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notesSlides/notesSlide4.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charts/chart18.xml" ContentType="application/vnd.openxmlformats-officedocument.drawingml.chart+xml"/>
  <Override PartName="/ppt/tags/tag698.xml" ContentType="application/vnd.openxmlformats-officedocument.presentationml.tags+xml"/>
  <Override PartName="/ppt/tags/tag699.xml" ContentType="application/vnd.openxmlformats-officedocument.presentationml.tags+xml"/>
  <Override PartName="/ppt/charts/chart19.xml" ContentType="application/vnd.openxmlformats-officedocument.drawingml.chart+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notesSlides/notesSlide5.xml" ContentType="application/vnd.openxmlformats-officedocument.presentationml.notesSlide+xml"/>
  <Override PartName="/ppt/charts/chart20.xml" ContentType="application/vnd.openxmlformats-officedocument.drawingml.chart+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notesSlides/notesSlide6.xml" ContentType="application/vnd.openxmlformats-officedocument.presentationml.notesSlide+xml"/>
  <Override PartName="/ppt/tags/tag84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0"/>
  </p:notesMasterIdLst>
  <p:handoutMasterIdLst>
    <p:handoutMasterId r:id="rId81"/>
  </p:handoutMasterIdLst>
  <p:sldIdLst>
    <p:sldId id="568" r:id="rId2"/>
    <p:sldId id="2147470413" r:id="rId3"/>
    <p:sldId id="2147470414" r:id="rId4"/>
    <p:sldId id="381" r:id="rId5"/>
    <p:sldId id="653" r:id="rId6"/>
    <p:sldId id="2147470379" r:id="rId7"/>
    <p:sldId id="636" r:id="rId8"/>
    <p:sldId id="2147470380" r:id="rId9"/>
    <p:sldId id="2147470381" r:id="rId10"/>
    <p:sldId id="654" r:id="rId11"/>
    <p:sldId id="655" r:id="rId12"/>
    <p:sldId id="656" r:id="rId13"/>
    <p:sldId id="657" r:id="rId14"/>
    <p:sldId id="382" r:id="rId15"/>
    <p:sldId id="595" r:id="rId16"/>
    <p:sldId id="625" r:id="rId17"/>
    <p:sldId id="613" r:id="rId18"/>
    <p:sldId id="645" r:id="rId19"/>
    <p:sldId id="624" r:id="rId20"/>
    <p:sldId id="611" r:id="rId21"/>
    <p:sldId id="607" r:id="rId22"/>
    <p:sldId id="540" r:id="rId23"/>
    <p:sldId id="541" r:id="rId24"/>
    <p:sldId id="608" r:id="rId25"/>
    <p:sldId id="2147470410" r:id="rId26"/>
    <p:sldId id="692" r:id="rId27"/>
    <p:sldId id="542" r:id="rId28"/>
    <p:sldId id="2147470337" r:id="rId29"/>
    <p:sldId id="529" r:id="rId30"/>
    <p:sldId id="647" r:id="rId31"/>
    <p:sldId id="648" r:id="rId32"/>
    <p:sldId id="649" r:id="rId33"/>
    <p:sldId id="531" r:id="rId34"/>
    <p:sldId id="532" r:id="rId35"/>
    <p:sldId id="650" r:id="rId36"/>
    <p:sldId id="651" r:id="rId37"/>
    <p:sldId id="533" r:id="rId38"/>
    <p:sldId id="534" r:id="rId39"/>
    <p:sldId id="535" r:id="rId40"/>
    <p:sldId id="626" r:id="rId41"/>
    <p:sldId id="696" r:id="rId42"/>
    <p:sldId id="633" r:id="rId43"/>
    <p:sldId id="643" r:id="rId44"/>
    <p:sldId id="593" r:id="rId45"/>
    <p:sldId id="537" r:id="rId46"/>
    <p:sldId id="538" r:id="rId47"/>
    <p:sldId id="698" r:id="rId48"/>
    <p:sldId id="619" r:id="rId49"/>
    <p:sldId id="550" r:id="rId50"/>
    <p:sldId id="594" r:id="rId51"/>
    <p:sldId id="551" r:id="rId52"/>
    <p:sldId id="640" r:id="rId53"/>
    <p:sldId id="2147470412" r:id="rId54"/>
    <p:sldId id="2147470411" r:id="rId55"/>
    <p:sldId id="2147470314" r:id="rId56"/>
    <p:sldId id="652" r:id="rId57"/>
    <p:sldId id="552" r:id="rId58"/>
    <p:sldId id="620" r:id="rId59"/>
    <p:sldId id="557" r:id="rId60"/>
    <p:sldId id="451" r:id="rId61"/>
    <p:sldId id="558" r:id="rId62"/>
    <p:sldId id="559" r:id="rId63"/>
    <p:sldId id="621" r:id="rId64"/>
    <p:sldId id="560" r:id="rId65"/>
    <p:sldId id="458" r:id="rId66"/>
    <p:sldId id="614" r:id="rId67"/>
    <p:sldId id="582" r:id="rId68"/>
    <p:sldId id="601" r:id="rId69"/>
    <p:sldId id="547" r:id="rId70"/>
    <p:sldId id="564" r:id="rId71"/>
    <p:sldId id="644" r:id="rId72"/>
    <p:sldId id="615" r:id="rId73"/>
    <p:sldId id="616" r:id="rId74"/>
    <p:sldId id="521" r:id="rId75"/>
    <p:sldId id="554" r:id="rId76"/>
    <p:sldId id="617" r:id="rId77"/>
    <p:sldId id="638" r:id="rId78"/>
    <p:sldId id="556" r:id="rId79"/>
  </p:sldIdLst>
  <p:sldSz cx="9906000" cy="6858000" type="A4"/>
  <p:notesSz cx="6807200" cy="9939338"/>
  <p:custDataLst>
    <p:tags r:id="rId8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201" userDrawn="1">
          <p15:clr>
            <a:srgbClr val="A4A3A4"/>
          </p15:clr>
        </p15:guide>
        <p15:guide id="7" pos="6114" userDrawn="1">
          <p15:clr>
            <a:srgbClr val="A4A3A4"/>
          </p15:clr>
        </p15:guide>
        <p15:guide id="8" orient="horz" pos="1979" userDrawn="1">
          <p15:clr>
            <a:srgbClr val="A4A3A4"/>
          </p15:clr>
        </p15:guide>
        <p15:guide id="10" pos="1669" userDrawn="1">
          <p15:clr>
            <a:srgbClr val="A4A3A4"/>
          </p15:clr>
        </p15:guide>
        <p15:guide id="11" pos="126" userDrawn="1">
          <p15:clr>
            <a:srgbClr val="A4A3A4"/>
          </p15:clr>
        </p15:guide>
        <p15:guide id="13" orient="horz" pos="709" userDrawn="1">
          <p15:clr>
            <a:srgbClr val="A4A3A4"/>
          </p15:clr>
        </p15:guide>
        <p15:guide id="14" orient="horz" pos="4110">
          <p15:clr>
            <a:srgbClr val="A4A3A4"/>
          </p15:clr>
        </p15:guide>
        <p15:guide id="15" orient="horz" pos="2387">
          <p15:clr>
            <a:srgbClr val="A4A3A4"/>
          </p15:clr>
        </p15:guide>
        <p15:guide id="16" pos="3120">
          <p15:clr>
            <a:srgbClr val="A4A3A4"/>
          </p15:clr>
        </p15:guide>
        <p15:guide id="17" pos="5524">
          <p15:clr>
            <a:srgbClr val="A4A3A4"/>
          </p15:clr>
        </p15:guide>
        <p15:guide id="18" pos="716">
          <p15:clr>
            <a:srgbClr val="A4A3A4"/>
          </p15:clr>
        </p15:guide>
        <p15:guide id="19"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3F3F3"/>
    <a:srgbClr val="CCFFCC"/>
    <a:srgbClr val="FFEFCF"/>
    <a:srgbClr val="ECE5F4"/>
    <a:srgbClr val="D2E0E6"/>
    <a:srgbClr val="C0E6F4"/>
    <a:srgbClr val="80CCE8"/>
    <a:srgbClr val="1F497D"/>
    <a:srgbClr val="5F8A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68508-929D-48F1-9FFB-E46E5540B903}" v="7" dt="2023-03-27T23:48:39.882"/>
    <p1510:client id="{6612CBAC-7B3B-4860-9E66-9D6CCA9D1887}" v="36" dt="2023-03-27T13:20:18.862"/>
    <p1510:client id="{D3303E84-08BC-4981-8E41-59A5A5B9440C}" v="19" dt="2023-03-28T01:53:39.325"/>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798" autoAdjust="0"/>
    <p:restoredTop sz="94464" autoAdjust="0"/>
  </p:normalViewPr>
  <p:slideViewPr>
    <p:cSldViewPr>
      <p:cViewPr>
        <p:scale>
          <a:sx n="62" d="100"/>
          <a:sy n="62" d="100"/>
        </p:scale>
        <p:origin x="1396" y="40"/>
      </p:cViewPr>
      <p:guideLst>
        <p:guide orient="horz" pos="4201"/>
        <p:guide pos="6114"/>
        <p:guide orient="horz" pos="1979"/>
        <p:guide pos="1669"/>
        <p:guide pos="126"/>
        <p:guide orient="horz" pos="709"/>
        <p:guide orient="horz" pos="4110"/>
        <p:guide orient="horz" pos="2387"/>
        <p:guide pos="3120"/>
        <p:guide pos="5524"/>
        <p:guide pos="716"/>
        <p:guide orient="horz" pos="2160"/>
      </p:guideLst>
    </p:cSldViewPr>
  </p:slideViewPr>
  <p:outlineViewPr>
    <p:cViewPr>
      <p:scale>
        <a:sx n="33" d="100"/>
        <a:sy n="33" d="100"/>
      </p:scale>
      <p:origin x="0" y="-552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5" d="100"/>
          <a:sy n="85" d="100"/>
        </p:scale>
        <p:origin x="4208" y="6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7.7299412915851268E-2"/>
          <c:w val="0.91196885051633658"/>
          <c:h val="0.8620352250489237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966731898238747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DA1-42AD-8208-FF6D3E27DEBF}"/>
                </c:ext>
              </c:extLst>
            </c:dLbl>
            <c:dLbl>
              <c:idx val="1"/>
              <c:layout>
                <c:manualLayout>
                  <c:x val="0"/>
                  <c:y val="-0.1996086105675146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DA1-42AD-8208-FF6D3E27DEBF}"/>
                </c:ext>
              </c:extLst>
            </c:dLbl>
            <c:dLbl>
              <c:idx val="2"/>
              <c:layout>
                <c:manualLayout>
                  <c:x val="0"/>
                  <c:y val="-0.2035225048923678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DA1-42AD-8208-FF6D3E27DEBF}"/>
                </c:ext>
              </c:extLst>
            </c:dLbl>
            <c:dLbl>
              <c:idx val="3"/>
              <c:layout>
                <c:manualLayout>
                  <c:x val="0"/>
                  <c:y val="-0.2054794520547945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DA1-42AD-8208-FF6D3E27DEBF}"/>
                </c:ext>
              </c:extLst>
            </c:dLbl>
            <c:dLbl>
              <c:idx val="4"/>
              <c:layout>
                <c:manualLayout>
                  <c:x val="0"/>
                  <c:y val="-0.208414872798434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DA1-42AD-8208-FF6D3E27DEBF}"/>
                </c:ext>
              </c:extLst>
            </c:dLbl>
            <c:dLbl>
              <c:idx val="5"/>
              <c:layout>
                <c:manualLayout>
                  <c:x val="0"/>
                  <c:y val="-0.2113502935420743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DA1-42AD-8208-FF6D3E27DEBF}"/>
                </c:ext>
              </c:extLst>
            </c:dLbl>
            <c:dLbl>
              <c:idx val="6"/>
              <c:layout>
                <c:manualLayout>
                  <c:x val="0"/>
                  <c:y val="-0.2142857142857142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DA1-42AD-8208-FF6D3E27DEBF}"/>
                </c:ext>
              </c:extLst>
            </c:dLbl>
            <c:dLbl>
              <c:idx val="7"/>
              <c:layout>
                <c:manualLayout>
                  <c:x val="0"/>
                  <c:y val="-0.217221135029354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DA1-42AD-8208-FF6D3E27DEBF}"/>
                </c:ext>
              </c:extLst>
            </c:dLbl>
            <c:dLbl>
              <c:idx val="8"/>
              <c:layout>
                <c:manualLayout>
                  <c:x val="0"/>
                  <c:y val="-0.2201565557729941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DA1-42AD-8208-FF6D3E27DEBF}"/>
                </c:ext>
              </c:extLst>
            </c:dLbl>
            <c:dLbl>
              <c:idx val="9"/>
              <c:layout>
                <c:manualLayout>
                  <c:x val="0"/>
                  <c:y val="-0.2230919765166340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DA1-42AD-8208-FF6D3E27DEBF}"/>
                </c:ext>
              </c:extLst>
            </c:dLbl>
            <c:dLbl>
              <c:idx val="10"/>
              <c:layout>
                <c:manualLayout>
                  <c:x val="0"/>
                  <c:y val="-0.2260273972602739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DA1-42AD-8208-FF6D3E27DEBF}"/>
                </c:ext>
              </c:extLst>
            </c:dLbl>
            <c:dLbl>
              <c:idx val="11"/>
              <c:layout>
                <c:manualLayout>
                  <c:x val="0"/>
                  <c:y val="-0.2289628180039138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8DA1-42AD-8208-FF6D3E27DEBF}"/>
                </c:ext>
              </c:extLst>
            </c:dLbl>
            <c:dLbl>
              <c:idx val="12"/>
              <c:layout>
                <c:manualLayout>
                  <c:x val="0"/>
                  <c:y val="-0.23189823874755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8DA1-42AD-8208-FF6D3E27DEBF}"/>
                </c:ext>
              </c:extLst>
            </c:dLbl>
            <c:dLbl>
              <c:idx val="13"/>
              <c:layout>
                <c:manualLayout>
                  <c:x val="0"/>
                  <c:y val="-0.2348336594911937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8DA1-42AD-8208-FF6D3E27DEBF}"/>
                </c:ext>
              </c:extLst>
            </c:dLbl>
            <c:dLbl>
              <c:idx val="14"/>
              <c:layout>
                <c:manualLayout>
                  <c:x val="0"/>
                  <c:y val="-0.2367906066536203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8DA1-42AD-8208-FF6D3E27DEBF}"/>
                </c:ext>
              </c:extLst>
            </c:dLbl>
            <c:dLbl>
              <c:idx val="15"/>
              <c:layout>
                <c:manualLayout>
                  <c:x val="0"/>
                  <c:y val="-0.23972602739726026"/>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8DA1-42AD-8208-FF6D3E27DEBF}"/>
                </c:ext>
              </c:extLst>
            </c:dLbl>
            <c:dLbl>
              <c:idx val="16"/>
              <c:layout>
                <c:manualLayout>
                  <c:x val="0"/>
                  <c:y val="-0.2436399217221134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8DA1-42AD-8208-FF6D3E27DEBF}"/>
                </c:ext>
              </c:extLst>
            </c:dLbl>
            <c:dLbl>
              <c:idx val="17"/>
              <c:layout>
                <c:manualLayout>
                  <c:x val="0"/>
                  <c:y val="-0.2465753424657534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8DA1-42AD-8208-FF6D3E27DEBF}"/>
                </c:ext>
              </c:extLst>
            </c:dLbl>
            <c:dLbl>
              <c:idx val="18"/>
              <c:layout>
                <c:manualLayout>
                  <c:x val="0"/>
                  <c:y val="-0.2495107632093933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8DA1-42AD-8208-FF6D3E27DEBF}"/>
                </c:ext>
              </c:extLst>
            </c:dLbl>
            <c:dLbl>
              <c:idx val="19"/>
              <c:layout>
                <c:manualLayout>
                  <c:x val="0"/>
                  <c:y val="-0.2524461839530332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8DA1-42AD-8208-FF6D3E27DEBF}"/>
                </c:ext>
              </c:extLst>
            </c:dLbl>
            <c:dLbl>
              <c:idx val="20"/>
              <c:layout>
                <c:manualLayout>
                  <c:x val="0"/>
                  <c:y val="-0.2563600782778864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8DA1-42AD-8208-FF6D3E27DEBF}"/>
                </c:ext>
              </c:extLst>
            </c:dLbl>
            <c:dLbl>
              <c:idx val="21"/>
              <c:layout>
                <c:manualLayout>
                  <c:x val="0"/>
                  <c:y val="-0.5225048923679060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8DA1-42AD-8208-FF6D3E27DEBF}"/>
                </c:ext>
              </c:extLst>
            </c:dLbl>
            <c:dLbl>
              <c:idx val="22"/>
              <c:layout>
                <c:manualLayout>
                  <c:x val="0"/>
                  <c:y val="-0.3052837573385518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8DA1-42AD-8208-FF6D3E27DEBF}"/>
                </c:ext>
              </c:extLst>
            </c:dLbl>
            <c:dLbl>
              <c:idx val="23"/>
              <c:layout>
                <c:manualLayout>
                  <c:x val="0"/>
                  <c:y val="-0.3121330724070450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8DA1-42AD-8208-FF6D3E27DEBF}"/>
                </c:ext>
              </c:extLst>
            </c:dLbl>
            <c:dLbl>
              <c:idx val="24"/>
              <c:layout>
                <c:manualLayout>
                  <c:x val="0"/>
                  <c:y val="-0.335616438356164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8DA1-42AD-8208-FF6D3E27DE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77.958224000000001</c:v>
                </c:pt>
                <c:pt idx="1">
                  <c:v>79.626086000000001</c:v>
                </c:pt>
                <c:pt idx="2">
                  <c:v>81.285572999999999</c:v>
                </c:pt>
                <c:pt idx="3">
                  <c:v>82.942836999999997</c:v>
                </c:pt>
                <c:pt idx="4">
                  <c:v>84.607500999999999</c:v>
                </c:pt>
                <c:pt idx="5">
                  <c:v>86.261251000000001</c:v>
                </c:pt>
                <c:pt idx="6">
                  <c:v>87.901835000000005</c:v>
                </c:pt>
                <c:pt idx="7">
                  <c:v>89.561376999999993</c:v>
                </c:pt>
                <c:pt idx="8">
                  <c:v>91.252326999999994</c:v>
                </c:pt>
                <c:pt idx="9">
                  <c:v>92.946951999999996</c:v>
                </c:pt>
                <c:pt idx="10">
                  <c:v>94.636700000000005</c:v>
                </c:pt>
                <c:pt idx="11">
                  <c:v>96.337913999999998</c:v>
                </c:pt>
                <c:pt idx="12">
                  <c:v>98.032317000000006</c:v>
                </c:pt>
                <c:pt idx="13">
                  <c:v>99.700108</c:v>
                </c:pt>
                <c:pt idx="14">
                  <c:v>101.32520100000001</c:v>
                </c:pt>
                <c:pt idx="15">
                  <c:v>103.03136499999999</c:v>
                </c:pt>
                <c:pt idx="16">
                  <c:v>104.87526699999999</c:v>
                </c:pt>
                <c:pt idx="17">
                  <c:v>106.738502</c:v>
                </c:pt>
                <c:pt idx="18">
                  <c:v>108.568836</c:v>
                </c:pt>
                <c:pt idx="19">
                  <c:v>110.380805</c:v>
                </c:pt>
                <c:pt idx="20">
                  <c:v>112.190978</c:v>
                </c:pt>
                <c:pt idx="21">
                  <c:v>113.88032800000001</c:v>
                </c:pt>
                <c:pt idx="22">
                  <c:v>129.45332099999999</c:v>
                </c:pt>
                <c:pt idx="23">
                  <c:v>145.02225000000001</c:v>
                </c:pt>
                <c:pt idx="24">
                  <c:v>157.89162300000001</c:v>
                </c:pt>
              </c:numCache>
            </c:numRef>
          </c:val>
          <c:extLst>
            <c:ext xmlns:c16="http://schemas.microsoft.com/office/drawing/2014/chart" uri="{C3380CC4-5D6E-409C-BE32-E72D297353CC}">
              <c16:uniqueId val="{00000019-8DA1-42AD-8208-FF6D3E27DEBF}"/>
            </c:ext>
          </c:extLst>
        </c:ser>
        <c:dLbls>
          <c:showLegendKey val="0"/>
          <c:showVal val="0"/>
          <c:showCatName val="0"/>
          <c:showSerName val="0"/>
          <c:showPercent val="0"/>
          <c:showBubbleSize val="0"/>
        </c:dLbls>
        <c:gapWidth val="60"/>
        <c:overlap val="100"/>
        <c:axId val="1883343248"/>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8DA1-42AD-8208-FF6D3E27DEBF}"/>
                </c:ext>
              </c:extLst>
            </c:dLbl>
            <c:dLbl>
              <c:idx val="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8DA1-42AD-8208-FF6D3E27DEBF}"/>
                </c:ext>
              </c:extLst>
            </c:dLbl>
            <c:dLbl>
              <c:idx val="2"/>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8DA1-42AD-8208-FF6D3E27DEBF}"/>
                </c:ext>
              </c:extLst>
            </c:dLbl>
            <c:dLbl>
              <c:idx val="3"/>
              <c:layout>
                <c:manualLayout>
                  <c:x val="0"/>
                  <c:y val="-0.1056751467710371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8DA1-42AD-8208-FF6D3E27DEBF}"/>
                </c:ext>
              </c:extLst>
            </c:dLbl>
            <c:dLbl>
              <c:idx val="4"/>
              <c:layout>
                <c:manualLayout>
                  <c:x val="0"/>
                  <c:y val="-0.10567514677103718"/>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8DA1-42AD-8208-FF6D3E27DEBF}"/>
                </c:ext>
              </c:extLst>
            </c:dLbl>
            <c:dLbl>
              <c:idx val="5"/>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8DA1-42AD-8208-FF6D3E27DEBF}"/>
                </c:ext>
              </c:extLst>
            </c:dLbl>
            <c:dLbl>
              <c:idx val="6"/>
              <c:layout>
                <c:manualLayout>
                  <c:x val="-2.3700694091755544E-3"/>
                  <c:y val="-6.849315068493150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8DA1-42AD-8208-FF6D3E27DEBF}"/>
                </c:ext>
              </c:extLst>
            </c:dLbl>
            <c:dLbl>
              <c:idx val="7"/>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8DA1-42AD-8208-FF6D3E27DEBF}"/>
                </c:ext>
              </c:extLst>
            </c:dLbl>
            <c:dLbl>
              <c:idx val="8"/>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8DA1-42AD-8208-FF6D3E27DEBF}"/>
                </c:ext>
              </c:extLst>
            </c:dLbl>
            <c:dLbl>
              <c:idx val="9"/>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8DA1-42AD-8208-FF6D3E27DEBF}"/>
                </c:ext>
              </c:extLst>
            </c:dLbl>
            <c:dLbl>
              <c:idx val="1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8DA1-42AD-8208-FF6D3E27DEBF}"/>
                </c:ext>
              </c:extLst>
            </c:dLbl>
            <c:dLbl>
              <c:idx val="1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8DA1-42AD-8208-FF6D3E27DEBF}"/>
                </c:ext>
              </c:extLst>
            </c:dLbl>
            <c:dLbl>
              <c:idx val="12"/>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8DA1-42AD-8208-FF6D3E27DEBF}"/>
                </c:ext>
              </c:extLst>
            </c:dLbl>
            <c:dLbl>
              <c:idx val="13"/>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8DA1-42AD-8208-FF6D3E27DEBF}"/>
                </c:ext>
              </c:extLst>
            </c:dLbl>
            <c:dLbl>
              <c:idx val="14"/>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8DA1-42AD-8208-FF6D3E27DEBF}"/>
                </c:ext>
              </c:extLst>
            </c:dLbl>
            <c:dLbl>
              <c:idx val="15"/>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8DA1-42AD-8208-FF6D3E27DEBF}"/>
                </c:ext>
              </c:extLst>
            </c:dLbl>
            <c:dLbl>
              <c:idx val="16"/>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8DA1-42AD-8208-FF6D3E27DEBF}"/>
                </c:ext>
              </c:extLst>
            </c:dLbl>
            <c:dLbl>
              <c:idx val="17"/>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8DA1-42AD-8208-FF6D3E27DEBF}"/>
                </c:ext>
              </c:extLst>
            </c:dLbl>
            <c:dLbl>
              <c:idx val="18"/>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8DA1-42AD-8208-FF6D3E27DEBF}"/>
                </c:ext>
              </c:extLst>
            </c:dLbl>
            <c:dLbl>
              <c:idx val="19"/>
              <c:layout>
                <c:manualLayout>
                  <c:x val="-4.232266802099204E-3"/>
                  <c:y val="-0.1252446183953033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8DA1-42AD-8208-FF6D3E27DEBF}"/>
                </c:ext>
              </c:extLst>
            </c:dLbl>
            <c:dLbl>
              <c:idx val="20"/>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8DA1-42AD-8208-FF6D3E27DEBF}"/>
                </c:ext>
              </c:extLst>
            </c:dLbl>
            <c:dLbl>
              <c:idx val="21"/>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F-8DA1-42AD-8208-FF6D3E27DEBF}"/>
                </c:ext>
              </c:extLst>
            </c:dLbl>
            <c:dLbl>
              <c:idx val="22"/>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0-8DA1-42AD-8208-FF6D3E27DEBF}"/>
                </c:ext>
              </c:extLst>
            </c:dLbl>
            <c:dLbl>
              <c:idx val="23"/>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1-8DA1-42AD-8208-FF6D3E27DEBF}"/>
                </c:ext>
              </c:extLst>
            </c:dLbl>
            <c:dLbl>
              <c:idx val="24"/>
              <c:layout>
                <c:manualLayout>
                  <c:x val="0"/>
                  <c:y val="0.1056751467710371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32-8DA1-42AD-8208-FF6D3E27DEB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2.2415474865167262</c:v>
                </c:pt>
                <c:pt idx="1">
                  <c:v>2.139430472402748</c:v>
                </c:pt>
                <c:pt idx="2">
                  <c:v>2.0840996755761676</c:v>
                </c:pt>
                <c:pt idx="3">
                  <c:v>2.0388169005095103</c:v>
                </c:pt>
                <c:pt idx="4">
                  <c:v>2.0070015208184966</c:v>
                </c:pt>
                <c:pt idx="5">
                  <c:v>1.9546139295616438</c:v>
                </c:pt>
                <c:pt idx="6">
                  <c:v>1.9018782836803583</c:v>
                </c:pt>
                <c:pt idx="7">
                  <c:v>1.8879492106165685</c:v>
                </c:pt>
                <c:pt idx="8">
                  <c:v>1.888034838946262</c:v>
                </c:pt>
                <c:pt idx="9">
                  <c:v>1.8570759296910877</c:v>
                </c:pt>
                <c:pt idx="10">
                  <c:v>1.8179703192418906</c:v>
                </c:pt>
                <c:pt idx="11">
                  <c:v>1.7976260795230514</c:v>
                </c:pt>
                <c:pt idx="12">
                  <c:v>1.7588122159257091</c:v>
                </c:pt>
                <c:pt idx="13">
                  <c:v>1.7012665323415721</c:v>
                </c:pt>
                <c:pt idx="14">
                  <c:v>1.6299811831698374</c:v>
                </c:pt>
                <c:pt idx="15">
                  <c:v>1.6838496081542198</c:v>
                </c:pt>
                <c:pt idx="16">
                  <c:v>1.789651141669335</c:v>
                </c:pt>
                <c:pt idx="17">
                  <c:v>1.7766200299637935</c:v>
                </c:pt>
                <c:pt idx="18">
                  <c:v>1.7147832934736318</c:v>
                </c:pt>
                <c:pt idx="19">
                  <c:v>1.6689586687656854</c:v>
                </c:pt>
                <c:pt idx="20">
                  <c:v>1.6399345882647021</c:v>
                </c:pt>
                <c:pt idx="21">
                  <c:v>1.5057806163344178</c:v>
                </c:pt>
                <c:pt idx="22">
                  <c:v>1.3203411924463504</c:v>
                </c:pt>
                <c:pt idx="23">
                  <c:v>1.0010432642769018</c:v>
                </c:pt>
                <c:pt idx="24">
                  <c:v>0.74615964647004596</c:v>
                </c:pt>
              </c:numCache>
            </c:numRef>
          </c:val>
          <c:smooth val="0"/>
          <c:extLst>
            <c:ext xmlns:c16="http://schemas.microsoft.com/office/drawing/2014/chart" uri="{C3380CC4-5D6E-409C-BE32-E72D297353CC}">
              <c16:uniqueId val="{00000033-8DA1-42AD-8208-FF6D3E27DEBF}"/>
            </c:ext>
          </c:extLst>
        </c:ser>
        <c:dLbls>
          <c:showLegendKey val="0"/>
          <c:showVal val="0"/>
          <c:showCatName val="0"/>
          <c:showSerName val="0"/>
          <c:showPercent val="0"/>
          <c:showBubbleSize val="0"/>
        </c:dLbls>
        <c:marker val="1"/>
        <c:smooth val="0"/>
        <c:axId val="3"/>
        <c:axId val="2"/>
      </c:lineChart>
      <c:catAx>
        <c:axId val="188334324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883343248"/>
        <c:crosses val="min"/>
        <c:crossBetween val="between"/>
        <c:majorUnit val="250"/>
      </c:valAx>
      <c:valAx>
        <c:axId val="2"/>
        <c:scaling>
          <c:orientation val="minMax"/>
          <c:max val="2.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609E-4558-B266-9AC2B56E4859}"/>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609E-4558-B266-9AC2B56E4859}"/>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609E-4558-B266-9AC2B56E4859}"/>
              </c:ext>
            </c:extLst>
          </c:dPt>
          <c:dLbls>
            <c:dLbl>
              <c:idx val="0"/>
              <c:layout>
                <c:manualLayout>
                  <c:x val="5.620805369127517E-2"/>
                  <c:y val="-1.5017064846416382E-2"/>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09E-4558-B266-9AC2B56E4859}"/>
                </c:ext>
              </c:extLst>
            </c:dLbl>
            <c:dLbl>
              <c:idx val="1"/>
              <c:layout>
                <c:manualLayout>
                  <c:x val="-5.0335570469798654E-2"/>
                  <c:y val="4.0955631399317405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09E-4558-B266-9AC2B56E4859}"/>
                </c:ext>
              </c:extLst>
            </c:dLbl>
            <c:dLbl>
              <c:idx val="2"/>
              <c:layout>
                <c:manualLayout>
                  <c:x val="-2.5167785234899327E-2"/>
                  <c:y val="-0.13174061433447098"/>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09E-4558-B266-9AC2B56E4859}"/>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44.9</c:v>
                </c:pt>
                <c:pt idx="1">
                  <c:v>45.5</c:v>
                </c:pt>
                <c:pt idx="2">
                  <c:v>9.6</c:v>
                </c:pt>
              </c:numCache>
            </c:numRef>
          </c:val>
          <c:extLst>
            <c:ext xmlns:c16="http://schemas.microsoft.com/office/drawing/2014/chart" uri="{C3380CC4-5D6E-409C-BE32-E72D297353CC}">
              <c16:uniqueId val="{00000006-609E-4558-B266-9AC2B56E4859}"/>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C3D2-4327-97C8-85F7AE238293}"/>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C3D2-4327-97C8-85F7AE238293}"/>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C3D2-4327-97C8-85F7AE238293}"/>
              </c:ext>
            </c:extLst>
          </c:dPt>
          <c:dLbls>
            <c:dLbl>
              <c:idx val="0"/>
              <c:layout>
                <c:manualLayout>
                  <c:x val="4.6560402684563761E-2"/>
                  <c:y val="5.3242320819112628E-2"/>
                </c:manualLayout>
              </c:layout>
              <c:numFmt formatCode="#,##0.0&quot;%&quot;;&quot;-&quot;#,##0.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3D2-4327-97C8-85F7AE238293}"/>
                </c:ext>
              </c:extLst>
            </c:dLbl>
            <c:dLbl>
              <c:idx val="1"/>
              <c:layout>
                <c:manualLayout>
                  <c:x val="-5.2013422818791948E-2"/>
                  <c:y val="-3.2764505119453925E-2"/>
                </c:manualLayout>
              </c:layout>
              <c:numFmt formatCode="#,##0.0&quot;%&quot;;&quot;-&quot;#,##0.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3D2-4327-97C8-85F7AE2382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69.442041170962952</c:v>
                </c:pt>
                <c:pt idx="1">
                  <c:v>22.971620942570343</c:v>
                </c:pt>
                <c:pt idx="2">
                  <c:v>7.5863378864667101</c:v>
                </c:pt>
              </c:numCache>
            </c:numRef>
          </c:val>
          <c:extLst>
            <c:ext xmlns:c16="http://schemas.microsoft.com/office/drawing/2014/chart" uri="{C3380CC4-5D6E-409C-BE32-E72D297353CC}">
              <c16:uniqueId val="{00000003-C3D2-4327-97C8-85F7AE238293}"/>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123152709359606E-2"/>
          <c:w val="0.93687439457539556"/>
          <c:h val="0.7733990147783251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20.305899999999998</c:v>
                </c:pt>
              </c:numCache>
            </c:numRef>
          </c:val>
          <c:extLst>
            <c:ext xmlns:c16="http://schemas.microsoft.com/office/drawing/2014/chart" uri="{C3380CC4-5D6E-409C-BE32-E72D297353CC}">
              <c16:uniqueId val="{00000000-5E6A-4190-B7FC-D57CA1FC4547}"/>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7.9511000000000003</c:v>
                </c:pt>
              </c:numCache>
            </c:numRef>
          </c:val>
          <c:extLst>
            <c:ext xmlns:c16="http://schemas.microsoft.com/office/drawing/2014/chart" uri="{C3380CC4-5D6E-409C-BE32-E72D297353CC}">
              <c16:uniqueId val="{00000001-5E6A-4190-B7FC-D57CA1FC4547}"/>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3.9928000000000017</c:v>
                </c:pt>
              </c:numCache>
            </c:numRef>
          </c:val>
          <c:extLst>
            <c:ext xmlns:c16="http://schemas.microsoft.com/office/drawing/2014/chart" uri="{C3380CC4-5D6E-409C-BE32-E72D297353CC}">
              <c16:uniqueId val="{00000002-5E6A-4190-B7FC-D57CA1FC4547}"/>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3.5764000000000018</c:v>
                </c:pt>
              </c:numCache>
            </c:numRef>
          </c:val>
          <c:extLst>
            <c:ext xmlns:c16="http://schemas.microsoft.com/office/drawing/2014/chart" uri="{C3380CC4-5D6E-409C-BE32-E72D297353CC}">
              <c16:uniqueId val="{00000003-5E6A-4190-B7FC-D57CA1FC4547}"/>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3.2891999999999975</c:v>
                </c:pt>
              </c:numCache>
            </c:numRef>
          </c:val>
          <c:extLst>
            <c:ext xmlns:c16="http://schemas.microsoft.com/office/drawing/2014/chart" uri="{C3380CC4-5D6E-409C-BE32-E72D297353CC}">
              <c16:uniqueId val="{00000004-5E6A-4190-B7FC-D57CA1FC4547}"/>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2.9534999999999978</c:v>
                </c:pt>
              </c:numCache>
            </c:numRef>
          </c:val>
          <c:extLst>
            <c:ext xmlns:c16="http://schemas.microsoft.com/office/drawing/2014/chart" uri="{C3380CC4-5D6E-409C-BE32-E72D297353CC}">
              <c16:uniqueId val="{00000005-5E6A-4190-B7FC-D57CA1FC4547}"/>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1.9154999999999978</c:v>
                </c:pt>
              </c:numCache>
            </c:numRef>
          </c:val>
          <c:extLst>
            <c:ext xmlns:c16="http://schemas.microsoft.com/office/drawing/2014/chart" uri="{C3380CC4-5D6E-409C-BE32-E72D297353CC}">
              <c16:uniqueId val="{00000006-5E6A-4190-B7FC-D57CA1FC4547}"/>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0.50499999999999989</c:v>
                </c:pt>
              </c:numCache>
            </c:numRef>
          </c:val>
          <c:extLst>
            <c:ext xmlns:c16="http://schemas.microsoft.com/office/drawing/2014/chart" uri="{C3380CC4-5D6E-409C-BE32-E72D297353CC}">
              <c16:uniqueId val="{00000007-5E6A-4190-B7FC-D57CA1FC4547}"/>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0.23400000000000087</c:v>
                </c:pt>
              </c:numCache>
            </c:numRef>
          </c:val>
          <c:extLst>
            <c:ext xmlns:c16="http://schemas.microsoft.com/office/drawing/2014/chart" uri="{C3380CC4-5D6E-409C-BE32-E72D297353CC}">
              <c16:uniqueId val="{00000008-5E6A-4190-B7FC-D57CA1FC4547}"/>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0.15439999999999898</c:v>
                </c:pt>
              </c:numCache>
            </c:numRef>
          </c:val>
          <c:extLst>
            <c:ext xmlns:c16="http://schemas.microsoft.com/office/drawing/2014/chart" uri="{C3380CC4-5D6E-409C-BE32-E72D297353CC}">
              <c16:uniqueId val="{00000009-5E6A-4190-B7FC-D57CA1FC4547}"/>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1.2469999999265013E-5</c:v>
                </c:pt>
              </c:numCache>
            </c:numRef>
          </c:val>
          <c:extLst>
            <c:ext xmlns:c16="http://schemas.microsoft.com/office/drawing/2014/chart" uri="{C3380CC4-5D6E-409C-BE32-E72D297353CC}">
              <c16:uniqueId val="{0000000A-5E6A-4190-B7FC-D57CA1FC4547}"/>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5E6A-4190-B7FC-D57CA1FC4547}"/>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25.193000000000005</c:v>
                </c:pt>
              </c:numCache>
            </c:numRef>
          </c:val>
          <c:extLst>
            <c:ext xmlns:c16="http://schemas.microsoft.com/office/drawing/2014/chart" uri="{C3380CC4-5D6E-409C-BE32-E72D297353CC}">
              <c16:uniqueId val="{0000000C-5E6A-4190-B7FC-D57CA1FC4547}"/>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9.0890000000000022</c:v>
                </c:pt>
              </c:numCache>
            </c:numRef>
          </c:val>
          <c:extLst>
            <c:ext xmlns:c16="http://schemas.microsoft.com/office/drawing/2014/chart" uri="{C3380CC4-5D6E-409C-BE32-E72D297353CC}">
              <c16:uniqueId val="{0000000D-5E6A-4190-B7FC-D57CA1FC4547}"/>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4.0321000000000051</c:v>
                </c:pt>
              </c:numCache>
            </c:numRef>
          </c:val>
          <c:extLst>
            <c:ext xmlns:c16="http://schemas.microsoft.com/office/drawing/2014/chart" uri="{C3380CC4-5D6E-409C-BE32-E72D297353CC}">
              <c16:uniqueId val="{0000000E-5E6A-4190-B7FC-D57CA1FC4547}"/>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3.6542999999999992</c:v>
                </c:pt>
              </c:numCache>
            </c:numRef>
          </c:val>
          <c:extLst>
            <c:ext xmlns:c16="http://schemas.microsoft.com/office/drawing/2014/chart" uri="{C3380CC4-5D6E-409C-BE32-E72D297353CC}">
              <c16:uniqueId val="{0000000F-5E6A-4190-B7FC-D57CA1FC4547}"/>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2.1923999999999944</c:v>
                </c:pt>
              </c:numCache>
            </c:numRef>
          </c:val>
          <c:extLst>
            <c:ext xmlns:c16="http://schemas.microsoft.com/office/drawing/2014/chart" uri="{C3380CC4-5D6E-409C-BE32-E72D297353CC}">
              <c16:uniqueId val="{00000010-5E6A-4190-B7FC-D57CA1FC4547}"/>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0.72659999999999947</c:v>
                </c:pt>
              </c:numCache>
            </c:numRef>
          </c:val>
          <c:extLst>
            <c:ext xmlns:c16="http://schemas.microsoft.com/office/drawing/2014/chart" uri="{C3380CC4-5D6E-409C-BE32-E72D297353CC}">
              <c16:uniqueId val="{00000011-5E6A-4190-B7FC-D57CA1FC4547}"/>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0.61250000000000471</c:v>
                </c:pt>
              </c:numCache>
            </c:numRef>
          </c:val>
          <c:extLst>
            <c:ext xmlns:c16="http://schemas.microsoft.com/office/drawing/2014/chart" uri="{C3380CC4-5D6E-409C-BE32-E72D297353CC}">
              <c16:uniqueId val="{00000012-5E6A-4190-B7FC-D57CA1FC4547}"/>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4.4663000000000004</c:v>
                </c:pt>
              </c:numCache>
            </c:numRef>
          </c:val>
          <c:extLst>
            <c:ext xmlns:c16="http://schemas.microsoft.com/office/drawing/2014/chart" uri="{C3380CC4-5D6E-409C-BE32-E72D297353CC}">
              <c16:uniqueId val="{00000013-5E6A-4190-B7FC-D57CA1FC4547}"/>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3.6560999999999955</c:v>
                </c:pt>
              </c:numCache>
            </c:numRef>
          </c:val>
          <c:extLst>
            <c:ext xmlns:c16="http://schemas.microsoft.com/office/drawing/2014/chart" uri="{C3380CC4-5D6E-409C-BE32-E72D297353CC}">
              <c16:uniqueId val="{00000014-5E6A-4190-B7FC-D57CA1FC4547}"/>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1.4997999999999956</c:v>
                </c:pt>
              </c:numCache>
            </c:numRef>
          </c:val>
          <c:extLst>
            <c:ext xmlns:c16="http://schemas.microsoft.com/office/drawing/2014/chart" uri="{C3380CC4-5D6E-409C-BE32-E72D297353CC}">
              <c16:uniqueId val="{00000015-5E6A-4190-B7FC-D57CA1FC4547}"/>
            </c:ext>
          </c:extLst>
        </c:ser>
        <c:dLbls>
          <c:showLegendKey val="0"/>
          <c:showVal val="0"/>
          <c:showCatName val="0"/>
          <c:showSerName val="0"/>
          <c:showPercent val="0"/>
          <c:showBubbleSize val="0"/>
        </c:dLbls>
        <c:gapWidth val="170"/>
        <c:overlap val="100"/>
        <c:axId val="510542648"/>
        <c:axId val="510540688"/>
      </c:barChart>
      <c:catAx>
        <c:axId val="510542648"/>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0540688"/>
        <c:crosses val="min"/>
        <c:auto val="0"/>
        <c:lblAlgn val="ctr"/>
        <c:lblOffset val="100"/>
        <c:noMultiLvlLbl val="0"/>
      </c:catAx>
      <c:valAx>
        <c:axId val="510540688"/>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0542648"/>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31149483663446E-3"/>
          <c:y val="6.2575210589651029E-2"/>
          <c:w val="0.98239377010326734"/>
          <c:h val="0.87484957882069792"/>
        </c:manualLayout>
      </c:layout>
      <c:barChart>
        <c:barDir val="bar"/>
        <c:grouping val="stacked"/>
        <c:varyColors val="0"/>
        <c:ser>
          <c:idx val="0"/>
          <c:order val="0"/>
          <c:spPr>
            <a:solidFill>
              <a:srgbClr val="1F497D"/>
            </a:solidFill>
            <a:ln w="9525" algn="ctr">
              <a:solidFill>
                <a:srgbClr val="808080"/>
              </a:solidFill>
              <a:prstDash val="solid"/>
            </a:ln>
          </c:spPr>
          <c:invertIfNegative val="0"/>
          <c:val>
            <c:numRef>
              <c:f>Sheet1!$A$1</c:f>
              <c:numCache>
                <c:formatCode>General</c:formatCode>
                <c:ptCount val="1"/>
                <c:pt idx="0">
                  <c:v>31.983583310830067</c:v>
                </c:pt>
              </c:numCache>
            </c:numRef>
          </c:val>
          <c:extLst>
            <c:ext xmlns:c16="http://schemas.microsoft.com/office/drawing/2014/chart" uri="{C3380CC4-5D6E-409C-BE32-E72D297353CC}">
              <c16:uniqueId val="{00000000-00C8-4203-B410-5087CA81E7CE}"/>
            </c:ext>
          </c:extLst>
        </c:ser>
        <c:ser>
          <c:idx val="1"/>
          <c:order val="1"/>
          <c:spPr>
            <a:solidFill>
              <a:srgbClr val="1F497D"/>
            </a:solidFill>
            <a:ln w="9525" algn="ctr">
              <a:solidFill>
                <a:srgbClr val="808080"/>
              </a:solidFill>
              <a:prstDash val="solid"/>
            </a:ln>
          </c:spPr>
          <c:invertIfNegative val="0"/>
          <c:val>
            <c:numRef>
              <c:f>Sheet1!$A$2</c:f>
              <c:numCache>
                <c:formatCode>General</c:formatCode>
                <c:ptCount val="1"/>
                <c:pt idx="0">
                  <c:v>12.730258470407618</c:v>
                </c:pt>
              </c:numCache>
            </c:numRef>
          </c:val>
          <c:extLst>
            <c:ext xmlns:c16="http://schemas.microsoft.com/office/drawing/2014/chart" uri="{C3380CC4-5D6E-409C-BE32-E72D297353CC}">
              <c16:uniqueId val="{00000001-00C8-4203-B410-5087CA81E7CE}"/>
            </c:ext>
          </c:extLst>
        </c:ser>
        <c:ser>
          <c:idx val="2"/>
          <c:order val="2"/>
          <c:spPr>
            <a:solidFill>
              <a:srgbClr val="1F497D"/>
            </a:solidFill>
            <a:ln w="9525" algn="ctr">
              <a:solidFill>
                <a:srgbClr val="808080"/>
              </a:solidFill>
              <a:prstDash val="solid"/>
            </a:ln>
          </c:spPr>
          <c:invertIfNegative val="0"/>
          <c:val>
            <c:numRef>
              <c:f>Sheet1!$A$3</c:f>
              <c:numCache>
                <c:formatCode>General</c:formatCode>
                <c:ptCount val="1"/>
                <c:pt idx="0">
                  <c:v>9.5909088953235688</c:v>
                </c:pt>
              </c:numCache>
            </c:numRef>
          </c:val>
          <c:extLst>
            <c:ext xmlns:c16="http://schemas.microsoft.com/office/drawing/2014/chart" uri="{C3380CC4-5D6E-409C-BE32-E72D297353CC}">
              <c16:uniqueId val="{00000002-00C8-4203-B410-5087CA81E7CE}"/>
            </c:ext>
          </c:extLst>
        </c:ser>
        <c:ser>
          <c:idx val="3"/>
          <c:order val="3"/>
          <c:spPr>
            <a:solidFill>
              <a:srgbClr val="1F497D"/>
            </a:solidFill>
            <a:ln w="9525" algn="ctr">
              <a:solidFill>
                <a:srgbClr val="808080"/>
              </a:solidFill>
              <a:prstDash val="solid"/>
            </a:ln>
          </c:spPr>
          <c:invertIfNegative val="0"/>
          <c:val>
            <c:numRef>
              <c:f>Sheet1!$A$4</c:f>
              <c:numCache>
                <c:formatCode>General</c:formatCode>
                <c:ptCount val="1"/>
                <c:pt idx="0">
                  <c:v>5.2017638684181406</c:v>
                </c:pt>
              </c:numCache>
            </c:numRef>
          </c:val>
          <c:extLst>
            <c:ext xmlns:c16="http://schemas.microsoft.com/office/drawing/2014/chart" uri="{C3380CC4-5D6E-409C-BE32-E72D297353CC}">
              <c16:uniqueId val="{00000003-00C8-4203-B410-5087CA81E7CE}"/>
            </c:ext>
          </c:extLst>
        </c:ser>
        <c:ser>
          <c:idx val="4"/>
          <c:order val="4"/>
          <c:spPr>
            <a:solidFill>
              <a:srgbClr val="1F497D"/>
            </a:solidFill>
            <a:ln w="9525" algn="ctr">
              <a:solidFill>
                <a:srgbClr val="808080"/>
              </a:solidFill>
              <a:prstDash val="solid"/>
            </a:ln>
          </c:spPr>
          <c:invertIfNegative val="0"/>
          <c:val>
            <c:numRef>
              <c:f>Sheet1!$A$5</c:f>
              <c:numCache>
                <c:formatCode>General</c:formatCode>
                <c:ptCount val="1"/>
                <c:pt idx="0">
                  <c:v>4.3745576188270459</c:v>
                </c:pt>
              </c:numCache>
            </c:numRef>
          </c:val>
          <c:extLst>
            <c:ext xmlns:c16="http://schemas.microsoft.com/office/drawing/2014/chart" uri="{C3380CC4-5D6E-409C-BE32-E72D297353CC}">
              <c16:uniqueId val="{00000004-00C8-4203-B410-5087CA81E7CE}"/>
            </c:ext>
          </c:extLst>
        </c:ser>
        <c:ser>
          <c:idx val="5"/>
          <c:order val="5"/>
          <c:spPr>
            <a:solidFill>
              <a:srgbClr val="1F497D"/>
            </a:solidFill>
            <a:ln w="9525" algn="ctr">
              <a:solidFill>
                <a:srgbClr val="808080"/>
              </a:solidFill>
              <a:prstDash val="solid"/>
            </a:ln>
          </c:spPr>
          <c:invertIfNegative val="0"/>
          <c:val>
            <c:numRef>
              <c:f>Sheet1!$A$6</c:f>
              <c:numCache>
                <c:formatCode>General</c:formatCode>
                <c:ptCount val="1"/>
                <c:pt idx="0">
                  <c:v>2.6634777394552223</c:v>
                </c:pt>
              </c:numCache>
            </c:numRef>
          </c:val>
          <c:extLst>
            <c:ext xmlns:c16="http://schemas.microsoft.com/office/drawing/2014/chart" uri="{C3380CC4-5D6E-409C-BE32-E72D297353CC}">
              <c16:uniqueId val="{00000005-00C8-4203-B410-5087CA81E7CE}"/>
            </c:ext>
          </c:extLst>
        </c:ser>
        <c:ser>
          <c:idx val="6"/>
          <c:order val="6"/>
          <c:spPr>
            <a:solidFill>
              <a:srgbClr val="1F497D"/>
            </a:solidFill>
            <a:ln w="9525" algn="ctr">
              <a:solidFill>
                <a:srgbClr val="808080"/>
              </a:solidFill>
              <a:prstDash val="solid"/>
            </a:ln>
          </c:spPr>
          <c:invertIfNegative val="0"/>
          <c:val>
            <c:numRef>
              <c:f>Sheet1!$A$7</c:f>
              <c:numCache>
                <c:formatCode>General</c:formatCode>
                <c:ptCount val="1"/>
                <c:pt idx="0">
                  <c:v>2.1748168539626911</c:v>
                </c:pt>
              </c:numCache>
            </c:numRef>
          </c:val>
          <c:extLst>
            <c:ext xmlns:c16="http://schemas.microsoft.com/office/drawing/2014/chart" uri="{C3380CC4-5D6E-409C-BE32-E72D297353CC}">
              <c16:uniqueId val="{00000006-00C8-4203-B410-5087CA81E7CE}"/>
            </c:ext>
          </c:extLst>
        </c:ser>
        <c:ser>
          <c:idx val="7"/>
          <c:order val="7"/>
          <c:spPr>
            <a:solidFill>
              <a:srgbClr val="1F497D"/>
            </a:solidFill>
            <a:ln w="9525" algn="ctr">
              <a:solidFill>
                <a:srgbClr val="808080"/>
              </a:solidFill>
              <a:prstDash val="solid"/>
            </a:ln>
          </c:spPr>
          <c:invertIfNegative val="0"/>
          <c:val>
            <c:numRef>
              <c:f>Sheet1!$A$8</c:f>
              <c:numCache>
                <c:formatCode>General</c:formatCode>
                <c:ptCount val="1"/>
                <c:pt idx="0">
                  <c:v>0.36667518791460019</c:v>
                </c:pt>
              </c:numCache>
            </c:numRef>
          </c:val>
          <c:extLst>
            <c:ext xmlns:c16="http://schemas.microsoft.com/office/drawing/2014/chart" uri="{C3380CC4-5D6E-409C-BE32-E72D297353CC}">
              <c16:uniqueId val="{00000007-00C8-4203-B410-5087CA81E7CE}"/>
            </c:ext>
          </c:extLst>
        </c:ser>
        <c:ser>
          <c:idx val="8"/>
          <c:order val="8"/>
          <c:spPr>
            <a:solidFill>
              <a:srgbClr val="1F497D"/>
            </a:solidFill>
            <a:ln w="9525" algn="ctr">
              <a:solidFill>
                <a:srgbClr val="808080"/>
              </a:solidFill>
              <a:prstDash val="solid"/>
            </a:ln>
          </c:spPr>
          <c:invertIfNegative val="0"/>
          <c:val>
            <c:numRef>
              <c:f>Sheet1!$A$9</c:f>
              <c:numCache>
                <c:formatCode>General</c:formatCode>
                <c:ptCount val="1"/>
                <c:pt idx="0">
                  <c:v>0.22383420095366535</c:v>
                </c:pt>
              </c:numCache>
            </c:numRef>
          </c:val>
          <c:extLst>
            <c:ext xmlns:c16="http://schemas.microsoft.com/office/drawing/2014/chart" uri="{C3380CC4-5D6E-409C-BE32-E72D297353CC}">
              <c16:uniqueId val="{00000008-00C8-4203-B410-5087CA81E7CE}"/>
            </c:ext>
          </c:extLst>
        </c:ser>
        <c:ser>
          <c:idx val="9"/>
          <c:order val="9"/>
          <c:spPr>
            <a:solidFill>
              <a:srgbClr val="1F497D"/>
            </a:solidFill>
            <a:ln w="9525" algn="ctr">
              <a:solidFill>
                <a:srgbClr val="808080"/>
              </a:solidFill>
              <a:prstDash val="solid"/>
            </a:ln>
          </c:spPr>
          <c:invertIfNegative val="0"/>
          <c:val>
            <c:numRef>
              <c:f>Sheet1!$A$10</c:f>
              <c:numCache>
                <c:formatCode>General</c:formatCode>
                <c:ptCount val="1"/>
                <c:pt idx="0">
                  <c:v>0.13170298505169598</c:v>
                </c:pt>
              </c:numCache>
            </c:numRef>
          </c:val>
          <c:extLst>
            <c:ext xmlns:c16="http://schemas.microsoft.com/office/drawing/2014/chart" uri="{C3380CC4-5D6E-409C-BE32-E72D297353CC}">
              <c16:uniqueId val="{00000009-00C8-4203-B410-5087CA81E7CE}"/>
            </c:ext>
          </c:extLst>
        </c:ser>
        <c:ser>
          <c:idx val="10"/>
          <c:order val="10"/>
          <c:spPr>
            <a:solidFill>
              <a:srgbClr val="F9DFB5"/>
            </a:solidFill>
            <a:ln w="9525" algn="ctr">
              <a:solidFill>
                <a:srgbClr val="808080"/>
              </a:solidFill>
              <a:prstDash val="solid"/>
            </a:ln>
          </c:spPr>
          <c:invertIfNegative val="0"/>
          <c:val>
            <c:numRef>
              <c:f>Sheet1!$A$11</c:f>
              <c:numCache>
                <c:formatCode>General</c:formatCode>
                <c:ptCount val="1"/>
                <c:pt idx="0">
                  <c:v>4.6203981864945121E-4</c:v>
                </c:pt>
              </c:numCache>
            </c:numRef>
          </c:val>
          <c:extLst>
            <c:ext xmlns:c16="http://schemas.microsoft.com/office/drawing/2014/chart" uri="{C3380CC4-5D6E-409C-BE32-E72D297353CC}">
              <c16:uniqueId val="{0000000A-00C8-4203-B410-5087CA81E7CE}"/>
            </c:ext>
          </c:extLst>
        </c:ser>
        <c:ser>
          <c:idx val="11"/>
          <c:order val="11"/>
          <c:spPr>
            <a:solidFill>
              <a:srgbClr val="C0E6F4"/>
            </a:solidFill>
            <a:ln w="9525" algn="ctr">
              <a:solidFill>
                <a:srgbClr val="808080"/>
              </a:solidFill>
              <a:prstDash val="solid"/>
            </a:ln>
          </c:spPr>
          <c:invertIfNegative val="0"/>
          <c:val>
            <c:numRef>
              <c:f>Sheet1!$A$12</c:f>
              <c:numCache>
                <c:formatCode>General</c:formatCode>
                <c:ptCount val="1"/>
                <c:pt idx="0">
                  <c:v>13.718984294115055</c:v>
                </c:pt>
              </c:numCache>
            </c:numRef>
          </c:val>
          <c:extLst>
            <c:ext xmlns:c16="http://schemas.microsoft.com/office/drawing/2014/chart" uri="{C3380CC4-5D6E-409C-BE32-E72D297353CC}">
              <c16:uniqueId val="{0000000B-00C8-4203-B410-5087CA81E7CE}"/>
            </c:ext>
          </c:extLst>
        </c:ser>
        <c:ser>
          <c:idx val="12"/>
          <c:order val="12"/>
          <c:spPr>
            <a:solidFill>
              <a:srgbClr val="C0E6F4"/>
            </a:solidFill>
            <a:ln w="9525" algn="ctr">
              <a:solidFill>
                <a:srgbClr val="808080"/>
              </a:solidFill>
              <a:prstDash val="solid"/>
            </a:ln>
          </c:spPr>
          <c:invertIfNegative val="0"/>
          <c:val>
            <c:numRef>
              <c:f>Sheet1!$A$13</c:f>
              <c:numCache>
                <c:formatCode>General</c:formatCode>
                <c:ptCount val="1"/>
                <c:pt idx="0">
                  <c:v>3.9969226855880002</c:v>
                </c:pt>
              </c:numCache>
            </c:numRef>
          </c:val>
          <c:extLst>
            <c:ext xmlns:c16="http://schemas.microsoft.com/office/drawing/2014/chart" uri="{C3380CC4-5D6E-409C-BE32-E72D297353CC}">
              <c16:uniqueId val="{0000000C-00C8-4203-B410-5087CA81E7CE}"/>
            </c:ext>
          </c:extLst>
        </c:ser>
        <c:ser>
          <c:idx val="13"/>
          <c:order val="13"/>
          <c:spPr>
            <a:solidFill>
              <a:srgbClr val="C0E6F4"/>
            </a:solidFill>
            <a:ln w="9525" algn="ctr">
              <a:solidFill>
                <a:srgbClr val="808080"/>
              </a:solidFill>
              <a:prstDash val="solid"/>
            </a:ln>
          </c:spPr>
          <c:invertIfNegative val="0"/>
          <c:val>
            <c:numRef>
              <c:f>Sheet1!$A$14</c:f>
              <c:numCache>
                <c:formatCode>General</c:formatCode>
                <c:ptCount val="1"/>
                <c:pt idx="0">
                  <c:v>1.7405109085893877</c:v>
                </c:pt>
              </c:numCache>
            </c:numRef>
          </c:val>
          <c:extLst>
            <c:ext xmlns:c16="http://schemas.microsoft.com/office/drawing/2014/chart" uri="{C3380CC4-5D6E-409C-BE32-E72D297353CC}">
              <c16:uniqueId val="{0000000D-00C8-4203-B410-5087CA81E7CE}"/>
            </c:ext>
          </c:extLst>
        </c:ser>
        <c:ser>
          <c:idx val="14"/>
          <c:order val="14"/>
          <c:spPr>
            <a:solidFill>
              <a:srgbClr val="C0E6F4"/>
            </a:solidFill>
            <a:ln w="9525" algn="ctr">
              <a:solidFill>
                <a:srgbClr val="808080"/>
              </a:solidFill>
              <a:prstDash val="solid"/>
            </a:ln>
          </c:spPr>
          <c:invertIfNegative val="0"/>
          <c:val>
            <c:numRef>
              <c:f>Sheet1!$A$15</c:f>
              <c:numCache>
                <c:formatCode>General</c:formatCode>
                <c:ptCount val="1"/>
                <c:pt idx="0">
                  <c:v>1.4976697593656385</c:v>
                </c:pt>
              </c:numCache>
            </c:numRef>
          </c:val>
          <c:extLst>
            <c:ext xmlns:c16="http://schemas.microsoft.com/office/drawing/2014/chart" uri="{C3380CC4-5D6E-409C-BE32-E72D297353CC}">
              <c16:uniqueId val="{0000000E-00C8-4203-B410-5087CA81E7CE}"/>
            </c:ext>
          </c:extLst>
        </c:ser>
        <c:ser>
          <c:idx val="15"/>
          <c:order val="15"/>
          <c:spPr>
            <a:solidFill>
              <a:srgbClr val="C0E6F4"/>
            </a:solidFill>
            <a:ln w="9525" algn="ctr">
              <a:solidFill>
                <a:srgbClr val="808080"/>
              </a:solidFill>
              <a:prstDash val="solid"/>
            </a:ln>
          </c:spPr>
          <c:invertIfNegative val="0"/>
          <c:val>
            <c:numRef>
              <c:f>Sheet1!$A$16</c:f>
              <c:numCache>
                <c:formatCode>General</c:formatCode>
                <c:ptCount val="1"/>
                <c:pt idx="0">
                  <c:v>1.0029628840471094</c:v>
                </c:pt>
              </c:numCache>
            </c:numRef>
          </c:val>
          <c:extLst>
            <c:ext xmlns:c16="http://schemas.microsoft.com/office/drawing/2014/chart" uri="{C3380CC4-5D6E-409C-BE32-E72D297353CC}">
              <c16:uniqueId val="{0000000F-00C8-4203-B410-5087CA81E7CE}"/>
            </c:ext>
          </c:extLst>
        </c:ser>
        <c:ser>
          <c:idx val="16"/>
          <c:order val="16"/>
          <c:spPr>
            <a:solidFill>
              <a:srgbClr val="C0E6F4"/>
            </a:solidFill>
            <a:ln w="9525" algn="ctr">
              <a:solidFill>
                <a:srgbClr val="808080"/>
              </a:solidFill>
              <a:prstDash val="solid"/>
            </a:ln>
          </c:spPr>
          <c:invertIfNegative val="0"/>
          <c:val>
            <c:numRef>
              <c:f>Sheet1!$A$17</c:f>
              <c:numCache>
                <c:formatCode>General</c:formatCode>
                <c:ptCount val="1"/>
                <c:pt idx="0">
                  <c:v>0.56525402997518182</c:v>
                </c:pt>
              </c:numCache>
            </c:numRef>
          </c:val>
          <c:extLst>
            <c:ext xmlns:c16="http://schemas.microsoft.com/office/drawing/2014/chart" uri="{C3380CC4-5D6E-409C-BE32-E72D297353CC}">
              <c16:uniqueId val="{00000010-00C8-4203-B410-5087CA81E7CE}"/>
            </c:ext>
          </c:extLst>
        </c:ser>
        <c:ser>
          <c:idx val="17"/>
          <c:order val="17"/>
          <c:spPr>
            <a:solidFill>
              <a:srgbClr val="C0E6F4"/>
            </a:solidFill>
            <a:ln w="9525" algn="ctr">
              <a:solidFill>
                <a:srgbClr val="808080"/>
              </a:solidFill>
              <a:prstDash val="solid"/>
            </a:ln>
          </c:spPr>
          <c:invertIfNegative val="0"/>
          <c:val>
            <c:numRef>
              <c:f>Sheet1!$A$18</c:f>
              <c:numCache>
                <c:formatCode>General</c:formatCode>
                <c:ptCount val="1"/>
                <c:pt idx="0">
                  <c:v>0.44931638088996362</c:v>
                </c:pt>
              </c:numCache>
            </c:numRef>
          </c:val>
          <c:extLst>
            <c:ext xmlns:c16="http://schemas.microsoft.com/office/drawing/2014/chart" uri="{C3380CC4-5D6E-409C-BE32-E72D297353CC}">
              <c16:uniqueId val="{00000011-00C8-4203-B410-5087CA81E7CE}"/>
            </c:ext>
          </c:extLst>
        </c:ser>
        <c:ser>
          <c:idx val="18"/>
          <c:order val="18"/>
          <c:spPr>
            <a:solidFill>
              <a:srgbClr val="80CCE8"/>
            </a:solidFill>
            <a:ln w="9525" algn="ctr">
              <a:solidFill>
                <a:srgbClr val="808080"/>
              </a:solidFill>
              <a:prstDash val="solid"/>
            </a:ln>
          </c:spPr>
          <c:invertIfNegative val="0"/>
          <c:val>
            <c:numRef>
              <c:f>Sheet1!$A$19</c:f>
              <c:numCache>
                <c:formatCode>General</c:formatCode>
                <c:ptCount val="1"/>
                <c:pt idx="0">
                  <c:v>3.2845869432276076</c:v>
                </c:pt>
              </c:numCache>
            </c:numRef>
          </c:val>
          <c:extLst>
            <c:ext xmlns:c16="http://schemas.microsoft.com/office/drawing/2014/chart" uri="{C3380CC4-5D6E-409C-BE32-E72D297353CC}">
              <c16:uniqueId val="{00000012-00C8-4203-B410-5087CA81E7CE}"/>
            </c:ext>
          </c:extLst>
        </c:ser>
        <c:ser>
          <c:idx val="19"/>
          <c:order val="19"/>
          <c:spPr>
            <a:solidFill>
              <a:srgbClr val="80CCE8"/>
            </a:solidFill>
            <a:ln w="9525" algn="ctr">
              <a:solidFill>
                <a:srgbClr val="808080"/>
              </a:solidFill>
              <a:prstDash val="solid"/>
            </a:ln>
          </c:spPr>
          <c:invertIfNegative val="0"/>
          <c:val>
            <c:numRef>
              <c:f>Sheet1!$A$20</c:f>
              <c:numCache>
                <c:formatCode>General</c:formatCode>
                <c:ptCount val="1"/>
                <c:pt idx="0">
                  <c:v>2.4206048902571276</c:v>
                </c:pt>
              </c:numCache>
            </c:numRef>
          </c:val>
          <c:extLst>
            <c:ext xmlns:c16="http://schemas.microsoft.com/office/drawing/2014/chart" uri="{C3380CC4-5D6E-409C-BE32-E72D297353CC}">
              <c16:uniqueId val="{00000013-00C8-4203-B410-5087CA81E7CE}"/>
            </c:ext>
          </c:extLst>
        </c:ser>
        <c:ser>
          <c:idx val="20"/>
          <c:order val="20"/>
          <c:spPr>
            <a:solidFill>
              <a:srgbClr val="80CCE8"/>
            </a:solidFill>
            <a:ln w="9525" algn="ctr">
              <a:solidFill>
                <a:srgbClr val="808080"/>
              </a:solidFill>
              <a:prstDash val="solid"/>
            </a:ln>
          </c:spPr>
          <c:invertIfNegative val="0"/>
          <c:val>
            <c:numRef>
              <c:f>Sheet1!$A$21</c:f>
              <c:numCache>
                <c:formatCode>General</c:formatCode>
                <c:ptCount val="1"/>
                <c:pt idx="0">
                  <c:v>1.8811460529819857</c:v>
                </c:pt>
              </c:numCache>
            </c:numRef>
          </c:val>
          <c:extLst>
            <c:ext xmlns:c16="http://schemas.microsoft.com/office/drawing/2014/chart" uri="{C3380CC4-5D6E-409C-BE32-E72D297353CC}">
              <c16:uniqueId val="{00000014-00C8-4203-B410-5087CA81E7CE}"/>
            </c:ext>
          </c:extLst>
        </c:ser>
        <c:dLbls>
          <c:showLegendKey val="0"/>
          <c:showVal val="0"/>
          <c:showCatName val="0"/>
          <c:showSerName val="0"/>
          <c:showPercent val="0"/>
          <c:showBubbleSize val="0"/>
        </c:dLbls>
        <c:gapWidth val="170"/>
        <c:overlap val="100"/>
        <c:axId val="240869855"/>
        <c:axId val="1"/>
      </c:barChart>
      <c:catAx>
        <c:axId val="240869855"/>
        <c:scaling>
          <c:orientation val="maxMin"/>
        </c:scaling>
        <c:delete val="0"/>
        <c:axPos val="l"/>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240869855"/>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28120063191154"/>
          <c:y val="2.8258887876025523E-2"/>
          <c:w val="0.79399684044233809"/>
          <c:h val="0.94348222424794892"/>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Sheet1!$A$1:$E$1</c:f>
              <c:numCache>
                <c:formatCode>General</c:formatCode>
                <c:ptCount val="5"/>
                <c:pt idx="0">
                  <c:v>48783</c:v>
                </c:pt>
                <c:pt idx="1">
                  <c:v>50597</c:v>
                </c:pt>
                <c:pt idx="2">
                  <c:v>51809</c:v>
                </c:pt>
                <c:pt idx="3">
                  <c:v>50742</c:v>
                </c:pt>
                <c:pt idx="4">
                  <c:v>50045</c:v>
                </c:pt>
              </c:numCache>
            </c:numRef>
          </c:val>
          <c:extLst>
            <c:ext xmlns:c16="http://schemas.microsoft.com/office/drawing/2014/chart" uri="{C3380CC4-5D6E-409C-BE32-E72D297353CC}">
              <c16:uniqueId val="{00000005-E9D6-4327-8D55-6754E752FB74}"/>
            </c:ext>
          </c:extLst>
        </c:ser>
        <c:ser>
          <c:idx val="1"/>
          <c:order val="1"/>
          <c:spPr>
            <a:solidFill>
              <a:srgbClr val="C0E6F4"/>
            </a:solidFill>
            <a:ln w="9525" cap="flat" algn="ctr">
              <a:solidFill>
                <a:srgbClr val="808080"/>
              </a:solidFill>
              <a:prstDash val="solid"/>
            </a:ln>
          </c:spPr>
          <c:invertIfNegative val="0"/>
          <c:dLbls>
            <c:dLbl>
              <c:idx val="0"/>
              <c:layout>
                <c:manualLayout>
                  <c:x val="0"/>
                  <c:y val="-4.5578851412944393E-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9D6-4327-8D55-6754E752FB74}"/>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9D6-4327-8D55-6754E752FB74}"/>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9D6-4327-8D55-6754E752FB74}"/>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9D6-4327-8D55-6754E752FB74}"/>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Sheet1!$A$2:$E$2</c:f>
              <c:numCache>
                <c:formatCode>General</c:formatCode>
                <c:ptCount val="5"/>
                <c:pt idx="0">
                  <c:v>49372</c:v>
                </c:pt>
                <c:pt idx="1">
                  <c:v>51317</c:v>
                </c:pt>
                <c:pt idx="2">
                  <c:v>49557</c:v>
                </c:pt>
                <c:pt idx="3">
                  <c:v>46054</c:v>
                </c:pt>
                <c:pt idx="4">
                  <c:v>48384</c:v>
                </c:pt>
              </c:numCache>
            </c:numRef>
          </c:val>
          <c:extLst>
            <c:ext xmlns:c16="http://schemas.microsoft.com/office/drawing/2014/chart" uri="{C3380CC4-5D6E-409C-BE32-E72D297353CC}">
              <c16:uniqueId val="{0000000B-E9D6-4327-8D55-6754E752FB74}"/>
            </c:ext>
          </c:extLst>
        </c:ser>
        <c:dLbls>
          <c:showLegendKey val="0"/>
          <c:showVal val="0"/>
          <c:showCatName val="0"/>
          <c:showSerName val="0"/>
          <c:showPercent val="0"/>
          <c:showBubbleSize val="0"/>
        </c:dLbls>
        <c:gapWidth val="60"/>
        <c:overlap val="100"/>
        <c:axId val="119833504"/>
        <c:axId val="1"/>
      </c:barChart>
      <c:lineChart>
        <c:grouping val="standard"/>
        <c:varyColors val="0"/>
        <c:ser>
          <c:idx val="2"/>
          <c:order val="2"/>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C-E9D6-4327-8D55-6754E752FB74}"/>
              </c:ext>
            </c:extLst>
          </c:dPt>
          <c:dPt>
            <c:idx val="1"/>
            <c:marker>
              <c:symbol val="circle"/>
              <c:size val="6"/>
            </c:marker>
            <c:bubble3D val="0"/>
            <c:extLst>
              <c:ext xmlns:c16="http://schemas.microsoft.com/office/drawing/2014/chart" uri="{C3380CC4-5D6E-409C-BE32-E72D297353CC}">
                <c16:uniqueId val="{0000000D-E9D6-4327-8D55-6754E752FB74}"/>
              </c:ext>
            </c:extLst>
          </c:dPt>
          <c:dPt>
            <c:idx val="2"/>
            <c:marker>
              <c:symbol val="circle"/>
              <c:size val="6"/>
            </c:marker>
            <c:bubble3D val="0"/>
            <c:extLst>
              <c:ext xmlns:c16="http://schemas.microsoft.com/office/drawing/2014/chart" uri="{C3380CC4-5D6E-409C-BE32-E72D297353CC}">
                <c16:uniqueId val="{0000000E-E9D6-4327-8D55-6754E752FB74}"/>
              </c:ext>
            </c:extLst>
          </c:dPt>
          <c:dPt>
            <c:idx val="3"/>
            <c:marker>
              <c:symbol val="circle"/>
              <c:size val="6"/>
            </c:marker>
            <c:bubble3D val="0"/>
            <c:extLst>
              <c:ext xmlns:c16="http://schemas.microsoft.com/office/drawing/2014/chart" uri="{C3380CC4-5D6E-409C-BE32-E72D297353CC}">
                <c16:uniqueId val="{0000000F-E9D6-4327-8D55-6754E752FB74}"/>
              </c:ext>
            </c:extLst>
          </c:dPt>
          <c:dPt>
            <c:idx val="4"/>
            <c:marker>
              <c:symbol val="circle"/>
              <c:size val="6"/>
            </c:marker>
            <c:bubble3D val="0"/>
            <c:extLst>
              <c:ext xmlns:c16="http://schemas.microsoft.com/office/drawing/2014/chart" uri="{C3380CC4-5D6E-409C-BE32-E72D297353CC}">
                <c16:uniqueId val="{00000010-E9D6-4327-8D55-6754E752FB74}"/>
              </c:ext>
            </c:extLst>
          </c:dPt>
          <c:dLbls>
            <c:dLbl>
              <c:idx val="0"/>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9D6-4327-8D55-6754E752FB74}"/>
                </c:ext>
              </c:extLst>
            </c:dLbl>
            <c:dLbl>
              <c:idx val="1"/>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9D6-4327-8D55-6754E752FB74}"/>
                </c:ext>
              </c:extLst>
            </c:dLbl>
            <c:dLbl>
              <c:idx val="2"/>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9D6-4327-8D55-6754E752FB74}"/>
                </c:ext>
              </c:extLst>
            </c:dLbl>
            <c:dLbl>
              <c:idx val="3"/>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9D6-4327-8D55-6754E752FB74}"/>
                </c:ext>
              </c:extLst>
            </c:dLbl>
            <c:dLbl>
              <c:idx val="4"/>
              <c:layout>
                <c:manualLayout>
                  <c:x val="0"/>
                  <c:y val="-4.922515952597994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9D6-4327-8D55-6754E752FB7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Sheet1!$A$3:$E$3</c:f>
              <c:numCache>
                <c:formatCode>General</c:formatCode>
                <c:ptCount val="5"/>
                <c:pt idx="0">
                  <c:v>10.6</c:v>
                </c:pt>
                <c:pt idx="1">
                  <c:v>10.7</c:v>
                </c:pt>
                <c:pt idx="2">
                  <c:v>10.5</c:v>
                </c:pt>
                <c:pt idx="3">
                  <c:v>9.9</c:v>
                </c:pt>
                <c:pt idx="4">
                  <c:v>9.9</c:v>
                </c:pt>
              </c:numCache>
            </c:numRef>
          </c:val>
          <c:smooth val="0"/>
          <c:extLst>
            <c:ext xmlns:c16="http://schemas.microsoft.com/office/drawing/2014/chart" uri="{C3380CC4-5D6E-409C-BE32-E72D297353CC}">
              <c16:uniqueId val="{00000011-E9D6-4327-8D55-6754E752FB74}"/>
            </c:ext>
          </c:extLst>
        </c:ser>
        <c:dLbls>
          <c:showLegendKey val="0"/>
          <c:showVal val="0"/>
          <c:showCatName val="0"/>
          <c:showSerName val="0"/>
          <c:showPercent val="0"/>
          <c:showBubbleSize val="0"/>
        </c:dLbls>
        <c:marker val="1"/>
        <c:smooth val="0"/>
        <c:axId val="3"/>
        <c:axId val="2"/>
      </c:lineChart>
      <c:catAx>
        <c:axId val="119833504"/>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9833504"/>
        <c:crosses val="min"/>
        <c:crossBetween val="between"/>
        <c:majorUnit val="10000"/>
      </c:valAx>
      <c:valAx>
        <c:axId val="2"/>
        <c:scaling>
          <c:orientation val="minMax"/>
          <c:max val="14"/>
          <c:min val="0"/>
        </c:scaling>
        <c:delete val="0"/>
        <c:axPos val="r"/>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31696085955488"/>
          <c:y val="2.7145359019264449E-2"/>
          <c:w val="0.850729086722947"/>
          <c:h val="0.94570928196147108"/>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1082</c:v>
                </c:pt>
                <c:pt idx="1">
                  <c:v>1087</c:v>
                </c:pt>
                <c:pt idx="2">
                  <c:v>1095</c:v>
                </c:pt>
                <c:pt idx="3">
                  <c:v>912</c:v>
                </c:pt>
                <c:pt idx="4">
                  <c:v>770</c:v>
                </c:pt>
                <c:pt idx="5">
                  <c:v>772</c:v>
                </c:pt>
              </c:numCache>
            </c:numRef>
          </c:val>
          <c:extLst>
            <c:ext xmlns:c16="http://schemas.microsoft.com/office/drawing/2014/chart" uri="{C3380CC4-5D6E-409C-BE32-E72D297353CC}">
              <c16:uniqueId val="{00000006-0C22-4E48-80BF-2E6D0A1240D9}"/>
            </c:ext>
          </c:extLst>
        </c:ser>
        <c:ser>
          <c:idx val="1"/>
          <c:order val="1"/>
          <c:spPr>
            <a:solidFill>
              <a:srgbClr val="C0E6F4"/>
            </a:solidFill>
            <a:ln w="9525" cap="flat"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C22-4E48-80BF-2E6D0A1240D9}"/>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C22-4E48-80BF-2E6D0A1240D9}"/>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C22-4E48-80BF-2E6D0A1240D9}"/>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C22-4E48-80BF-2E6D0A1240D9}"/>
                </c:ext>
              </c:extLst>
            </c:dLbl>
            <c:dLbl>
              <c:idx val="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C22-4E48-80BF-2E6D0A1240D9}"/>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C22-4E48-80BF-2E6D0A1240D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730</c:v>
                </c:pt>
                <c:pt idx="1">
                  <c:v>732</c:v>
                </c:pt>
                <c:pt idx="2">
                  <c:v>730</c:v>
                </c:pt>
                <c:pt idx="3">
                  <c:v>542</c:v>
                </c:pt>
                <c:pt idx="4">
                  <c:v>452</c:v>
                </c:pt>
                <c:pt idx="5">
                  <c:v>423</c:v>
                </c:pt>
              </c:numCache>
            </c:numRef>
          </c:val>
          <c:extLst>
            <c:ext xmlns:c16="http://schemas.microsoft.com/office/drawing/2014/chart" uri="{C3380CC4-5D6E-409C-BE32-E72D297353CC}">
              <c16:uniqueId val="{0000000D-0C22-4E48-80BF-2E6D0A1240D9}"/>
            </c:ext>
          </c:extLst>
        </c:ser>
        <c:dLbls>
          <c:showLegendKey val="0"/>
          <c:showVal val="0"/>
          <c:showCatName val="0"/>
          <c:showSerName val="0"/>
          <c:showPercent val="0"/>
          <c:showBubbleSize val="0"/>
        </c:dLbls>
        <c:gapWidth val="60"/>
        <c:overlap val="100"/>
        <c:axId val="139342095"/>
        <c:axId val="1"/>
      </c:barChart>
      <c:catAx>
        <c:axId val="139342095"/>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342095"/>
        <c:crosses val="min"/>
        <c:crossBetween val="between"/>
        <c:majorUnit val="500"/>
      </c:val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0072871811858"/>
          <c:y val="2.5462012320328541E-2"/>
          <c:w val="0.82775753560781717"/>
          <c:h val="0.94907597535934296"/>
        </c:manualLayout>
      </c:layout>
      <c:lineChart>
        <c:grouping val="standard"/>
        <c:varyColors val="0"/>
        <c:ser>
          <c:idx val="0"/>
          <c:order val="0"/>
          <c:spPr>
            <a:ln w="9525" cap="flat" algn="ctr">
              <a:solidFill>
                <a:srgbClr val="C0C0C0"/>
              </a:solidFill>
              <a:prstDash val="solid"/>
            </a:ln>
          </c:spPr>
          <c:marker>
            <c:symbol val="circle"/>
            <c:size val="6"/>
            <c:spPr>
              <a:solidFill>
                <a:srgbClr val="C0C0C0"/>
              </a:solidFill>
              <a:ln w="9525" cap="flat" algn="ctr">
                <a:solidFill>
                  <a:srgbClr val="C0C0C0"/>
                </a:solidFill>
                <a:prstDash val="solid"/>
              </a:ln>
            </c:spPr>
          </c:marker>
          <c:dLbls>
            <c:dLbl>
              <c:idx val="1"/>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25C-487E-9A18-1BD291364509}"/>
                </c:ext>
              </c:extLst>
            </c:dLbl>
            <c:dLbl>
              <c:idx val="2"/>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25C-487E-9A18-1BD291364509}"/>
                </c:ext>
              </c:extLst>
            </c:dLbl>
            <c:dLbl>
              <c:idx val="3"/>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25C-487E-9A18-1BD291364509}"/>
                </c:ext>
              </c:extLst>
            </c:dLbl>
            <c:dLbl>
              <c:idx val="4"/>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25C-487E-9A18-1BD291364509}"/>
                </c:ext>
              </c:extLst>
            </c:dLbl>
            <c:dLbl>
              <c:idx val="5"/>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25C-487E-9A18-1BD291364509}"/>
                </c:ext>
              </c:extLst>
            </c:dLbl>
            <c:dLbl>
              <c:idx val="6"/>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25C-487E-9A18-1BD291364509}"/>
                </c:ext>
              </c:extLst>
            </c:dLbl>
            <c:dLbl>
              <c:idx val="7"/>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25C-487E-9A18-1BD291364509}"/>
                </c:ext>
              </c:extLst>
            </c:dLbl>
            <c:dLbl>
              <c:idx val="8"/>
              <c:layout>
                <c:manualLayout>
                  <c:x val="0"/>
                  <c:y val="-4.4353182751540043E-2"/>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4495</c:v>
                </c:pt>
                <c:pt idx="1">
                  <c:v>5294</c:v>
                </c:pt>
                <c:pt idx="2">
                  <c:v>5596</c:v>
                </c:pt>
                <c:pt idx="3">
                  <c:v>5632</c:v>
                </c:pt>
                <c:pt idx="4">
                  <c:v>6061</c:v>
                </c:pt>
                <c:pt idx="5">
                  <c:v>6520</c:v>
                </c:pt>
                <c:pt idx="6">
                  <c:v>6009</c:v>
                </c:pt>
                <c:pt idx="7">
                  <c:v>6156</c:v>
                </c:pt>
                <c:pt idx="8">
                  <c:v>5975</c:v>
                </c:pt>
              </c:numCache>
            </c:numRef>
          </c:val>
          <c:smooth val="0"/>
          <c:extLst>
            <c:ext xmlns:c16="http://schemas.microsoft.com/office/drawing/2014/chart" uri="{C3380CC4-5D6E-409C-BE32-E72D297353CC}">
              <c16:uniqueId val="{00000008-D25C-487E-9A18-1BD291364509}"/>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0"/>
              <c:layout>
                <c:manualLayout>
                  <c:x val="4.6372971182510762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D25C-487E-9A18-1BD291364509}"/>
                </c:ext>
              </c:extLst>
            </c:dLbl>
            <c:dLbl>
              <c:idx val="1"/>
              <c:layout>
                <c:manualLayout>
                  <c:x val="3.5110963895329576E-2"/>
                  <c:y val="-3.3675564681724848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D25C-487E-9A18-1BD291364509}"/>
                </c:ext>
              </c:extLst>
            </c:dLbl>
            <c:dLbl>
              <c:idx val="2"/>
              <c:layout>
                <c:manualLayout>
                  <c:x val="3.3123550844650546E-2"/>
                  <c:y val="-3.9835728952772077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D25C-487E-9A18-1BD291364509}"/>
                </c:ext>
              </c:extLst>
            </c:dLbl>
            <c:dLbl>
              <c:idx val="3"/>
              <c:layout>
                <c:manualLayout>
                  <c:x val="3.2129844319311027E-2"/>
                  <c:y val="-3.3264887063655033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D25C-487E-9A18-1BD291364509}"/>
                </c:ext>
              </c:extLst>
            </c:dLbl>
            <c:dLbl>
              <c:idx val="4"/>
              <c:layout>
                <c:manualLayout>
                  <c:x val="3.2129844319311027E-2"/>
                  <c:y val="-3.3264887063655033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D25C-487E-9A18-1BD291364509}"/>
                </c:ext>
              </c:extLst>
            </c:dLbl>
            <c:dLbl>
              <c:idx val="5"/>
              <c:layout>
                <c:manualLayout>
                  <c:x val="3.2129844319311027E-2"/>
                  <c:y val="-3.6139630390143736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16875</c:v>
                </c:pt>
                <c:pt idx="1">
                  <c:v>17514</c:v>
                </c:pt>
                <c:pt idx="2">
                  <c:v>16948</c:v>
                </c:pt>
                <c:pt idx="3">
                  <c:v>16875</c:v>
                </c:pt>
                <c:pt idx="4">
                  <c:v>17151</c:v>
                </c:pt>
                <c:pt idx="5">
                  <c:v>17649</c:v>
                </c:pt>
                <c:pt idx="6">
                  <c:v>17200</c:v>
                </c:pt>
                <c:pt idx="7">
                  <c:v>17339</c:v>
                </c:pt>
                <c:pt idx="8">
                  <c:v>17112</c:v>
                </c:pt>
              </c:numCache>
            </c:numRef>
          </c:val>
          <c:smooth val="0"/>
          <c:extLst>
            <c:ext xmlns:c16="http://schemas.microsoft.com/office/drawing/2014/chart" uri="{C3380CC4-5D6E-409C-BE32-E72D297353CC}">
              <c16:uniqueId val="{00000012-D25C-487E-9A18-1BD291364509}"/>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0"/>
              <c:layout>
                <c:manualLayout>
                  <c:x val="3.9748261013580657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D25C-487E-9A18-1BD291364509}"/>
                </c:ext>
              </c:extLst>
            </c:dLbl>
            <c:dLbl>
              <c:idx val="1"/>
              <c:layout>
                <c:manualLayout>
                  <c:x val="1.1924478304074197E-2"/>
                  <c:y val="2.7104722792607804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D25C-487E-9A18-1BD291364509}"/>
                </c:ext>
              </c:extLst>
            </c:dLbl>
            <c:dLbl>
              <c:idx val="2"/>
              <c:layout>
                <c:manualLayout>
                  <c:x val="1.1924478304074197E-2"/>
                  <c:y val="2.7104722792607804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D25C-487E-9A18-1BD291364509}"/>
                </c:ext>
              </c:extLst>
            </c:dLbl>
            <c:dLbl>
              <c:idx val="3"/>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D25C-487E-9A18-1BD291364509}"/>
                </c:ext>
              </c:extLst>
            </c:dLbl>
            <c:dLbl>
              <c:idx val="4"/>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D25C-487E-9A18-1BD291364509}"/>
                </c:ext>
              </c:extLst>
            </c:dLbl>
            <c:dLbl>
              <c:idx val="5"/>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1718</c:v>
                </c:pt>
                <c:pt idx="1">
                  <c:v>1912</c:v>
                </c:pt>
                <c:pt idx="2">
                  <c:v>2072</c:v>
                </c:pt>
                <c:pt idx="3">
                  <c:v>1823</c:v>
                </c:pt>
                <c:pt idx="4">
                  <c:v>1788</c:v>
                </c:pt>
                <c:pt idx="5">
                  <c:v>1922</c:v>
                </c:pt>
                <c:pt idx="6">
                  <c:v>1953</c:v>
                </c:pt>
                <c:pt idx="7">
                  <c:v>1988</c:v>
                </c:pt>
                <c:pt idx="8">
                  <c:v>1875</c:v>
                </c:pt>
              </c:numCache>
            </c:numRef>
          </c:val>
          <c:smooth val="0"/>
          <c:extLst>
            <c:ext xmlns:c16="http://schemas.microsoft.com/office/drawing/2014/chart" uri="{C3380CC4-5D6E-409C-BE32-E72D297353CC}">
              <c16:uniqueId val="{0000001C-D25C-487E-9A18-1BD291364509}"/>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3.9748261013580657E-2"/>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D25C-487E-9A18-1BD291364509}"/>
                </c:ext>
              </c:extLst>
            </c:dLbl>
            <c:dLbl>
              <c:idx val="1"/>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D25C-487E-9A18-1BD291364509}"/>
                </c:ext>
              </c:extLst>
            </c:dLbl>
            <c:dLbl>
              <c:idx val="2"/>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D25C-487E-9A18-1BD291364509}"/>
                </c:ext>
              </c:extLst>
            </c:dLbl>
            <c:dLbl>
              <c:idx val="3"/>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D25C-487E-9A18-1BD291364509}"/>
                </c:ext>
              </c:extLst>
            </c:dLbl>
            <c:dLbl>
              <c:idx val="4"/>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D25C-487E-9A18-1BD291364509}"/>
                </c:ext>
              </c:extLst>
            </c:dLbl>
            <c:dLbl>
              <c:idx val="5"/>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D25C-487E-9A18-1BD291364509}"/>
                </c:ext>
              </c:extLst>
            </c:dLbl>
            <c:dLbl>
              <c:idx val="6"/>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D25C-487E-9A18-1BD291364509}"/>
                </c:ext>
              </c:extLst>
            </c:dLbl>
            <c:dLbl>
              <c:idx val="7"/>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D25C-487E-9A18-1BD291364509}"/>
                </c:ext>
              </c:extLst>
            </c:dLbl>
            <c:dLbl>
              <c:idx val="8"/>
              <c:layout>
                <c:manualLayout>
                  <c:x val="0"/>
                  <c:y val="-4.1889117043121149E-2"/>
                </c:manualLayout>
              </c:layout>
              <c:numFmt formatCode="#,##0;&quot;-&quot;#,##0" sourceLinked="0"/>
              <c:spPr>
                <a:noFill/>
                <a:ln>
                  <a:noFill/>
                </a:ln>
              </c:spPr>
              <c:txPr>
                <a:bodyPr wrap="none"/>
                <a:lstStyle/>
                <a:p>
                  <a:pPr>
                    <a:defRPr kumimoji="1" sz="9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D25C-487E-9A18-1BD291364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2682</c:v>
                </c:pt>
                <c:pt idx="1">
                  <c:v>2944</c:v>
                </c:pt>
                <c:pt idx="2">
                  <c:v>2983</c:v>
                </c:pt>
                <c:pt idx="3">
                  <c:v>2927</c:v>
                </c:pt>
                <c:pt idx="4">
                  <c:v>3002</c:v>
                </c:pt>
                <c:pt idx="5">
                  <c:v>3182</c:v>
                </c:pt>
                <c:pt idx="6">
                  <c:v>2177</c:v>
                </c:pt>
                <c:pt idx="7">
                  <c:v>3204</c:v>
                </c:pt>
                <c:pt idx="8">
                  <c:v>3131</c:v>
                </c:pt>
              </c:numCache>
            </c:numRef>
          </c:val>
          <c:smooth val="0"/>
          <c:extLst>
            <c:ext xmlns:c16="http://schemas.microsoft.com/office/drawing/2014/chart" uri="{C3380CC4-5D6E-409C-BE32-E72D297353CC}">
              <c16:uniqueId val="{00000026-D25C-487E-9A18-1BD291364509}"/>
            </c:ext>
          </c:extLst>
        </c:ser>
        <c:dLbls>
          <c:showLegendKey val="0"/>
          <c:showVal val="0"/>
          <c:showCatName val="0"/>
          <c:showSerName val="0"/>
          <c:showPercent val="0"/>
          <c:showBubbleSize val="0"/>
        </c:dLbls>
        <c:marker val="1"/>
        <c:smooth val="0"/>
        <c:axId val="114840720"/>
        <c:axId val="1"/>
      </c:lineChart>
      <c:catAx>
        <c:axId val="11484072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4840720"/>
        <c:crosses val="min"/>
        <c:crossBetween val="midCat"/>
        <c:majorUnit val="2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124555160142344E-2"/>
          <c:y val="2.5462012320328541E-2"/>
          <c:w val="0.90498220640569393"/>
          <c:h val="0.94907597535934296"/>
        </c:manualLayout>
      </c:layout>
      <c:lineChart>
        <c:grouping val="standard"/>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0-9103-4EAC-BAA6-4E17758A2728}"/>
              </c:ext>
            </c:extLst>
          </c:dPt>
          <c:dPt>
            <c:idx val="1"/>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1-9103-4EAC-BAA6-4E17758A2728}"/>
              </c:ext>
            </c:extLst>
          </c:dPt>
          <c:dPt>
            <c:idx val="2"/>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2-9103-4EAC-BAA6-4E17758A2728}"/>
              </c:ext>
            </c:extLst>
          </c:dPt>
          <c:dPt>
            <c:idx val="3"/>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3-9103-4EAC-BAA6-4E17758A2728}"/>
              </c:ext>
            </c:extLst>
          </c:dPt>
          <c:dPt>
            <c:idx val="4"/>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4-9103-4EAC-BAA6-4E17758A2728}"/>
              </c:ext>
            </c:extLst>
          </c:dPt>
          <c:dPt>
            <c:idx val="5"/>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5-9103-4EAC-BAA6-4E17758A2728}"/>
              </c:ext>
            </c:extLst>
          </c:dPt>
          <c:dPt>
            <c:idx val="6"/>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6-9103-4EAC-BAA6-4E17758A2728}"/>
              </c:ext>
            </c:extLst>
          </c:dPt>
          <c:dPt>
            <c:idx val="7"/>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7-9103-4EAC-BAA6-4E17758A2728}"/>
              </c:ext>
            </c:extLst>
          </c:dPt>
          <c:dPt>
            <c:idx val="8"/>
            <c:marker>
              <c:spPr>
                <a:solidFill>
                  <a:srgbClr val="C0C0C0"/>
                </a:solidFill>
                <a:ln w="9525" cap="flat" algn="ctr">
                  <a:solidFill>
                    <a:srgbClr val="C0C0C0"/>
                  </a:solidFill>
                  <a:prstDash val="solid"/>
                </a:ln>
              </c:spPr>
            </c:marker>
            <c:bubble3D val="0"/>
            <c:extLst>
              <c:ext xmlns:c16="http://schemas.microsoft.com/office/drawing/2014/chart" uri="{C3380CC4-5D6E-409C-BE32-E72D297353CC}">
                <c16:uniqueId val="{00000008-9103-4EAC-BAA6-4E17758A2728}"/>
              </c:ext>
            </c:extLst>
          </c:dPt>
          <c:dLbls>
            <c:dLbl>
              <c:idx val="0"/>
              <c:layout>
                <c:manualLayout>
                  <c:x val="3.0604982206405694E-2"/>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103-4EAC-BAA6-4E17758A2728}"/>
                </c:ext>
              </c:extLst>
            </c:dLbl>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Sheet1!$A$1:$I$1</c:f>
              <c:numCache>
                <c:formatCode>General</c:formatCode>
                <c:ptCount val="9"/>
                <c:pt idx="0">
                  <c:v>0.48263221921702987</c:v>
                </c:pt>
                <c:pt idx="1">
                  <c:v>0.56842157253280445</c:v>
                </c:pt>
                <c:pt idx="2">
                  <c:v>0.6008475859262512</c:v>
                </c:pt>
                <c:pt idx="3">
                  <c:v>0.60471293851619856</c:v>
                </c:pt>
                <c:pt idx="4">
                  <c:v>0.65077505687973702</c:v>
                </c:pt>
                <c:pt idx="5">
                  <c:v>0.70005830240156508</c:v>
                </c:pt>
                <c:pt idx="6">
                  <c:v>0.64519176980536874</c:v>
                </c:pt>
                <c:pt idx="7">
                  <c:v>0.66097529288098689</c:v>
                </c:pt>
                <c:pt idx="8">
                  <c:v>0.64154115902597408</c:v>
                </c:pt>
              </c:numCache>
            </c:numRef>
          </c:val>
          <c:smooth val="0"/>
          <c:extLst>
            <c:ext xmlns:c16="http://schemas.microsoft.com/office/drawing/2014/chart" uri="{C3380CC4-5D6E-409C-BE32-E72D297353CC}">
              <c16:uniqueId val="{00000009-9103-4EAC-BAA6-4E17758A2728}"/>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Lbls>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Sheet1!$A$2:$I$2</c:f>
              <c:numCache>
                <c:formatCode>General</c:formatCode>
                <c:ptCount val="9"/>
                <c:pt idx="0">
                  <c:v>1.8118840265377929</c:v>
                </c:pt>
                <c:pt idx="1">
                  <c:v>1.8804940350093573</c:v>
                </c:pt>
                <c:pt idx="2">
                  <c:v>1.819722102622964</c:v>
                </c:pt>
                <c:pt idx="3">
                  <c:v>1.8118840265377929</c:v>
                </c:pt>
                <c:pt idx="4">
                  <c:v>1.8415183963940556</c:v>
                </c:pt>
                <c:pt idx="5">
                  <c:v>1.8949891072216596</c:v>
                </c:pt>
                <c:pt idx="6">
                  <c:v>1.8467795707525949</c:v>
                </c:pt>
                <c:pt idx="7">
                  <c:v>1.8617041265860026</c:v>
                </c:pt>
                <c:pt idx="8">
                  <c:v>1.8373309310882793</c:v>
                </c:pt>
              </c:numCache>
            </c:numRef>
          </c:val>
          <c:smooth val="0"/>
          <c:extLst>
            <c:ext xmlns:c16="http://schemas.microsoft.com/office/drawing/2014/chart" uri="{C3380CC4-5D6E-409C-BE32-E72D297353CC}">
              <c16:uniqueId val="{00000012-9103-4EAC-BAA6-4E17758A2728}"/>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Lbls>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Sheet1!$A$3:$I$3</c:f>
              <c:numCache>
                <c:formatCode>General</c:formatCode>
                <c:ptCount val="9"/>
                <c:pt idx="0">
                  <c:v>0.18446321526470685</c:v>
                </c:pt>
                <c:pt idx="1">
                  <c:v>0.2052931708883117</c:v>
                </c:pt>
                <c:pt idx="2">
                  <c:v>0.22247251573252189</c:v>
                </c:pt>
                <c:pt idx="3">
                  <c:v>0.19573716031871979</c:v>
                </c:pt>
                <c:pt idx="4">
                  <c:v>0.19197917863404881</c:v>
                </c:pt>
                <c:pt idx="5">
                  <c:v>0.20636687994107486</c:v>
                </c:pt>
                <c:pt idx="6">
                  <c:v>0.20969537800464055</c:v>
                </c:pt>
                <c:pt idx="7">
                  <c:v>0.21345335968931156</c:v>
                </c:pt>
                <c:pt idx="8">
                  <c:v>0.2013204473930881</c:v>
                </c:pt>
              </c:numCache>
            </c:numRef>
          </c:val>
          <c:smooth val="0"/>
          <c:extLst>
            <c:ext xmlns:c16="http://schemas.microsoft.com/office/drawing/2014/chart" uri="{C3380CC4-5D6E-409C-BE32-E72D297353CC}">
              <c16:uniqueId val="{0000001B-9103-4EAC-BAA6-4E17758A2728}"/>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Lbls>
            <c:dLbl>
              <c:idx val="0"/>
              <c:layout>
                <c:manualLayout>
                  <c:x val="3.0604982206405694E-2"/>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103-4EAC-BAA6-4E17758A2728}"/>
                </c:ext>
              </c:extLst>
            </c:dLbl>
            <c:dLbl>
              <c:idx val="1"/>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103-4EAC-BAA6-4E17758A2728}"/>
                </c:ext>
              </c:extLst>
            </c:dLbl>
            <c:dLbl>
              <c:idx val="2"/>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103-4EAC-BAA6-4E17758A2728}"/>
                </c:ext>
              </c:extLst>
            </c:dLbl>
            <c:dLbl>
              <c:idx val="3"/>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103-4EAC-BAA6-4E17758A2728}"/>
                </c:ext>
              </c:extLst>
            </c:dLbl>
            <c:dLbl>
              <c:idx val="4"/>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103-4EAC-BAA6-4E17758A2728}"/>
                </c:ext>
              </c:extLst>
            </c:dLbl>
            <c:dLbl>
              <c:idx val="5"/>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103-4EAC-BAA6-4E17758A2728}"/>
                </c:ext>
              </c:extLst>
            </c:dLbl>
            <c:dLbl>
              <c:idx val="6"/>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103-4EAC-BAA6-4E17758A2728}"/>
                </c:ext>
              </c:extLst>
            </c:dLbl>
            <c:dLbl>
              <c:idx val="7"/>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103-4EAC-BAA6-4E17758A2728}"/>
                </c:ext>
              </c:extLst>
            </c:dLbl>
            <c:dLbl>
              <c:idx val="8"/>
              <c:layout>
                <c:manualLayout>
                  <c:x val="0"/>
                  <c:y val="-4.435318275154004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103-4EAC-BAA6-4E17758A272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Sheet1!$A$4:$I$4</c:f>
              <c:numCache>
                <c:formatCode>General</c:formatCode>
                <c:ptCount val="9"/>
                <c:pt idx="0">
                  <c:v>0.28796876795107323</c:v>
                </c:pt>
                <c:pt idx="1">
                  <c:v>0.3160999451334674</c:v>
                </c:pt>
                <c:pt idx="2">
                  <c:v>0.32028741043924364</c:v>
                </c:pt>
                <c:pt idx="3">
                  <c:v>0.31427463974377007</c:v>
                </c:pt>
                <c:pt idx="4">
                  <c:v>0.32232745763949361</c:v>
                </c:pt>
                <c:pt idx="5">
                  <c:v>0.34165422058923001</c:v>
                </c:pt>
                <c:pt idx="6">
                  <c:v>0.23374646078653485</c:v>
                </c:pt>
                <c:pt idx="7">
                  <c:v>0.34401638050530892</c:v>
                </c:pt>
                <c:pt idx="8">
                  <c:v>0.33617830442013807</c:v>
                </c:pt>
              </c:numCache>
            </c:numRef>
          </c:val>
          <c:smooth val="0"/>
          <c:extLst>
            <c:ext xmlns:c16="http://schemas.microsoft.com/office/drawing/2014/chart" uri="{C3380CC4-5D6E-409C-BE32-E72D297353CC}">
              <c16:uniqueId val="{00000025-9103-4EAC-BAA6-4E17758A2728}"/>
            </c:ext>
          </c:extLst>
        </c:ser>
        <c:dLbls>
          <c:showLegendKey val="0"/>
          <c:showVal val="0"/>
          <c:showCatName val="0"/>
          <c:showSerName val="0"/>
          <c:showPercent val="0"/>
          <c:showBubbleSize val="0"/>
        </c:dLbls>
        <c:marker val="1"/>
        <c:smooth val="0"/>
        <c:axId val="1575358527"/>
        <c:axId val="1"/>
      </c:lineChart>
      <c:catAx>
        <c:axId val="1575358527"/>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
          <c:min val="0"/>
        </c:scaling>
        <c:delete val="0"/>
        <c:axPos val="l"/>
        <c:majorGridlines>
          <c:spPr>
            <a:ln>
              <a:noFill/>
            </a:ln>
          </c:spPr>
        </c:majorGridlines>
        <c:numFmt formatCode="#,##0;&quot;-&quot;#,##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575358527"/>
        <c:crosses val="min"/>
        <c:crossBetween val="midCat"/>
        <c:majorUnit val="1"/>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009324009324E-3"/>
          <c:y val="7.2608913370055081E-2"/>
          <c:w val="0.981351981351981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8.3124687030545819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D7A-472F-83CE-5EE88418FD93}"/>
                </c:ext>
              </c:extLst>
            </c:dLbl>
            <c:dLbl>
              <c:idx val="1"/>
              <c:layout>
                <c:manualLayout>
                  <c:x val="0"/>
                  <c:y val="-8.8132198297446174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D7A-472F-83CE-5EE88418FD93}"/>
                </c:ext>
              </c:extLst>
            </c:dLbl>
            <c:dLbl>
              <c:idx val="2"/>
              <c:layout>
                <c:manualLayout>
                  <c:x val="0"/>
                  <c:y val="-9.7145718577866802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D7A-472F-83CE-5EE88418FD93}"/>
                </c:ext>
              </c:extLst>
            </c:dLbl>
            <c:dLbl>
              <c:idx val="3"/>
              <c:layout>
                <c:manualLayout>
                  <c:x val="0"/>
                  <c:y val="-9.8647971957936911E-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D7A-472F-83CE-5EE88418FD93}"/>
                </c:ext>
              </c:extLst>
            </c:dLbl>
            <c:dLbl>
              <c:idx val="4"/>
              <c:layout>
                <c:manualLayout>
                  <c:x val="0"/>
                  <c:y val="-0.1021532298447671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D7A-472F-83CE-5EE88418FD93}"/>
                </c:ext>
              </c:extLst>
            </c:dLbl>
            <c:dLbl>
              <c:idx val="5"/>
              <c:layout>
                <c:manualLayout>
                  <c:x val="0"/>
                  <c:y val="-0.1076614922383575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D7A-472F-83CE-5EE88418FD93}"/>
                </c:ext>
              </c:extLst>
            </c:dLbl>
            <c:dLbl>
              <c:idx val="6"/>
              <c:layout>
                <c:manualLayout>
                  <c:x val="0"/>
                  <c:y val="-0.1176765147721582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D7A-472F-83CE-5EE88418FD93}"/>
                </c:ext>
              </c:extLst>
            </c:dLbl>
            <c:dLbl>
              <c:idx val="7"/>
              <c:layout>
                <c:manualLayout>
                  <c:x val="0"/>
                  <c:y val="-0.1206810215322984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D7A-472F-83CE-5EE88418FD93}"/>
                </c:ext>
              </c:extLst>
            </c:dLbl>
            <c:dLbl>
              <c:idx val="8"/>
              <c:layout>
                <c:manualLayout>
                  <c:x val="0"/>
                  <c:y val="-0.11967951927891837"/>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D7A-472F-83CE-5EE88418FD93}"/>
                </c:ext>
              </c:extLst>
            </c:dLbl>
            <c:dLbl>
              <c:idx val="9"/>
              <c:layout>
                <c:manualLayout>
                  <c:x val="0"/>
                  <c:y val="-0.1136705057586379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D7A-472F-83CE-5EE88418FD93}"/>
                </c:ext>
              </c:extLst>
            </c:dLbl>
            <c:dLbl>
              <c:idx val="10"/>
              <c:layout>
                <c:manualLayout>
                  <c:x val="0"/>
                  <c:y val="-0.13920881321982975"/>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D7A-472F-83CE-5EE88418FD93}"/>
                </c:ext>
              </c:extLst>
            </c:dLbl>
            <c:dLbl>
              <c:idx val="11"/>
              <c:layout>
                <c:manualLayout>
                  <c:x val="0"/>
                  <c:y val="-0.1852779168753129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D7A-472F-83CE-5EE88418FD93}"/>
                </c:ext>
              </c:extLst>
            </c:dLbl>
            <c:dLbl>
              <c:idx val="12"/>
              <c:layout>
                <c:manualLayout>
                  <c:x val="0"/>
                  <c:y val="-0.2018027040560841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D7A-472F-83CE-5EE88418FD93}"/>
                </c:ext>
              </c:extLst>
            </c:dLbl>
            <c:dLbl>
              <c:idx val="13"/>
              <c:layout>
                <c:manualLayout>
                  <c:x val="0"/>
                  <c:y val="-0.1977966950425638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D7A-472F-83CE-5EE88418FD93}"/>
                </c:ext>
              </c:extLst>
            </c:dLbl>
            <c:dLbl>
              <c:idx val="14"/>
              <c:layout>
                <c:manualLayout>
                  <c:x val="0"/>
                  <c:y val="-0.1912869303955933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D7A-472F-83CE-5EE88418FD93}"/>
                </c:ext>
              </c:extLst>
            </c:dLbl>
            <c:dLbl>
              <c:idx val="15"/>
              <c:layout>
                <c:manualLayout>
                  <c:x val="0"/>
                  <c:y val="-0.19829744616925388"/>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D7A-472F-83CE-5EE88418FD93}"/>
                </c:ext>
              </c:extLst>
            </c:dLbl>
            <c:dLbl>
              <c:idx val="16"/>
              <c:layout>
                <c:manualLayout>
                  <c:x val="0"/>
                  <c:y val="-0.33350025037556336"/>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D7A-472F-83CE-5EE88418FD93}"/>
                </c:ext>
              </c:extLst>
            </c:dLbl>
            <c:dLbl>
              <c:idx val="17"/>
              <c:layout>
                <c:manualLayout>
                  <c:x val="0"/>
                  <c:y val="-0.364546820230345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D7A-472F-83CE-5EE88418FD93}"/>
                </c:ext>
              </c:extLst>
            </c:dLbl>
            <c:dLbl>
              <c:idx val="18"/>
              <c:layout>
                <c:manualLayout>
                  <c:x val="0"/>
                  <c:y val="-0.46870305458187284"/>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D7A-472F-83CE-5EE88418FD93}"/>
                </c:ext>
              </c:extLst>
            </c:dLbl>
            <c:dLbl>
              <c:idx val="19"/>
              <c:layout>
                <c:manualLayout>
                  <c:x val="0"/>
                  <c:y val="-0.48773159739609412"/>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D7A-472F-83CE-5EE88418FD93}"/>
                </c:ext>
              </c:extLst>
            </c:dLbl>
            <c:dLbl>
              <c:idx val="20"/>
              <c:layout>
                <c:manualLayout>
                  <c:x val="0"/>
                  <c:y val="-0.36454682023034551"/>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D7A-472F-83CE-5EE88418FD93}"/>
                </c:ext>
              </c:extLst>
            </c:dLbl>
            <c:dLbl>
              <c:idx val="21"/>
              <c:layout>
                <c:manualLayout>
                  <c:x val="0"/>
                  <c:y val="-0.38007010515773659"/>
                </c:manualLayout>
              </c:layout>
              <c:numFmt formatCode="#,##0;&quot;-&quot;#,##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2D7A-472F-83CE-5EE88418FD9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8.3345350972988506</c:v>
                </c:pt>
                <c:pt idx="1">
                  <c:v>9.2344875572731304</c:v>
                </c:pt>
                <c:pt idx="2">
                  <c:v>10.8781642767809</c:v>
                </c:pt>
                <c:pt idx="3">
                  <c:v>11.207511411024701</c:v>
                </c:pt>
                <c:pt idx="4">
                  <c:v>11.8381431225091</c:v>
                </c:pt>
                <c:pt idx="5">
                  <c:v>12.7921813953488</c:v>
                </c:pt>
                <c:pt idx="6">
                  <c:v>14.5282166732673</c:v>
                </c:pt>
                <c:pt idx="7">
                  <c:v>15.148115283185801</c:v>
                </c:pt>
                <c:pt idx="8">
                  <c:v>14.9738216447368</c:v>
                </c:pt>
                <c:pt idx="9">
                  <c:v>13.934811164588501</c:v>
                </c:pt>
                <c:pt idx="10">
                  <c:v>18.5499982182628</c:v>
                </c:pt>
                <c:pt idx="11">
                  <c:v>26.885511900000001</c:v>
                </c:pt>
                <c:pt idx="12">
                  <c:v>29.826874447319899</c:v>
                </c:pt>
                <c:pt idx="13">
                  <c:v>29.099772000000101</c:v>
                </c:pt>
                <c:pt idx="14">
                  <c:v>27.938636916666599</c:v>
                </c:pt>
                <c:pt idx="15">
                  <c:v>29.13739447351</c:v>
                </c:pt>
                <c:pt idx="16">
                  <c:v>53.695678235294103</c:v>
                </c:pt>
                <c:pt idx="17">
                  <c:v>59.329892049999998</c:v>
                </c:pt>
                <c:pt idx="18">
                  <c:v>78.229933125882297</c:v>
                </c:pt>
                <c:pt idx="19">
                  <c:v>81.671433204706005</c:v>
                </c:pt>
                <c:pt idx="20">
                  <c:v>59.270199024647418</c:v>
                </c:pt>
                <c:pt idx="21">
                  <c:v>62.132866912285479</c:v>
                </c:pt>
              </c:numCache>
            </c:numRef>
          </c:val>
          <c:extLst>
            <c:ext xmlns:c16="http://schemas.microsoft.com/office/drawing/2014/chart" uri="{C3380CC4-5D6E-409C-BE32-E72D297353CC}">
              <c16:uniqueId val="{00000016-2D7A-472F-83CE-5EE88418FD93}"/>
            </c:ext>
          </c:extLst>
        </c:ser>
        <c:dLbls>
          <c:showLegendKey val="0"/>
          <c:showVal val="0"/>
          <c:showCatName val="0"/>
          <c:showSerName val="0"/>
          <c:showPercent val="0"/>
          <c:showBubbleSize val="0"/>
        </c:dLbls>
        <c:gapWidth val="80"/>
        <c:overlap val="100"/>
        <c:axId val="210777007"/>
        <c:axId val="1"/>
      </c:barChart>
      <c:catAx>
        <c:axId val="210777007"/>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81.671433204706005"/>
          <c:min val="0"/>
        </c:scaling>
        <c:delete val="1"/>
        <c:axPos val="l"/>
        <c:numFmt formatCode="General" sourceLinked="1"/>
        <c:majorTickMark val="out"/>
        <c:minorTickMark val="none"/>
        <c:tickLblPos val="nextTo"/>
        <c:crossAx val="210777007"/>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1BC8-4457-80A0-57C14760E3F0}"/>
              </c:ext>
            </c:extLst>
          </c:dPt>
          <c:dPt>
            <c:idx val="1"/>
            <c:bubble3D val="0"/>
            <c:spPr>
              <a:solidFill>
                <a:srgbClr val="BEBEBE"/>
              </a:solidFill>
              <a:ln>
                <a:solidFill>
                  <a:srgbClr val="E8E8E8"/>
                </a:solidFill>
              </a:ln>
            </c:spPr>
            <c:extLst>
              <c:ext xmlns:c16="http://schemas.microsoft.com/office/drawing/2014/chart" uri="{C3380CC4-5D6E-409C-BE32-E72D297353CC}">
                <c16:uniqueId val="{00000003-1BC8-4457-80A0-57C14760E3F0}"/>
              </c:ext>
            </c:extLst>
          </c:dPt>
          <c:cat>
            <c:strRef>
              <c:f>Sheet1!$A$2:$A$3</c:f>
              <c:strCache>
                <c:ptCount val="2"/>
                <c:pt idx="0">
                  <c:v>第 1 四半期</c:v>
                </c:pt>
                <c:pt idx="1">
                  <c:v>第 2 四半期</c:v>
                </c:pt>
              </c:strCache>
            </c:strRef>
          </c:cat>
          <c:val>
            <c:numRef>
              <c:f>Sheet1!$B$2:$B$3</c:f>
              <c:numCache>
                <c:formatCode>General</c:formatCode>
                <c:ptCount val="2"/>
                <c:pt idx="0">
                  <c:v>17</c:v>
                </c:pt>
                <c:pt idx="1">
                  <c:v>83</c:v>
                </c:pt>
              </c:numCache>
            </c:numRef>
          </c:val>
          <c:extLst>
            <c:ext xmlns:c16="http://schemas.microsoft.com/office/drawing/2014/chart" uri="{C3380CC4-5D6E-409C-BE32-E72D297353CC}">
              <c16:uniqueId val="{00000004-1BC8-4457-80A0-57C14760E3F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695827725437416E-2"/>
          <c:y val="0.11753731343283583"/>
          <c:w val="0.9158815612382234"/>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37.693653319331986</c:v>
                </c:pt>
                <c:pt idx="1">
                  <c:v>37.488903448048418</c:v>
                </c:pt>
                <c:pt idx="2">
                  <c:v>37.275786548713796</c:v>
                </c:pt>
                <c:pt idx="3">
                  <c:v>37.042206773335998</c:v>
                </c:pt>
                <c:pt idx="4">
                  <c:v>36.790768705011153</c:v>
                </c:pt>
                <c:pt idx="5">
                  <c:v>36.504118961271033</c:v>
                </c:pt>
                <c:pt idx="6">
                  <c:v>36.188750212097389</c:v>
                </c:pt>
                <c:pt idx="7">
                  <c:v>35.810421941145457</c:v>
                </c:pt>
                <c:pt idx="8">
                  <c:v>35.366442410649114</c:v>
                </c:pt>
                <c:pt idx="9">
                  <c:v>34.909002367872176</c:v>
                </c:pt>
                <c:pt idx="10">
                  <c:v>34.494907020716632</c:v>
                </c:pt>
                <c:pt idx="11">
                  <c:v>34.128456601875648</c:v>
                </c:pt>
                <c:pt idx="12">
                  <c:v>33.776892165060218</c:v>
                </c:pt>
                <c:pt idx="13">
                  <c:v>33.422310502523786</c:v>
                </c:pt>
                <c:pt idx="14">
                  <c:v>33.041358748656016</c:v>
                </c:pt>
                <c:pt idx="15">
                  <c:v>32.636175886828248</c:v>
                </c:pt>
                <c:pt idx="16">
                  <c:v>32.257491331380784</c:v>
                </c:pt>
                <c:pt idx="17">
                  <c:v>31.921315196653754</c:v>
                </c:pt>
                <c:pt idx="18">
                  <c:v>31.598154464877933</c:v>
                </c:pt>
                <c:pt idx="19">
                  <c:v>31.273330681332368</c:v>
                </c:pt>
                <c:pt idx="20">
                  <c:v>30.941176174349671</c:v>
                </c:pt>
                <c:pt idx="21">
                  <c:v>30.636782149064413</c:v>
                </c:pt>
                <c:pt idx="22">
                  <c:v>27.994445194650503</c:v>
                </c:pt>
                <c:pt idx="23">
                  <c:v>25.456403758733575</c:v>
                </c:pt>
                <c:pt idx="24">
                  <c:v>23.065040705373711</c:v>
                </c:pt>
              </c:numCache>
            </c:numRef>
          </c:val>
          <c:extLst>
            <c:ext xmlns:c16="http://schemas.microsoft.com/office/drawing/2014/chart" uri="{C3380CC4-5D6E-409C-BE32-E72D297353CC}">
              <c16:uniqueId val="{00000000-6AC1-4576-A8C7-CE569B7A25F5}"/>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58.532904485695468</c:v>
                </c:pt>
                <c:pt idx="1">
                  <c:v>58.689088397488234</c:v>
                </c:pt>
                <c:pt idx="2">
                  <c:v>58.854167509246494</c:v>
                </c:pt>
                <c:pt idx="3">
                  <c:v>59.038520463427837</c:v>
                </c:pt>
                <c:pt idx="4">
                  <c:v>59.248283435294937</c:v>
                </c:pt>
                <c:pt idx="5">
                  <c:v>59.499444655048215</c:v>
                </c:pt>
                <c:pt idx="6">
                  <c:v>59.77984020470106</c:v>
                </c:pt>
                <c:pt idx="7">
                  <c:v>60.113539232430526</c:v>
                </c:pt>
                <c:pt idx="8">
                  <c:v>60.498780269454286</c:v>
                </c:pt>
                <c:pt idx="9">
                  <c:v>60.887363799123641</c:v>
                </c:pt>
                <c:pt idx="10">
                  <c:v>61.232072025081564</c:v>
                </c:pt>
                <c:pt idx="11">
                  <c:v>61.539168065955693</c:v>
                </c:pt>
                <c:pt idx="12">
                  <c:v>61.831546835723586</c:v>
                </c:pt>
                <c:pt idx="13">
                  <c:v>62.11217124314534</c:v>
                </c:pt>
                <c:pt idx="14">
                  <c:v>62.405158527172119</c:v>
                </c:pt>
                <c:pt idx="15">
                  <c:v>62.726217885204186</c:v>
                </c:pt>
                <c:pt idx="16">
                  <c:v>63.021654395509927</c:v>
                </c:pt>
                <c:pt idx="17">
                  <c:v>63.259001720199336</c:v>
                </c:pt>
                <c:pt idx="18">
                  <c:v>63.465530292689152</c:v>
                </c:pt>
                <c:pt idx="19">
                  <c:v>63.654132906777285</c:v>
                </c:pt>
                <c:pt idx="20">
                  <c:v>63.836636506710185</c:v>
                </c:pt>
                <c:pt idx="21">
                  <c:v>64.037052123699539</c:v>
                </c:pt>
                <c:pt idx="22">
                  <c:v>65.117571607143262</c:v>
                </c:pt>
                <c:pt idx="23">
                  <c:v>65.745825899129272</c:v>
                </c:pt>
                <c:pt idx="24">
                  <c:v>66.152899277477502</c:v>
                </c:pt>
              </c:numCache>
            </c:numRef>
          </c:val>
          <c:extLst>
            <c:ext xmlns:c16="http://schemas.microsoft.com/office/drawing/2014/chart" uri="{C3380CC4-5D6E-409C-BE32-E72D297353CC}">
              <c16:uniqueId val="{00000001-6AC1-4576-A8C7-CE569B7A25F5}"/>
            </c:ext>
          </c:extLst>
        </c:ser>
        <c:ser>
          <c:idx val="2"/>
          <c:order val="2"/>
          <c:spPr>
            <a:solidFill>
              <a:srgbClr val="C0E6F4"/>
            </a:solidFill>
            <a:ln w="9525" algn="ctr">
              <a:solidFill>
                <a:srgbClr val="808080"/>
              </a:solidFill>
              <a:prstDash val="solid"/>
            </a:ln>
          </c:spPr>
          <c:invertIfNegative val="0"/>
          <c:dLbls>
            <c:dLbl>
              <c:idx val="0"/>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AC1-4576-A8C7-CE569B7A25F5}"/>
                </c:ext>
              </c:extLst>
            </c:dLbl>
            <c:dLbl>
              <c:idx val="1"/>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6AC1-4576-A8C7-CE569B7A25F5}"/>
                </c:ext>
              </c:extLst>
            </c:dLbl>
            <c:dLbl>
              <c:idx val="2"/>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AC1-4576-A8C7-CE569B7A25F5}"/>
                </c:ext>
              </c:extLst>
            </c:dLbl>
            <c:dLbl>
              <c:idx val="3"/>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AC1-4576-A8C7-CE569B7A25F5}"/>
                </c:ext>
              </c:extLst>
            </c:dLbl>
            <c:dLbl>
              <c:idx val="4"/>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6AC1-4576-A8C7-CE569B7A25F5}"/>
                </c:ext>
              </c:extLst>
            </c:dLbl>
            <c:dLbl>
              <c:idx val="5"/>
              <c:layout>
                <c:manualLayout>
                  <c:x val="0"/>
                  <c:y val="-7.5559701492537309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AC1-4576-A8C7-CE569B7A25F5}"/>
                </c:ext>
              </c:extLst>
            </c:dLbl>
            <c:dLbl>
              <c:idx val="6"/>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AC1-4576-A8C7-CE569B7A25F5}"/>
                </c:ext>
              </c:extLst>
            </c:dLbl>
            <c:dLbl>
              <c:idx val="7"/>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6AC1-4576-A8C7-CE569B7A25F5}"/>
                </c:ext>
              </c:extLst>
            </c:dLbl>
            <c:dLbl>
              <c:idx val="8"/>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6AC1-4576-A8C7-CE569B7A25F5}"/>
                </c:ext>
              </c:extLst>
            </c:dLbl>
            <c:dLbl>
              <c:idx val="9"/>
              <c:layout>
                <c:manualLayout>
                  <c:x val="0"/>
                  <c:y val="-7.649253731343283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6AC1-4576-A8C7-CE569B7A25F5}"/>
                </c:ext>
              </c:extLst>
            </c:dLbl>
            <c:dLbl>
              <c:idx val="10"/>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6AC1-4576-A8C7-CE569B7A25F5}"/>
                </c:ext>
              </c:extLst>
            </c:dLbl>
            <c:dLbl>
              <c:idx val="11"/>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6AC1-4576-A8C7-CE569B7A25F5}"/>
                </c:ext>
              </c:extLst>
            </c:dLbl>
            <c:dLbl>
              <c:idx val="12"/>
              <c:layout>
                <c:manualLayout>
                  <c:x val="0"/>
                  <c:y val="-7.74253731343283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6AC1-4576-A8C7-CE569B7A25F5}"/>
                </c:ext>
              </c:extLst>
            </c:dLbl>
            <c:dLbl>
              <c:idx val="13"/>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6AC1-4576-A8C7-CE569B7A25F5}"/>
                </c:ext>
              </c:extLst>
            </c:dLbl>
            <c:dLbl>
              <c:idx val="14"/>
              <c:layout>
                <c:manualLayout>
                  <c:x val="0"/>
                  <c:y val="-7.8358208955223885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6AC1-4576-A8C7-CE569B7A25F5}"/>
                </c:ext>
              </c:extLst>
            </c:dLbl>
            <c:dLbl>
              <c:idx val="15"/>
              <c:layout>
                <c:manualLayout>
                  <c:x val="0"/>
                  <c:y val="-7.83582089552238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6AC1-4576-A8C7-CE569B7A25F5}"/>
                </c:ext>
              </c:extLst>
            </c:dLbl>
            <c:dLbl>
              <c:idx val="16"/>
              <c:layout>
                <c:manualLayout>
                  <c:x val="0"/>
                  <c:y val="-7.9291044776119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6AC1-4576-A8C7-CE569B7A25F5}"/>
                </c:ext>
              </c:extLst>
            </c:dLbl>
            <c:dLbl>
              <c:idx val="17"/>
              <c:layout>
                <c:manualLayout>
                  <c:x val="0"/>
                  <c:y val="-7.92910447761194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6AC1-4576-A8C7-CE569B7A25F5}"/>
                </c:ext>
              </c:extLst>
            </c:dLbl>
            <c:dLbl>
              <c:idx val="18"/>
              <c:layout>
                <c:manualLayout>
                  <c:x val="0"/>
                  <c:y val="-8.0223880597014921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6AC1-4576-A8C7-CE569B7A25F5}"/>
                </c:ext>
              </c:extLst>
            </c:dLbl>
            <c:dLbl>
              <c:idx val="19"/>
              <c:layout>
                <c:manualLayout>
                  <c:x val="0"/>
                  <c:y val="-8.0223880597014921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6AC1-4576-A8C7-CE569B7A25F5}"/>
                </c:ext>
              </c:extLst>
            </c:dLbl>
            <c:dLbl>
              <c:idx val="20"/>
              <c:layout>
                <c:manualLayout>
                  <c:x val="0"/>
                  <c:y val="-8.11567164179104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6AC1-4576-A8C7-CE569B7A25F5}"/>
                </c:ext>
              </c:extLst>
            </c:dLbl>
            <c:dLbl>
              <c:idx val="21"/>
              <c:layout>
                <c:manualLayout>
                  <c:x val="0"/>
                  <c:y val="-8.115671641791044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6AC1-4576-A8C7-CE569B7A25F5}"/>
                </c:ext>
              </c:extLst>
            </c:dLbl>
            <c:dLbl>
              <c:idx val="22"/>
              <c:layout>
                <c:manualLayout>
                  <c:x val="0"/>
                  <c:y val="-8.768656716417910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6AC1-4576-A8C7-CE569B7A25F5}"/>
                </c:ext>
              </c:extLst>
            </c:dLbl>
            <c:dLbl>
              <c:idx val="23"/>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6AC1-4576-A8C7-CE569B7A25F5}"/>
                </c:ext>
              </c:extLst>
            </c:dLbl>
            <c:dLbl>
              <c:idx val="24"/>
              <c:layout>
                <c:manualLayout>
                  <c:x val="2.8095558546433377E-2"/>
                  <c:y val="0.1203358208955223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6AC1-4576-A8C7-CE569B7A25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3.7734421949725427</c:v>
                </c:pt>
                <c:pt idx="1">
                  <c:v>3.8220081544633411</c:v>
                </c:pt>
                <c:pt idx="2">
                  <c:v>3.8700459420397126</c:v>
                </c:pt>
                <c:pt idx="3">
                  <c:v>3.919272763236159</c:v>
                </c:pt>
                <c:pt idx="4">
                  <c:v>3.9609478596939085</c:v>
                </c:pt>
                <c:pt idx="5">
                  <c:v>3.9964363836807681</c:v>
                </c:pt>
                <c:pt idx="6">
                  <c:v>4.031409583201528</c:v>
                </c:pt>
                <c:pt idx="7">
                  <c:v>4.0760388264240222</c:v>
                </c:pt>
                <c:pt idx="8">
                  <c:v>4.1347773198965987</c:v>
                </c:pt>
                <c:pt idx="9">
                  <c:v>4.203633833004206</c:v>
                </c:pt>
                <c:pt idx="10">
                  <c:v>4.2730209542018116</c:v>
                </c:pt>
                <c:pt idx="11">
                  <c:v>4.3323753321686809</c:v>
                </c:pt>
                <c:pt idx="12">
                  <c:v>4.3915609992162041</c:v>
                </c:pt>
                <c:pt idx="13">
                  <c:v>4.4655182543308687</c:v>
                </c:pt>
                <c:pt idx="14">
                  <c:v>4.5534827241718645</c:v>
                </c:pt>
                <c:pt idx="15">
                  <c:v>4.6376062279675612</c:v>
                </c:pt>
                <c:pt idx="16">
                  <c:v>4.7208542731092873</c:v>
                </c:pt>
                <c:pt idx="17">
                  <c:v>4.8196830831468969</c:v>
                </c:pt>
                <c:pt idx="18">
                  <c:v>4.9363152424329204</c:v>
                </c:pt>
                <c:pt idx="19">
                  <c:v>5.0725364118903489</c:v>
                </c:pt>
                <c:pt idx="20">
                  <c:v>5.2221873189401631</c:v>
                </c:pt>
                <c:pt idx="21">
                  <c:v>5.3261657272360434</c:v>
                </c:pt>
                <c:pt idx="22">
                  <c:v>6.8879831982062489</c:v>
                </c:pt>
                <c:pt idx="23">
                  <c:v>8.7977703421371558</c:v>
                </c:pt>
                <c:pt idx="24">
                  <c:v>10.782060017148787</c:v>
                </c:pt>
              </c:numCache>
            </c:numRef>
          </c:val>
          <c:extLst>
            <c:ext xmlns:c16="http://schemas.microsoft.com/office/drawing/2014/chart" uri="{C3380CC4-5D6E-409C-BE32-E72D297353CC}">
              <c16:uniqueId val="{0000001B-6AC1-4576-A8C7-CE569B7A25F5}"/>
            </c:ext>
          </c:extLst>
        </c:ser>
        <c:dLbls>
          <c:showLegendKey val="0"/>
          <c:showVal val="0"/>
          <c:showCatName val="0"/>
          <c:showSerName val="0"/>
          <c:showPercent val="0"/>
          <c:showBubbleSize val="0"/>
        </c:dLbls>
        <c:gapWidth val="60"/>
        <c:overlap val="100"/>
        <c:axId val="1397243520"/>
        <c:axId val="1"/>
      </c:barChart>
      <c:catAx>
        <c:axId val="139724352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7243520"/>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379241516966068E-2"/>
          <c:y val="2.4436090225563908E-2"/>
          <c:w val="0.97924151696606787"/>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4151.7184442822145</c:v>
                </c:pt>
                <c:pt idx="1">
                  <c:v>3987.9450953748178</c:v>
                </c:pt>
                <c:pt idx="2">
                  <c:v>3831.0445648217596</c:v>
                </c:pt>
                <c:pt idx="3">
                  <c:v>4695.8544733058061</c:v>
                </c:pt>
                <c:pt idx="4">
                  <c:v>4955.9144891747428</c:v>
                </c:pt>
                <c:pt idx="5">
                  <c:v>6388.3296169881123</c:v>
                </c:pt>
                <c:pt idx="6">
                  <c:v>6791.0795298746034</c:v>
                </c:pt>
                <c:pt idx="7">
                  <c:v>7186.994834280822</c:v>
                </c:pt>
                <c:pt idx="8">
                  <c:v>7718.9900693135296</c:v>
                </c:pt>
                <c:pt idx="9">
                  <c:v>8441.6795971811753</c:v>
                </c:pt>
                <c:pt idx="10">
                  <c:v>8988.0410896199282</c:v>
                </c:pt>
                <c:pt idx="11">
                  <c:v>9095.5973745681877</c:v>
                </c:pt>
                <c:pt idx="12">
                  <c:v>10089.811668338592</c:v>
                </c:pt>
                <c:pt idx="13">
                  <c:v>11021.036721687451</c:v>
                </c:pt>
                <c:pt idx="14">
                  <c:v>10154.925777874803</c:v>
                </c:pt>
                <c:pt idx="15">
                  <c:v>11368.768807072436</c:v>
                </c:pt>
                <c:pt idx="16">
                  <c:v>12358.329403892116</c:v>
                </c:pt>
                <c:pt idx="17">
                  <c:v>13233.52590321658</c:v>
                </c:pt>
                <c:pt idx="18">
                  <c:v>14049.212339524795</c:v>
                </c:pt>
                <c:pt idx="19">
                  <c:v>15361.074984671726</c:v>
                </c:pt>
              </c:numCache>
            </c:numRef>
          </c:val>
          <c:extLst>
            <c:ext xmlns:c16="http://schemas.microsoft.com/office/drawing/2014/chart" uri="{C3380CC4-5D6E-409C-BE32-E72D297353CC}">
              <c16:uniqueId val="{00000000-AF40-4EB1-ADA7-667075858888}"/>
            </c:ext>
          </c:extLst>
        </c:ser>
        <c:dLbls>
          <c:showLegendKey val="0"/>
          <c:showVal val="0"/>
          <c:showCatName val="0"/>
          <c:showSerName val="0"/>
          <c:showPercent val="0"/>
          <c:showBubbleSize val="0"/>
        </c:dLbls>
        <c:gapWidth val="60"/>
        <c:overlap val="100"/>
        <c:axId val="587436208"/>
        <c:axId val="1"/>
      </c:barChart>
      <c:catAx>
        <c:axId val="587436208"/>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6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587436208"/>
        <c:crosses val="min"/>
        <c:crossBetween val="between"/>
        <c:majorUnit val="10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693416219270981E-2"/>
          <c:y val="2.5304136253041364E-2"/>
          <c:w val="0.97061316756145799"/>
          <c:h val="0.94939172749391731"/>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246992403</c:v>
                </c:pt>
                <c:pt idx="1">
                  <c:v>239920100</c:v>
                </c:pt>
                <c:pt idx="2">
                  <c:v>284160720</c:v>
                </c:pt>
                <c:pt idx="3">
                  <c:v>341696775</c:v>
                </c:pt>
                <c:pt idx="4">
                  <c:v>444568185</c:v>
                </c:pt>
              </c:numCache>
            </c:numRef>
          </c:val>
          <c:extLst>
            <c:ext xmlns:c16="http://schemas.microsoft.com/office/drawing/2014/chart" uri="{C3380CC4-5D6E-409C-BE32-E72D297353CC}">
              <c16:uniqueId val="{00000000-126D-44F9-B1C8-A790186E6383}"/>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398494308</c:v>
                </c:pt>
                <c:pt idx="1">
                  <c:v>419905789</c:v>
                </c:pt>
                <c:pt idx="2">
                  <c:v>479916529</c:v>
                </c:pt>
                <c:pt idx="3">
                  <c:v>402351956</c:v>
                </c:pt>
                <c:pt idx="4">
                  <c:v>593031389</c:v>
                </c:pt>
              </c:numCache>
            </c:numRef>
          </c:val>
          <c:extLst>
            <c:ext xmlns:c16="http://schemas.microsoft.com/office/drawing/2014/chart" uri="{C3380CC4-5D6E-409C-BE32-E72D297353CC}">
              <c16:uniqueId val="{00000001-126D-44F9-B1C8-A790186E6383}"/>
            </c:ext>
          </c:extLst>
        </c:ser>
        <c:dLbls>
          <c:showLegendKey val="0"/>
          <c:showVal val="0"/>
          <c:showCatName val="0"/>
          <c:showSerName val="0"/>
          <c:showPercent val="0"/>
          <c:showBubbleSize val="0"/>
        </c:dLbls>
        <c:gapWidth val="60"/>
        <c:axId val="1267047504"/>
        <c:axId val="1"/>
      </c:barChart>
      <c:catAx>
        <c:axId val="126704750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6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267047504"/>
        <c:crosses val="min"/>
        <c:crossBetween val="between"/>
        <c:majorUnit val="5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1D14-470C-8786-A6097F19ECC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1D14-470C-8786-A6097F19ECC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1D14-470C-8786-A6097F19ECCF}"/>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1D14-470C-8786-A6097F19ECCF}"/>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1D14-470C-8786-A6097F19ECCF}"/>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1D14-470C-8786-A6097F19ECCF}"/>
              </c:ext>
            </c:extLst>
          </c:dPt>
          <c:dLbls>
            <c:dLbl>
              <c:idx val="0"/>
              <c:layout>
                <c:manualLayout>
                  <c:x val="9.2229943145925461E-2"/>
                  <c:y val="-0.1454891994917408"/>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D14-470C-8786-A6097F19ECCF}"/>
                </c:ext>
              </c:extLst>
            </c:dLbl>
            <c:dLbl>
              <c:idx val="1"/>
              <c:layout>
                <c:manualLayout>
                  <c:x val="0.16993051168667087"/>
                  <c:y val="1.7789072426937738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D14-470C-8786-A6097F19ECCF}"/>
                </c:ext>
              </c:extLst>
            </c:dLbl>
            <c:dLbl>
              <c:idx val="2"/>
              <c:layout>
                <c:manualLayout>
                  <c:x val="7.3910296904611497E-2"/>
                  <c:y val="0.1594663278271918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D14-470C-8786-A6097F19ECCF}"/>
                </c:ext>
              </c:extLst>
            </c:dLbl>
            <c:dLbl>
              <c:idx val="3"/>
              <c:layout>
                <c:manualLayout>
                  <c:x val="-6.8856601389766264E-2"/>
                  <c:y val="0.1632782719186785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D14-470C-8786-A6097F19ECCF}"/>
                </c:ext>
              </c:extLst>
            </c:dLbl>
            <c:dLbl>
              <c:idx val="4"/>
              <c:layout>
                <c:manualLayout>
                  <c:x val="-0.14655716993051168"/>
                  <c:y val="0.10228716645489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D14-470C-8786-A6097F19ECCF}"/>
                </c:ext>
              </c:extLst>
            </c:dLbl>
            <c:dLbl>
              <c:idx val="5"/>
              <c:layout>
                <c:manualLayout>
                  <c:x val="-0.13834491471888818"/>
                  <c:y val="-9.2757306226175354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D14-470C-8786-A6097F19ECC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Sheet1!$A$1:$A$6</c:f>
              <c:numCache>
                <c:formatCode>General</c:formatCode>
                <c:ptCount val="6"/>
                <c:pt idx="0">
                  <c:v>18.019956549569059</c:v>
                </c:pt>
                <c:pt idx="1">
                  <c:v>17.188382982324828</c:v>
                </c:pt>
                <c:pt idx="2">
                  <c:v>15.651726594313653</c:v>
                </c:pt>
                <c:pt idx="3">
                  <c:v>11.052216124025184</c:v>
                </c:pt>
                <c:pt idx="4">
                  <c:v>6.8517494216166082</c:v>
                </c:pt>
                <c:pt idx="5">
                  <c:v>31.235968328150665</c:v>
                </c:pt>
              </c:numCache>
            </c:numRef>
          </c:val>
          <c:extLst>
            <c:ext xmlns:c16="http://schemas.microsoft.com/office/drawing/2014/chart" uri="{C3380CC4-5D6E-409C-BE32-E72D297353CC}">
              <c16:uniqueId val="{00000006-1D14-470C-8786-A6097F19ECC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25072716695753E-2"/>
          <c:y val="2.3203926818384651E-2"/>
          <c:w val="0.96974985456660845"/>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50623454</c:v>
                </c:pt>
                <c:pt idx="1">
                  <c:v>39764778</c:v>
                </c:pt>
                <c:pt idx="2">
                  <c:v>55523830</c:v>
                </c:pt>
                <c:pt idx="3">
                  <c:v>48838220</c:v>
                </c:pt>
                <c:pt idx="4">
                  <c:v>63183139</c:v>
                </c:pt>
              </c:numCache>
            </c:numRef>
          </c:val>
          <c:extLst>
            <c:ext xmlns:c16="http://schemas.microsoft.com/office/drawing/2014/chart" uri="{C3380CC4-5D6E-409C-BE32-E72D297353CC}">
              <c16:uniqueId val="{00000000-64CE-468E-9F42-4A5B5622901D}"/>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1685562363</c:v>
                </c:pt>
                <c:pt idx="1">
                  <c:v>1638387393</c:v>
                </c:pt>
                <c:pt idx="2">
                  <c:v>1821922680</c:v>
                </c:pt>
                <c:pt idx="3">
                  <c:v>1772237939</c:v>
                </c:pt>
                <c:pt idx="4">
                  <c:v>3700962721</c:v>
                </c:pt>
              </c:numCache>
            </c:numRef>
          </c:val>
          <c:extLst>
            <c:ext xmlns:c16="http://schemas.microsoft.com/office/drawing/2014/chart" uri="{C3380CC4-5D6E-409C-BE32-E72D297353CC}">
              <c16:uniqueId val="{00000001-64CE-468E-9F42-4A5B5622901D}"/>
            </c:ext>
          </c:extLst>
        </c:ser>
        <c:dLbls>
          <c:showLegendKey val="0"/>
          <c:showVal val="0"/>
          <c:showCatName val="0"/>
          <c:showSerName val="0"/>
          <c:showPercent val="0"/>
          <c:showBubbleSize val="0"/>
        </c:dLbls>
        <c:gapWidth val="60"/>
        <c:axId val="1534461535"/>
        <c:axId val="1"/>
      </c:barChart>
      <c:catAx>
        <c:axId val="15344615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700962721"/>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34461535"/>
        <c:crosses val="min"/>
        <c:crossBetween val="between"/>
        <c:majorUnit val="5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73F0-4F0E-BA67-C31A1E51A74F}"/>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73F0-4F0E-BA67-C31A1E51A74F}"/>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73F0-4F0E-BA67-C31A1E51A74F}"/>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73F0-4F0E-BA67-C31A1E51A74F}"/>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73F0-4F0E-BA67-C31A1E51A74F}"/>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73F0-4F0E-BA67-C31A1E51A74F}"/>
              </c:ext>
            </c:extLst>
          </c:dPt>
          <c:dPt>
            <c:idx val="6"/>
            <c:bubble3D val="0"/>
            <c:spPr>
              <a:solidFill>
                <a:schemeClr val="folHlink"/>
              </a:solidFill>
              <a:ln w="9525" algn="ctr">
                <a:solidFill>
                  <a:srgbClr val="808080"/>
                </a:solidFill>
                <a:prstDash val="solid"/>
              </a:ln>
            </c:spPr>
            <c:extLst>
              <c:ext xmlns:c16="http://schemas.microsoft.com/office/drawing/2014/chart" uri="{C3380CC4-5D6E-409C-BE32-E72D297353CC}">
                <c16:uniqueId val="{00000006-73F0-4F0E-BA67-C31A1E51A74F}"/>
              </c:ext>
            </c:extLst>
          </c:dPt>
          <c:dPt>
            <c:idx val="7"/>
            <c:bubble3D val="0"/>
            <c:spPr>
              <a:solidFill>
                <a:schemeClr val="tx2"/>
              </a:solidFill>
              <a:ln w="9525" algn="ctr">
                <a:solidFill>
                  <a:srgbClr val="808080"/>
                </a:solidFill>
                <a:prstDash val="solid"/>
              </a:ln>
            </c:spPr>
            <c:extLst>
              <c:ext xmlns:c16="http://schemas.microsoft.com/office/drawing/2014/chart" uri="{C3380CC4-5D6E-409C-BE32-E72D297353CC}">
                <c16:uniqueId val="{00000007-73F0-4F0E-BA67-C31A1E51A74F}"/>
              </c:ext>
            </c:extLst>
          </c:dPt>
          <c:dLbls>
            <c:dLbl>
              <c:idx val="0"/>
              <c:layout>
                <c:manualLayout>
                  <c:x val="7.3062261753494284E-2"/>
                  <c:y val="-0.16010165184243966"/>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F0-4F0E-BA67-C31A1E51A74F}"/>
                </c:ext>
              </c:extLst>
            </c:dLbl>
            <c:dLbl>
              <c:idx val="1"/>
              <c:layout>
                <c:manualLayout>
                  <c:x val="0.15692503176620076"/>
                  <c:y val="-6.035578144853875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F0-4F0E-BA67-C31A1E51A74F}"/>
                </c:ext>
              </c:extLst>
            </c:dLbl>
            <c:dLbl>
              <c:idx val="2"/>
              <c:layout>
                <c:manualLayout>
                  <c:x val="0.17852604828462515"/>
                  <c:y val="3.939008894536213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F0-4F0E-BA67-C31A1E51A74F}"/>
                </c:ext>
              </c:extLst>
            </c:dLbl>
            <c:dLbl>
              <c:idx val="3"/>
              <c:layout>
                <c:manualLayout>
                  <c:x val="0.13850063532401524"/>
                  <c:y val="0.1130876747141041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F0-4F0E-BA67-C31A1E51A74F}"/>
                </c:ext>
              </c:extLst>
            </c:dLbl>
            <c:dLbl>
              <c:idx val="4"/>
              <c:layout>
                <c:manualLayout>
                  <c:x val="7.7509529860228715E-2"/>
                  <c:y val="0.1651842439644218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F0-4F0E-BA67-C31A1E51A74F}"/>
                </c:ext>
              </c:extLst>
            </c:dLbl>
            <c:dLbl>
              <c:idx val="5"/>
              <c:layout>
                <c:manualLayout>
                  <c:x val="3.8119440914866584E-3"/>
                  <c:y val="0.193773824650571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F0-4F0E-BA67-C31A1E51A74F}"/>
                </c:ext>
              </c:extLst>
            </c:dLbl>
            <c:dLbl>
              <c:idx val="6"/>
              <c:layout>
                <c:manualLayout>
                  <c:x val="-6.480304955527319E-2"/>
                  <c:y val="0.17280813214739518"/>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F0-4F0E-BA67-C31A1E51A74F}"/>
                </c:ext>
              </c:extLst>
            </c:dLbl>
            <c:dLbl>
              <c:idx val="7"/>
              <c:layout>
                <c:manualLayout>
                  <c:x val="-0.16327827191867852"/>
                  <c:y val="-4.51080050825921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F0-4F0E-BA67-C31A1E51A74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13.640590554589288</c:v>
                </c:pt>
                <c:pt idx="1">
                  <c:v>10.992922872006842</c:v>
                </c:pt>
                <c:pt idx="2">
                  <c:v>7.5524170981833327</c:v>
                </c:pt>
                <c:pt idx="3">
                  <c:v>7.388034710671695</c:v>
                </c:pt>
                <c:pt idx="4">
                  <c:v>6.8642540856893</c:v>
                </c:pt>
                <c:pt idx="5">
                  <c:v>6.520012418968296</c:v>
                </c:pt>
                <c:pt idx="6">
                  <c:v>5.5571043772285655</c:v>
                </c:pt>
                <c:pt idx="7">
                  <c:v>41.484663882662673</c:v>
                </c:pt>
              </c:numCache>
            </c:numRef>
          </c:val>
          <c:extLst>
            <c:ext xmlns:c16="http://schemas.microsoft.com/office/drawing/2014/chart" uri="{C3380CC4-5D6E-409C-BE32-E72D297353CC}">
              <c16:uniqueId val="{00000008-73F0-4F0E-BA67-C31A1E51A74F}"/>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70B8-4292-9F73-1CEDF0757020}"/>
              </c:ext>
            </c:extLst>
          </c:dPt>
          <c:dPt>
            <c:idx val="1"/>
            <c:bubble3D val="0"/>
            <c:spPr>
              <a:solidFill>
                <a:srgbClr val="BEBEBE"/>
              </a:solidFill>
              <a:ln>
                <a:solidFill>
                  <a:srgbClr val="E8E8E8"/>
                </a:solidFill>
              </a:ln>
            </c:spPr>
            <c:extLst>
              <c:ext xmlns:c16="http://schemas.microsoft.com/office/drawing/2014/chart" uri="{C3380CC4-5D6E-409C-BE32-E72D297353CC}">
                <c16:uniqueId val="{00000003-70B8-4292-9F73-1CEDF0757020}"/>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70B8-4292-9F73-1CEDF075702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83A4D1"/>
              </a:solidFill>
              <a:ln>
                <a:solidFill>
                  <a:srgbClr val="E8E8E8"/>
                </a:solidFill>
              </a:ln>
            </c:spPr>
            <c:extLst>
              <c:ext xmlns:c16="http://schemas.microsoft.com/office/drawing/2014/chart" uri="{C3380CC4-5D6E-409C-BE32-E72D297353CC}">
                <c16:uniqueId val="{00000001-39C3-4149-9141-D29F18B24980}"/>
              </c:ext>
            </c:extLst>
          </c:dPt>
          <c:dPt>
            <c:idx val="1"/>
            <c:bubble3D val="0"/>
            <c:spPr>
              <a:solidFill>
                <a:srgbClr val="BEBEBE"/>
              </a:solidFill>
              <a:ln>
                <a:solidFill>
                  <a:srgbClr val="E8E8E8"/>
                </a:solidFill>
              </a:ln>
            </c:spPr>
            <c:extLst>
              <c:ext xmlns:c16="http://schemas.microsoft.com/office/drawing/2014/chart" uri="{C3380CC4-5D6E-409C-BE32-E72D297353CC}">
                <c16:uniqueId val="{00000003-39C3-4149-9141-D29F18B24980}"/>
              </c:ext>
            </c:extLst>
          </c:dPt>
          <c:cat>
            <c:strRef>
              <c:f>Sheet1!$A$2:$A$3</c:f>
              <c:strCache>
                <c:ptCount val="2"/>
                <c:pt idx="0">
                  <c:v>海外</c:v>
                </c:pt>
                <c:pt idx="1">
                  <c:v>その他</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39C3-4149-9141-D29F18B24980}"/>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rgbClr val="E8E8E8"/>
              </a:solidFill>
            </a:ln>
          </c:spPr>
          <c:dPt>
            <c:idx val="0"/>
            <c:bubble3D val="0"/>
            <c:spPr>
              <a:solidFill>
                <a:srgbClr val="A2BBDC"/>
              </a:solidFill>
              <a:ln>
                <a:solidFill>
                  <a:srgbClr val="E8E8E8"/>
                </a:solidFill>
              </a:ln>
            </c:spPr>
            <c:extLst>
              <c:ext xmlns:c16="http://schemas.microsoft.com/office/drawing/2014/chart" uri="{C3380CC4-5D6E-409C-BE32-E72D297353CC}">
                <c16:uniqueId val="{00000001-54D4-4844-B6D9-E526B7FF9A35}"/>
              </c:ext>
            </c:extLst>
          </c:dPt>
          <c:dPt>
            <c:idx val="1"/>
            <c:bubble3D val="0"/>
            <c:spPr>
              <a:solidFill>
                <a:srgbClr val="BEBEBE"/>
              </a:solidFill>
              <a:ln>
                <a:solidFill>
                  <a:srgbClr val="E8E8E8"/>
                </a:solidFill>
              </a:ln>
            </c:spPr>
            <c:extLst>
              <c:ext xmlns:c16="http://schemas.microsoft.com/office/drawing/2014/chart" uri="{C3380CC4-5D6E-409C-BE32-E72D297353CC}">
                <c16:uniqueId val="{00000003-54D4-4844-B6D9-E526B7FF9A35}"/>
              </c:ext>
            </c:extLst>
          </c:dPt>
          <c:cat>
            <c:strRef>
              <c:f>Sheet1!$A$2:$A$3</c:f>
              <c:strCache>
                <c:ptCount val="2"/>
                <c:pt idx="0">
                  <c:v>海外</c:v>
                </c:pt>
                <c:pt idx="1">
                  <c:v>その他</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54D4-4844-B6D9-E526B7FF9A3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59174766911326E-2"/>
          <c:y val="0.10278745644599303"/>
          <c:w val="0.88276135687363622"/>
          <c:h val="0.84320557491289194"/>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4146341463414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047-4114-B1F9-2E4047DB77FA}"/>
                </c:ext>
              </c:extLst>
            </c:dLbl>
            <c:dLbl>
              <c:idx val="1"/>
              <c:layout>
                <c:manualLayout>
                  <c:x val="0"/>
                  <c:y val="-0.129790940766550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047-4114-B1F9-2E4047DB77FA}"/>
                </c:ext>
              </c:extLst>
            </c:dLbl>
            <c:dLbl>
              <c:idx val="2"/>
              <c:layout>
                <c:manualLayout>
                  <c:x val="0"/>
                  <c:y val="-0.1341463414634146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047-4114-B1F9-2E4047DB77FA}"/>
                </c:ext>
              </c:extLst>
            </c:dLbl>
            <c:dLbl>
              <c:idx val="3"/>
              <c:layout>
                <c:manualLayout>
                  <c:x val="0"/>
                  <c:y val="-0.1367595818815330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047-4114-B1F9-2E4047DB77FA}"/>
                </c:ext>
              </c:extLst>
            </c:dLbl>
            <c:dLbl>
              <c:idx val="4"/>
              <c:layout>
                <c:manualLayout>
                  <c:x val="0"/>
                  <c:y val="-0.1445993031358885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047-4114-B1F9-2E4047DB77FA}"/>
                </c:ext>
              </c:extLst>
            </c:dLbl>
            <c:dLbl>
              <c:idx val="5"/>
              <c:layout>
                <c:manualLayout>
                  <c:x val="0"/>
                  <c:y val="-0.1559233449477351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047-4114-B1F9-2E4047DB77FA}"/>
                </c:ext>
              </c:extLst>
            </c:dLbl>
            <c:dLbl>
              <c:idx val="6"/>
              <c:layout>
                <c:manualLayout>
                  <c:x val="0"/>
                  <c:y val="-0.175958188153310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047-4114-B1F9-2E4047DB77FA}"/>
                </c:ext>
              </c:extLst>
            </c:dLbl>
            <c:dLbl>
              <c:idx val="7"/>
              <c:layout>
                <c:manualLayout>
                  <c:x val="0"/>
                  <c:y val="-0.202090592334494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047-4114-B1F9-2E4047DB77FA}"/>
                </c:ext>
              </c:extLst>
            </c:dLbl>
            <c:dLbl>
              <c:idx val="8"/>
              <c:layout>
                <c:manualLayout>
                  <c:x val="0"/>
                  <c:y val="-0.2256097560975609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047-4114-B1F9-2E4047DB77FA}"/>
                </c:ext>
              </c:extLst>
            </c:dLbl>
            <c:dLbl>
              <c:idx val="9"/>
              <c:layout>
                <c:manualLayout>
                  <c:x val="0"/>
                  <c:y val="-0.2203832752613240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047-4114-B1F9-2E4047DB77FA}"/>
                </c:ext>
              </c:extLst>
            </c:dLbl>
            <c:dLbl>
              <c:idx val="10"/>
              <c:layout>
                <c:manualLayout>
                  <c:x val="0"/>
                  <c:y val="-0.2508710801393728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047-4114-B1F9-2E4047DB77FA}"/>
                </c:ext>
              </c:extLst>
            </c:dLbl>
            <c:dLbl>
              <c:idx val="11"/>
              <c:layout>
                <c:manualLayout>
                  <c:x val="0"/>
                  <c:y val="-0.2752613240418118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047-4114-B1F9-2E4047DB77FA}"/>
                </c:ext>
              </c:extLst>
            </c:dLbl>
            <c:dLbl>
              <c:idx val="12"/>
              <c:layout>
                <c:manualLayout>
                  <c:x val="-2.1622693909938505E-2"/>
                  <c:y val="-0.5165505226480836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047-4114-B1F9-2E4047DB77FA}"/>
                </c:ext>
              </c:extLst>
            </c:dLbl>
            <c:dLbl>
              <c:idx val="14"/>
              <c:layout>
                <c:manualLayout>
                  <c:x val="0"/>
                  <c:y val="-0.3344947735191637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047-4114-B1F9-2E4047DB77FA}"/>
                </c:ext>
              </c:extLst>
            </c:dLbl>
            <c:dLbl>
              <c:idx val="16"/>
              <c:layout>
                <c:manualLayout>
                  <c:x val="0"/>
                  <c:y val="-0.35452961672473865"/>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047-4114-B1F9-2E4047DB77FA}"/>
                </c:ext>
              </c:extLst>
            </c:dLbl>
            <c:dLbl>
              <c:idx val="17"/>
              <c:layout>
                <c:manualLayout>
                  <c:x val="0"/>
                  <c:y val="-0.58449477351916379"/>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047-4114-B1F9-2E4047DB77FA}"/>
                </c:ext>
              </c:extLst>
            </c:dLbl>
            <c:dLbl>
              <c:idx val="18"/>
              <c:layout>
                <c:manualLayout>
                  <c:x val="0"/>
                  <c:y val="-0.5418118466898954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047-4114-B1F9-2E4047DB77FA}"/>
                </c:ext>
              </c:extLst>
            </c:dLbl>
            <c:dLbl>
              <c:idx val="19"/>
              <c:layout>
                <c:manualLayout>
                  <c:x val="0"/>
                  <c:y val="-0.504355400696864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047-4114-B1F9-2E4047DB77FA}"/>
                </c:ext>
              </c:extLst>
            </c:dLbl>
            <c:dLbl>
              <c:idx val="20"/>
              <c:layout>
                <c:manualLayout>
                  <c:x val="0"/>
                  <c:y val="-0.39459930313588848"/>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047-4114-B1F9-2E4047DB77FA}"/>
                </c:ext>
              </c:extLst>
            </c:dLbl>
            <c:dLbl>
              <c:idx val="21"/>
              <c:layout>
                <c:manualLayout>
                  <c:x val="0"/>
                  <c:y val="-0.47038327526132406"/>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047-4114-B1F9-2E4047DB77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83.667000000000002</c:v>
                </c:pt>
                <c:pt idx="1">
                  <c:v>78.921000000000006</c:v>
                </c:pt>
                <c:pt idx="2">
                  <c:v>84.307000000000002</c:v>
                </c:pt>
                <c:pt idx="3">
                  <c:v>87.039000000000001</c:v>
                </c:pt>
                <c:pt idx="4">
                  <c:v>95.001999999999995</c:v>
                </c:pt>
                <c:pt idx="5">
                  <c:v>107.422</c:v>
                </c:pt>
                <c:pt idx="6">
                  <c:v>127.65300000000001</c:v>
                </c:pt>
                <c:pt idx="7">
                  <c:v>155.97999999999999</c:v>
                </c:pt>
                <c:pt idx="8">
                  <c:v>181.00700000000001</c:v>
                </c:pt>
                <c:pt idx="9">
                  <c:v>176.13200000000001</c:v>
                </c:pt>
                <c:pt idx="10">
                  <c:v>208.369</c:v>
                </c:pt>
                <c:pt idx="11">
                  <c:v>234.21700000000001</c:v>
                </c:pt>
                <c:pt idx="12">
                  <c:v>261.92</c:v>
                </c:pt>
                <c:pt idx="13">
                  <c:v>283.90300000000002</c:v>
                </c:pt>
                <c:pt idx="14">
                  <c:v>297.48399999999998</c:v>
                </c:pt>
                <c:pt idx="15">
                  <c:v>306.44600000000003</c:v>
                </c:pt>
                <c:pt idx="16">
                  <c:v>318.62700000000001</c:v>
                </c:pt>
                <c:pt idx="17">
                  <c:v>328.48099999999999</c:v>
                </c:pt>
                <c:pt idx="18">
                  <c:v>346.84199999999998</c:v>
                </c:pt>
                <c:pt idx="19">
                  <c:v>376.82299999999998</c:v>
                </c:pt>
                <c:pt idx="20">
                  <c:v>361.75099999999998</c:v>
                </c:pt>
                <c:pt idx="21">
                  <c:v>394.08600000000001</c:v>
                </c:pt>
              </c:numCache>
            </c:numRef>
          </c:val>
          <c:extLst>
            <c:ext xmlns:c16="http://schemas.microsoft.com/office/drawing/2014/chart" uri="{C3380CC4-5D6E-409C-BE32-E72D297353CC}">
              <c16:uniqueId val="{00000014-4047-4114-B1F9-2E4047DB77FA}"/>
            </c:ext>
          </c:extLst>
        </c:ser>
        <c:dLbls>
          <c:showLegendKey val="0"/>
          <c:showVal val="0"/>
          <c:showCatName val="0"/>
          <c:showSerName val="0"/>
          <c:showPercent val="0"/>
          <c:showBubbleSize val="0"/>
        </c:dLbls>
        <c:gapWidth val="60"/>
        <c:overlap val="100"/>
        <c:axId val="473276511"/>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047-4114-B1F9-2E4047DB77FA}"/>
                </c:ext>
              </c:extLst>
            </c:dLbl>
            <c:dLbl>
              <c:idx val="1"/>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4047-4114-B1F9-2E4047DB77FA}"/>
                </c:ext>
              </c:extLst>
            </c:dLbl>
            <c:dLbl>
              <c:idx val="2"/>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4047-4114-B1F9-2E4047DB77FA}"/>
                </c:ext>
              </c:extLst>
            </c:dLbl>
            <c:dLbl>
              <c:idx val="3"/>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4047-4114-B1F9-2E4047DB77FA}"/>
                </c:ext>
              </c:extLst>
            </c:dLbl>
            <c:dLbl>
              <c:idx val="4"/>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4047-4114-B1F9-2E4047DB77FA}"/>
                </c:ext>
              </c:extLst>
            </c:dLbl>
            <c:dLbl>
              <c:idx val="5"/>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4047-4114-B1F9-2E4047DB77FA}"/>
                </c:ext>
              </c:extLst>
            </c:dLbl>
            <c:dLbl>
              <c:idx val="6"/>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4047-4114-B1F9-2E4047DB77FA}"/>
                </c:ext>
              </c:extLst>
            </c:dLbl>
            <c:dLbl>
              <c:idx val="7"/>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4047-4114-B1F9-2E4047DB77FA}"/>
                </c:ext>
              </c:extLst>
            </c:dLbl>
            <c:dLbl>
              <c:idx val="8"/>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4047-4114-B1F9-2E4047DB77FA}"/>
                </c:ext>
              </c:extLst>
            </c:dLbl>
            <c:dLbl>
              <c:idx val="10"/>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4047-4114-B1F9-2E4047DB77FA}"/>
                </c:ext>
              </c:extLst>
            </c:dLbl>
            <c:dLbl>
              <c:idx val="11"/>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4047-4114-B1F9-2E4047DB77FA}"/>
                </c:ext>
              </c:extLst>
            </c:dLbl>
            <c:dLbl>
              <c:idx val="12"/>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4047-4114-B1F9-2E4047DB77FA}"/>
                </c:ext>
              </c:extLst>
            </c:dLbl>
            <c:dLbl>
              <c:idx val="13"/>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4047-4114-B1F9-2E4047DB77FA}"/>
                </c:ext>
              </c:extLst>
            </c:dLbl>
            <c:dLbl>
              <c:idx val="14"/>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4047-4114-B1F9-2E4047DB77FA}"/>
                </c:ext>
              </c:extLst>
            </c:dLbl>
            <c:dLbl>
              <c:idx val="15"/>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4047-4114-B1F9-2E4047DB77FA}"/>
                </c:ext>
              </c:extLst>
            </c:dLbl>
            <c:dLbl>
              <c:idx val="16"/>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4047-4114-B1F9-2E4047DB77FA}"/>
                </c:ext>
              </c:extLst>
            </c:dLbl>
            <c:dLbl>
              <c:idx val="17"/>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4047-4114-B1F9-2E4047DB77FA}"/>
                </c:ext>
              </c:extLst>
            </c:dLbl>
            <c:dLbl>
              <c:idx val="18"/>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4047-4114-B1F9-2E4047DB77FA}"/>
                </c:ext>
              </c:extLst>
            </c:dLbl>
            <c:dLbl>
              <c:idx val="19"/>
              <c:layout>
                <c:manualLayout>
                  <c:x val="0"/>
                  <c:y val="-9.407665505226481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4047-4114-B1F9-2E4047DB77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4.383</c:v>
                </c:pt>
                <c:pt idx="1">
                  <c:v>3.0489999999999999</c:v>
                </c:pt>
                <c:pt idx="2">
                  <c:v>3.7160000000000002</c:v>
                </c:pt>
                <c:pt idx="3">
                  <c:v>5.0869999999999997</c:v>
                </c:pt>
                <c:pt idx="4">
                  <c:v>6.569</c:v>
                </c:pt>
                <c:pt idx="5">
                  <c:v>4.9420000000000002</c:v>
                </c:pt>
                <c:pt idx="6">
                  <c:v>5.3159999999999998</c:v>
                </c:pt>
                <c:pt idx="7">
                  <c:v>6.5190000000000001</c:v>
                </c:pt>
                <c:pt idx="8">
                  <c:v>4.3440000000000003</c:v>
                </c:pt>
                <c:pt idx="9">
                  <c:v>1.448</c:v>
                </c:pt>
                <c:pt idx="10">
                  <c:v>7.335</c:v>
                </c:pt>
                <c:pt idx="11">
                  <c:v>3.8580000000000001</c:v>
                </c:pt>
                <c:pt idx="12">
                  <c:v>6.8970000000000002</c:v>
                </c:pt>
                <c:pt idx="13">
                  <c:v>6.7510000000000003</c:v>
                </c:pt>
                <c:pt idx="14">
                  <c:v>6.3479999999999999</c:v>
                </c:pt>
                <c:pt idx="15">
                  <c:v>6.3479999999999999</c:v>
                </c:pt>
                <c:pt idx="16">
                  <c:v>7.149</c:v>
                </c:pt>
                <c:pt idx="17">
                  <c:v>6.931</c:v>
                </c:pt>
                <c:pt idx="18">
                  <c:v>6.3410000000000002</c:v>
                </c:pt>
                <c:pt idx="19">
                  <c:v>6.1189999999999998</c:v>
                </c:pt>
                <c:pt idx="20">
                  <c:v>-9.5180000000000007</c:v>
                </c:pt>
                <c:pt idx="21">
                  <c:v>5.7030000000000003</c:v>
                </c:pt>
              </c:numCache>
            </c:numRef>
          </c:val>
          <c:smooth val="0"/>
          <c:extLst>
            <c:ext xmlns:c16="http://schemas.microsoft.com/office/drawing/2014/chart" uri="{C3380CC4-5D6E-409C-BE32-E72D297353CC}">
              <c16:uniqueId val="{00000028-4047-4114-B1F9-2E4047DB77FA}"/>
            </c:ext>
          </c:extLst>
        </c:ser>
        <c:dLbls>
          <c:showLegendKey val="0"/>
          <c:showVal val="0"/>
          <c:showCatName val="0"/>
          <c:showSerName val="0"/>
          <c:showPercent val="0"/>
          <c:showBubbleSize val="0"/>
        </c:dLbls>
        <c:marker val="1"/>
        <c:smooth val="0"/>
        <c:axId val="3"/>
        <c:axId val="2"/>
      </c:lineChart>
      <c:catAx>
        <c:axId val="4732765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473276511"/>
        <c:crosses val="min"/>
        <c:crossBetween val="between"/>
        <c:majorUnit val="100"/>
      </c:valAx>
      <c:valAx>
        <c:axId val="2"/>
        <c:scaling>
          <c:orientation val="minMax"/>
          <c:max val="10"/>
          <c:min val="-1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446619217081850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13F-449C-A28F-1441A36C1E72}"/>
                </c:ext>
              </c:extLst>
            </c:dLbl>
            <c:dLbl>
              <c:idx val="1"/>
              <c:layout>
                <c:manualLayout>
                  <c:x val="0"/>
                  <c:y val="-0.1681494661921708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13F-449C-A28F-1441A36C1E72}"/>
                </c:ext>
              </c:extLst>
            </c:dLbl>
            <c:dLbl>
              <c:idx val="2"/>
              <c:layout>
                <c:manualLayout>
                  <c:x val="4.2997542997542998E-3"/>
                  <c:y val="-0.173487544483985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13F-449C-A28F-1441A36C1E72}"/>
                </c:ext>
              </c:extLst>
            </c:dLbl>
            <c:dLbl>
              <c:idx val="3"/>
              <c:layout>
                <c:manualLayout>
                  <c:x val="6.9615069615069618E-3"/>
                  <c:y val="-0.17526690391459074"/>
                </c:manualLayout>
              </c:layout>
              <c:numFmt formatCode="#,##0;&quot;-&quot;#,##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13F-449C-A28F-1441A36C1E72}"/>
                </c:ext>
              </c:extLst>
            </c:dLbl>
            <c:dLbl>
              <c:idx val="4"/>
              <c:layout>
                <c:manualLayout>
                  <c:x val="8.3947583947583948E-3"/>
                  <c:y val="-0.1832740213523131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13F-449C-A28F-1441A36C1E72}"/>
                </c:ext>
              </c:extLst>
            </c:dLbl>
            <c:dLbl>
              <c:idx val="5"/>
              <c:layout>
                <c:manualLayout>
                  <c:x val="-4.5045045045045045E-3"/>
                  <c:y val="-0.25444839857651247"/>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13F-449C-A28F-1441A36C1E72}"/>
                </c:ext>
              </c:extLst>
            </c:dLbl>
            <c:dLbl>
              <c:idx val="6"/>
              <c:layout>
                <c:manualLayout>
                  <c:x val="0"/>
                  <c:y val="-0.22064056939501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13F-449C-A28F-1441A36C1E72}"/>
                </c:ext>
              </c:extLst>
            </c:dLbl>
            <c:dLbl>
              <c:idx val="7"/>
              <c:layout>
                <c:manualLayout>
                  <c:x val="4.5045045045045045E-3"/>
                  <c:y val="-0.25266903914590749"/>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13F-449C-A28F-1441A36C1E72}"/>
                </c:ext>
              </c:extLst>
            </c:dLbl>
            <c:dLbl>
              <c:idx val="8"/>
              <c:layout>
                <c:manualLayout>
                  <c:x val="-4.5045045045045045E-3"/>
                  <c:y val="-0.3104982206405694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13F-449C-A28F-1441A36C1E72}"/>
                </c:ext>
              </c:extLst>
            </c:dLbl>
            <c:dLbl>
              <c:idx val="9"/>
              <c:layout>
                <c:manualLayout>
                  <c:x val="0"/>
                  <c:y val="-0.27046263345195731"/>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13F-449C-A28F-1441A36C1E72}"/>
                </c:ext>
              </c:extLst>
            </c:dLbl>
            <c:dLbl>
              <c:idx val="10"/>
              <c:layout>
                <c:manualLayout>
                  <c:x val="4.5045045045045045E-3"/>
                  <c:y val="-0.30516014234875444"/>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13F-449C-A28F-1441A36C1E72}"/>
                </c:ext>
              </c:extLst>
            </c:dLbl>
            <c:dLbl>
              <c:idx val="11"/>
              <c:layout>
                <c:manualLayout>
                  <c:x val="6.9615069615069618E-3"/>
                  <c:y val="-0.331850533807829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13F-449C-A28F-1441A36C1E72}"/>
                </c:ext>
              </c:extLst>
            </c:dLbl>
            <c:dLbl>
              <c:idx val="12"/>
              <c:layout>
                <c:manualLayout>
                  <c:x val="0"/>
                  <c:y val="-0.389679715302491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13F-449C-A28F-1441A36C1E72}"/>
                </c:ext>
              </c:extLst>
            </c:dLbl>
            <c:dLbl>
              <c:idx val="13"/>
              <c:layout>
                <c:manualLayout>
                  <c:x val="4.5045045045045045E-3"/>
                  <c:y val="-0.3798932384341637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13F-449C-A28F-1441A36C1E72}"/>
                </c:ext>
              </c:extLst>
            </c:dLbl>
            <c:dLbl>
              <c:idx val="14"/>
              <c:layout>
                <c:manualLayout>
                  <c:x val="7.1662571662571665E-3"/>
                  <c:y val="-0.3896797153024911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13F-449C-A28F-1441A36C1E72}"/>
                </c:ext>
              </c:extLst>
            </c:dLbl>
            <c:dLbl>
              <c:idx val="15"/>
              <c:layout>
                <c:manualLayout>
                  <c:x val="8.1900081900081901E-3"/>
                  <c:y val="-0.3950177935943060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13F-449C-A28F-1441A36C1E72}"/>
                </c:ext>
              </c:extLst>
            </c:dLbl>
            <c:dLbl>
              <c:idx val="16"/>
              <c:layout>
                <c:manualLayout>
                  <c:x val="-4.5045045045045045E-3"/>
                  <c:y val="-0.47241992882562278"/>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13F-449C-A28F-1441A36C1E72}"/>
                </c:ext>
              </c:extLst>
            </c:dLbl>
            <c:dLbl>
              <c:idx val="17"/>
              <c:layout>
                <c:manualLayout>
                  <c:x val="0"/>
                  <c:y val="-0.40747330960854095"/>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13F-449C-A28F-1441A36C1E72}"/>
                </c:ext>
              </c:extLst>
            </c:dLbl>
            <c:dLbl>
              <c:idx val="18"/>
              <c:layout>
                <c:manualLayout>
                  <c:x val="4.2997542997542998E-3"/>
                  <c:y val="-0.4217081850533807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13F-449C-A28F-1441A36C1E72}"/>
                </c:ext>
              </c:extLst>
            </c:dLbl>
            <c:dLbl>
              <c:idx val="19"/>
              <c:layout>
                <c:manualLayout>
                  <c:x val="-4.5045045045045045E-3"/>
                  <c:y val="-0.4813167259786476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13F-449C-A28F-1441A36C1E72}"/>
                </c:ext>
              </c:extLst>
            </c:dLbl>
            <c:dLbl>
              <c:idx val="20"/>
              <c:layout>
                <c:manualLayout>
                  <c:x val="0"/>
                  <c:y val="-0.4261565836298932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13F-449C-A28F-1441A36C1E72}"/>
                </c:ext>
              </c:extLst>
            </c:dLbl>
            <c:dLbl>
              <c:idx val="21"/>
              <c:layout>
                <c:manualLayout>
                  <c:x val="4.2997542997542998E-3"/>
                  <c:y val="-0.45462633451957296"/>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113F-449C-A28F-1441A36C1E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1087.29</c:v>
                </c:pt>
                <c:pt idx="1">
                  <c:v>1003.96</c:v>
                </c:pt>
                <c:pt idx="2">
                  <c:v>1050.3</c:v>
                </c:pt>
                <c:pt idx="3">
                  <c:v>1062.6199999999999</c:v>
                </c:pt>
                <c:pt idx="4">
                  <c:v>1137.07</c:v>
                </c:pt>
                <c:pt idx="5">
                  <c:v>1261.27</c:v>
                </c:pt>
                <c:pt idx="6">
                  <c:v>1470.83</c:v>
                </c:pt>
                <c:pt idx="7">
                  <c:v>1764.68</c:v>
                </c:pt>
                <c:pt idx="8">
                  <c:v>2011.63</c:v>
                </c:pt>
                <c:pt idx="9">
                  <c:v>1923.67</c:v>
                </c:pt>
                <c:pt idx="10">
                  <c:v>2237.16</c:v>
                </c:pt>
                <c:pt idx="11">
                  <c:v>2473.25</c:v>
                </c:pt>
                <c:pt idx="12">
                  <c:v>2721.25</c:v>
                </c:pt>
                <c:pt idx="13">
                  <c:v>2903.19</c:v>
                </c:pt>
                <c:pt idx="14">
                  <c:v>2995.5</c:v>
                </c:pt>
                <c:pt idx="15">
                  <c:v>3039.23</c:v>
                </c:pt>
                <c:pt idx="16">
                  <c:v>3107.65</c:v>
                </c:pt>
                <c:pt idx="17">
                  <c:v>3153.31</c:v>
                </c:pt>
                <c:pt idx="18">
                  <c:v>3279.52</c:v>
                </c:pt>
                <c:pt idx="19">
                  <c:v>3512.2</c:v>
                </c:pt>
                <c:pt idx="20">
                  <c:v>3325.84</c:v>
                </c:pt>
                <c:pt idx="21">
                  <c:v>3576.1</c:v>
                </c:pt>
              </c:numCache>
            </c:numRef>
          </c:val>
          <c:extLst>
            <c:ext xmlns:c16="http://schemas.microsoft.com/office/drawing/2014/chart" uri="{C3380CC4-5D6E-409C-BE32-E72D297353CC}">
              <c16:uniqueId val="{00000016-113F-449C-A28F-1441A36C1E72}"/>
            </c:ext>
          </c:extLst>
        </c:ser>
        <c:dLbls>
          <c:showLegendKey val="0"/>
          <c:showVal val="0"/>
          <c:showCatName val="0"/>
          <c:showSerName val="0"/>
          <c:showPercent val="0"/>
          <c:showBubbleSize val="0"/>
        </c:dLbls>
        <c:gapWidth val="60"/>
        <c:overlap val="100"/>
        <c:axId val="1392851872"/>
        <c:axId val="1"/>
      </c:barChart>
      <c:catAx>
        <c:axId val="1392851872"/>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392851872"/>
        <c:crosses val="min"/>
        <c:crossBetween val="between"/>
        <c:majorUnit val="5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032258064516132E-2"/>
          <c:y val="2.6260059296908091E-2"/>
          <c:w val="0.88387096774193552"/>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741935483870966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B7-4446-A3D9-2EEFFB7B773A}"/>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B7-4446-A3D9-2EEFFB7B773A}"/>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B7-4446-A3D9-2EEFFB7B773A}"/>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B7-4446-A3D9-2EEFFB7B773A}"/>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B7-4446-A3D9-2EEFFB7B773A}"/>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B7-4446-A3D9-2EEFFB7B773A}"/>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B7-4446-A3D9-2EEFFB7B773A}"/>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EB7-4446-A3D9-2EEFFB7B773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6.5449999999999999</c:v>
                </c:pt>
                <c:pt idx="1">
                  <c:v>5.3959999999999999</c:v>
                </c:pt>
                <c:pt idx="2">
                  <c:v>2.7570000000000001</c:v>
                </c:pt>
                <c:pt idx="3">
                  <c:v>2.2229999999999999</c:v>
                </c:pt>
                <c:pt idx="4">
                  <c:v>4.7990000000000004</c:v>
                </c:pt>
                <c:pt idx="5">
                  <c:v>6.64</c:v>
                </c:pt>
                <c:pt idx="6">
                  <c:v>5.4480000000000004</c:v>
                </c:pt>
                <c:pt idx="7">
                  <c:v>2.9140000000000001</c:v>
                </c:pt>
                <c:pt idx="8">
                  <c:v>8.2110000000000003</c:v>
                </c:pt>
                <c:pt idx="9">
                  <c:v>4.24</c:v>
                </c:pt>
                <c:pt idx="10">
                  <c:v>3.738</c:v>
                </c:pt>
                <c:pt idx="11">
                  <c:v>4.7450000000000001</c:v>
                </c:pt>
                <c:pt idx="12">
                  <c:v>3.1579999999999999</c:v>
                </c:pt>
                <c:pt idx="13">
                  <c:v>2.5920000000000001</c:v>
                </c:pt>
                <c:pt idx="14">
                  <c:v>3.5939999999999999</c:v>
                </c:pt>
                <c:pt idx="15">
                  <c:v>0.69</c:v>
                </c:pt>
                <c:pt idx="16">
                  <c:v>1.234</c:v>
                </c:pt>
                <c:pt idx="17">
                  <c:v>2.8530000000000002</c:v>
                </c:pt>
                <c:pt idx="18">
                  <c:v>5.31</c:v>
                </c:pt>
                <c:pt idx="19">
                  <c:v>2.3919999999999999</c:v>
                </c:pt>
                <c:pt idx="20">
                  <c:v>2.3929999999999998</c:v>
                </c:pt>
                <c:pt idx="21">
                  <c:v>3.927</c:v>
                </c:pt>
                <c:pt idx="22">
                  <c:v>5.3150000000000004</c:v>
                </c:pt>
                <c:pt idx="23">
                  <c:v>4.3369999999999997</c:v>
                </c:pt>
                <c:pt idx="24">
                  <c:v>3.1219999999999999</c:v>
                </c:pt>
                <c:pt idx="25">
                  <c:v>3</c:v>
                </c:pt>
              </c:numCache>
            </c:numRef>
          </c:val>
          <c:smooth val="0"/>
          <c:extLst>
            <c:ext xmlns:c16="http://schemas.microsoft.com/office/drawing/2014/chart" uri="{C3380CC4-5D6E-409C-BE32-E72D297353CC}">
              <c16:uniqueId val="{00000008-EEB7-4446-A3D9-2EEFFB7B773A}"/>
            </c:ext>
          </c:extLst>
        </c:ser>
        <c:dLbls>
          <c:showLegendKey val="0"/>
          <c:showVal val="0"/>
          <c:showCatName val="0"/>
          <c:showSerName val="0"/>
          <c:showPercent val="0"/>
          <c:showBubbleSize val="0"/>
        </c:dLbls>
        <c:marker val="1"/>
        <c:smooth val="0"/>
        <c:axId val="1129030880"/>
        <c:axId val="1"/>
      </c:lineChart>
      <c:catAx>
        <c:axId val="112903088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9"/>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129030880"/>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07491856677524E-2"/>
          <c:y val="2.6260059296908091E-2"/>
          <c:w val="0.89153094462540716"/>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8013029315960912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F52-45F8-9C3B-E5BDC136BE30}"/>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F52-45F8-9C3B-E5BDC136BE30}"/>
                </c:ext>
              </c:extLst>
            </c:dLbl>
            <c:dLbl>
              <c:idx val="2"/>
              <c:layout>
                <c:manualLayout>
                  <c:x val="-1.4983713355048859E-2"/>
                  <c:y val="-4.786107581533248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F52-45F8-9C3B-E5BDC136BE30}"/>
                </c:ext>
              </c:extLst>
            </c:dLbl>
            <c:dLbl>
              <c:idx val="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1F52-45F8-9C3B-E5BDC136BE30}"/>
                </c:ext>
              </c:extLst>
            </c:dLbl>
            <c:dLbl>
              <c:idx val="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F52-45F8-9C3B-E5BDC136BE30}"/>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F52-45F8-9C3B-E5BDC136BE30}"/>
                </c:ext>
              </c:extLst>
            </c:dLbl>
            <c:dLbl>
              <c:idx val="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F52-45F8-9C3B-E5BDC136BE30}"/>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F52-45F8-9C3B-E5BDC136BE30}"/>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F52-45F8-9C3B-E5BDC136BE30}"/>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F52-45F8-9C3B-E5BDC136BE30}"/>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F52-45F8-9C3B-E5BDC136BE30}"/>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1F52-45F8-9C3B-E5BDC136BE30}"/>
                </c:ext>
              </c:extLst>
            </c:dLbl>
            <c:dLbl>
              <c:idx val="17"/>
              <c:layout>
                <c:manualLayout>
                  <c:x val="1.726384364820847E-2"/>
                  <c:y val="-5.7602710715798387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F52-45F8-9C3B-E5BDC136BE30}"/>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1F52-45F8-9C3B-E5BDC136BE30}"/>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F52-45F8-9C3B-E5BDC136BE30}"/>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F52-45F8-9C3B-E5BDC136BE30}"/>
                </c:ext>
              </c:extLst>
            </c:dLbl>
            <c:dLbl>
              <c:idx val="2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F52-45F8-9C3B-E5BDC136BE30}"/>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F52-45F8-9C3B-E5BDC136BE3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2.4343833333333333</c:v>
                </c:pt>
                <c:pt idx="1">
                  <c:v>2.3982583333333332</c:v>
                </c:pt>
                <c:pt idx="2">
                  <c:v>2.4159833333333331</c:v>
                </c:pt>
                <c:pt idx="3">
                  <c:v>2.1325833333333333</c:v>
                </c:pt>
                <c:pt idx="4">
                  <c:v>1.9163249999999998</c:v>
                </c:pt>
                <c:pt idx="5">
                  <c:v>2.0179166666666668</c:v>
                </c:pt>
                <c:pt idx="6">
                  <c:v>2.2740916666666666</c:v>
                </c:pt>
                <c:pt idx="7">
                  <c:v>2.5674166666666669</c:v>
                </c:pt>
                <c:pt idx="8">
                  <c:v>2.315258333333333</c:v>
                </c:pt>
                <c:pt idx="9">
                  <c:v>1.9629583333333331</c:v>
                </c:pt>
                <c:pt idx="10">
                  <c:v>1.9336416666666665</c:v>
                </c:pt>
                <c:pt idx="11">
                  <c:v>1.8357083333333335</c:v>
                </c:pt>
                <c:pt idx="12">
                  <c:v>1.9044583333333334</c:v>
                </c:pt>
                <c:pt idx="13">
                  <c:v>2.2966166666666665</c:v>
                </c:pt>
                <c:pt idx="14">
                  <c:v>2.3948416666666668</c:v>
                </c:pt>
                <c:pt idx="15">
                  <c:v>2.6531750000000001</c:v>
                </c:pt>
                <c:pt idx="16">
                  <c:v>2.288675</c:v>
                </c:pt>
                <c:pt idx="17">
                  <c:v>2.2188416666666666</c:v>
                </c:pt>
                <c:pt idx="18">
                  <c:v>2.0929333333333333</c:v>
                </c:pt>
                <c:pt idx="19">
                  <c:v>2.1124583333333331</c:v>
                </c:pt>
                <c:pt idx="20">
                  <c:v>2.1472166666666666</c:v>
                </c:pt>
                <c:pt idx="21">
                  <c:v>2.2353333333333327</c:v>
                </c:pt>
                <c:pt idx="22">
                  <c:v>2.4211083333333336</c:v>
                </c:pt>
              </c:numCache>
            </c:numRef>
          </c:val>
          <c:smooth val="0"/>
          <c:extLst>
            <c:ext xmlns:c16="http://schemas.microsoft.com/office/drawing/2014/chart" uri="{C3380CC4-5D6E-409C-BE32-E72D297353CC}">
              <c16:uniqueId val="{00000012-1F52-45F8-9C3B-E5BDC136BE30}"/>
            </c:ext>
          </c:extLst>
        </c:ser>
        <c:dLbls>
          <c:showLegendKey val="0"/>
          <c:showVal val="0"/>
          <c:showCatName val="0"/>
          <c:showSerName val="0"/>
          <c:showPercent val="0"/>
          <c:showBubbleSize val="0"/>
        </c:dLbls>
        <c:marker val="1"/>
        <c:smooth val="0"/>
        <c:axId val="757132527"/>
        <c:axId val="1"/>
      </c:lineChart>
      <c:catAx>
        <c:axId val="75713252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57132527"/>
        <c:crosses val="min"/>
        <c:crossBetween val="midCat"/>
        <c:majorUnit val="0.5"/>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70534069981584E-2"/>
          <c:y val="6.8692206076618231E-2"/>
          <c:w val="0.97605893186003678"/>
          <c:h val="0.86261558784676351"/>
        </c:manualLayout>
      </c:layout>
      <c:barChart>
        <c:barDir val="col"/>
        <c:grouping val="stacked"/>
        <c:varyColors val="0"/>
        <c:ser>
          <c:idx val="0"/>
          <c:order val="0"/>
          <c:spPr>
            <a:solidFill>
              <a:srgbClr val="C0E6F4"/>
            </a:solidFill>
            <a:ln w="9525" algn="ctr">
              <a:solidFill>
                <a:srgbClr val="808080"/>
              </a:solidFill>
              <a:prstDash val="solid"/>
            </a:ln>
          </c:spPr>
          <c:invertIfNegative val="0"/>
          <c:val>
            <c:numRef>
              <c:f>Sheet1!$A$1:$T$1</c:f>
              <c:numCache>
                <c:formatCode>General</c:formatCode>
                <c:ptCount val="20"/>
                <c:pt idx="0">
                  <c:v>1843.2924109158621</c:v>
                </c:pt>
                <c:pt idx="1">
                  <c:v>1619.1703872222697</c:v>
                </c:pt>
                <c:pt idx="2">
                  <c:v>1419.1117864804185</c:v>
                </c:pt>
                <c:pt idx="3">
                  <c:v>1700.6301281321958</c:v>
                </c:pt>
                <c:pt idx="4">
                  <c:v>1770.4097952877682</c:v>
                </c:pt>
                <c:pt idx="5">
                  <c:v>2114.468508980714</c:v>
                </c:pt>
                <c:pt idx="6">
                  <c:v>2179.3475094152491</c:v>
                </c:pt>
                <c:pt idx="7">
                  <c:v>2250.7302106364991</c:v>
                </c:pt>
                <c:pt idx="8">
                  <c:v>2326.3599478513529</c:v>
                </c:pt>
                <c:pt idx="9">
                  <c:v>2587.3400236144348</c:v>
                </c:pt>
                <c:pt idx="10">
                  <c:v>2867.4030014619761</c:v>
                </c:pt>
                <c:pt idx="11">
                  <c:v>2399.5494134942005</c:v>
                </c:pt>
                <c:pt idx="12">
                  <c:v>2652.2938528191157</c:v>
                </c:pt>
                <c:pt idx="13">
                  <c:v>2889.1516390528332</c:v>
                </c:pt>
                <c:pt idx="14">
                  <c:v>3464.2057088635765</c:v>
                </c:pt>
                <c:pt idx="15">
                  <c:v>4282.9819368666913</c:v>
                </c:pt>
                <c:pt idx="16">
                  <c:v>4605.2118428576978</c:v>
                </c:pt>
                <c:pt idx="17">
                  <c:v>4954.4129047240831</c:v>
                </c:pt>
                <c:pt idx="18">
                  <c:v>5459.0754573734484</c:v>
                </c:pt>
                <c:pt idx="19">
                  <c:v>6236.2481796070497</c:v>
                </c:pt>
              </c:numCache>
            </c:numRef>
          </c:val>
          <c:extLst>
            <c:ext xmlns:c16="http://schemas.microsoft.com/office/drawing/2014/chart" uri="{C3380CC4-5D6E-409C-BE32-E72D297353CC}">
              <c16:uniqueId val="{00000000-CE43-4354-A75F-A38E64DF1751}"/>
            </c:ext>
          </c:extLst>
        </c:ser>
        <c:ser>
          <c:idx val="1"/>
          <c:order val="1"/>
          <c:spPr>
            <a:solidFill>
              <a:srgbClr val="80CCE8"/>
            </a:solidFill>
            <a:ln w="9525" algn="ctr">
              <a:solidFill>
                <a:srgbClr val="808080"/>
              </a:solidFill>
              <a:prstDash val="solid"/>
            </a:ln>
          </c:spPr>
          <c:invertIfNegative val="0"/>
          <c:val>
            <c:numRef>
              <c:f>Sheet1!$A$2:$T$2</c:f>
              <c:numCache>
                <c:formatCode>General</c:formatCode>
                <c:ptCount val="20"/>
                <c:pt idx="0">
                  <c:v>2308.4260333663524</c:v>
                </c:pt>
                <c:pt idx="1">
                  <c:v>2368.7747081525481</c:v>
                </c:pt>
                <c:pt idx="2">
                  <c:v>2411.932778341341</c:v>
                </c:pt>
                <c:pt idx="3">
                  <c:v>2995.2243451736103</c:v>
                </c:pt>
                <c:pt idx="4">
                  <c:v>3185.5046938869746</c:v>
                </c:pt>
                <c:pt idx="5">
                  <c:v>4273.8611080073988</c:v>
                </c:pt>
                <c:pt idx="6">
                  <c:v>4611.7320204593543</c:v>
                </c:pt>
                <c:pt idx="7">
                  <c:v>4936.2646236443234</c:v>
                </c:pt>
                <c:pt idx="8">
                  <c:v>5392.6301214621762</c:v>
                </c:pt>
                <c:pt idx="9">
                  <c:v>5854.33957356674</c:v>
                </c:pt>
                <c:pt idx="10">
                  <c:v>6120.6380881579516</c:v>
                </c:pt>
                <c:pt idx="11">
                  <c:v>6696.0479610739876</c:v>
                </c:pt>
                <c:pt idx="12">
                  <c:v>7437.5178155194772</c:v>
                </c:pt>
                <c:pt idx="13">
                  <c:v>8131.8850826346179</c:v>
                </c:pt>
                <c:pt idx="14">
                  <c:v>6690.7200690112268</c:v>
                </c:pt>
                <c:pt idx="15">
                  <c:v>7085.7868702057449</c:v>
                </c:pt>
                <c:pt idx="16">
                  <c:v>7753.117561034418</c:v>
                </c:pt>
                <c:pt idx="17">
                  <c:v>8279.1129984924955</c:v>
                </c:pt>
                <c:pt idx="18">
                  <c:v>8590.1368821513461</c:v>
                </c:pt>
                <c:pt idx="19">
                  <c:v>9124.8268050646766</c:v>
                </c:pt>
              </c:numCache>
            </c:numRef>
          </c:val>
          <c:extLst>
            <c:ext xmlns:c16="http://schemas.microsoft.com/office/drawing/2014/chart" uri="{C3380CC4-5D6E-409C-BE32-E72D297353CC}">
              <c16:uniqueId val="{00000001-CE43-4354-A75F-A38E64DF1751}"/>
            </c:ext>
          </c:extLst>
        </c:ser>
        <c:dLbls>
          <c:showLegendKey val="0"/>
          <c:showVal val="0"/>
          <c:showCatName val="0"/>
          <c:showSerName val="0"/>
          <c:showPercent val="0"/>
          <c:showBubbleSize val="0"/>
        </c:dLbls>
        <c:gapWidth val="60"/>
        <c:overlap val="100"/>
        <c:axId val="999030735"/>
        <c:axId val="1"/>
      </c:barChart>
      <c:catAx>
        <c:axId val="9990307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2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999030735"/>
        <c:crosses val="min"/>
        <c:crossBetween val="between"/>
        <c:majorUnit val="5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2129694425005831E-2"/>
          <c:y val="0.13464837049742709"/>
          <c:w val="0.97084208070912059"/>
          <c:h val="0.82075471698113212"/>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A80-4A71-A0F1-8F9456CBDA04}"/>
                </c:ext>
              </c:extLst>
            </c:dLbl>
            <c:dLbl>
              <c:idx val="1"/>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A80-4A71-A0F1-8F9456CBDA04}"/>
                </c:ext>
              </c:extLst>
            </c:dLbl>
            <c:dLbl>
              <c:idx val="2"/>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A80-4A71-A0F1-8F9456CBDA04}"/>
                </c:ext>
              </c:extLst>
            </c:dLbl>
            <c:dLbl>
              <c:idx val="3"/>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A80-4A71-A0F1-8F9456CBDA04}"/>
                </c:ext>
              </c:extLst>
            </c:dLbl>
            <c:dLbl>
              <c:idx val="4"/>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A80-4A71-A0F1-8F9456CBDA04}"/>
                </c:ext>
              </c:extLst>
            </c:dLbl>
            <c:dLbl>
              <c:idx val="5"/>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A80-4A71-A0F1-8F9456CBDA04}"/>
                </c:ext>
              </c:extLst>
            </c:dLbl>
            <c:dLbl>
              <c:idx val="6"/>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A80-4A71-A0F1-8F9456CBDA04}"/>
                </c:ext>
              </c:extLst>
            </c:dLbl>
            <c:dLbl>
              <c:idx val="7"/>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0A80-4A71-A0F1-8F9456CBDA04}"/>
                </c:ext>
              </c:extLst>
            </c:dLbl>
            <c:dLbl>
              <c:idx val="8"/>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0A80-4A71-A0F1-8F9456CBDA04}"/>
                </c:ext>
              </c:extLst>
            </c:dLbl>
            <c:dLbl>
              <c:idx val="9"/>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0A80-4A71-A0F1-8F9456CBDA04}"/>
                </c:ext>
              </c:extLst>
            </c:dLbl>
            <c:dLbl>
              <c:idx val="10"/>
              <c:layout>
                <c:manualLayout>
                  <c:x val="0"/>
                  <c:y val="-9.2624356775300176E-2"/>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0A80-4A71-A0F1-8F9456CBDA04}"/>
                </c:ext>
              </c:extLst>
            </c:dLbl>
            <c:dLbl>
              <c:idx val="11"/>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0A80-4A71-A0F1-8F9456CBDA04}"/>
                </c:ext>
              </c:extLst>
            </c:dLbl>
            <c:dLbl>
              <c:idx val="12"/>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0A80-4A71-A0F1-8F9456CBDA04}"/>
                </c:ext>
              </c:extLst>
            </c:dLbl>
            <c:dLbl>
              <c:idx val="13"/>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0A80-4A71-A0F1-8F9456CBDA04}"/>
                </c:ext>
              </c:extLst>
            </c:dLbl>
            <c:dLbl>
              <c:idx val="14"/>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0A80-4A71-A0F1-8F9456CBDA04}"/>
                </c:ext>
              </c:extLst>
            </c:dLbl>
            <c:dLbl>
              <c:idx val="15"/>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0A80-4A71-A0F1-8F9456CBDA04}"/>
                </c:ext>
              </c:extLst>
            </c:dLbl>
            <c:dLbl>
              <c:idx val="16"/>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0A80-4A71-A0F1-8F9456CBDA04}"/>
                </c:ext>
              </c:extLst>
            </c:dLbl>
            <c:dLbl>
              <c:idx val="17"/>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0A80-4A71-A0F1-8F9456CBDA04}"/>
                </c:ext>
              </c:extLst>
            </c:dLbl>
            <c:dLbl>
              <c:idx val="18"/>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0A80-4A71-A0F1-8F9456CBDA04}"/>
                </c:ext>
              </c:extLst>
            </c:dLbl>
            <c:dLbl>
              <c:idx val="19"/>
              <c:layout>
                <c:manualLayout>
                  <c:x val="0"/>
                  <c:y val="-9.2624356775300176E-2"/>
                </c:manualLayout>
              </c:layout>
              <c:numFmt formatCode="#,##0;&quot;-&quot;#,##0" sourceLinked="0"/>
              <c:spPr>
                <a:noFill/>
                <a:ln>
                  <a:noFill/>
                </a:ln>
              </c:spPr>
              <c:txPr>
                <a:bodyPr wrap="none"/>
                <a:lstStyle/>
                <a:p>
                  <a:pPr>
                    <a:defRPr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0A80-4A71-A0F1-8F9456CBDA0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44.398300020909694</c:v>
                </c:pt>
                <c:pt idx="1">
                  <c:v>40.601621850315055</c:v>
                </c:pt>
                <c:pt idx="2">
                  <c:v>37.042424395458397</c:v>
                </c:pt>
                <c:pt idx="3">
                  <c:v>36.215562850161746</c:v>
                </c:pt>
                <c:pt idx="4">
                  <c:v>35.723170751934752</c:v>
                </c:pt>
                <c:pt idx="5">
                  <c:v>33.098926256995739</c:v>
                </c:pt>
                <c:pt idx="6">
                  <c:v>32.091326567861451</c:v>
                </c:pt>
                <c:pt idx="7">
                  <c:v>31.31670833963695</c:v>
                </c:pt>
                <c:pt idx="8">
                  <c:v>30.138138888138798</c:v>
                </c:pt>
                <c:pt idx="9">
                  <c:v>30.649588080533086</c:v>
                </c:pt>
                <c:pt idx="10">
                  <c:v>31.902424264320185</c:v>
                </c:pt>
                <c:pt idx="11">
                  <c:v>26.381438345143536</c:v>
                </c:pt>
                <c:pt idx="12">
                  <c:v>26.28685192551119</c:v>
                </c:pt>
                <c:pt idx="13">
                  <c:v>26.214880795810195</c:v>
                </c:pt>
                <c:pt idx="14">
                  <c:v>34.113550257661821</c:v>
                </c:pt>
                <c:pt idx="15">
                  <c:v>37.673225742811098</c:v>
                </c:pt>
                <c:pt idx="16">
                  <c:v>37.264032154761459</c:v>
                </c:pt>
                <c:pt idx="17">
                  <c:v>37.438343650499441</c:v>
                </c:pt>
                <c:pt idx="18">
                  <c:v>38.856807950829918</c:v>
                </c:pt>
                <c:pt idx="19">
                  <c:v>40.59773281381662</c:v>
                </c:pt>
              </c:numCache>
            </c:numRef>
          </c:yVal>
          <c:smooth val="0"/>
          <c:extLst>
            <c:ext xmlns:c16="http://schemas.microsoft.com/office/drawing/2014/chart" uri="{C3380CC4-5D6E-409C-BE32-E72D297353CC}">
              <c16:uniqueId val="{00000014-0A80-4A71-A0F1-8F9456CBDA04}"/>
            </c:ext>
          </c:extLst>
        </c:ser>
        <c:dLbls>
          <c:showLegendKey val="0"/>
          <c:showVal val="0"/>
          <c:showCatName val="0"/>
          <c:showSerName val="0"/>
          <c:showPercent val="0"/>
          <c:showBubbleSize val="0"/>
        </c:dLbls>
        <c:axId val="1973878720"/>
        <c:axId val="1"/>
      </c:scatterChart>
      <c:valAx>
        <c:axId val="1973878720"/>
        <c:scaling>
          <c:orientation val="minMax"/>
          <c:max val="2019"/>
          <c:min val="1999.5"/>
        </c:scaling>
        <c:delete val="0"/>
        <c:axPos val="b"/>
        <c:majorGridlines>
          <c:spPr>
            <a:ln>
              <a:noFill/>
            </a:ln>
          </c:spPr>
        </c:majorGridlines>
        <c:numFmt formatCode="General" sourceLinked="1"/>
        <c:majorTickMark val="none"/>
        <c:minorTickMark val="none"/>
        <c:tickLblPos val="none"/>
        <c:spPr>
          <a:ln w="9525" algn="ctr">
            <a:solidFill>
              <a:srgbClr val="969696"/>
            </a:solidFill>
            <a:prstDash val="solid"/>
          </a:ln>
        </c:spPr>
        <c:crossAx val="1"/>
        <c:crosses val="min"/>
        <c:crossBetween val="midCat"/>
      </c:valAx>
      <c:valAx>
        <c:axId val="1"/>
        <c:scaling>
          <c:orientation val="minMax"/>
          <c:max val="45"/>
          <c:min val="0"/>
        </c:scaling>
        <c:delete val="1"/>
        <c:axPos val="r"/>
        <c:numFmt formatCode="General" sourceLinked="1"/>
        <c:majorTickMark val="out"/>
        <c:minorTickMark val="none"/>
        <c:tickLblPos val="nextTo"/>
        <c:crossAx val="1973878720"/>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42958809575153E-2"/>
          <c:y val="6.5887353878852278E-2"/>
          <c:w val="0.93034289411257276"/>
          <c:h val="0.86822529224229539"/>
        </c:manualLayout>
      </c:layout>
      <c:barChart>
        <c:barDir val="col"/>
        <c:grouping val="stacked"/>
        <c:varyColors val="0"/>
        <c:ser>
          <c:idx val="0"/>
          <c:order val="0"/>
          <c:spPr>
            <a:solidFill>
              <a:srgbClr val="C0E6F4"/>
            </a:solidFill>
            <a:ln w="9525" algn="ctr">
              <a:solidFill>
                <a:srgbClr val="808080"/>
              </a:solidFill>
              <a:prstDash val="solid"/>
            </a:ln>
          </c:spPr>
          <c:invertIfNegative val="0"/>
          <c:dLbls>
            <c:dLbl>
              <c:idx val="0"/>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11-4CDB-98D9-8094C1D317D0}"/>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11-4CDB-98D9-8094C1D317D0}"/>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811-4CDB-98D9-8094C1D317D0}"/>
                </c:ext>
              </c:extLst>
            </c:dLbl>
            <c:dLbl>
              <c:idx val="3"/>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11-4CDB-98D9-8094C1D317D0}"/>
                </c:ext>
              </c:extLst>
            </c:dLbl>
            <c:dLbl>
              <c:idx val="4"/>
              <c:layout>
                <c:manualLayout>
                  <c:x val="0"/>
                  <c:y val="0"/>
                </c:manualLayout>
              </c:layout>
              <c:numFmt formatCode="#,##0;&quot;-&quot;#,##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11-4CDB-98D9-8094C1D317D0}"/>
                </c:ext>
              </c:extLst>
            </c:dLbl>
            <c:dLbl>
              <c:idx val="5"/>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11-4CDB-98D9-8094C1D317D0}"/>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811-4CDB-98D9-8094C1D317D0}"/>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11-4CDB-98D9-8094C1D317D0}"/>
                </c:ext>
              </c:extLst>
            </c:dLbl>
            <c:dLbl>
              <c:idx val="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11-4CDB-98D9-8094C1D317D0}"/>
                </c:ext>
              </c:extLst>
            </c:dLbl>
            <c:dLbl>
              <c:idx val="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11-4CDB-98D9-8094C1D317D0}"/>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11-4CDB-98D9-8094C1D317D0}"/>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811-4CDB-98D9-8094C1D317D0}"/>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9811-4CDB-98D9-8094C1D317D0}"/>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9811-4CDB-98D9-8094C1D317D0}"/>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9811-4CDB-98D9-8094C1D317D0}"/>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9811-4CDB-98D9-8094C1D317D0}"/>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9811-4CDB-98D9-8094C1D317D0}"/>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9811-4CDB-98D9-8094C1D317D0}"/>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9811-4CDB-98D9-8094C1D317D0}"/>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9811-4CDB-98D9-8094C1D317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23.634452268907939</c:v>
                </c:pt>
                <c:pt idx="1">
                  <c:v>20.322731266666761</c:v>
                </c:pt>
                <c:pt idx="2">
                  <c:v>17.44124975896246</c:v>
                </c:pt>
                <c:pt idx="3">
                  <c:v>20.476697995911451</c:v>
                </c:pt>
                <c:pt idx="4">
                  <c:v>20.899521517496233</c:v>
                </c:pt>
                <c:pt idx="5">
                  <c:v>24.493922867965587</c:v>
                </c:pt>
                <c:pt idx="6">
                  <c:v>24.796681818394109</c:v>
                </c:pt>
                <c:pt idx="7">
                  <c:v>25.17440944657621</c:v>
                </c:pt>
                <c:pt idx="8">
                  <c:v>25.591965452576886</c:v>
                </c:pt>
                <c:pt idx="9">
                  <c:v>27.997225529170915</c:v>
                </c:pt>
                <c:pt idx="10">
                  <c:v>30.515071405681628</c:v>
                </c:pt>
                <c:pt idx="11">
                  <c:v>25.107755133477493</c:v>
                </c:pt>
                <c:pt idx="12">
                  <c:v>27.283424984331671</c:v>
                </c:pt>
                <c:pt idx="13">
                  <c:v>29.221262263477421</c:v>
                </c:pt>
                <c:pt idx="14">
                  <c:v>34.465201663515572</c:v>
                </c:pt>
                <c:pt idx="15">
                  <c:v>41.943465032386719</c:v>
                </c:pt>
                <c:pt idx="16">
                  <c:v>44.424486967156398</c:v>
                </c:pt>
                <c:pt idx="17">
                  <c:v>47.107303564335425</c:v>
                </c:pt>
                <c:pt idx="18">
                  <c:v>51.186161311435349</c:v>
                </c:pt>
                <c:pt idx="19">
                  <c:v>57.680756834710841</c:v>
                </c:pt>
              </c:numCache>
            </c:numRef>
          </c:val>
          <c:extLst>
            <c:ext xmlns:c16="http://schemas.microsoft.com/office/drawing/2014/chart" uri="{C3380CC4-5D6E-409C-BE32-E72D297353CC}">
              <c16:uniqueId val="{00000014-9811-4CDB-98D9-8094C1D317D0}"/>
            </c:ext>
          </c:extLst>
        </c:ser>
        <c:ser>
          <c:idx val="1"/>
          <c:order val="1"/>
          <c:spPr>
            <a:solidFill>
              <a:srgbClr val="80CCE8"/>
            </a:solidFill>
            <a:ln w="9525" algn="ctr">
              <a:solidFill>
                <a:srgbClr val="808080"/>
              </a:solidFill>
              <a:prstDash val="solid"/>
            </a:ln>
          </c:spPr>
          <c:invertIfNegative val="0"/>
          <c:dLbls>
            <c:dLbl>
              <c:idx val="0"/>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9811-4CDB-98D9-8094C1D317D0}"/>
                </c:ext>
              </c:extLst>
            </c:dLbl>
            <c:dLbl>
              <c:idx val="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9811-4CDB-98D9-8094C1D317D0}"/>
                </c:ext>
              </c:extLst>
            </c:dLbl>
            <c:dLbl>
              <c:idx val="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9811-4CDB-98D9-8094C1D317D0}"/>
                </c:ext>
              </c:extLst>
            </c:dLbl>
            <c:dLbl>
              <c:idx val="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9811-4CDB-98D9-8094C1D317D0}"/>
                </c:ext>
              </c:extLst>
            </c:dLbl>
            <c:dLbl>
              <c:idx val="4"/>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9811-4CDB-98D9-8094C1D317D0}"/>
                </c:ext>
              </c:extLst>
            </c:dLbl>
            <c:dLbl>
              <c:idx val="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9811-4CDB-98D9-8094C1D317D0}"/>
                </c:ext>
              </c:extLst>
            </c:dLbl>
            <c:dLbl>
              <c:idx val="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9811-4CDB-98D9-8094C1D317D0}"/>
                </c:ext>
              </c:extLst>
            </c:dLbl>
            <c:dLbl>
              <c:idx val="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9811-4CDB-98D9-8094C1D317D0}"/>
                </c:ext>
              </c:extLst>
            </c:dLbl>
            <c:dLbl>
              <c:idx val="8"/>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9811-4CDB-98D9-8094C1D317D0}"/>
                </c:ext>
              </c:extLst>
            </c:dLbl>
            <c:dLbl>
              <c:idx val="9"/>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9811-4CDB-98D9-8094C1D317D0}"/>
                </c:ext>
              </c:extLst>
            </c:dLbl>
            <c:dLbl>
              <c:idx val="10"/>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9811-4CDB-98D9-8094C1D317D0}"/>
                </c:ext>
              </c:extLst>
            </c:dLbl>
            <c:dLbl>
              <c:idx val="11"/>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9811-4CDB-98D9-8094C1D317D0}"/>
                </c:ext>
              </c:extLst>
            </c:dLbl>
            <c:dLbl>
              <c:idx val="12"/>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9811-4CDB-98D9-8094C1D317D0}"/>
                </c:ext>
              </c:extLst>
            </c:dLbl>
            <c:dLbl>
              <c:idx val="13"/>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9811-4CDB-98D9-8094C1D317D0}"/>
                </c:ext>
              </c:extLst>
            </c:dLbl>
            <c:dLbl>
              <c:idx val="14"/>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9811-4CDB-98D9-8094C1D317D0}"/>
                </c:ext>
              </c:extLst>
            </c:dLbl>
            <c:dLbl>
              <c:idx val="15"/>
              <c:layout>
                <c:manualLayout>
                  <c:x val="0"/>
                  <c:y val="-1.0626992561105207E-3"/>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9811-4CDB-98D9-8094C1D317D0}"/>
                </c:ext>
              </c:extLst>
            </c:dLbl>
            <c:dLbl>
              <c:idx val="16"/>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9811-4CDB-98D9-8094C1D317D0}"/>
                </c:ext>
              </c:extLst>
            </c:dLbl>
            <c:dLbl>
              <c:idx val="17"/>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9811-4CDB-98D9-8094C1D317D0}"/>
                </c:ext>
              </c:extLst>
            </c:dLbl>
            <c:dLbl>
              <c:idx val="18"/>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9811-4CDB-98D9-8094C1D317D0}"/>
                </c:ext>
              </c:extLst>
            </c:dLbl>
            <c:dLbl>
              <c:idx val="19"/>
              <c:layout>
                <c:manualLayout>
                  <c:x val="0"/>
                  <c:y val="0"/>
                </c:manualLayout>
              </c:layout>
              <c:numFmt formatCode="#,##0;&quot;-&quot;#,##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9811-4CDB-98D9-8094C1D317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29.598334251695608</c:v>
                </c:pt>
                <c:pt idx="1">
                  <c:v>29.73125756557754</c:v>
                </c:pt>
                <c:pt idx="2">
                  <c:v>29.643275737432564</c:v>
                </c:pt>
                <c:pt idx="3">
                  <c:v>36.064458303748275</c:v>
                </c:pt>
                <c:pt idx="4">
                  <c:v>37.604584018444548</c:v>
                </c:pt>
                <c:pt idx="5">
                  <c:v>49.50824468811512</c:v>
                </c:pt>
                <c:pt idx="6">
                  <c:v>52.472426287679895</c:v>
                </c:pt>
                <c:pt idx="7">
                  <c:v>55.212102359051357</c:v>
                </c:pt>
                <c:pt idx="8">
                  <c:v>59.323581415013152</c:v>
                </c:pt>
                <c:pt idx="9">
                  <c:v>63.348946744358585</c:v>
                </c:pt>
                <c:pt idx="10">
                  <c:v>65.136190557534832</c:v>
                </c:pt>
                <c:pt idx="11">
                  <c:v>70.064292747298836</c:v>
                </c:pt>
                <c:pt idx="12">
                  <c:v>76.50772148556311</c:v>
                </c:pt>
                <c:pt idx="13">
                  <c:v>82.246962563040654</c:v>
                </c:pt>
                <c:pt idx="14">
                  <c:v>66.565624513172892</c:v>
                </c:pt>
                <c:pt idx="15">
                  <c:v>69.391479627589689</c:v>
                </c:pt>
                <c:pt idx="16">
                  <c:v>74.790972011240825</c:v>
                </c:pt>
                <c:pt idx="17">
                  <c:v>78.719052441419663</c:v>
                </c:pt>
                <c:pt idx="18">
                  <c:v>80.544065670171591</c:v>
                </c:pt>
                <c:pt idx="19">
                  <c:v>84.398006773192776</c:v>
                </c:pt>
              </c:numCache>
            </c:numRef>
          </c:val>
          <c:extLst>
            <c:ext xmlns:c16="http://schemas.microsoft.com/office/drawing/2014/chart" uri="{C3380CC4-5D6E-409C-BE32-E72D297353CC}">
              <c16:uniqueId val="{00000029-9811-4CDB-98D9-8094C1D317D0}"/>
            </c:ext>
          </c:extLst>
        </c:ser>
        <c:dLbls>
          <c:showLegendKey val="0"/>
          <c:showVal val="0"/>
          <c:showCatName val="0"/>
          <c:showSerName val="0"/>
          <c:showPercent val="0"/>
          <c:showBubbleSize val="0"/>
        </c:dLbls>
        <c:gapWidth val="60"/>
        <c:overlap val="100"/>
        <c:axId val="791142384"/>
        <c:axId val="1"/>
      </c:barChart>
      <c:catAx>
        <c:axId val="7911423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5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791142384"/>
        <c:crosses val="min"/>
        <c:crossBetween val="between"/>
        <c:majorUnit val="5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6" y="3"/>
            <a:ext cx="2950375" cy="498965"/>
          </a:xfrm>
          <a:prstGeom prst="rect">
            <a:avLst/>
          </a:prstGeom>
        </p:spPr>
        <p:txBody>
          <a:bodyPr vert="horz" lIns="92201" tIns="46100" rIns="92201" bIns="46100" rtlCol="0"/>
          <a:lstStyle>
            <a:lvl1pPr algn="l">
              <a:defRPr sz="1200"/>
            </a:lvl1pPr>
          </a:lstStyle>
          <a:p>
            <a:endParaRPr kumimoji="1" lang="ja-JP" altLang="en-US" dirty="0">
              <a:latin typeface="Arial" panose="020B0604020202020204" pitchFamily="34" charset="0"/>
            </a:endParaRPr>
          </a:p>
        </p:txBody>
      </p:sp>
      <p:sp>
        <p:nvSpPr>
          <p:cNvPr id="3" name="日付プレースホルダー 2"/>
          <p:cNvSpPr>
            <a:spLocks noGrp="1"/>
          </p:cNvSpPr>
          <p:nvPr>
            <p:ph type="dt" sz="quarter" idx="1"/>
          </p:nvPr>
        </p:nvSpPr>
        <p:spPr>
          <a:xfrm>
            <a:off x="3855221" y="3"/>
            <a:ext cx="2950374" cy="498965"/>
          </a:xfrm>
          <a:prstGeom prst="rect">
            <a:avLst/>
          </a:prstGeom>
        </p:spPr>
        <p:txBody>
          <a:bodyPr vert="horz" lIns="92201" tIns="46100" rIns="92201" bIns="46100" rtlCol="0"/>
          <a:lstStyle>
            <a:lvl1pPr algn="r">
              <a:defRPr sz="1200"/>
            </a:lvl1pPr>
          </a:lstStyle>
          <a:p>
            <a:fld id="{AD5813BB-2A59-4094-A80D-63C58A298EE5}" type="datetimeFigureOut">
              <a:rPr kumimoji="1" lang="ja-JP" altLang="en-US" smtClean="0">
                <a:latin typeface="Arial" panose="020B0604020202020204" pitchFamily="34" charset="0"/>
              </a:rPr>
              <a:pPr/>
              <a:t>2023/3/30</a:t>
            </a:fld>
            <a:endParaRPr kumimoji="1" lang="ja-JP" altLang="en-US" dirty="0">
              <a:latin typeface="Arial" panose="020B0604020202020204" pitchFamily="34" charset="0"/>
            </a:endParaRPr>
          </a:p>
        </p:txBody>
      </p:sp>
      <p:sp>
        <p:nvSpPr>
          <p:cNvPr id="4" name="フッター プレースホルダー 3"/>
          <p:cNvSpPr>
            <a:spLocks noGrp="1"/>
          </p:cNvSpPr>
          <p:nvPr>
            <p:ph type="ftr" sz="quarter" idx="2"/>
          </p:nvPr>
        </p:nvSpPr>
        <p:spPr>
          <a:xfrm>
            <a:off x="6" y="9440374"/>
            <a:ext cx="2950375" cy="498965"/>
          </a:xfrm>
          <a:prstGeom prst="rect">
            <a:avLst/>
          </a:prstGeom>
        </p:spPr>
        <p:txBody>
          <a:bodyPr vert="horz" lIns="92201" tIns="46100" rIns="92201" bIns="46100" rtlCol="0" anchor="b"/>
          <a:lstStyle>
            <a:lvl1pPr algn="l">
              <a:defRPr sz="1200"/>
            </a:lvl1pPr>
          </a:lstStyle>
          <a:p>
            <a:endParaRPr kumimoji="1" lang="ja-JP" altLang="en-US" dirty="0">
              <a:latin typeface="Arial" panose="020B0604020202020204" pitchFamily="34" charset="0"/>
            </a:endParaRPr>
          </a:p>
        </p:txBody>
      </p:sp>
      <p:sp>
        <p:nvSpPr>
          <p:cNvPr id="5" name="スライド番号プレースホルダー 4"/>
          <p:cNvSpPr>
            <a:spLocks noGrp="1"/>
          </p:cNvSpPr>
          <p:nvPr>
            <p:ph type="sldNum" sz="quarter" idx="3"/>
          </p:nvPr>
        </p:nvSpPr>
        <p:spPr>
          <a:xfrm>
            <a:off x="3855221" y="9440374"/>
            <a:ext cx="2950374" cy="498965"/>
          </a:xfrm>
          <a:prstGeom prst="rect">
            <a:avLst/>
          </a:prstGeom>
        </p:spPr>
        <p:txBody>
          <a:bodyPr vert="horz" lIns="92201" tIns="46100" rIns="92201" bIns="46100" rtlCol="0" anchor="b"/>
          <a:lstStyle>
            <a:lvl1pPr algn="r">
              <a:defRPr sz="1200"/>
            </a:lvl1pPr>
          </a:lstStyle>
          <a:p>
            <a:fld id="{A6BB9159-7815-4378-BBEB-37E2EF11ACE4}" type="slidenum">
              <a:rPr kumimoji="1" lang="ja-JP" altLang="en-US" smtClean="0">
                <a:latin typeface="Arial" panose="020B0604020202020204" pitchFamily="34" charset="0"/>
              </a:rPr>
              <a:pPr/>
              <a:t>‹#›</a:t>
            </a:fld>
            <a:endParaRPr kumimoji="1" lang="ja-JP" altLang="en-US" dirty="0">
              <a:latin typeface="Arial" panose="020B0604020202020204" pitchFamily="34" charset="0"/>
            </a:endParaRPr>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5" y="5"/>
            <a:ext cx="2950529" cy="497524"/>
          </a:xfrm>
          <a:prstGeom prst="rect">
            <a:avLst/>
          </a:prstGeom>
        </p:spPr>
        <p:txBody>
          <a:bodyPr vert="horz" lIns="91518" tIns="45758" rIns="91518" bIns="45758" rtlCol="0"/>
          <a:lstStyle>
            <a:lvl1pPr algn="l">
              <a:defRPr sz="1200">
                <a:latin typeface="Arial" panose="020B0604020202020204" pitchFamily="34" charset="0"/>
              </a:defRPr>
            </a:lvl1pPr>
          </a:lstStyle>
          <a:p>
            <a:endParaRPr lang="ja-JP" altLang="en-US" dirty="0"/>
          </a:p>
        </p:txBody>
      </p:sp>
      <p:sp>
        <p:nvSpPr>
          <p:cNvPr id="3" name="日付プレースホルダ 2"/>
          <p:cNvSpPr>
            <a:spLocks noGrp="1"/>
          </p:cNvSpPr>
          <p:nvPr>
            <p:ph type="dt" idx="1"/>
          </p:nvPr>
        </p:nvSpPr>
        <p:spPr>
          <a:xfrm>
            <a:off x="3855085" y="5"/>
            <a:ext cx="2950529" cy="497524"/>
          </a:xfrm>
          <a:prstGeom prst="rect">
            <a:avLst/>
          </a:prstGeom>
        </p:spPr>
        <p:txBody>
          <a:bodyPr vert="horz" lIns="91518" tIns="45758" rIns="91518" bIns="45758" rtlCol="0"/>
          <a:lstStyle>
            <a:lvl1pPr algn="r">
              <a:defRPr sz="1200">
                <a:latin typeface="Arial" panose="020B0604020202020204" pitchFamily="34" charset="0"/>
              </a:defRPr>
            </a:lvl1pPr>
          </a:lstStyle>
          <a:p>
            <a:fld id="{6F0D6084-7E8B-4A36-97F0-DEDFB028508E}" type="datetimeFigureOut">
              <a:rPr lang="ja-JP" altLang="en-US" smtClean="0"/>
              <a:pPr/>
              <a:t>2023/3/30</a:t>
            </a:fld>
            <a:endParaRPr lang="ja-JP" altLang="en-US" dirty="0"/>
          </a:p>
        </p:txBody>
      </p:sp>
      <p:sp>
        <p:nvSpPr>
          <p:cNvPr id="4" name="スライド イメージ プレースホルダ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1518" tIns="45758" rIns="91518" bIns="45758" rtlCol="0" anchor="ctr"/>
          <a:lstStyle/>
          <a:p>
            <a:endParaRPr lang="ja-JP" altLang="en-US" dirty="0"/>
          </a:p>
        </p:txBody>
      </p:sp>
      <p:sp>
        <p:nvSpPr>
          <p:cNvPr id="5" name="ノート プレースホルダ 4"/>
          <p:cNvSpPr>
            <a:spLocks noGrp="1"/>
          </p:cNvSpPr>
          <p:nvPr>
            <p:ph type="body" sz="quarter" idx="3"/>
          </p:nvPr>
        </p:nvSpPr>
        <p:spPr>
          <a:xfrm>
            <a:off x="680404" y="4720911"/>
            <a:ext cx="5446396" cy="4472939"/>
          </a:xfrm>
          <a:prstGeom prst="rect">
            <a:avLst/>
          </a:prstGeom>
        </p:spPr>
        <p:txBody>
          <a:bodyPr vert="horz" lIns="91518" tIns="45758" rIns="91518" bIns="45758"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 5"/>
          <p:cNvSpPr>
            <a:spLocks noGrp="1"/>
          </p:cNvSpPr>
          <p:nvPr>
            <p:ph type="ftr" sz="quarter" idx="4"/>
          </p:nvPr>
        </p:nvSpPr>
        <p:spPr>
          <a:xfrm>
            <a:off x="5" y="9440230"/>
            <a:ext cx="2950529" cy="497523"/>
          </a:xfrm>
          <a:prstGeom prst="rect">
            <a:avLst/>
          </a:prstGeom>
        </p:spPr>
        <p:txBody>
          <a:bodyPr vert="horz" lIns="91518" tIns="45758" rIns="91518" bIns="45758" rtlCol="0" anchor="b"/>
          <a:lstStyle>
            <a:lvl1pPr algn="l">
              <a:defRPr sz="1200">
                <a:latin typeface="Arial" panose="020B0604020202020204" pitchFamily="34" charset="0"/>
              </a:defRPr>
            </a:lvl1pPr>
          </a:lstStyle>
          <a:p>
            <a:endParaRPr lang="ja-JP" altLang="en-US" dirty="0"/>
          </a:p>
        </p:txBody>
      </p:sp>
      <p:sp>
        <p:nvSpPr>
          <p:cNvPr id="7" name="スライド番号プレースホルダ 6"/>
          <p:cNvSpPr>
            <a:spLocks noGrp="1"/>
          </p:cNvSpPr>
          <p:nvPr>
            <p:ph type="sldNum" sz="quarter" idx="5"/>
          </p:nvPr>
        </p:nvSpPr>
        <p:spPr>
          <a:xfrm>
            <a:off x="3855085" y="9440230"/>
            <a:ext cx="2950529" cy="497523"/>
          </a:xfrm>
          <a:prstGeom prst="rect">
            <a:avLst/>
          </a:prstGeom>
        </p:spPr>
        <p:txBody>
          <a:bodyPr vert="horz" lIns="91518" tIns="45758" rIns="91518" bIns="45758" rtlCol="0" anchor="b"/>
          <a:lstStyle>
            <a:lvl1pPr algn="r">
              <a:defRPr sz="1200">
                <a:latin typeface="Arial" panose="020B0604020202020204" pitchFamily="34" charset="0"/>
              </a:defRPr>
            </a:lvl1pPr>
          </a:lstStyle>
          <a:p>
            <a:fld id="{27D7EE6A-0797-491E-97CB-8F6F4017E7EC}" type="slidenum">
              <a:rPr lang="ja-JP" altLang="en-US" smtClean="0"/>
              <a:pPr/>
              <a:t>‹#›</a:t>
            </a:fld>
            <a:endParaRPr lang="ja-JP" altLang="en-US" dirty="0"/>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Arial" panose="020B0604020202020204" pitchFamily="34" charset="0"/>
        <a:ea typeface="+mn-ea"/>
        <a:cs typeface="+mn-cs"/>
      </a:defRPr>
    </a:lvl1pPr>
    <a:lvl2pPr marL="457200" algn="l" defTabSz="914400" rtl="0" eaLnBrk="1" latinLnBrk="0" hangingPunct="1">
      <a:defRPr kumimoji="1" sz="1200" kern="1200">
        <a:solidFill>
          <a:schemeClr val="tx1"/>
        </a:solidFill>
        <a:latin typeface="Arial" panose="020B0604020202020204" pitchFamily="34" charset="0"/>
        <a:ea typeface="+mn-ea"/>
        <a:cs typeface="+mn-cs"/>
      </a:defRPr>
    </a:lvl2pPr>
    <a:lvl3pPr marL="914400" algn="l" defTabSz="914400" rtl="0" eaLnBrk="1" latinLnBrk="0" hangingPunct="1">
      <a:defRPr kumimoji="1" sz="1200" kern="1200">
        <a:solidFill>
          <a:schemeClr val="tx1"/>
        </a:solidFill>
        <a:latin typeface="Arial" panose="020B0604020202020204" pitchFamily="34" charset="0"/>
        <a:ea typeface="+mn-ea"/>
        <a:cs typeface="+mn-cs"/>
      </a:defRPr>
    </a:lvl3pPr>
    <a:lvl4pPr marL="1371600" algn="l" defTabSz="914400" rtl="0" eaLnBrk="1" latinLnBrk="0" hangingPunct="1">
      <a:defRPr kumimoji="1" sz="1200" kern="1200">
        <a:solidFill>
          <a:schemeClr val="tx1"/>
        </a:solidFill>
        <a:latin typeface="Arial" panose="020B0604020202020204" pitchFamily="34" charset="0"/>
        <a:ea typeface="+mn-ea"/>
        <a:cs typeface="+mn-cs"/>
      </a:defRPr>
    </a:lvl4pPr>
    <a:lvl5pPr marL="1828800" algn="l" defTabSz="914400" rtl="0" eaLnBrk="1" latinLnBrk="0" hangingPunct="1">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1139770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427877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4</a:t>
            </a:fld>
            <a:endParaRPr kumimoji="1" lang="ja-JP" altLang="en-US"/>
          </a:p>
        </p:txBody>
      </p:sp>
    </p:spTree>
    <p:extLst>
      <p:ext uri="{BB962C8B-B14F-4D97-AF65-F5344CB8AC3E}">
        <p14:creationId xmlns:p14="http://schemas.microsoft.com/office/powerpoint/2010/main" val="4073701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3396989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5"/>
          </p:nvPr>
        </p:nvSpPr>
        <p:spPr/>
        <p:txBody>
          <a:bodyPr/>
          <a:lstStyle/>
          <a:p>
            <a:fld id="{27D7EE6A-0797-491E-97CB-8F6F4017E7EC}" type="slidenum">
              <a:rPr lang="ja-JP" altLang="en-US" smtClean="0"/>
              <a:pPr/>
              <a:t>39</a:t>
            </a:fld>
            <a:endParaRPr lang="ja-JP" altLang="en-US" dirty="0"/>
          </a:p>
        </p:txBody>
      </p:sp>
    </p:spTree>
    <p:extLst>
      <p:ext uri="{BB962C8B-B14F-4D97-AF65-F5344CB8AC3E}">
        <p14:creationId xmlns:p14="http://schemas.microsoft.com/office/powerpoint/2010/main" val="372468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69</a:t>
            </a:fld>
            <a:endParaRPr kumimoji="1" lang="ja-JP" altLang="en-US"/>
          </a:p>
        </p:txBody>
      </p:sp>
    </p:spTree>
    <p:extLst>
      <p:ext uri="{BB962C8B-B14F-4D97-AF65-F5344CB8AC3E}">
        <p14:creationId xmlns:p14="http://schemas.microsoft.com/office/powerpoint/2010/main" val="37386425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grpSp>
        <p:nvGrpSpPr>
          <p:cNvPr id="3" name="グループ化 2"/>
          <p:cNvGrpSpPr/>
          <p:nvPr userDrawn="1"/>
        </p:nvGrpSpPr>
        <p:grpSpPr>
          <a:xfrm>
            <a:off x="5673080" y="1932932"/>
            <a:ext cx="3384376" cy="4343047"/>
            <a:chOff x="5673080" y="1853471"/>
            <a:chExt cx="3528392" cy="4527857"/>
          </a:xfrm>
        </p:grpSpPr>
        <p:sp>
          <p:nvSpPr>
            <p:cNvPr id="1576" name="Oval 6"/>
            <p:cNvSpPr>
              <a:spLocks noChangeArrowheads="1"/>
            </p:cNvSpPr>
            <p:nvPr/>
          </p:nvSpPr>
          <p:spPr bwMode="auto">
            <a:xfrm>
              <a:off x="6669274"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7" name="Oval 7"/>
            <p:cNvSpPr>
              <a:spLocks noChangeArrowheads="1"/>
            </p:cNvSpPr>
            <p:nvPr/>
          </p:nvSpPr>
          <p:spPr bwMode="auto">
            <a:xfrm>
              <a:off x="7487167"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8" name="Oval 8"/>
            <p:cNvSpPr>
              <a:spLocks noChangeArrowheads="1"/>
            </p:cNvSpPr>
            <p:nvPr/>
          </p:nvSpPr>
          <p:spPr bwMode="auto">
            <a:xfrm>
              <a:off x="757877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9" name="Oval 9"/>
            <p:cNvSpPr>
              <a:spLocks noChangeArrowheads="1"/>
            </p:cNvSpPr>
            <p:nvPr/>
          </p:nvSpPr>
          <p:spPr bwMode="auto">
            <a:xfrm>
              <a:off x="7668740"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0" name="Oval 10"/>
            <p:cNvSpPr>
              <a:spLocks noChangeArrowheads="1"/>
            </p:cNvSpPr>
            <p:nvPr/>
          </p:nvSpPr>
          <p:spPr bwMode="auto">
            <a:xfrm>
              <a:off x="7758708"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1" name="Oval 11"/>
            <p:cNvSpPr>
              <a:spLocks noChangeArrowheads="1"/>
            </p:cNvSpPr>
            <p:nvPr/>
          </p:nvSpPr>
          <p:spPr bwMode="auto">
            <a:xfrm>
              <a:off x="7850312"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2" name="Oval 12"/>
            <p:cNvSpPr>
              <a:spLocks noChangeArrowheads="1"/>
            </p:cNvSpPr>
            <p:nvPr/>
          </p:nvSpPr>
          <p:spPr bwMode="auto">
            <a:xfrm>
              <a:off x="8303425" y="412394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3" name="Oval 13"/>
            <p:cNvSpPr>
              <a:spLocks noChangeArrowheads="1"/>
            </p:cNvSpPr>
            <p:nvPr/>
          </p:nvSpPr>
          <p:spPr bwMode="auto">
            <a:xfrm>
              <a:off x="8574966" y="412394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4" name="Oval 14"/>
            <p:cNvSpPr>
              <a:spLocks noChangeArrowheads="1"/>
            </p:cNvSpPr>
            <p:nvPr/>
          </p:nvSpPr>
          <p:spPr bwMode="auto">
            <a:xfrm>
              <a:off x="8668206" y="412394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5" name="Oval 15"/>
            <p:cNvSpPr>
              <a:spLocks noChangeArrowheads="1"/>
            </p:cNvSpPr>
            <p:nvPr/>
          </p:nvSpPr>
          <p:spPr bwMode="auto">
            <a:xfrm>
              <a:off x="6669274"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6" name="Oval 16"/>
            <p:cNvSpPr>
              <a:spLocks noChangeArrowheads="1"/>
            </p:cNvSpPr>
            <p:nvPr/>
          </p:nvSpPr>
          <p:spPr bwMode="auto">
            <a:xfrm>
              <a:off x="676251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7" name="Oval 17"/>
            <p:cNvSpPr>
              <a:spLocks noChangeArrowheads="1"/>
            </p:cNvSpPr>
            <p:nvPr/>
          </p:nvSpPr>
          <p:spPr bwMode="auto">
            <a:xfrm>
              <a:off x="658094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8" name="Oval 18"/>
            <p:cNvSpPr>
              <a:spLocks noChangeArrowheads="1"/>
            </p:cNvSpPr>
            <p:nvPr/>
          </p:nvSpPr>
          <p:spPr bwMode="auto">
            <a:xfrm>
              <a:off x="7487167"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89" name="Oval 19"/>
            <p:cNvSpPr>
              <a:spLocks noChangeArrowheads="1"/>
            </p:cNvSpPr>
            <p:nvPr/>
          </p:nvSpPr>
          <p:spPr bwMode="auto">
            <a:xfrm>
              <a:off x="7578772"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0" name="Oval 20"/>
            <p:cNvSpPr>
              <a:spLocks noChangeArrowheads="1"/>
            </p:cNvSpPr>
            <p:nvPr/>
          </p:nvSpPr>
          <p:spPr bwMode="auto">
            <a:xfrm>
              <a:off x="7668740"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1" name="Oval 21"/>
            <p:cNvSpPr>
              <a:spLocks noChangeArrowheads="1"/>
            </p:cNvSpPr>
            <p:nvPr/>
          </p:nvSpPr>
          <p:spPr bwMode="auto">
            <a:xfrm>
              <a:off x="7758708" y="4213911"/>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2" name="Oval 22"/>
            <p:cNvSpPr>
              <a:spLocks noChangeArrowheads="1"/>
            </p:cNvSpPr>
            <p:nvPr/>
          </p:nvSpPr>
          <p:spPr bwMode="auto">
            <a:xfrm>
              <a:off x="812348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3" name="Oval 23"/>
            <p:cNvSpPr>
              <a:spLocks noChangeArrowheads="1"/>
            </p:cNvSpPr>
            <p:nvPr/>
          </p:nvSpPr>
          <p:spPr bwMode="auto">
            <a:xfrm>
              <a:off x="8303425" y="4213911"/>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4" name="Oval 24"/>
            <p:cNvSpPr>
              <a:spLocks noChangeArrowheads="1"/>
            </p:cNvSpPr>
            <p:nvPr/>
          </p:nvSpPr>
          <p:spPr bwMode="auto">
            <a:xfrm>
              <a:off x="8395029"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5" name="Oval 25"/>
            <p:cNvSpPr>
              <a:spLocks noChangeArrowheads="1"/>
            </p:cNvSpPr>
            <p:nvPr/>
          </p:nvSpPr>
          <p:spPr bwMode="auto">
            <a:xfrm>
              <a:off x="839502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6" name="Oval 26"/>
            <p:cNvSpPr>
              <a:spLocks noChangeArrowheads="1"/>
            </p:cNvSpPr>
            <p:nvPr/>
          </p:nvSpPr>
          <p:spPr bwMode="auto">
            <a:xfrm>
              <a:off x="8395029"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7" name="Oval 27"/>
            <p:cNvSpPr>
              <a:spLocks noChangeArrowheads="1"/>
            </p:cNvSpPr>
            <p:nvPr/>
          </p:nvSpPr>
          <p:spPr bwMode="auto">
            <a:xfrm>
              <a:off x="8484997"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8" name="Oval 28"/>
            <p:cNvSpPr>
              <a:spLocks noChangeArrowheads="1"/>
            </p:cNvSpPr>
            <p:nvPr/>
          </p:nvSpPr>
          <p:spPr bwMode="auto">
            <a:xfrm>
              <a:off x="8668206"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99" name="Oval 29"/>
            <p:cNvSpPr>
              <a:spLocks noChangeArrowheads="1"/>
            </p:cNvSpPr>
            <p:nvPr/>
          </p:nvSpPr>
          <p:spPr bwMode="auto">
            <a:xfrm>
              <a:off x="8758174" y="4213911"/>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0" name="Oval 30"/>
            <p:cNvSpPr>
              <a:spLocks noChangeArrowheads="1"/>
            </p:cNvSpPr>
            <p:nvPr/>
          </p:nvSpPr>
          <p:spPr bwMode="auto">
            <a:xfrm>
              <a:off x="6669274" y="4305515"/>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1" name="Oval 31"/>
            <p:cNvSpPr>
              <a:spLocks noChangeArrowheads="1"/>
            </p:cNvSpPr>
            <p:nvPr/>
          </p:nvSpPr>
          <p:spPr bwMode="auto">
            <a:xfrm>
              <a:off x="6762514"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2" name="Oval 32"/>
            <p:cNvSpPr>
              <a:spLocks noChangeArrowheads="1"/>
            </p:cNvSpPr>
            <p:nvPr/>
          </p:nvSpPr>
          <p:spPr bwMode="auto">
            <a:xfrm>
              <a:off x="7487167" y="4305515"/>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3" name="Oval 33"/>
            <p:cNvSpPr>
              <a:spLocks noChangeArrowheads="1"/>
            </p:cNvSpPr>
            <p:nvPr/>
          </p:nvSpPr>
          <p:spPr bwMode="auto">
            <a:xfrm>
              <a:off x="7578772"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4" name="Oval 34"/>
            <p:cNvSpPr>
              <a:spLocks noChangeArrowheads="1"/>
            </p:cNvSpPr>
            <p:nvPr/>
          </p:nvSpPr>
          <p:spPr bwMode="auto">
            <a:xfrm>
              <a:off x="8123489"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5" name="Oval 35"/>
            <p:cNvSpPr>
              <a:spLocks noChangeArrowheads="1"/>
            </p:cNvSpPr>
            <p:nvPr/>
          </p:nvSpPr>
          <p:spPr bwMode="auto">
            <a:xfrm>
              <a:off x="8484997" y="430551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6" name="Oval 36"/>
            <p:cNvSpPr>
              <a:spLocks noChangeArrowheads="1"/>
            </p:cNvSpPr>
            <p:nvPr/>
          </p:nvSpPr>
          <p:spPr bwMode="auto">
            <a:xfrm>
              <a:off x="6490973"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7" name="Oval 37"/>
            <p:cNvSpPr>
              <a:spLocks noChangeArrowheads="1"/>
            </p:cNvSpPr>
            <p:nvPr/>
          </p:nvSpPr>
          <p:spPr bwMode="auto">
            <a:xfrm>
              <a:off x="658094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8" name="Oval 38"/>
            <p:cNvSpPr>
              <a:spLocks noChangeArrowheads="1"/>
            </p:cNvSpPr>
            <p:nvPr/>
          </p:nvSpPr>
          <p:spPr bwMode="auto">
            <a:xfrm>
              <a:off x="6669274"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09" name="Oval 39"/>
            <p:cNvSpPr>
              <a:spLocks noChangeArrowheads="1"/>
            </p:cNvSpPr>
            <p:nvPr/>
          </p:nvSpPr>
          <p:spPr bwMode="auto">
            <a:xfrm>
              <a:off x="7487167" y="4395483"/>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0" name="Oval 40"/>
            <p:cNvSpPr>
              <a:spLocks noChangeArrowheads="1"/>
            </p:cNvSpPr>
            <p:nvPr/>
          </p:nvSpPr>
          <p:spPr bwMode="auto">
            <a:xfrm>
              <a:off x="739719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1" name="Oval 41"/>
            <p:cNvSpPr>
              <a:spLocks noChangeArrowheads="1"/>
            </p:cNvSpPr>
            <p:nvPr/>
          </p:nvSpPr>
          <p:spPr bwMode="auto">
            <a:xfrm>
              <a:off x="7850312"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2" name="Oval 42"/>
            <p:cNvSpPr>
              <a:spLocks noChangeArrowheads="1"/>
            </p:cNvSpPr>
            <p:nvPr/>
          </p:nvSpPr>
          <p:spPr bwMode="auto">
            <a:xfrm>
              <a:off x="7940280"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3" name="Oval 43"/>
            <p:cNvSpPr>
              <a:spLocks noChangeArrowheads="1"/>
            </p:cNvSpPr>
            <p:nvPr/>
          </p:nvSpPr>
          <p:spPr bwMode="auto">
            <a:xfrm>
              <a:off x="8123489"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4" name="Oval 44"/>
            <p:cNvSpPr>
              <a:spLocks noChangeArrowheads="1"/>
            </p:cNvSpPr>
            <p:nvPr/>
          </p:nvSpPr>
          <p:spPr bwMode="auto">
            <a:xfrm>
              <a:off x="8484997" y="4395483"/>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5" name="Oval 45"/>
            <p:cNvSpPr>
              <a:spLocks noChangeArrowheads="1"/>
            </p:cNvSpPr>
            <p:nvPr/>
          </p:nvSpPr>
          <p:spPr bwMode="auto">
            <a:xfrm>
              <a:off x="6490973"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6" name="Oval 46"/>
            <p:cNvSpPr>
              <a:spLocks noChangeArrowheads="1"/>
            </p:cNvSpPr>
            <p:nvPr/>
          </p:nvSpPr>
          <p:spPr bwMode="auto">
            <a:xfrm>
              <a:off x="6669274"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7" name="Oval 47"/>
            <p:cNvSpPr>
              <a:spLocks noChangeArrowheads="1"/>
            </p:cNvSpPr>
            <p:nvPr/>
          </p:nvSpPr>
          <p:spPr bwMode="auto">
            <a:xfrm>
              <a:off x="7850312"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8" name="Oval 48"/>
            <p:cNvSpPr>
              <a:spLocks noChangeArrowheads="1"/>
            </p:cNvSpPr>
            <p:nvPr/>
          </p:nvSpPr>
          <p:spPr bwMode="auto">
            <a:xfrm>
              <a:off x="8123489"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19" name="Oval 49"/>
            <p:cNvSpPr>
              <a:spLocks noChangeArrowheads="1"/>
            </p:cNvSpPr>
            <p:nvPr/>
          </p:nvSpPr>
          <p:spPr bwMode="auto">
            <a:xfrm>
              <a:off x="8484997"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0" name="Oval 50"/>
            <p:cNvSpPr>
              <a:spLocks noChangeArrowheads="1"/>
            </p:cNvSpPr>
            <p:nvPr/>
          </p:nvSpPr>
          <p:spPr bwMode="auto">
            <a:xfrm>
              <a:off x="8574966" y="4395483"/>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1" name="Oval 51"/>
            <p:cNvSpPr>
              <a:spLocks noChangeArrowheads="1"/>
            </p:cNvSpPr>
            <p:nvPr/>
          </p:nvSpPr>
          <p:spPr bwMode="auto">
            <a:xfrm>
              <a:off x="8574966"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2" name="Oval 52"/>
            <p:cNvSpPr>
              <a:spLocks noChangeArrowheads="1"/>
            </p:cNvSpPr>
            <p:nvPr/>
          </p:nvSpPr>
          <p:spPr bwMode="auto">
            <a:xfrm>
              <a:off x="8574966"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3" name="Oval 53"/>
            <p:cNvSpPr>
              <a:spLocks noChangeArrowheads="1"/>
            </p:cNvSpPr>
            <p:nvPr/>
          </p:nvSpPr>
          <p:spPr bwMode="auto">
            <a:xfrm>
              <a:off x="6397734"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4" name="Oval 54"/>
            <p:cNvSpPr>
              <a:spLocks noChangeArrowheads="1"/>
            </p:cNvSpPr>
            <p:nvPr/>
          </p:nvSpPr>
          <p:spPr bwMode="auto">
            <a:xfrm>
              <a:off x="6307765"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5" name="Oval 55"/>
            <p:cNvSpPr>
              <a:spLocks noChangeArrowheads="1"/>
            </p:cNvSpPr>
            <p:nvPr/>
          </p:nvSpPr>
          <p:spPr bwMode="auto">
            <a:xfrm>
              <a:off x="757877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6" name="Oval 56"/>
            <p:cNvSpPr>
              <a:spLocks noChangeArrowheads="1"/>
            </p:cNvSpPr>
            <p:nvPr/>
          </p:nvSpPr>
          <p:spPr bwMode="auto">
            <a:xfrm>
              <a:off x="7578772"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7" name="Oval 57"/>
            <p:cNvSpPr>
              <a:spLocks noChangeArrowheads="1"/>
            </p:cNvSpPr>
            <p:nvPr/>
          </p:nvSpPr>
          <p:spPr bwMode="auto">
            <a:xfrm>
              <a:off x="7758708"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8" name="Oval 58"/>
            <p:cNvSpPr>
              <a:spLocks noChangeArrowheads="1"/>
            </p:cNvSpPr>
            <p:nvPr/>
          </p:nvSpPr>
          <p:spPr bwMode="auto">
            <a:xfrm>
              <a:off x="7758708" y="448545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29" name="Oval 59"/>
            <p:cNvSpPr>
              <a:spLocks noChangeArrowheads="1"/>
            </p:cNvSpPr>
            <p:nvPr/>
          </p:nvSpPr>
          <p:spPr bwMode="auto">
            <a:xfrm>
              <a:off x="7850312" y="457705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0" name="Oval 60"/>
            <p:cNvSpPr>
              <a:spLocks noChangeArrowheads="1"/>
            </p:cNvSpPr>
            <p:nvPr/>
          </p:nvSpPr>
          <p:spPr bwMode="auto">
            <a:xfrm>
              <a:off x="8030249" y="457705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1" name="Oval 61"/>
            <p:cNvSpPr>
              <a:spLocks noChangeArrowheads="1"/>
            </p:cNvSpPr>
            <p:nvPr/>
          </p:nvSpPr>
          <p:spPr bwMode="auto">
            <a:xfrm>
              <a:off x="8758174"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2" name="Oval 62"/>
            <p:cNvSpPr>
              <a:spLocks noChangeArrowheads="1"/>
            </p:cNvSpPr>
            <p:nvPr/>
          </p:nvSpPr>
          <p:spPr bwMode="auto">
            <a:xfrm>
              <a:off x="8758174" y="4398755"/>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3" name="Oval 63"/>
            <p:cNvSpPr>
              <a:spLocks noChangeArrowheads="1"/>
            </p:cNvSpPr>
            <p:nvPr/>
          </p:nvSpPr>
          <p:spPr bwMode="auto">
            <a:xfrm>
              <a:off x="621779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4" name="Oval 64"/>
            <p:cNvSpPr>
              <a:spLocks noChangeArrowheads="1"/>
            </p:cNvSpPr>
            <p:nvPr/>
          </p:nvSpPr>
          <p:spPr bwMode="auto">
            <a:xfrm>
              <a:off x="6307765"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5" name="Oval 65"/>
            <p:cNvSpPr>
              <a:spLocks noChangeArrowheads="1"/>
            </p:cNvSpPr>
            <p:nvPr/>
          </p:nvSpPr>
          <p:spPr bwMode="auto">
            <a:xfrm>
              <a:off x="7758708"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6" name="Oval 66"/>
            <p:cNvSpPr>
              <a:spLocks noChangeArrowheads="1"/>
            </p:cNvSpPr>
            <p:nvPr/>
          </p:nvSpPr>
          <p:spPr bwMode="auto">
            <a:xfrm>
              <a:off x="7668740"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7" name="Oval 67"/>
            <p:cNvSpPr>
              <a:spLocks noChangeArrowheads="1"/>
            </p:cNvSpPr>
            <p:nvPr/>
          </p:nvSpPr>
          <p:spPr bwMode="auto">
            <a:xfrm>
              <a:off x="7758708"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8" name="Oval 68"/>
            <p:cNvSpPr>
              <a:spLocks noChangeArrowheads="1"/>
            </p:cNvSpPr>
            <p:nvPr/>
          </p:nvSpPr>
          <p:spPr bwMode="auto">
            <a:xfrm>
              <a:off x="7850312"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39" name="Oval 69"/>
            <p:cNvSpPr>
              <a:spLocks noChangeArrowheads="1"/>
            </p:cNvSpPr>
            <p:nvPr/>
          </p:nvSpPr>
          <p:spPr bwMode="auto">
            <a:xfrm>
              <a:off x="8030249" y="4667024"/>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0" name="Oval 70"/>
            <p:cNvSpPr>
              <a:spLocks noChangeArrowheads="1"/>
            </p:cNvSpPr>
            <p:nvPr/>
          </p:nvSpPr>
          <p:spPr bwMode="auto">
            <a:xfrm>
              <a:off x="8758174"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1" name="Oval 71"/>
            <p:cNvSpPr>
              <a:spLocks noChangeArrowheads="1"/>
            </p:cNvSpPr>
            <p:nvPr/>
          </p:nvSpPr>
          <p:spPr bwMode="auto">
            <a:xfrm>
              <a:off x="6126193"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2" name="Oval 72"/>
            <p:cNvSpPr>
              <a:spLocks noChangeArrowheads="1"/>
            </p:cNvSpPr>
            <p:nvPr/>
          </p:nvSpPr>
          <p:spPr bwMode="auto">
            <a:xfrm>
              <a:off x="6217797"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643" name="Oval 73"/>
            <p:cNvSpPr>
              <a:spLocks noChangeArrowheads="1"/>
            </p:cNvSpPr>
            <p:nvPr/>
          </p:nvSpPr>
          <p:spPr bwMode="auto">
            <a:xfrm>
              <a:off x="6307765"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1" name="Oval 74"/>
            <p:cNvSpPr>
              <a:spLocks noChangeArrowheads="1"/>
            </p:cNvSpPr>
            <p:nvPr/>
          </p:nvSpPr>
          <p:spPr bwMode="auto">
            <a:xfrm>
              <a:off x="6397734" y="4756992"/>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2" name="Oval 75"/>
            <p:cNvSpPr>
              <a:spLocks noChangeArrowheads="1"/>
            </p:cNvSpPr>
            <p:nvPr/>
          </p:nvSpPr>
          <p:spPr bwMode="auto">
            <a:xfrm>
              <a:off x="7850312"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3" name="Oval 76"/>
            <p:cNvSpPr>
              <a:spLocks noChangeArrowheads="1"/>
            </p:cNvSpPr>
            <p:nvPr/>
          </p:nvSpPr>
          <p:spPr bwMode="auto">
            <a:xfrm>
              <a:off x="7940280"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4" name="Oval 77"/>
            <p:cNvSpPr>
              <a:spLocks noChangeArrowheads="1"/>
            </p:cNvSpPr>
            <p:nvPr/>
          </p:nvSpPr>
          <p:spPr bwMode="auto">
            <a:xfrm>
              <a:off x="8758174" y="475699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5" name="Oval 78"/>
            <p:cNvSpPr>
              <a:spLocks noChangeArrowheads="1"/>
            </p:cNvSpPr>
            <p:nvPr/>
          </p:nvSpPr>
          <p:spPr bwMode="auto">
            <a:xfrm>
              <a:off x="8848142" y="4756992"/>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6" name="Oval 79"/>
            <p:cNvSpPr>
              <a:spLocks noChangeArrowheads="1"/>
            </p:cNvSpPr>
            <p:nvPr/>
          </p:nvSpPr>
          <p:spPr bwMode="auto">
            <a:xfrm>
              <a:off x="603622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7" name="Oval 80"/>
            <p:cNvSpPr>
              <a:spLocks noChangeArrowheads="1"/>
            </p:cNvSpPr>
            <p:nvPr/>
          </p:nvSpPr>
          <p:spPr bwMode="auto">
            <a:xfrm>
              <a:off x="6126193"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8" name="Oval 81"/>
            <p:cNvSpPr>
              <a:spLocks noChangeArrowheads="1"/>
            </p:cNvSpPr>
            <p:nvPr/>
          </p:nvSpPr>
          <p:spPr bwMode="auto">
            <a:xfrm>
              <a:off x="62177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99" name="Oval 82"/>
            <p:cNvSpPr>
              <a:spLocks noChangeArrowheads="1"/>
            </p:cNvSpPr>
            <p:nvPr/>
          </p:nvSpPr>
          <p:spPr bwMode="auto">
            <a:xfrm>
              <a:off x="6307765"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0" name="Oval 83"/>
            <p:cNvSpPr>
              <a:spLocks noChangeArrowheads="1"/>
            </p:cNvSpPr>
            <p:nvPr/>
          </p:nvSpPr>
          <p:spPr bwMode="auto">
            <a:xfrm>
              <a:off x="8484997"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1" name="Oval 84"/>
            <p:cNvSpPr>
              <a:spLocks noChangeArrowheads="1"/>
            </p:cNvSpPr>
            <p:nvPr/>
          </p:nvSpPr>
          <p:spPr bwMode="auto">
            <a:xfrm>
              <a:off x="8758174"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2" name="Oval 85"/>
            <p:cNvSpPr>
              <a:spLocks noChangeArrowheads="1"/>
            </p:cNvSpPr>
            <p:nvPr/>
          </p:nvSpPr>
          <p:spPr bwMode="auto">
            <a:xfrm>
              <a:off x="8848142" y="485023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3" name="Oval 86"/>
            <p:cNvSpPr>
              <a:spLocks noChangeArrowheads="1"/>
            </p:cNvSpPr>
            <p:nvPr/>
          </p:nvSpPr>
          <p:spPr bwMode="auto">
            <a:xfrm>
              <a:off x="8939746" y="485023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4" name="Oval 87"/>
            <p:cNvSpPr>
              <a:spLocks noChangeArrowheads="1"/>
            </p:cNvSpPr>
            <p:nvPr/>
          </p:nvSpPr>
          <p:spPr bwMode="auto">
            <a:xfrm>
              <a:off x="8939746" y="4485452"/>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5" name="Oval 88"/>
            <p:cNvSpPr>
              <a:spLocks noChangeArrowheads="1"/>
            </p:cNvSpPr>
            <p:nvPr/>
          </p:nvSpPr>
          <p:spPr bwMode="auto">
            <a:xfrm>
              <a:off x="594625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6" name="Oval 89"/>
            <p:cNvSpPr>
              <a:spLocks noChangeArrowheads="1"/>
            </p:cNvSpPr>
            <p:nvPr/>
          </p:nvSpPr>
          <p:spPr bwMode="auto">
            <a:xfrm>
              <a:off x="6036225"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7" name="Oval 90"/>
            <p:cNvSpPr>
              <a:spLocks noChangeArrowheads="1"/>
            </p:cNvSpPr>
            <p:nvPr/>
          </p:nvSpPr>
          <p:spPr bwMode="auto">
            <a:xfrm>
              <a:off x="6126193"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8" name="Oval 91"/>
            <p:cNvSpPr>
              <a:spLocks noChangeArrowheads="1"/>
            </p:cNvSpPr>
            <p:nvPr/>
          </p:nvSpPr>
          <p:spPr bwMode="auto">
            <a:xfrm>
              <a:off x="8303425"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09" name="Oval 92"/>
            <p:cNvSpPr>
              <a:spLocks noChangeArrowheads="1"/>
            </p:cNvSpPr>
            <p:nvPr/>
          </p:nvSpPr>
          <p:spPr bwMode="auto">
            <a:xfrm>
              <a:off x="848499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0" name="Oval 93"/>
            <p:cNvSpPr>
              <a:spLocks noChangeArrowheads="1"/>
            </p:cNvSpPr>
            <p:nvPr/>
          </p:nvSpPr>
          <p:spPr bwMode="auto">
            <a:xfrm>
              <a:off x="8574966" y="494020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1" name="Oval 94"/>
            <p:cNvSpPr>
              <a:spLocks noChangeArrowheads="1"/>
            </p:cNvSpPr>
            <p:nvPr/>
          </p:nvSpPr>
          <p:spPr bwMode="auto">
            <a:xfrm>
              <a:off x="866820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2" name="Oval 95"/>
            <p:cNvSpPr>
              <a:spLocks noChangeArrowheads="1"/>
            </p:cNvSpPr>
            <p:nvPr/>
          </p:nvSpPr>
          <p:spPr bwMode="auto">
            <a:xfrm>
              <a:off x="8758174"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3" name="Oval 96"/>
            <p:cNvSpPr>
              <a:spLocks noChangeArrowheads="1"/>
            </p:cNvSpPr>
            <p:nvPr/>
          </p:nvSpPr>
          <p:spPr bwMode="auto">
            <a:xfrm>
              <a:off x="8848142" y="494020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4" name="Oval 97"/>
            <p:cNvSpPr>
              <a:spLocks noChangeArrowheads="1"/>
            </p:cNvSpPr>
            <p:nvPr/>
          </p:nvSpPr>
          <p:spPr bwMode="auto">
            <a:xfrm>
              <a:off x="8939746"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5" name="Oval 98"/>
            <p:cNvSpPr>
              <a:spLocks noChangeArrowheads="1"/>
            </p:cNvSpPr>
            <p:nvPr/>
          </p:nvSpPr>
          <p:spPr bwMode="auto">
            <a:xfrm>
              <a:off x="5853017"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6" name="Oval 99"/>
            <p:cNvSpPr>
              <a:spLocks noChangeArrowheads="1"/>
            </p:cNvSpPr>
            <p:nvPr/>
          </p:nvSpPr>
          <p:spPr bwMode="auto">
            <a:xfrm>
              <a:off x="594625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7" name="Oval 100"/>
            <p:cNvSpPr>
              <a:spLocks noChangeArrowheads="1"/>
            </p:cNvSpPr>
            <p:nvPr/>
          </p:nvSpPr>
          <p:spPr bwMode="auto">
            <a:xfrm>
              <a:off x="7850312"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8" name="Oval 101"/>
            <p:cNvSpPr>
              <a:spLocks noChangeArrowheads="1"/>
            </p:cNvSpPr>
            <p:nvPr/>
          </p:nvSpPr>
          <p:spPr bwMode="auto">
            <a:xfrm>
              <a:off x="7758708"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19" name="Oval 102"/>
            <p:cNvSpPr>
              <a:spLocks noChangeArrowheads="1"/>
            </p:cNvSpPr>
            <p:nvPr/>
          </p:nvSpPr>
          <p:spPr bwMode="auto">
            <a:xfrm>
              <a:off x="8303425"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0" name="Oval 103"/>
            <p:cNvSpPr>
              <a:spLocks noChangeArrowheads="1"/>
            </p:cNvSpPr>
            <p:nvPr/>
          </p:nvSpPr>
          <p:spPr bwMode="auto">
            <a:xfrm>
              <a:off x="8395029"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1" name="Oval 104"/>
            <p:cNvSpPr>
              <a:spLocks noChangeArrowheads="1"/>
            </p:cNvSpPr>
            <p:nvPr/>
          </p:nvSpPr>
          <p:spPr bwMode="auto">
            <a:xfrm>
              <a:off x="848499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2" name="Oval 105"/>
            <p:cNvSpPr>
              <a:spLocks noChangeArrowheads="1"/>
            </p:cNvSpPr>
            <p:nvPr/>
          </p:nvSpPr>
          <p:spPr bwMode="auto">
            <a:xfrm>
              <a:off x="8574966" y="5030168"/>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3" name="Oval 106"/>
            <p:cNvSpPr>
              <a:spLocks noChangeArrowheads="1"/>
            </p:cNvSpPr>
            <p:nvPr/>
          </p:nvSpPr>
          <p:spPr bwMode="auto">
            <a:xfrm>
              <a:off x="8668206"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4" name="Oval 107"/>
            <p:cNvSpPr>
              <a:spLocks noChangeArrowheads="1"/>
            </p:cNvSpPr>
            <p:nvPr/>
          </p:nvSpPr>
          <p:spPr bwMode="auto">
            <a:xfrm>
              <a:off x="8758174"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5" name="Oval 108"/>
            <p:cNvSpPr>
              <a:spLocks noChangeArrowheads="1"/>
            </p:cNvSpPr>
            <p:nvPr/>
          </p:nvSpPr>
          <p:spPr bwMode="auto">
            <a:xfrm>
              <a:off x="8848142" y="5030168"/>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6" name="Oval 109"/>
            <p:cNvSpPr>
              <a:spLocks noChangeArrowheads="1"/>
            </p:cNvSpPr>
            <p:nvPr/>
          </p:nvSpPr>
          <p:spPr bwMode="auto">
            <a:xfrm>
              <a:off x="5763048"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7" name="Oval 110"/>
            <p:cNvSpPr>
              <a:spLocks noChangeArrowheads="1"/>
            </p:cNvSpPr>
            <p:nvPr/>
          </p:nvSpPr>
          <p:spPr bwMode="auto">
            <a:xfrm>
              <a:off x="757877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8" name="Oval 111"/>
            <p:cNvSpPr>
              <a:spLocks noChangeArrowheads="1"/>
            </p:cNvSpPr>
            <p:nvPr/>
          </p:nvSpPr>
          <p:spPr bwMode="auto">
            <a:xfrm>
              <a:off x="7758708"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29" name="Oval 112"/>
            <p:cNvSpPr>
              <a:spLocks noChangeArrowheads="1"/>
            </p:cNvSpPr>
            <p:nvPr/>
          </p:nvSpPr>
          <p:spPr bwMode="auto">
            <a:xfrm>
              <a:off x="7850312"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0" name="Oval 113"/>
            <p:cNvSpPr>
              <a:spLocks noChangeArrowheads="1"/>
            </p:cNvSpPr>
            <p:nvPr/>
          </p:nvSpPr>
          <p:spPr bwMode="auto">
            <a:xfrm>
              <a:off x="7940280"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1" name="Oval 114"/>
            <p:cNvSpPr>
              <a:spLocks noChangeArrowheads="1"/>
            </p:cNvSpPr>
            <p:nvPr/>
          </p:nvSpPr>
          <p:spPr bwMode="auto">
            <a:xfrm>
              <a:off x="812348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2" name="Oval 115"/>
            <p:cNvSpPr>
              <a:spLocks noChangeArrowheads="1"/>
            </p:cNvSpPr>
            <p:nvPr/>
          </p:nvSpPr>
          <p:spPr bwMode="auto">
            <a:xfrm>
              <a:off x="821345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3" name="Oval 116"/>
            <p:cNvSpPr>
              <a:spLocks noChangeArrowheads="1"/>
            </p:cNvSpPr>
            <p:nvPr/>
          </p:nvSpPr>
          <p:spPr bwMode="auto">
            <a:xfrm>
              <a:off x="8213457" y="5030168"/>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4" name="Oval 117"/>
            <p:cNvSpPr>
              <a:spLocks noChangeArrowheads="1"/>
            </p:cNvSpPr>
            <p:nvPr/>
          </p:nvSpPr>
          <p:spPr bwMode="auto">
            <a:xfrm>
              <a:off x="8213457" y="494020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5" name="Oval 118"/>
            <p:cNvSpPr>
              <a:spLocks noChangeArrowheads="1"/>
            </p:cNvSpPr>
            <p:nvPr/>
          </p:nvSpPr>
          <p:spPr bwMode="auto">
            <a:xfrm>
              <a:off x="8303425"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6" name="Oval 119"/>
            <p:cNvSpPr>
              <a:spLocks noChangeArrowheads="1"/>
            </p:cNvSpPr>
            <p:nvPr/>
          </p:nvSpPr>
          <p:spPr bwMode="auto">
            <a:xfrm>
              <a:off x="8395029"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7" name="Oval 120"/>
            <p:cNvSpPr>
              <a:spLocks noChangeArrowheads="1"/>
            </p:cNvSpPr>
            <p:nvPr/>
          </p:nvSpPr>
          <p:spPr bwMode="auto">
            <a:xfrm>
              <a:off x="8484997"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8" name="Oval 121"/>
            <p:cNvSpPr>
              <a:spLocks noChangeArrowheads="1"/>
            </p:cNvSpPr>
            <p:nvPr/>
          </p:nvSpPr>
          <p:spPr bwMode="auto">
            <a:xfrm>
              <a:off x="8574966" y="5121772"/>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39" name="Oval 122"/>
            <p:cNvSpPr>
              <a:spLocks noChangeArrowheads="1"/>
            </p:cNvSpPr>
            <p:nvPr/>
          </p:nvSpPr>
          <p:spPr bwMode="auto">
            <a:xfrm>
              <a:off x="866820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0" name="Oval 123"/>
            <p:cNvSpPr>
              <a:spLocks noChangeArrowheads="1"/>
            </p:cNvSpPr>
            <p:nvPr/>
          </p:nvSpPr>
          <p:spPr bwMode="auto">
            <a:xfrm>
              <a:off x="8758174"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1" name="Oval 124"/>
            <p:cNvSpPr>
              <a:spLocks noChangeArrowheads="1"/>
            </p:cNvSpPr>
            <p:nvPr/>
          </p:nvSpPr>
          <p:spPr bwMode="auto">
            <a:xfrm>
              <a:off x="8848142" y="5121772"/>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2" name="Oval 125"/>
            <p:cNvSpPr>
              <a:spLocks noChangeArrowheads="1"/>
            </p:cNvSpPr>
            <p:nvPr/>
          </p:nvSpPr>
          <p:spPr bwMode="auto">
            <a:xfrm>
              <a:off x="8939746" y="5121772"/>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3" name="Oval 126"/>
            <p:cNvSpPr>
              <a:spLocks noChangeArrowheads="1"/>
            </p:cNvSpPr>
            <p:nvPr/>
          </p:nvSpPr>
          <p:spPr bwMode="auto">
            <a:xfrm>
              <a:off x="5763048"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4" name="Oval 127"/>
            <p:cNvSpPr>
              <a:spLocks noChangeArrowheads="1"/>
            </p:cNvSpPr>
            <p:nvPr/>
          </p:nvSpPr>
          <p:spPr bwMode="auto">
            <a:xfrm>
              <a:off x="56730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5" name="Oval 128"/>
            <p:cNvSpPr>
              <a:spLocks noChangeArrowheads="1"/>
            </p:cNvSpPr>
            <p:nvPr/>
          </p:nvSpPr>
          <p:spPr bwMode="auto">
            <a:xfrm>
              <a:off x="757877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6" name="Oval 129"/>
            <p:cNvSpPr>
              <a:spLocks noChangeArrowheads="1"/>
            </p:cNvSpPr>
            <p:nvPr/>
          </p:nvSpPr>
          <p:spPr bwMode="auto">
            <a:xfrm>
              <a:off x="766874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7" name="Oval 130"/>
            <p:cNvSpPr>
              <a:spLocks noChangeArrowheads="1"/>
            </p:cNvSpPr>
            <p:nvPr/>
          </p:nvSpPr>
          <p:spPr bwMode="auto">
            <a:xfrm>
              <a:off x="7758708"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8" name="Oval 131"/>
            <p:cNvSpPr>
              <a:spLocks noChangeArrowheads="1"/>
            </p:cNvSpPr>
            <p:nvPr/>
          </p:nvSpPr>
          <p:spPr bwMode="auto">
            <a:xfrm>
              <a:off x="7850312"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49" name="Oval 132"/>
            <p:cNvSpPr>
              <a:spLocks noChangeArrowheads="1"/>
            </p:cNvSpPr>
            <p:nvPr/>
          </p:nvSpPr>
          <p:spPr bwMode="auto">
            <a:xfrm>
              <a:off x="7940280"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0" name="Oval 133"/>
            <p:cNvSpPr>
              <a:spLocks noChangeArrowheads="1"/>
            </p:cNvSpPr>
            <p:nvPr/>
          </p:nvSpPr>
          <p:spPr bwMode="auto">
            <a:xfrm>
              <a:off x="8030249"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1" name="Oval 134"/>
            <p:cNvSpPr>
              <a:spLocks noChangeArrowheads="1"/>
            </p:cNvSpPr>
            <p:nvPr/>
          </p:nvSpPr>
          <p:spPr bwMode="auto">
            <a:xfrm>
              <a:off x="812348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2" name="Oval 135"/>
            <p:cNvSpPr>
              <a:spLocks noChangeArrowheads="1"/>
            </p:cNvSpPr>
            <p:nvPr/>
          </p:nvSpPr>
          <p:spPr bwMode="auto">
            <a:xfrm>
              <a:off x="821345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3" name="Oval 136"/>
            <p:cNvSpPr>
              <a:spLocks noChangeArrowheads="1"/>
            </p:cNvSpPr>
            <p:nvPr/>
          </p:nvSpPr>
          <p:spPr bwMode="auto">
            <a:xfrm>
              <a:off x="8303425"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4" name="Oval 137"/>
            <p:cNvSpPr>
              <a:spLocks noChangeArrowheads="1"/>
            </p:cNvSpPr>
            <p:nvPr/>
          </p:nvSpPr>
          <p:spPr bwMode="auto">
            <a:xfrm>
              <a:off x="8395029"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5" name="Oval 138"/>
            <p:cNvSpPr>
              <a:spLocks noChangeArrowheads="1"/>
            </p:cNvSpPr>
            <p:nvPr/>
          </p:nvSpPr>
          <p:spPr bwMode="auto">
            <a:xfrm>
              <a:off x="8303425" y="457705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6" name="Oval 139"/>
            <p:cNvSpPr>
              <a:spLocks noChangeArrowheads="1"/>
            </p:cNvSpPr>
            <p:nvPr/>
          </p:nvSpPr>
          <p:spPr bwMode="auto">
            <a:xfrm>
              <a:off x="8213457" y="466702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7" name="Oval 140"/>
            <p:cNvSpPr>
              <a:spLocks noChangeArrowheads="1"/>
            </p:cNvSpPr>
            <p:nvPr/>
          </p:nvSpPr>
          <p:spPr bwMode="auto">
            <a:xfrm>
              <a:off x="8303425" y="466702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8" name="Oval 141"/>
            <p:cNvSpPr>
              <a:spLocks noChangeArrowheads="1"/>
            </p:cNvSpPr>
            <p:nvPr/>
          </p:nvSpPr>
          <p:spPr bwMode="auto">
            <a:xfrm>
              <a:off x="8484997"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59" name="Oval 142"/>
            <p:cNvSpPr>
              <a:spLocks noChangeArrowheads="1"/>
            </p:cNvSpPr>
            <p:nvPr/>
          </p:nvSpPr>
          <p:spPr bwMode="auto">
            <a:xfrm>
              <a:off x="8574966" y="521174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0" name="Oval 143"/>
            <p:cNvSpPr>
              <a:spLocks noChangeArrowheads="1"/>
            </p:cNvSpPr>
            <p:nvPr/>
          </p:nvSpPr>
          <p:spPr bwMode="auto">
            <a:xfrm>
              <a:off x="866820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1" name="Oval 144"/>
            <p:cNvSpPr>
              <a:spLocks noChangeArrowheads="1"/>
            </p:cNvSpPr>
            <p:nvPr/>
          </p:nvSpPr>
          <p:spPr bwMode="auto">
            <a:xfrm>
              <a:off x="8758174"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2" name="Oval 145"/>
            <p:cNvSpPr>
              <a:spLocks noChangeArrowheads="1"/>
            </p:cNvSpPr>
            <p:nvPr/>
          </p:nvSpPr>
          <p:spPr bwMode="auto">
            <a:xfrm>
              <a:off x="8848142"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3" name="Oval 146"/>
            <p:cNvSpPr>
              <a:spLocks noChangeArrowheads="1"/>
            </p:cNvSpPr>
            <p:nvPr/>
          </p:nvSpPr>
          <p:spPr bwMode="auto">
            <a:xfrm>
              <a:off x="8939746" y="521174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4" name="Oval 147"/>
            <p:cNvSpPr>
              <a:spLocks noChangeArrowheads="1"/>
            </p:cNvSpPr>
            <p:nvPr/>
          </p:nvSpPr>
          <p:spPr bwMode="auto">
            <a:xfrm>
              <a:off x="757877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5" name="Oval 148"/>
            <p:cNvSpPr>
              <a:spLocks noChangeArrowheads="1"/>
            </p:cNvSpPr>
            <p:nvPr/>
          </p:nvSpPr>
          <p:spPr bwMode="auto">
            <a:xfrm>
              <a:off x="7850312"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6" name="Oval 149"/>
            <p:cNvSpPr>
              <a:spLocks noChangeArrowheads="1"/>
            </p:cNvSpPr>
            <p:nvPr/>
          </p:nvSpPr>
          <p:spPr bwMode="auto">
            <a:xfrm>
              <a:off x="7940280"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7" name="Oval 150"/>
            <p:cNvSpPr>
              <a:spLocks noChangeArrowheads="1"/>
            </p:cNvSpPr>
            <p:nvPr/>
          </p:nvSpPr>
          <p:spPr bwMode="auto">
            <a:xfrm>
              <a:off x="8303425"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8" name="Oval 151"/>
            <p:cNvSpPr>
              <a:spLocks noChangeArrowheads="1"/>
            </p:cNvSpPr>
            <p:nvPr/>
          </p:nvSpPr>
          <p:spPr bwMode="auto">
            <a:xfrm>
              <a:off x="821345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69" name="Oval 152"/>
            <p:cNvSpPr>
              <a:spLocks noChangeArrowheads="1"/>
            </p:cNvSpPr>
            <p:nvPr/>
          </p:nvSpPr>
          <p:spPr bwMode="auto">
            <a:xfrm>
              <a:off x="8395029"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0" name="Oval 153"/>
            <p:cNvSpPr>
              <a:spLocks noChangeArrowheads="1"/>
            </p:cNvSpPr>
            <p:nvPr/>
          </p:nvSpPr>
          <p:spPr bwMode="auto">
            <a:xfrm>
              <a:off x="8484997"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1" name="Oval 154"/>
            <p:cNvSpPr>
              <a:spLocks noChangeArrowheads="1"/>
            </p:cNvSpPr>
            <p:nvPr/>
          </p:nvSpPr>
          <p:spPr bwMode="auto">
            <a:xfrm>
              <a:off x="8574966"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2" name="Oval 155"/>
            <p:cNvSpPr>
              <a:spLocks noChangeArrowheads="1"/>
            </p:cNvSpPr>
            <p:nvPr/>
          </p:nvSpPr>
          <p:spPr bwMode="auto">
            <a:xfrm>
              <a:off x="866820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3" name="Oval 156"/>
            <p:cNvSpPr>
              <a:spLocks noChangeArrowheads="1"/>
            </p:cNvSpPr>
            <p:nvPr/>
          </p:nvSpPr>
          <p:spPr bwMode="auto">
            <a:xfrm>
              <a:off x="8758174"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4" name="Oval 157"/>
            <p:cNvSpPr>
              <a:spLocks noChangeArrowheads="1"/>
            </p:cNvSpPr>
            <p:nvPr/>
          </p:nvSpPr>
          <p:spPr bwMode="auto">
            <a:xfrm>
              <a:off x="8848142"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5" name="Oval 158"/>
            <p:cNvSpPr>
              <a:spLocks noChangeArrowheads="1"/>
            </p:cNvSpPr>
            <p:nvPr/>
          </p:nvSpPr>
          <p:spPr bwMode="auto">
            <a:xfrm>
              <a:off x="8939746" y="530170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6" name="Oval 159"/>
            <p:cNvSpPr>
              <a:spLocks noChangeArrowheads="1"/>
            </p:cNvSpPr>
            <p:nvPr/>
          </p:nvSpPr>
          <p:spPr bwMode="auto">
            <a:xfrm>
              <a:off x="7940280"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7" name="Oval 160"/>
            <p:cNvSpPr>
              <a:spLocks noChangeArrowheads="1"/>
            </p:cNvSpPr>
            <p:nvPr/>
          </p:nvSpPr>
          <p:spPr bwMode="auto">
            <a:xfrm>
              <a:off x="7758708" y="530170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8" name="Oval 161"/>
            <p:cNvSpPr>
              <a:spLocks noChangeArrowheads="1"/>
            </p:cNvSpPr>
            <p:nvPr/>
          </p:nvSpPr>
          <p:spPr bwMode="auto">
            <a:xfrm>
              <a:off x="7758708"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79" name="Oval 162"/>
            <p:cNvSpPr>
              <a:spLocks noChangeArrowheads="1"/>
            </p:cNvSpPr>
            <p:nvPr/>
          </p:nvSpPr>
          <p:spPr bwMode="auto">
            <a:xfrm>
              <a:off x="839502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0" name="Oval 163"/>
            <p:cNvSpPr>
              <a:spLocks noChangeArrowheads="1"/>
            </p:cNvSpPr>
            <p:nvPr/>
          </p:nvSpPr>
          <p:spPr bwMode="auto">
            <a:xfrm>
              <a:off x="8303425"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1" name="Oval 164"/>
            <p:cNvSpPr>
              <a:spLocks noChangeArrowheads="1"/>
            </p:cNvSpPr>
            <p:nvPr/>
          </p:nvSpPr>
          <p:spPr bwMode="auto">
            <a:xfrm>
              <a:off x="8484997"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2" name="Oval 165"/>
            <p:cNvSpPr>
              <a:spLocks noChangeArrowheads="1"/>
            </p:cNvSpPr>
            <p:nvPr/>
          </p:nvSpPr>
          <p:spPr bwMode="auto">
            <a:xfrm>
              <a:off x="8574966" y="539494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3" name="Oval 166"/>
            <p:cNvSpPr>
              <a:spLocks noChangeArrowheads="1"/>
            </p:cNvSpPr>
            <p:nvPr/>
          </p:nvSpPr>
          <p:spPr bwMode="auto">
            <a:xfrm>
              <a:off x="866820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4" name="Oval 167"/>
            <p:cNvSpPr>
              <a:spLocks noChangeArrowheads="1"/>
            </p:cNvSpPr>
            <p:nvPr/>
          </p:nvSpPr>
          <p:spPr bwMode="auto">
            <a:xfrm>
              <a:off x="875817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5" name="Oval 168"/>
            <p:cNvSpPr>
              <a:spLocks noChangeArrowheads="1"/>
            </p:cNvSpPr>
            <p:nvPr/>
          </p:nvSpPr>
          <p:spPr bwMode="auto">
            <a:xfrm>
              <a:off x="8848142"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6" name="Oval 169"/>
            <p:cNvSpPr>
              <a:spLocks noChangeArrowheads="1"/>
            </p:cNvSpPr>
            <p:nvPr/>
          </p:nvSpPr>
          <p:spPr bwMode="auto">
            <a:xfrm>
              <a:off x="8848142"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7" name="Oval 170"/>
            <p:cNvSpPr>
              <a:spLocks noChangeArrowheads="1"/>
            </p:cNvSpPr>
            <p:nvPr/>
          </p:nvSpPr>
          <p:spPr bwMode="auto">
            <a:xfrm>
              <a:off x="8939746"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8" name="Oval 171"/>
            <p:cNvSpPr>
              <a:spLocks noChangeArrowheads="1"/>
            </p:cNvSpPr>
            <p:nvPr/>
          </p:nvSpPr>
          <p:spPr bwMode="auto">
            <a:xfrm>
              <a:off x="9029714"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89" name="Oval 172"/>
            <p:cNvSpPr>
              <a:spLocks noChangeArrowheads="1"/>
            </p:cNvSpPr>
            <p:nvPr/>
          </p:nvSpPr>
          <p:spPr bwMode="auto">
            <a:xfrm>
              <a:off x="7487167" y="521174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0" name="Oval 173"/>
            <p:cNvSpPr>
              <a:spLocks noChangeArrowheads="1"/>
            </p:cNvSpPr>
            <p:nvPr/>
          </p:nvSpPr>
          <p:spPr bwMode="auto">
            <a:xfrm>
              <a:off x="8303425"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1" name="Oval 174"/>
            <p:cNvSpPr>
              <a:spLocks noChangeArrowheads="1"/>
            </p:cNvSpPr>
            <p:nvPr/>
          </p:nvSpPr>
          <p:spPr bwMode="auto">
            <a:xfrm>
              <a:off x="8395029"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2" name="Oval 175"/>
            <p:cNvSpPr>
              <a:spLocks noChangeArrowheads="1"/>
            </p:cNvSpPr>
            <p:nvPr/>
          </p:nvSpPr>
          <p:spPr bwMode="auto">
            <a:xfrm>
              <a:off x="8484997"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3" name="Oval 176"/>
            <p:cNvSpPr>
              <a:spLocks noChangeArrowheads="1"/>
            </p:cNvSpPr>
            <p:nvPr/>
          </p:nvSpPr>
          <p:spPr bwMode="auto">
            <a:xfrm>
              <a:off x="8574966" y="5483281"/>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4" name="Oval 177"/>
            <p:cNvSpPr>
              <a:spLocks noChangeArrowheads="1"/>
            </p:cNvSpPr>
            <p:nvPr/>
          </p:nvSpPr>
          <p:spPr bwMode="auto">
            <a:xfrm>
              <a:off x="866820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5" name="Oval 178"/>
            <p:cNvSpPr>
              <a:spLocks noChangeArrowheads="1"/>
            </p:cNvSpPr>
            <p:nvPr/>
          </p:nvSpPr>
          <p:spPr bwMode="auto">
            <a:xfrm>
              <a:off x="875817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6" name="Oval 179"/>
            <p:cNvSpPr>
              <a:spLocks noChangeArrowheads="1"/>
            </p:cNvSpPr>
            <p:nvPr/>
          </p:nvSpPr>
          <p:spPr bwMode="auto">
            <a:xfrm>
              <a:off x="8939746"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7" name="Oval 180"/>
            <p:cNvSpPr>
              <a:spLocks noChangeArrowheads="1"/>
            </p:cNvSpPr>
            <p:nvPr/>
          </p:nvSpPr>
          <p:spPr bwMode="auto">
            <a:xfrm>
              <a:off x="9029714" y="5483281"/>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8" name="Oval 181"/>
            <p:cNvSpPr>
              <a:spLocks noChangeArrowheads="1"/>
            </p:cNvSpPr>
            <p:nvPr/>
          </p:nvSpPr>
          <p:spPr bwMode="auto">
            <a:xfrm>
              <a:off x="9029714"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99" name="Oval 182"/>
            <p:cNvSpPr>
              <a:spLocks noChangeArrowheads="1"/>
            </p:cNvSpPr>
            <p:nvPr/>
          </p:nvSpPr>
          <p:spPr bwMode="auto">
            <a:xfrm>
              <a:off x="9119683"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0" name="Oval 183"/>
            <p:cNvSpPr>
              <a:spLocks noChangeArrowheads="1"/>
            </p:cNvSpPr>
            <p:nvPr/>
          </p:nvSpPr>
          <p:spPr bwMode="auto">
            <a:xfrm>
              <a:off x="9029714"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1" name="Oval 184"/>
            <p:cNvSpPr>
              <a:spLocks noChangeArrowheads="1"/>
            </p:cNvSpPr>
            <p:nvPr/>
          </p:nvSpPr>
          <p:spPr bwMode="auto">
            <a:xfrm>
              <a:off x="9119683"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2" name="Oval 185"/>
            <p:cNvSpPr>
              <a:spLocks noChangeArrowheads="1"/>
            </p:cNvSpPr>
            <p:nvPr/>
          </p:nvSpPr>
          <p:spPr bwMode="auto">
            <a:xfrm>
              <a:off x="7487167" y="530170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3" name="Oval 186"/>
            <p:cNvSpPr>
              <a:spLocks noChangeArrowheads="1"/>
            </p:cNvSpPr>
            <p:nvPr/>
          </p:nvSpPr>
          <p:spPr bwMode="auto">
            <a:xfrm>
              <a:off x="821345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4" name="Oval 187"/>
            <p:cNvSpPr>
              <a:spLocks noChangeArrowheads="1"/>
            </p:cNvSpPr>
            <p:nvPr/>
          </p:nvSpPr>
          <p:spPr bwMode="auto">
            <a:xfrm>
              <a:off x="8303425" y="5573249"/>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5" name="Oval 188"/>
            <p:cNvSpPr>
              <a:spLocks noChangeArrowheads="1"/>
            </p:cNvSpPr>
            <p:nvPr/>
          </p:nvSpPr>
          <p:spPr bwMode="auto">
            <a:xfrm>
              <a:off x="8395029"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6" name="Oval 189"/>
            <p:cNvSpPr>
              <a:spLocks noChangeArrowheads="1"/>
            </p:cNvSpPr>
            <p:nvPr/>
          </p:nvSpPr>
          <p:spPr bwMode="auto">
            <a:xfrm>
              <a:off x="8484997"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7" name="Oval 190"/>
            <p:cNvSpPr>
              <a:spLocks noChangeArrowheads="1"/>
            </p:cNvSpPr>
            <p:nvPr/>
          </p:nvSpPr>
          <p:spPr bwMode="auto">
            <a:xfrm>
              <a:off x="8574966" y="5573249"/>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8" name="Oval 191"/>
            <p:cNvSpPr>
              <a:spLocks noChangeArrowheads="1"/>
            </p:cNvSpPr>
            <p:nvPr/>
          </p:nvSpPr>
          <p:spPr bwMode="auto">
            <a:xfrm>
              <a:off x="866820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09" name="Oval 192"/>
            <p:cNvSpPr>
              <a:spLocks noChangeArrowheads="1"/>
            </p:cNvSpPr>
            <p:nvPr/>
          </p:nvSpPr>
          <p:spPr bwMode="auto">
            <a:xfrm>
              <a:off x="8939746" y="5573249"/>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0" name="Oval 193"/>
            <p:cNvSpPr>
              <a:spLocks noChangeArrowheads="1"/>
            </p:cNvSpPr>
            <p:nvPr/>
          </p:nvSpPr>
          <p:spPr bwMode="auto">
            <a:xfrm>
              <a:off x="7487167" y="539494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1" name="Oval 194"/>
            <p:cNvSpPr>
              <a:spLocks noChangeArrowheads="1"/>
            </p:cNvSpPr>
            <p:nvPr/>
          </p:nvSpPr>
          <p:spPr bwMode="auto">
            <a:xfrm>
              <a:off x="7487167" y="5483281"/>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2" name="Oval 195"/>
            <p:cNvSpPr>
              <a:spLocks noChangeArrowheads="1"/>
            </p:cNvSpPr>
            <p:nvPr/>
          </p:nvSpPr>
          <p:spPr bwMode="auto">
            <a:xfrm>
              <a:off x="7397199" y="539494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3" name="Oval 196"/>
            <p:cNvSpPr>
              <a:spLocks noChangeArrowheads="1"/>
            </p:cNvSpPr>
            <p:nvPr/>
          </p:nvSpPr>
          <p:spPr bwMode="auto">
            <a:xfrm>
              <a:off x="7487167"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4" name="Oval 197"/>
            <p:cNvSpPr>
              <a:spLocks noChangeArrowheads="1"/>
            </p:cNvSpPr>
            <p:nvPr/>
          </p:nvSpPr>
          <p:spPr bwMode="auto">
            <a:xfrm>
              <a:off x="739719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5" name="Oval 198"/>
            <p:cNvSpPr>
              <a:spLocks noChangeArrowheads="1"/>
            </p:cNvSpPr>
            <p:nvPr/>
          </p:nvSpPr>
          <p:spPr bwMode="auto">
            <a:xfrm>
              <a:off x="821345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6" name="Oval 199"/>
            <p:cNvSpPr>
              <a:spLocks noChangeArrowheads="1"/>
            </p:cNvSpPr>
            <p:nvPr/>
          </p:nvSpPr>
          <p:spPr bwMode="auto">
            <a:xfrm>
              <a:off x="8303425" y="5666489"/>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7" name="Oval 200"/>
            <p:cNvSpPr>
              <a:spLocks noChangeArrowheads="1"/>
            </p:cNvSpPr>
            <p:nvPr/>
          </p:nvSpPr>
          <p:spPr bwMode="auto">
            <a:xfrm>
              <a:off x="8395029"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8" name="Oval 201"/>
            <p:cNvSpPr>
              <a:spLocks noChangeArrowheads="1"/>
            </p:cNvSpPr>
            <p:nvPr/>
          </p:nvSpPr>
          <p:spPr bwMode="auto">
            <a:xfrm>
              <a:off x="8484997"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19" name="Oval 202"/>
            <p:cNvSpPr>
              <a:spLocks noChangeArrowheads="1"/>
            </p:cNvSpPr>
            <p:nvPr/>
          </p:nvSpPr>
          <p:spPr bwMode="auto">
            <a:xfrm>
              <a:off x="8574966" y="5666489"/>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0" name="Oval 203"/>
            <p:cNvSpPr>
              <a:spLocks noChangeArrowheads="1"/>
            </p:cNvSpPr>
            <p:nvPr/>
          </p:nvSpPr>
          <p:spPr bwMode="auto">
            <a:xfrm>
              <a:off x="8939746" y="5666489"/>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1" name="Oval 204"/>
            <p:cNvSpPr>
              <a:spLocks noChangeArrowheads="1"/>
            </p:cNvSpPr>
            <p:nvPr/>
          </p:nvSpPr>
          <p:spPr bwMode="auto">
            <a:xfrm>
              <a:off x="8939746" y="57564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22" name="Oval 205"/>
            <p:cNvSpPr>
              <a:spLocks noChangeArrowheads="1"/>
            </p:cNvSpPr>
            <p:nvPr/>
          </p:nvSpPr>
          <p:spPr bwMode="auto">
            <a:xfrm>
              <a:off x="7487167" y="57564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207"/>
            <p:cNvSpPr>
              <a:spLocks noChangeArrowheads="1"/>
            </p:cNvSpPr>
            <p:nvPr/>
          </p:nvSpPr>
          <p:spPr bwMode="auto">
            <a:xfrm>
              <a:off x="821345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208"/>
            <p:cNvSpPr>
              <a:spLocks noChangeArrowheads="1"/>
            </p:cNvSpPr>
            <p:nvPr/>
          </p:nvSpPr>
          <p:spPr bwMode="auto">
            <a:xfrm>
              <a:off x="821345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209"/>
            <p:cNvSpPr>
              <a:spLocks noChangeArrowheads="1"/>
            </p:cNvSpPr>
            <p:nvPr/>
          </p:nvSpPr>
          <p:spPr bwMode="auto">
            <a:xfrm>
              <a:off x="8303425" y="575645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210"/>
            <p:cNvSpPr>
              <a:spLocks noChangeArrowheads="1"/>
            </p:cNvSpPr>
            <p:nvPr/>
          </p:nvSpPr>
          <p:spPr bwMode="auto">
            <a:xfrm>
              <a:off x="8395029"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211"/>
            <p:cNvSpPr>
              <a:spLocks noChangeArrowheads="1"/>
            </p:cNvSpPr>
            <p:nvPr/>
          </p:nvSpPr>
          <p:spPr bwMode="auto">
            <a:xfrm>
              <a:off x="8484997" y="575645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212"/>
            <p:cNvSpPr>
              <a:spLocks noChangeArrowheads="1"/>
            </p:cNvSpPr>
            <p:nvPr/>
          </p:nvSpPr>
          <p:spPr bwMode="auto">
            <a:xfrm>
              <a:off x="8574965" y="575645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213"/>
            <p:cNvSpPr>
              <a:spLocks noChangeArrowheads="1"/>
            </p:cNvSpPr>
            <p:nvPr/>
          </p:nvSpPr>
          <p:spPr bwMode="auto">
            <a:xfrm>
              <a:off x="8668205"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214"/>
            <p:cNvSpPr>
              <a:spLocks noChangeArrowheads="1"/>
            </p:cNvSpPr>
            <p:nvPr/>
          </p:nvSpPr>
          <p:spPr bwMode="auto">
            <a:xfrm>
              <a:off x="8303425" y="5846426"/>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215"/>
            <p:cNvSpPr>
              <a:spLocks noChangeArrowheads="1"/>
            </p:cNvSpPr>
            <p:nvPr/>
          </p:nvSpPr>
          <p:spPr bwMode="auto">
            <a:xfrm>
              <a:off x="8395029"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216"/>
            <p:cNvSpPr>
              <a:spLocks noChangeArrowheads="1"/>
            </p:cNvSpPr>
            <p:nvPr/>
          </p:nvSpPr>
          <p:spPr bwMode="auto">
            <a:xfrm>
              <a:off x="8395029"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217"/>
            <p:cNvSpPr>
              <a:spLocks noChangeArrowheads="1"/>
            </p:cNvSpPr>
            <p:nvPr/>
          </p:nvSpPr>
          <p:spPr bwMode="auto">
            <a:xfrm>
              <a:off x="8303425"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218"/>
            <p:cNvSpPr>
              <a:spLocks noChangeArrowheads="1"/>
            </p:cNvSpPr>
            <p:nvPr/>
          </p:nvSpPr>
          <p:spPr bwMode="auto">
            <a:xfrm>
              <a:off x="8484997"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219"/>
            <p:cNvSpPr>
              <a:spLocks noChangeArrowheads="1"/>
            </p:cNvSpPr>
            <p:nvPr/>
          </p:nvSpPr>
          <p:spPr bwMode="auto">
            <a:xfrm>
              <a:off x="8574965" y="5846426"/>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220"/>
            <p:cNvSpPr>
              <a:spLocks noChangeArrowheads="1"/>
            </p:cNvSpPr>
            <p:nvPr/>
          </p:nvSpPr>
          <p:spPr bwMode="auto">
            <a:xfrm>
              <a:off x="8758173" y="5846426"/>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221"/>
            <p:cNvSpPr>
              <a:spLocks noChangeArrowheads="1"/>
            </p:cNvSpPr>
            <p:nvPr/>
          </p:nvSpPr>
          <p:spPr bwMode="auto">
            <a:xfrm>
              <a:off x="712402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222"/>
            <p:cNvSpPr>
              <a:spLocks noChangeArrowheads="1"/>
            </p:cNvSpPr>
            <p:nvPr/>
          </p:nvSpPr>
          <p:spPr bwMode="auto">
            <a:xfrm>
              <a:off x="7213991"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223"/>
            <p:cNvSpPr>
              <a:spLocks noChangeArrowheads="1"/>
            </p:cNvSpPr>
            <p:nvPr/>
          </p:nvSpPr>
          <p:spPr bwMode="auto">
            <a:xfrm>
              <a:off x="8484997"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224"/>
            <p:cNvSpPr>
              <a:spLocks noChangeArrowheads="1"/>
            </p:cNvSpPr>
            <p:nvPr/>
          </p:nvSpPr>
          <p:spPr bwMode="auto">
            <a:xfrm>
              <a:off x="8574965" y="5938030"/>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225"/>
            <p:cNvSpPr>
              <a:spLocks noChangeArrowheads="1"/>
            </p:cNvSpPr>
            <p:nvPr/>
          </p:nvSpPr>
          <p:spPr bwMode="auto">
            <a:xfrm>
              <a:off x="8758173"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226"/>
            <p:cNvSpPr>
              <a:spLocks noChangeArrowheads="1"/>
            </p:cNvSpPr>
            <p:nvPr/>
          </p:nvSpPr>
          <p:spPr bwMode="auto">
            <a:xfrm>
              <a:off x="8848142" y="5938030"/>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227"/>
            <p:cNvSpPr>
              <a:spLocks noChangeArrowheads="1"/>
            </p:cNvSpPr>
            <p:nvPr/>
          </p:nvSpPr>
          <p:spPr bwMode="auto">
            <a:xfrm>
              <a:off x="8848142" y="60279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228"/>
            <p:cNvSpPr>
              <a:spLocks noChangeArrowheads="1"/>
            </p:cNvSpPr>
            <p:nvPr/>
          </p:nvSpPr>
          <p:spPr bwMode="auto">
            <a:xfrm>
              <a:off x="712402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229"/>
            <p:cNvSpPr>
              <a:spLocks noChangeArrowheads="1"/>
            </p:cNvSpPr>
            <p:nvPr/>
          </p:nvSpPr>
          <p:spPr bwMode="auto">
            <a:xfrm>
              <a:off x="7213991" y="60279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230"/>
            <p:cNvSpPr>
              <a:spLocks noChangeArrowheads="1"/>
            </p:cNvSpPr>
            <p:nvPr/>
          </p:nvSpPr>
          <p:spPr bwMode="auto">
            <a:xfrm>
              <a:off x="7307231"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231"/>
            <p:cNvSpPr>
              <a:spLocks noChangeArrowheads="1"/>
            </p:cNvSpPr>
            <p:nvPr/>
          </p:nvSpPr>
          <p:spPr bwMode="auto">
            <a:xfrm>
              <a:off x="8758173"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232"/>
            <p:cNvSpPr>
              <a:spLocks noChangeArrowheads="1"/>
            </p:cNvSpPr>
            <p:nvPr/>
          </p:nvSpPr>
          <p:spPr bwMode="auto">
            <a:xfrm>
              <a:off x="8668205" y="5938030"/>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233"/>
            <p:cNvSpPr>
              <a:spLocks noChangeArrowheads="1"/>
            </p:cNvSpPr>
            <p:nvPr/>
          </p:nvSpPr>
          <p:spPr bwMode="auto">
            <a:xfrm>
              <a:off x="8484997"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234"/>
            <p:cNvSpPr>
              <a:spLocks noChangeArrowheads="1"/>
            </p:cNvSpPr>
            <p:nvPr/>
          </p:nvSpPr>
          <p:spPr bwMode="auto">
            <a:xfrm>
              <a:off x="8395029" y="60279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235"/>
            <p:cNvSpPr>
              <a:spLocks noChangeArrowheads="1"/>
            </p:cNvSpPr>
            <p:nvPr/>
          </p:nvSpPr>
          <p:spPr bwMode="auto">
            <a:xfrm>
              <a:off x="8758173"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236"/>
            <p:cNvSpPr>
              <a:spLocks noChangeArrowheads="1"/>
            </p:cNvSpPr>
            <p:nvPr/>
          </p:nvSpPr>
          <p:spPr bwMode="auto">
            <a:xfrm>
              <a:off x="8668205"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237"/>
            <p:cNvSpPr>
              <a:spLocks noChangeArrowheads="1"/>
            </p:cNvSpPr>
            <p:nvPr/>
          </p:nvSpPr>
          <p:spPr bwMode="auto">
            <a:xfrm>
              <a:off x="6852482" y="6117966"/>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238"/>
            <p:cNvSpPr>
              <a:spLocks noChangeArrowheads="1"/>
            </p:cNvSpPr>
            <p:nvPr/>
          </p:nvSpPr>
          <p:spPr bwMode="auto">
            <a:xfrm>
              <a:off x="6762514"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239"/>
            <p:cNvSpPr>
              <a:spLocks noChangeArrowheads="1"/>
            </p:cNvSpPr>
            <p:nvPr/>
          </p:nvSpPr>
          <p:spPr bwMode="auto">
            <a:xfrm>
              <a:off x="6852482" y="621120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240"/>
            <p:cNvSpPr>
              <a:spLocks noChangeArrowheads="1"/>
            </p:cNvSpPr>
            <p:nvPr/>
          </p:nvSpPr>
          <p:spPr bwMode="auto">
            <a:xfrm>
              <a:off x="6942451" y="621120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241"/>
            <p:cNvSpPr>
              <a:spLocks noChangeArrowheads="1"/>
            </p:cNvSpPr>
            <p:nvPr/>
          </p:nvSpPr>
          <p:spPr bwMode="auto">
            <a:xfrm>
              <a:off x="6762514" y="63011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242"/>
            <p:cNvSpPr>
              <a:spLocks noChangeArrowheads="1"/>
            </p:cNvSpPr>
            <p:nvPr/>
          </p:nvSpPr>
          <p:spPr bwMode="auto">
            <a:xfrm>
              <a:off x="7124023"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243"/>
            <p:cNvSpPr>
              <a:spLocks noChangeArrowheads="1"/>
            </p:cNvSpPr>
            <p:nvPr/>
          </p:nvSpPr>
          <p:spPr bwMode="auto">
            <a:xfrm>
              <a:off x="7213991" y="1853471"/>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244"/>
            <p:cNvSpPr>
              <a:spLocks noChangeArrowheads="1"/>
            </p:cNvSpPr>
            <p:nvPr/>
          </p:nvSpPr>
          <p:spPr bwMode="auto">
            <a:xfrm>
              <a:off x="7578771" y="1853471"/>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245"/>
            <p:cNvSpPr>
              <a:spLocks noChangeArrowheads="1"/>
            </p:cNvSpPr>
            <p:nvPr/>
          </p:nvSpPr>
          <p:spPr bwMode="auto">
            <a:xfrm>
              <a:off x="7034055"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246"/>
            <p:cNvSpPr>
              <a:spLocks noChangeArrowheads="1"/>
            </p:cNvSpPr>
            <p:nvPr/>
          </p:nvSpPr>
          <p:spPr bwMode="auto">
            <a:xfrm>
              <a:off x="7124023"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247"/>
            <p:cNvSpPr>
              <a:spLocks noChangeArrowheads="1"/>
            </p:cNvSpPr>
            <p:nvPr/>
          </p:nvSpPr>
          <p:spPr bwMode="auto">
            <a:xfrm>
              <a:off x="7213991" y="194671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248"/>
            <p:cNvSpPr>
              <a:spLocks noChangeArrowheads="1"/>
            </p:cNvSpPr>
            <p:nvPr/>
          </p:nvSpPr>
          <p:spPr bwMode="auto">
            <a:xfrm>
              <a:off x="730723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249"/>
            <p:cNvSpPr>
              <a:spLocks noChangeArrowheads="1"/>
            </p:cNvSpPr>
            <p:nvPr/>
          </p:nvSpPr>
          <p:spPr bwMode="auto">
            <a:xfrm>
              <a:off x="7397199"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250"/>
            <p:cNvSpPr>
              <a:spLocks noChangeArrowheads="1"/>
            </p:cNvSpPr>
            <p:nvPr/>
          </p:nvSpPr>
          <p:spPr bwMode="auto">
            <a:xfrm>
              <a:off x="7578771"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51"/>
            <p:cNvSpPr>
              <a:spLocks noChangeArrowheads="1"/>
            </p:cNvSpPr>
            <p:nvPr/>
          </p:nvSpPr>
          <p:spPr bwMode="auto">
            <a:xfrm>
              <a:off x="7034055"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52"/>
            <p:cNvSpPr>
              <a:spLocks noChangeArrowheads="1"/>
            </p:cNvSpPr>
            <p:nvPr/>
          </p:nvSpPr>
          <p:spPr bwMode="auto">
            <a:xfrm>
              <a:off x="7124023"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53"/>
            <p:cNvSpPr>
              <a:spLocks noChangeArrowheads="1"/>
            </p:cNvSpPr>
            <p:nvPr/>
          </p:nvSpPr>
          <p:spPr bwMode="auto">
            <a:xfrm>
              <a:off x="7213991" y="203667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54"/>
            <p:cNvSpPr>
              <a:spLocks noChangeArrowheads="1"/>
            </p:cNvSpPr>
            <p:nvPr/>
          </p:nvSpPr>
          <p:spPr bwMode="auto">
            <a:xfrm>
              <a:off x="730723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55"/>
            <p:cNvSpPr>
              <a:spLocks noChangeArrowheads="1"/>
            </p:cNvSpPr>
            <p:nvPr/>
          </p:nvSpPr>
          <p:spPr bwMode="auto">
            <a:xfrm>
              <a:off x="7397199"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56"/>
            <p:cNvSpPr>
              <a:spLocks noChangeArrowheads="1"/>
            </p:cNvSpPr>
            <p:nvPr/>
          </p:nvSpPr>
          <p:spPr bwMode="auto">
            <a:xfrm>
              <a:off x="7487167" y="2036679"/>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6" name="Oval 257"/>
            <p:cNvSpPr>
              <a:spLocks noChangeArrowheads="1"/>
            </p:cNvSpPr>
            <p:nvPr/>
          </p:nvSpPr>
          <p:spPr bwMode="auto">
            <a:xfrm>
              <a:off x="7578771" y="203667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7" name="Oval 258"/>
            <p:cNvSpPr>
              <a:spLocks noChangeArrowheads="1"/>
            </p:cNvSpPr>
            <p:nvPr/>
          </p:nvSpPr>
          <p:spPr bwMode="auto">
            <a:xfrm>
              <a:off x="7034055"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8" name="Oval 259"/>
            <p:cNvSpPr>
              <a:spLocks noChangeArrowheads="1"/>
            </p:cNvSpPr>
            <p:nvPr/>
          </p:nvSpPr>
          <p:spPr bwMode="auto">
            <a:xfrm>
              <a:off x="7124023"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9" name="Oval 260"/>
            <p:cNvSpPr>
              <a:spLocks noChangeArrowheads="1"/>
            </p:cNvSpPr>
            <p:nvPr/>
          </p:nvSpPr>
          <p:spPr bwMode="auto">
            <a:xfrm>
              <a:off x="7213991" y="2126647"/>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0" name="Oval 261"/>
            <p:cNvSpPr>
              <a:spLocks noChangeArrowheads="1"/>
            </p:cNvSpPr>
            <p:nvPr/>
          </p:nvSpPr>
          <p:spPr bwMode="auto">
            <a:xfrm>
              <a:off x="730723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1" name="Oval 262"/>
            <p:cNvSpPr>
              <a:spLocks noChangeArrowheads="1"/>
            </p:cNvSpPr>
            <p:nvPr/>
          </p:nvSpPr>
          <p:spPr bwMode="auto">
            <a:xfrm>
              <a:off x="7397199"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2" name="Oval 263"/>
            <p:cNvSpPr>
              <a:spLocks noChangeArrowheads="1"/>
            </p:cNvSpPr>
            <p:nvPr/>
          </p:nvSpPr>
          <p:spPr bwMode="auto">
            <a:xfrm>
              <a:off x="7487167" y="2126647"/>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3" name="Oval 264"/>
            <p:cNvSpPr>
              <a:spLocks noChangeArrowheads="1"/>
            </p:cNvSpPr>
            <p:nvPr/>
          </p:nvSpPr>
          <p:spPr bwMode="auto">
            <a:xfrm>
              <a:off x="7578771" y="2126647"/>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4" name="Oval 265"/>
            <p:cNvSpPr>
              <a:spLocks noChangeArrowheads="1"/>
            </p:cNvSpPr>
            <p:nvPr/>
          </p:nvSpPr>
          <p:spPr bwMode="auto">
            <a:xfrm>
              <a:off x="7034055"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5" name="Oval 266"/>
            <p:cNvSpPr>
              <a:spLocks noChangeArrowheads="1"/>
            </p:cNvSpPr>
            <p:nvPr/>
          </p:nvSpPr>
          <p:spPr bwMode="auto">
            <a:xfrm>
              <a:off x="7124023"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6" name="Oval 267"/>
            <p:cNvSpPr>
              <a:spLocks noChangeArrowheads="1"/>
            </p:cNvSpPr>
            <p:nvPr/>
          </p:nvSpPr>
          <p:spPr bwMode="auto">
            <a:xfrm>
              <a:off x="7213991" y="2218251"/>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7" name="Oval 268"/>
            <p:cNvSpPr>
              <a:spLocks noChangeArrowheads="1"/>
            </p:cNvSpPr>
            <p:nvPr/>
          </p:nvSpPr>
          <p:spPr bwMode="auto">
            <a:xfrm>
              <a:off x="730723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8" name="Oval 269"/>
            <p:cNvSpPr>
              <a:spLocks noChangeArrowheads="1"/>
            </p:cNvSpPr>
            <p:nvPr/>
          </p:nvSpPr>
          <p:spPr bwMode="auto">
            <a:xfrm>
              <a:off x="7397199"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39" name="Oval 270"/>
            <p:cNvSpPr>
              <a:spLocks noChangeArrowheads="1"/>
            </p:cNvSpPr>
            <p:nvPr/>
          </p:nvSpPr>
          <p:spPr bwMode="auto">
            <a:xfrm>
              <a:off x="7487167" y="2218251"/>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0" name="Oval 271"/>
            <p:cNvSpPr>
              <a:spLocks noChangeArrowheads="1"/>
            </p:cNvSpPr>
            <p:nvPr/>
          </p:nvSpPr>
          <p:spPr bwMode="auto">
            <a:xfrm>
              <a:off x="7578771"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1" name="Oval 272"/>
            <p:cNvSpPr>
              <a:spLocks noChangeArrowheads="1"/>
            </p:cNvSpPr>
            <p:nvPr/>
          </p:nvSpPr>
          <p:spPr bwMode="auto">
            <a:xfrm>
              <a:off x="7668740" y="194671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2" name="Oval 273"/>
            <p:cNvSpPr>
              <a:spLocks noChangeArrowheads="1"/>
            </p:cNvSpPr>
            <p:nvPr/>
          </p:nvSpPr>
          <p:spPr bwMode="auto">
            <a:xfrm>
              <a:off x="7668740" y="2218251"/>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3" name="Oval 274"/>
            <p:cNvSpPr>
              <a:spLocks noChangeArrowheads="1"/>
            </p:cNvSpPr>
            <p:nvPr/>
          </p:nvSpPr>
          <p:spPr bwMode="auto">
            <a:xfrm>
              <a:off x="7034055"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4" name="Oval 275"/>
            <p:cNvSpPr>
              <a:spLocks noChangeArrowheads="1"/>
            </p:cNvSpPr>
            <p:nvPr/>
          </p:nvSpPr>
          <p:spPr bwMode="auto">
            <a:xfrm>
              <a:off x="7124023"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5" name="Oval 276"/>
            <p:cNvSpPr>
              <a:spLocks noChangeArrowheads="1"/>
            </p:cNvSpPr>
            <p:nvPr/>
          </p:nvSpPr>
          <p:spPr bwMode="auto">
            <a:xfrm>
              <a:off x="7213991" y="2308220"/>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6" name="Oval 277"/>
            <p:cNvSpPr>
              <a:spLocks noChangeArrowheads="1"/>
            </p:cNvSpPr>
            <p:nvPr/>
          </p:nvSpPr>
          <p:spPr bwMode="auto">
            <a:xfrm>
              <a:off x="730723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7" name="Oval 278"/>
            <p:cNvSpPr>
              <a:spLocks noChangeArrowheads="1"/>
            </p:cNvSpPr>
            <p:nvPr/>
          </p:nvSpPr>
          <p:spPr bwMode="auto">
            <a:xfrm>
              <a:off x="7397199"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8" name="Oval 279"/>
            <p:cNvSpPr>
              <a:spLocks noChangeArrowheads="1"/>
            </p:cNvSpPr>
            <p:nvPr/>
          </p:nvSpPr>
          <p:spPr bwMode="auto">
            <a:xfrm>
              <a:off x="7487167"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49" name="Oval 280"/>
            <p:cNvSpPr>
              <a:spLocks noChangeArrowheads="1"/>
            </p:cNvSpPr>
            <p:nvPr/>
          </p:nvSpPr>
          <p:spPr bwMode="auto">
            <a:xfrm>
              <a:off x="7578771"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0" name="Oval 281"/>
            <p:cNvSpPr>
              <a:spLocks noChangeArrowheads="1"/>
            </p:cNvSpPr>
            <p:nvPr/>
          </p:nvSpPr>
          <p:spPr bwMode="auto">
            <a:xfrm>
              <a:off x="7668740" y="2308220"/>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1" name="Oval 282"/>
            <p:cNvSpPr>
              <a:spLocks noChangeArrowheads="1"/>
            </p:cNvSpPr>
            <p:nvPr/>
          </p:nvSpPr>
          <p:spPr bwMode="auto">
            <a:xfrm>
              <a:off x="7034055"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2" name="Oval 283"/>
            <p:cNvSpPr>
              <a:spLocks noChangeArrowheads="1"/>
            </p:cNvSpPr>
            <p:nvPr/>
          </p:nvSpPr>
          <p:spPr bwMode="auto">
            <a:xfrm>
              <a:off x="6942451" y="2308220"/>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3" name="Oval 284"/>
            <p:cNvSpPr>
              <a:spLocks noChangeArrowheads="1"/>
            </p:cNvSpPr>
            <p:nvPr/>
          </p:nvSpPr>
          <p:spPr bwMode="auto">
            <a:xfrm>
              <a:off x="6942451"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4" name="Oval 285"/>
            <p:cNvSpPr>
              <a:spLocks noChangeArrowheads="1"/>
            </p:cNvSpPr>
            <p:nvPr/>
          </p:nvSpPr>
          <p:spPr bwMode="auto">
            <a:xfrm>
              <a:off x="7124023"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5" name="Oval 286"/>
            <p:cNvSpPr>
              <a:spLocks noChangeArrowheads="1"/>
            </p:cNvSpPr>
            <p:nvPr/>
          </p:nvSpPr>
          <p:spPr bwMode="auto">
            <a:xfrm>
              <a:off x="7213991" y="2398188"/>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6" name="Oval 287"/>
            <p:cNvSpPr>
              <a:spLocks noChangeArrowheads="1"/>
            </p:cNvSpPr>
            <p:nvPr/>
          </p:nvSpPr>
          <p:spPr bwMode="auto">
            <a:xfrm>
              <a:off x="730723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7" name="Oval 288"/>
            <p:cNvSpPr>
              <a:spLocks noChangeArrowheads="1"/>
            </p:cNvSpPr>
            <p:nvPr/>
          </p:nvSpPr>
          <p:spPr bwMode="auto">
            <a:xfrm>
              <a:off x="7397199"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8" name="Oval 289"/>
            <p:cNvSpPr>
              <a:spLocks noChangeArrowheads="1"/>
            </p:cNvSpPr>
            <p:nvPr/>
          </p:nvSpPr>
          <p:spPr bwMode="auto">
            <a:xfrm>
              <a:off x="7487167" y="2398188"/>
              <a:ext cx="81789"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59" name="Oval 290"/>
            <p:cNvSpPr>
              <a:spLocks noChangeArrowheads="1"/>
            </p:cNvSpPr>
            <p:nvPr/>
          </p:nvSpPr>
          <p:spPr bwMode="auto">
            <a:xfrm>
              <a:off x="7578771" y="2398188"/>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0" name="Oval 291"/>
            <p:cNvSpPr>
              <a:spLocks noChangeArrowheads="1"/>
            </p:cNvSpPr>
            <p:nvPr/>
          </p:nvSpPr>
          <p:spPr bwMode="auto">
            <a:xfrm>
              <a:off x="6762514"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1" name="Oval 292"/>
            <p:cNvSpPr>
              <a:spLocks noChangeArrowheads="1"/>
            </p:cNvSpPr>
            <p:nvPr/>
          </p:nvSpPr>
          <p:spPr bwMode="auto">
            <a:xfrm>
              <a:off x="7034055"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2" name="Oval 293"/>
            <p:cNvSpPr>
              <a:spLocks noChangeArrowheads="1"/>
            </p:cNvSpPr>
            <p:nvPr/>
          </p:nvSpPr>
          <p:spPr bwMode="auto">
            <a:xfrm>
              <a:off x="7124023"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3" name="Oval 294"/>
            <p:cNvSpPr>
              <a:spLocks noChangeArrowheads="1"/>
            </p:cNvSpPr>
            <p:nvPr/>
          </p:nvSpPr>
          <p:spPr bwMode="auto">
            <a:xfrm>
              <a:off x="7213991" y="249142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4" name="Oval 295"/>
            <p:cNvSpPr>
              <a:spLocks noChangeArrowheads="1"/>
            </p:cNvSpPr>
            <p:nvPr/>
          </p:nvSpPr>
          <p:spPr bwMode="auto">
            <a:xfrm>
              <a:off x="7307231"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5" name="Oval 296"/>
            <p:cNvSpPr>
              <a:spLocks noChangeArrowheads="1"/>
            </p:cNvSpPr>
            <p:nvPr/>
          </p:nvSpPr>
          <p:spPr bwMode="auto">
            <a:xfrm>
              <a:off x="7397199" y="249142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6" name="Oval 297"/>
            <p:cNvSpPr>
              <a:spLocks noChangeArrowheads="1"/>
            </p:cNvSpPr>
            <p:nvPr/>
          </p:nvSpPr>
          <p:spPr bwMode="auto">
            <a:xfrm>
              <a:off x="7487167" y="249142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7" name="Oval 298"/>
            <p:cNvSpPr>
              <a:spLocks noChangeArrowheads="1"/>
            </p:cNvSpPr>
            <p:nvPr/>
          </p:nvSpPr>
          <p:spPr bwMode="auto">
            <a:xfrm>
              <a:off x="6852482"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8" name="Oval 299"/>
            <p:cNvSpPr>
              <a:spLocks noChangeArrowheads="1"/>
            </p:cNvSpPr>
            <p:nvPr/>
          </p:nvSpPr>
          <p:spPr bwMode="auto">
            <a:xfrm>
              <a:off x="6762514"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69" name="Oval 300"/>
            <p:cNvSpPr>
              <a:spLocks noChangeArrowheads="1"/>
            </p:cNvSpPr>
            <p:nvPr/>
          </p:nvSpPr>
          <p:spPr bwMode="auto">
            <a:xfrm>
              <a:off x="7034055"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0" name="Oval 301"/>
            <p:cNvSpPr>
              <a:spLocks noChangeArrowheads="1"/>
            </p:cNvSpPr>
            <p:nvPr/>
          </p:nvSpPr>
          <p:spPr bwMode="auto">
            <a:xfrm>
              <a:off x="7124023"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1" name="Oval 302"/>
            <p:cNvSpPr>
              <a:spLocks noChangeArrowheads="1"/>
            </p:cNvSpPr>
            <p:nvPr/>
          </p:nvSpPr>
          <p:spPr bwMode="auto">
            <a:xfrm>
              <a:off x="7213991" y="2581396"/>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2" name="Oval 303"/>
            <p:cNvSpPr>
              <a:spLocks noChangeArrowheads="1"/>
            </p:cNvSpPr>
            <p:nvPr/>
          </p:nvSpPr>
          <p:spPr bwMode="auto">
            <a:xfrm>
              <a:off x="7307231"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3" name="Oval 304"/>
            <p:cNvSpPr>
              <a:spLocks noChangeArrowheads="1"/>
            </p:cNvSpPr>
            <p:nvPr/>
          </p:nvSpPr>
          <p:spPr bwMode="auto">
            <a:xfrm>
              <a:off x="7397199" y="2581396"/>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4" name="Oval 305"/>
            <p:cNvSpPr>
              <a:spLocks noChangeArrowheads="1"/>
            </p:cNvSpPr>
            <p:nvPr/>
          </p:nvSpPr>
          <p:spPr bwMode="auto">
            <a:xfrm>
              <a:off x="7487167" y="2581396"/>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5" name="Oval 306"/>
            <p:cNvSpPr>
              <a:spLocks noChangeArrowheads="1"/>
            </p:cNvSpPr>
            <p:nvPr/>
          </p:nvSpPr>
          <p:spPr bwMode="auto">
            <a:xfrm>
              <a:off x="6852482"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6" name="Oval 307"/>
            <p:cNvSpPr>
              <a:spLocks noChangeArrowheads="1"/>
            </p:cNvSpPr>
            <p:nvPr/>
          </p:nvSpPr>
          <p:spPr bwMode="auto">
            <a:xfrm>
              <a:off x="6942451" y="2671364"/>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7" name="Oval 308"/>
            <p:cNvSpPr>
              <a:spLocks noChangeArrowheads="1"/>
            </p:cNvSpPr>
            <p:nvPr/>
          </p:nvSpPr>
          <p:spPr bwMode="auto">
            <a:xfrm>
              <a:off x="7034055"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8" name="Oval 309"/>
            <p:cNvSpPr>
              <a:spLocks noChangeArrowheads="1"/>
            </p:cNvSpPr>
            <p:nvPr/>
          </p:nvSpPr>
          <p:spPr bwMode="auto">
            <a:xfrm>
              <a:off x="7124023"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9" name="Oval 310"/>
            <p:cNvSpPr>
              <a:spLocks noChangeArrowheads="1"/>
            </p:cNvSpPr>
            <p:nvPr/>
          </p:nvSpPr>
          <p:spPr bwMode="auto">
            <a:xfrm>
              <a:off x="7213991" y="2671364"/>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0" name="Oval 311"/>
            <p:cNvSpPr>
              <a:spLocks noChangeArrowheads="1"/>
            </p:cNvSpPr>
            <p:nvPr/>
          </p:nvSpPr>
          <p:spPr bwMode="auto">
            <a:xfrm>
              <a:off x="7307231" y="2671364"/>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1" name="Oval 312"/>
            <p:cNvSpPr>
              <a:spLocks noChangeArrowheads="1"/>
            </p:cNvSpPr>
            <p:nvPr/>
          </p:nvSpPr>
          <p:spPr bwMode="auto">
            <a:xfrm>
              <a:off x="6852482"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2" name="Oval 313"/>
            <p:cNvSpPr>
              <a:spLocks noChangeArrowheads="1"/>
            </p:cNvSpPr>
            <p:nvPr/>
          </p:nvSpPr>
          <p:spPr bwMode="auto">
            <a:xfrm>
              <a:off x="6942451" y="2762968"/>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3" name="Oval 314"/>
            <p:cNvSpPr>
              <a:spLocks noChangeArrowheads="1"/>
            </p:cNvSpPr>
            <p:nvPr/>
          </p:nvSpPr>
          <p:spPr bwMode="auto">
            <a:xfrm>
              <a:off x="7034055"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4" name="Oval 315"/>
            <p:cNvSpPr>
              <a:spLocks noChangeArrowheads="1"/>
            </p:cNvSpPr>
            <p:nvPr/>
          </p:nvSpPr>
          <p:spPr bwMode="auto">
            <a:xfrm>
              <a:off x="7124023"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5" name="Oval 316"/>
            <p:cNvSpPr>
              <a:spLocks noChangeArrowheads="1"/>
            </p:cNvSpPr>
            <p:nvPr/>
          </p:nvSpPr>
          <p:spPr bwMode="auto">
            <a:xfrm>
              <a:off x="7213991" y="2762968"/>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6" name="Oval 317"/>
            <p:cNvSpPr>
              <a:spLocks noChangeArrowheads="1"/>
            </p:cNvSpPr>
            <p:nvPr/>
          </p:nvSpPr>
          <p:spPr bwMode="auto">
            <a:xfrm>
              <a:off x="7307231" y="2762968"/>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7" name="Oval 318"/>
            <p:cNvSpPr>
              <a:spLocks noChangeArrowheads="1"/>
            </p:cNvSpPr>
            <p:nvPr/>
          </p:nvSpPr>
          <p:spPr bwMode="auto">
            <a:xfrm>
              <a:off x="6852482"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8" name="Oval 319"/>
            <p:cNvSpPr>
              <a:spLocks noChangeArrowheads="1"/>
            </p:cNvSpPr>
            <p:nvPr/>
          </p:nvSpPr>
          <p:spPr bwMode="auto">
            <a:xfrm>
              <a:off x="6942451" y="2852937"/>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89" name="Oval 320"/>
            <p:cNvSpPr>
              <a:spLocks noChangeArrowheads="1"/>
            </p:cNvSpPr>
            <p:nvPr/>
          </p:nvSpPr>
          <p:spPr bwMode="auto">
            <a:xfrm>
              <a:off x="7034055"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0" name="Oval 321"/>
            <p:cNvSpPr>
              <a:spLocks noChangeArrowheads="1"/>
            </p:cNvSpPr>
            <p:nvPr/>
          </p:nvSpPr>
          <p:spPr bwMode="auto">
            <a:xfrm>
              <a:off x="7124023"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1" name="Oval 322"/>
            <p:cNvSpPr>
              <a:spLocks noChangeArrowheads="1"/>
            </p:cNvSpPr>
            <p:nvPr/>
          </p:nvSpPr>
          <p:spPr bwMode="auto">
            <a:xfrm>
              <a:off x="7213991" y="285293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2" name="Oval 323"/>
            <p:cNvSpPr>
              <a:spLocks noChangeArrowheads="1"/>
            </p:cNvSpPr>
            <p:nvPr/>
          </p:nvSpPr>
          <p:spPr bwMode="auto">
            <a:xfrm>
              <a:off x="7307231"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3" name="Oval 324"/>
            <p:cNvSpPr>
              <a:spLocks noChangeArrowheads="1"/>
            </p:cNvSpPr>
            <p:nvPr/>
          </p:nvSpPr>
          <p:spPr bwMode="auto">
            <a:xfrm>
              <a:off x="7397199" y="285293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4" name="Oval 325"/>
            <p:cNvSpPr>
              <a:spLocks noChangeArrowheads="1"/>
            </p:cNvSpPr>
            <p:nvPr/>
          </p:nvSpPr>
          <p:spPr bwMode="auto">
            <a:xfrm>
              <a:off x="6852482"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5" name="Oval 326"/>
            <p:cNvSpPr>
              <a:spLocks noChangeArrowheads="1"/>
            </p:cNvSpPr>
            <p:nvPr/>
          </p:nvSpPr>
          <p:spPr bwMode="auto">
            <a:xfrm>
              <a:off x="6762514"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6" name="Oval 327"/>
            <p:cNvSpPr>
              <a:spLocks noChangeArrowheads="1"/>
            </p:cNvSpPr>
            <p:nvPr/>
          </p:nvSpPr>
          <p:spPr bwMode="auto">
            <a:xfrm>
              <a:off x="6942451" y="2942905"/>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7" name="Oval 328"/>
            <p:cNvSpPr>
              <a:spLocks noChangeArrowheads="1"/>
            </p:cNvSpPr>
            <p:nvPr/>
          </p:nvSpPr>
          <p:spPr bwMode="auto">
            <a:xfrm>
              <a:off x="7034055"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8" name="Oval 329"/>
            <p:cNvSpPr>
              <a:spLocks noChangeArrowheads="1"/>
            </p:cNvSpPr>
            <p:nvPr/>
          </p:nvSpPr>
          <p:spPr bwMode="auto">
            <a:xfrm>
              <a:off x="7124023" y="2942905"/>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99" name="Oval 330"/>
            <p:cNvSpPr>
              <a:spLocks noChangeArrowheads="1"/>
            </p:cNvSpPr>
            <p:nvPr/>
          </p:nvSpPr>
          <p:spPr bwMode="auto">
            <a:xfrm>
              <a:off x="7213991" y="2942905"/>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0" name="Oval 331"/>
            <p:cNvSpPr>
              <a:spLocks noChangeArrowheads="1"/>
            </p:cNvSpPr>
            <p:nvPr/>
          </p:nvSpPr>
          <p:spPr bwMode="auto">
            <a:xfrm>
              <a:off x="6852482"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1" name="Oval 332"/>
            <p:cNvSpPr>
              <a:spLocks noChangeArrowheads="1"/>
            </p:cNvSpPr>
            <p:nvPr/>
          </p:nvSpPr>
          <p:spPr bwMode="auto">
            <a:xfrm>
              <a:off x="7124023"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2" name="Oval 333"/>
            <p:cNvSpPr>
              <a:spLocks noChangeArrowheads="1"/>
            </p:cNvSpPr>
            <p:nvPr/>
          </p:nvSpPr>
          <p:spPr bwMode="auto">
            <a:xfrm>
              <a:off x="7213991" y="3034509"/>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3" name="Oval 334"/>
            <p:cNvSpPr>
              <a:spLocks noChangeArrowheads="1"/>
            </p:cNvSpPr>
            <p:nvPr/>
          </p:nvSpPr>
          <p:spPr bwMode="auto">
            <a:xfrm>
              <a:off x="7307231" y="3034509"/>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4" name="Oval 335"/>
            <p:cNvSpPr>
              <a:spLocks noChangeArrowheads="1"/>
            </p:cNvSpPr>
            <p:nvPr/>
          </p:nvSpPr>
          <p:spPr bwMode="auto">
            <a:xfrm>
              <a:off x="7034055"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5" name="Oval 336"/>
            <p:cNvSpPr>
              <a:spLocks noChangeArrowheads="1"/>
            </p:cNvSpPr>
            <p:nvPr/>
          </p:nvSpPr>
          <p:spPr bwMode="auto">
            <a:xfrm>
              <a:off x="7124023"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6" name="Oval 337"/>
            <p:cNvSpPr>
              <a:spLocks noChangeArrowheads="1"/>
            </p:cNvSpPr>
            <p:nvPr/>
          </p:nvSpPr>
          <p:spPr bwMode="auto">
            <a:xfrm>
              <a:off x="7213991" y="3124477"/>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7" name="Oval 338"/>
            <p:cNvSpPr>
              <a:spLocks noChangeArrowheads="1"/>
            </p:cNvSpPr>
            <p:nvPr/>
          </p:nvSpPr>
          <p:spPr bwMode="auto">
            <a:xfrm>
              <a:off x="7307231" y="312447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8" name="Oval 339"/>
            <p:cNvSpPr>
              <a:spLocks noChangeArrowheads="1"/>
            </p:cNvSpPr>
            <p:nvPr/>
          </p:nvSpPr>
          <p:spPr bwMode="auto">
            <a:xfrm>
              <a:off x="7034055"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09" name="Oval 340"/>
            <p:cNvSpPr>
              <a:spLocks noChangeArrowheads="1"/>
            </p:cNvSpPr>
            <p:nvPr/>
          </p:nvSpPr>
          <p:spPr bwMode="auto">
            <a:xfrm>
              <a:off x="7124023"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0" name="Oval 341"/>
            <p:cNvSpPr>
              <a:spLocks noChangeArrowheads="1"/>
            </p:cNvSpPr>
            <p:nvPr/>
          </p:nvSpPr>
          <p:spPr bwMode="auto">
            <a:xfrm>
              <a:off x="7213991"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1" name="Oval 342"/>
            <p:cNvSpPr>
              <a:spLocks noChangeArrowheads="1"/>
            </p:cNvSpPr>
            <p:nvPr/>
          </p:nvSpPr>
          <p:spPr bwMode="auto">
            <a:xfrm>
              <a:off x="730723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2" name="Oval 343"/>
            <p:cNvSpPr>
              <a:spLocks noChangeArrowheads="1"/>
            </p:cNvSpPr>
            <p:nvPr/>
          </p:nvSpPr>
          <p:spPr bwMode="auto">
            <a:xfrm>
              <a:off x="7578771"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3" name="Oval 344"/>
            <p:cNvSpPr>
              <a:spLocks noChangeArrowheads="1"/>
            </p:cNvSpPr>
            <p:nvPr/>
          </p:nvSpPr>
          <p:spPr bwMode="auto">
            <a:xfrm>
              <a:off x="7850312" y="3214445"/>
              <a:ext cx="80154"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4" name="Oval 345"/>
            <p:cNvSpPr>
              <a:spLocks noChangeArrowheads="1"/>
            </p:cNvSpPr>
            <p:nvPr/>
          </p:nvSpPr>
          <p:spPr bwMode="auto">
            <a:xfrm>
              <a:off x="7758708" y="3214445"/>
              <a:ext cx="83425" cy="83425"/>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5" name="Oval 346"/>
            <p:cNvSpPr>
              <a:spLocks noChangeArrowheads="1"/>
            </p:cNvSpPr>
            <p:nvPr/>
          </p:nvSpPr>
          <p:spPr bwMode="auto">
            <a:xfrm>
              <a:off x="7034055"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6" name="Oval 347"/>
            <p:cNvSpPr>
              <a:spLocks noChangeArrowheads="1"/>
            </p:cNvSpPr>
            <p:nvPr/>
          </p:nvSpPr>
          <p:spPr bwMode="auto">
            <a:xfrm>
              <a:off x="730723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7" name="Oval 348"/>
            <p:cNvSpPr>
              <a:spLocks noChangeArrowheads="1"/>
            </p:cNvSpPr>
            <p:nvPr/>
          </p:nvSpPr>
          <p:spPr bwMode="auto">
            <a:xfrm>
              <a:off x="7213991"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8" name="Oval 349"/>
            <p:cNvSpPr>
              <a:spLocks noChangeArrowheads="1"/>
            </p:cNvSpPr>
            <p:nvPr/>
          </p:nvSpPr>
          <p:spPr bwMode="auto">
            <a:xfrm>
              <a:off x="730723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19" name="Oval 350"/>
            <p:cNvSpPr>
              <a:spLocks noChangeArrowheads="1"/>
            </p:cNvSpPr>
            <p:nvPr/>
          </p:nvSpPr>
          <p:spPr bwMode="auto">
            <a:xfrm>
              <a:off x="7397199"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0" name="Oval 351"/>
            <p:cNvSpPr>
              <a:spLocks noChangeArrowheads="1"/>
            </p:cNvSpPr>
            <p:nvPr/>
          </p:nvSpPr>
          <p:spPr bwMode="auto">
            <a:xfrm>
              <a:off x="7487167" y="3307685"/>
              <a:ext cx="81789"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1" name="Oval 352"/>
            <p:cNvSpPr>
              <a:spLocks noChangeArrowheads="1"/>
            </p:cNvSpPr>
            <p:nvPr/>
          </p:nvSpPr>
          <p:spPr bwMode="auto">
            <a:xfrm>
              <a:off x="7578771"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2" name="Oval 353"/>
            <p:cNvSpPr>
              <a:spLocks noChangeArrowheads="1"/>
            </p:cNvSpPr>
            <p:nvPr/>
          </p:nvSpPr>
          <p:spPr bwMode="auto">
            <a:xfrm>
              <a:off x="7668740" y="3307685"/>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3" name="Oval 354"/>
            <p:cNvSpPr>
              <a:spLocks noChangeArrowheads="1"/>
            </p:cNvSpPr>
            <p:nvPr/>
          </p:nvSpPr>
          <p:spPr bwMode="auto">
            <a:xfrm>
              <a:off x="7758708" y="3307685"/>
              <a:ext cx="83425"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4" name="Oval 355"/>
            <p:cNvSpPr>
              <a:spLocks noChangeArrowheads="1"/>
            </p:cNvSpPr>
            <p:nvPr/>
          </p:nvSpPr>
          <p:spPr bwMode="auto">
            <a:xfrm>
              <a:off x="7487167" y="3397653"/>
              <a:ext cx="81789"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5" name="Oval 356"/>
            <p:cNvSpPr>
              <a:spLocks noChangeArrowheads="1"/>
            </p:cNvSpPr>
            <p:nvPr/>
          </p:nvSpPr>
          <p:spPr bwMode="auto">
            <a:xfrm>
              <a:off x="7487167"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6" name="Oval 357"/>
            <p:cNvSpPr>
              <a:spLocks noChangeArrowheads="1"/>
            </p:cNvSpPr>
            <p:nvPr/>
          </p:nvSpPr>
          <p:spPr bwMode="auto">
            <a:xfrm>
              <a:off x="7578771"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7" name="Oval 358"/>
            <p:cNvSpPr>
              <a:spLocks noChangeArrowheads="1"/>
            </p:cNvSpPr>
            <p:nvPr/>
          </p:nvSpPr>
          <p:spPr bwMode="auto">
            <a:xfrm>
              <a:off x="7758708" y="3397653"/>
              <a:ext cx="83425"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8" name="Oval 359"/>
            <p:cNvSpPr>
              <a:spLocks noChangeArrowheads="1"/>
            </p:cNvSpPr>
            <p:nvPr/>
          </p:nvSpPr>
          <p:spPr bwMode="auto">
            <a:xfrm>
              <a:off x="7850312"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29" name="Oval 360"/>
            <p:cNvSpPr>
              <a:spLocks noChangeArrowheads="1"/>
            </p:cNvSpPr>
            <p:nvPr/>
          </p:nvSpPr>
          <p:spPr bwMode="auto">
            <a:xfrm>
              <a:off x="7940280" y="3397653"/>
              <a:ext cx="80154" cy="8178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0" name="Oval 361"/>
            <p:cNvSpPr>
              <a:spLocks noChangeArrowheads="1"/>
            </p:cNvSpPr>
            <p:nvPr/>
          </p:nvSpPr>
          <p:spPr bwMode="auto">
            <a:xfrm>
              <a:off x="8123488" y="3260247"/>
              <a:ext cx="80154" cy="80154"/>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1" name="Oval 362"/>
            <p:cNvSpPr>
              <a:spLocks noChangeArrowheads="1"/>
            </p:cNvSpPr>
            <p:nvPr/>
          </p:nvSpPr>
          <p:spPr bwMode="auto">
            <a:xfrm>
              <a:off x="6942451" y="3489257"/>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2" name="Oval 363"/>
            <p:cNvSpPr>
              <a:spLocks noChangeArrowheads="1"/>
            </p:cNvSpPr>
            <p:nvPr/>
          </p:nvSpPr>
          <p:spPr bwMode="auto">
            <a:xfrm>
              <a:off x="7578771"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3" name="Oval 364"/>
            <p:cNvSpPr>
              <a:spLocks noChangeArrowheads="1"/>
            </p:cNvSpPr>
            <p:nvPr/>
          </p:nvSpPr>
          <p:spPr bwMode="auto">
            <a:xfrm>
              <a:off x="766874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4" name="Oval 365"/>
            <p:cNvSpPr>
              <a:spLocks noChangeArrowheads="1"/>
            </p:cNvSpPr>
            <p:nvPr/>
          </p:nvSpPr>
          <p:spPr bwMode="auto">
            <a:xfrm>
              <a:off x="7940280"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5" name="Oval 366"/>
            <p:cNvSpPr>
              <a:spLocks noChangeArrowheads="1"/>
            </p:cNvSpPr>
            <p:nvPr/>
          </p:nvSpPr>
          <p:spPr bwMode="auto">
            <a:xfrm>
              <a:off x="8030248" y="3489257"/>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6" name="Oval 367"/>
            <p:cNvSpPr>
              <a:spLocks noChangeArrowheads="1"/>
            </p:cNvSpPr>
            <p:nvPr/>
          </p:nvSpPr>
          <p:spPr bwMode="auto">
            <a:xfrm>
              <a:off x="8030248"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7" name="Oval 368"/>
            <p:cNvSpPr>
              <a:spLocks noChangeArrowheads="1"/>
            </p:cNvSpPr>
            <p:nvPr/>
          </p:nvSpPr>
          <p:spPr bwMode="auto">
            <a:xfrm>
              <a:off x="7034055"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8" name="Oval 369"/>
            <p:cNvSpPr>
              <a:spLocks noChangeArrowheads="1"/>
            </p:cNvSpPr>
            <p:nvPr/>
          </p:nvSpPr>
          <p:spPr bwMode="auto">
            <a:xfrm>
              <a:off x="7124023"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39" name="Oval 370"/>
            <p:cNvSpPr>
              <a:spLocks noChangeArrowheads="1"/>
            </p:cNvSpPr>
            <p:nvPr/>
          </p:nvSpPr>
          <p:spPr bwMode="auto">
            <a:xfrm>
              <a:off x="7213991" y="357922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0" name="Oval 371"/>
            <p:cNvSpPr>
              <a:spLocks noChangeArrowheads="1"/>
            </p:cNvSpPr>
            <p:nvPr/>
          </p:nvSpPr>
          <p:spPr bwMode="auto">
            <a:xfrm>
              <a:off x="7307231"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1" name="Oval 372"/>
            <p:cNvSpPr>
              <a:spLocks noChangeArrowheads="1"/>
            </p:cNvSpPr>
            <p:nvPr/>
          </p:nvSpPr>
          <p:spPr bwMode="auto">
            <a:xfrm>
              <a:off x="7850312" y="3489257"/>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2" name="Oval 373"/>
            <p:cNvSpPr>
              <a:spLocks noChangeArrowheads="1"/>
            </p:cNvSpPr>
            <p:nvPr/>
          </p:nvSpPr>
          <p:spPr bwMode="auto">
            <a:xfrm>
              <a:off x="7940280"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3" name="Oval 374"/>
            <p:cNvSpPr>
              <a:spLocks noChangeArrowheads="1"/>
            </p:cNvSpPr>
            <p:nvPr/>
          </p:nvSpPr>
          <p:spPr bwMode="auto">
            <a:xfrm>
              <a:off x="8123488" y="357922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4" name="Oval 375"/>
            <p:cNvSpPr>
              <a:spLocks noChangeArrowheads="1"/>
            </p:cNvSpPr>
            <p:nvPr/>
          </p:nvSpPr>
          <p:spPr bwMode="auto">
            <a:xfrm>
              <a:off x="7124023"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5" name="Oval 376"/>
            <p:cNvSpPr>
              <a:spLocks noChangeArrowheads="1"/>
            </p:cNvSpPr>
            <p:nvPr/>
          </p:nvSpPr>
          <p:spPr bwMode="auto">
            <a:xfrm>
              <a:off x="7213991" y="3669194"/>
              <a:ext cx="83425"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6" name="Oval 377"/>
            <p:cNvSpPr>
              <a:spLocks noChangeArrowheads="1"/>
            </p:cNvSpPr>
            <p:nvPr/>
          </p:nvSpPr>
          <p:spPr bwMode="auto">
            <a:xfrm>
              <a:off x="8123488" y="3669194"/>
              <a:ext cx="80154"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7" name="Oval 378"/>
            <p:cNvSpPr>
              <a:spLocks noChangeArrowheads="1"/>
            </p:cNvSpPr>
            <p:nvPr/>
          </p:nvSpPr>
          <p:spPr bwMode="auto">
            <a:xfrm>
              <a:off x="7213991"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8" name="Oval 379"/>
            <p:cNvSpPr>
              <a:spLocks noChangeArrowheads="1"/>
            </p:cNvSpPr>
            <p:nvPr/>
          </p:nvSpPr>
          <p:spPr bwMode="auto">
            <a:xfrm>
              <a:off x="7213991"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49" name="Oval 380"/>
            <p:cNvSpPr>
              <a:spLocks noChangeArrowheads="1"/>
            </p:cNvSpPr>
            <p:nvPr/>
          </p:nvSpPr>
          <p:spPr bwMode="auto">
            <a:xfrm>
              <a:off x="7307231"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0" name="Oval 381"/>
            <p:cNvSpPr>
              <a:spLocks noChangeArrowheads="1"/>
            </p:cNvSpPr>
            <p:nvPr/>
          </p:nvSpPr>
          <p:spPr bwMode="auto">
            <a:xfrm>
              <a:off x="7940280"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1" name="Oval 382"/>
            <p:cNvSpPr>
              <a:spLocks noChangeArrowheads="1"/>
            </p:cNvSpPr>
            <p:nvPr/>
          </p:nvSpPr>
          <p:spPr bwMode="auto">
            <a:xfrm>
              <a:off x="8303425" y="3760798"/>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2" name="Oval 383"/>
            <p:cNvSpPr>
              <a:spLocks noChangeArrowheads="1"/>
            </p:cNvSpPr>
            <p:nvPr/>
          </p:nvSpPr>
          <p:spPr bwMode="auto">
            <a:xfrm>
              <a:off x="8303425" y="3669194"/>
              <a:ext cx="81789" cy="8178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3" name="Oval 384"/>
            <p:cNvSpPr>
              <a:spLocks noChangeArrowheads="1"/>
            </p:cNvSpPr>
            <p:nvPr/>
          </p:nvSpPr>
          <p:spPr bwMode="auto">
            <a:xfrm>
              <a:off x="8484997"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4" name="Oval 385"/>
            <p:cNvSpPr>
              <a:spLocks noChangeArrowheads="1"/>
            </p:cNvSpPr>
            <p:nvPr/>
          </p:nvSpPr>
          <p:spPr bwMode="auto">
            <a:xfrm>
              <a:off x="8395029" y="3760798"/>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5" name="Oval 386"/>
            <p:cNvSpPr>
              <a:spLocks noChangeArrowheads="1"/>
            </p:cNvSpPr>
            <p:nvPr/>
          </p:nvSpPr>
          <p:spPr bwMode="auto">
            <a:xfrm>
              <a:off x="8574965" y="3760798"/>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6" name="Oval 387"/>
            <p:cNvSpPr>
              <a:spLocks noChangeArrowheads="1"/>
            </p:cNvSpPr>
            <p:nvPr/>
          </p:nvSpPr>
          <p:spPr bwMode="auto">
            <a:xfrm>
              <a:off x="6852482"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7" name="Oval 388"/>
            <p:cNvSpPr>
              <a:spLocks noChangeArrowheads="1"/>
            </p:cNvSpPr>
            <p:nvPr/>
          </p:nvSpPr>
          <p:spPr bwMode="auto">
            <a:xfrm>
              <a:off x="6942451"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8" name="Oval 389"/>
            <p:cNvSpPr>
              <a:spLocks noChangeArrowheads="1"/>
            </p:cNvSpPr>
            <p:nvPr/>
          </p:nvSpPr>
          <p:spPr bwMode="auto">
            <a:xfrm>
              <a:off x="7940280"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59" name="Oval 390"/>
            <p:cNvSpPr>
              <a:spLocks noChangeArrowheads="1"/>
            </p:cNvSpPr>
            <p:nvPr/>
          </p:nvSpPr>
          <p:spPr bwMode="auto">
            <a:xfrm>
              <a:off x="8030248"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0" name="Oval 391"/>
            <p:cNvSpPr>
              <a:spLocks noChangeArrowheads="1"/>
            </p:cNvSpPr>
            <p:nvPr/>
          </p:nvSpPr>
          <p:spPr bwMode="auto">
            <a:xfrm>
              <a:off x="8123488"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1" name="Oval 392"/>
            <p:cNvSpPr>
              <a:spLocks noChangeArrowheads="1"/>
            </p:cNvSpPr>
            <p:nvPr/>
          </p:nvSpPr>
          <p:spPr bwMode="auto">
            <a:xfrm>
              <a:off x="8303425" y="3850766"/>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2" name="Oval 393"/>
            <p:cNvSpPr>
              <a:spLocks noChangeArrowheads="1"/>
            </p:cNvSpPr>
            <p:nvPr/>
          </p:nvSpPr>
          <p:spPr bwMode="auto">
            <a:xfrm>
              <a:off x="8395029"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3" name="Oval 394"/>
            <p:cNvSpPr>
              <a:spLocks noChangeArrowheads="1"/>
            </p:cNvSpPr>
            <p:nvPr/>
          </p:nvSpPr>
          <p:spPr bwMode="auto">
            <a:xfrm>
              <a:off x="8484997"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4" name="Oval 395"/>
            <p:cNvSpPr>
              <a:spLocks noChangeArrowheads="1"/>
            </p:cNvSpPr>
            <p:nvPr/>
          </p:nvSpPr>
          <p:spPr bwMode="auto">
            <a:xfrm>
              <a:off x="8574965" y="3850766"/>
              <a:ext cx="83425"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5" name="Oval 396"/>
            <p:cNvSpPr>
              <a:spLocks noChangeArrowheads="1"/>
            </p:cNvSpPr>
            <p:nvPr/>
          </p:nvSpPr>
          <p:spPr bwMode="auto">
            <a:xfrm>
              <a:off x="8668205"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6" name="Oval 397"/>
            <p:cNvSpPr>
              <a:spLocks noChangeArrowheads="1"/>
            </p:cNvSpPr>
            <p:nvPr/>
          </p:nvSpPr>
          <p:spPr bwMode="auto">
            <a:xfrm>
              <a:off x="8758173" y="3850766"/>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7" name="Oval 398"/>
            <p:cNvSpPr>
              <a:spLocks noChangeArrowheads="1"/>
            </p:cNvSpPr>
            <p:nvPr/>
          </p:nvSpPr>
          <p:spPr bwMode="auto">
            <a:xfrm>
              <a:off x="685248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8" name="Oval 399"/>
            <p:cNvSpPr>
              <a:spLocks noChangeArrowheads="1"/>
            </p:cNvSpPr>
            <p:nvPr/>
          </p:nvSpPr>
          <p:spPr bwMode="auto">
            <a:xfrm>
              <a:off x="7487167" y="3940735"/>
              <a:ext cx="81789"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69" name="Oval 400"/>
            <p:cNvSpPr>
              <a:spLocks noChangeArrowheads="1"/>
            </p:cNvSpPr>
            <p:nvPr/>
          </p:nvSpPr>
          <p:spPr bwMode="auto">
            <a:xfrm>
              <a:off x="8123488"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0" name="Oval 401"/>
            <p:cNvSpPr>
              <a:spLocks noChangeArrowheads="1"/>
            </p:cNvSpPr>
            <p:nvPr/>
          </p:nvSpPr>
          <p:spPr bwMode="auto">
            <a:xfrm>
              <a:off x="7850312"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1" name="Oval 402"/>
            <p:cNvSpPr>
              <a:spLocks noChangeArrowheads="1"/>
            </p:cNvSpPr>
            <p:nvPr/>
          </p:nvSpPr>
          <p:spPr bwMode="auto">
            <a:xfrm>
              <a:off x="8484997"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2" name="Oval 403"/>
            <p:cNvSpPr>
              <a:spLocks noChangeArrowheads="1"/>
            </p:cNvSpPr>
            <p:nvPr/>
          </p:nvSpPr>
          <p:spPr bwMode="auto">
            <a:xfrm>
              <a:off x="8574965" y="3940735"/>
              <a:ext cx="83425"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3" name="Oval 404"/>
            <p:cNvSpPr>
              <a:spLocks noChangeArrowheads="1"/>
            </p:cNvSpPr>
            <p:nvPr/>
          </p:nvSpPr>
          <p:spPr bwMode="auto">
            <a:xfrm>
              <a:off x="8668205" y="3940735"/>
              <a:ext cx="80154" cy="83425"/>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4" name="Oval 405"/>
            <p:cNvSpPr>
              <a:spLocks noChangeArrowheads="1"/>
            </p:cNvSpPr>
            <p:nvPr/>
          </p:nvSpPr>
          <p:spPr bwMode="auto">
            <a:xfrm>
              <a:off x="7578771"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575" name="Oval 406"/>
            <p:cNvSpPr>
              <a:spLocks noChangeArrowheads="1"/>
            </p:cNvSpPr>
            <p:nvPr/>
          </p:nvSpPr>
          <p:spPr bwMode="auto">
            <a:xfrm>
              <a:off x="7668740"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408"/>
            <p:cNvSpPr>
              <a:spLocks noChangeArrowheads="1"/>
            </p:cNvSpPr>
            <p:nvPr/>
          </p:nvSpPr>
          <p:spPr bwMode="auto">
            <a:xfrm>
              <a:off x="8303425" y="4033974"/>
              <a:ext cx="81789"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409"/>
            <p:cNvSpPr>
              <a:spLocks noChangeArrowheads="1"/>
            </p:cNvSpPr>
            <p:nvPr/>
          </p:nvSpPr>
          <p:spPr bwMode="auto">
            <a:xfrm>
              <a:off x="8668206" y="4033974"/>
              <a:ext cx="80154" cy="80154"/>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grpSp>
      <p:sp>
        <p:nvSpPr>
          <p:cNvPr id="26" name="正方形/長方形 25"/>
          <p:cNvSpPr/>
          <p:nvPr userDrawn="1"/>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152758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23330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fontAlgn="base">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3634969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vmlDrawing" Target="../drawings/vmlDrawing1.vml"/><Relationship Id="rId4" Type="http://schemas.openxmlformats.org/officeDocument/2006/relationships/theme" Target="../theme/theme1.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6"/>
            </p:custDataLst>
            <p:extLst>
              <p:ext uri="{D42A27DB-BD31-4B8C-83A1-F6EECF244321}">
                <p14:modId xmlns:p14="http://schemas.microsoft.com/office/powerpoint/2010/main" val="2322386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TCLayout.ActiveDocument.1">
                  <p:embed/>
                </p:oleObj>
              </mc:Choice>
              <mc:Fallback>
                <p:oleObj name="think-cell Slide" r:id="rId8" imgW="270" imgH="270" progId="TCLayout.ActiveDocument.1">
                  <p:embed/>
                  <p:pic>
                    <p:nvPicPr>
                      <p:cNvPr id="2" name="オブジェクト 1"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7"/>
            </p:custDataLst>
          </p:nvPr>
        </p:nvSpPr>
        <p:spPr>
          <a:xfrm>
            <a:off x="0" y="0"/>
            <a:ext cx="158750" cy="158750"/>
          </a:xfrm>
          <a:prstGeom prst="rect">
            <a:avLst/>
          </a:prstGeom>
          <a:solidFill>
            <a:srgbClr val="A2BBDC"/>
          </a:solidFill>
        </p:spPr>
        <p:txBody>
          <a:bodyPr wrap="none" lIns="0" tIns="0" rIns="0" bIns="0" rtlCol="0" anchor="ctr">
            <a:noAutofit/>
          </a:bodyPr>
          <a:lstStyle/>
          <a:p>
            <a:pPr marL="0" lvl="0" indent="0" algn="ctr" eaLnBrk="1" fontAlgn="ctr">
              <a:lnSpc>
                <a:spcPct val="114000"/>
              </a:lnSpc>
              <a:spcAft>
                <a:spcPts val="400"/>
              </a:spcAft>
            </a:pPr>
            <a:endParaRPr kumimoji="1" lang="ja-JP" altLang="en-US" sz="2000" b="0" i="0" baseline="0" dirty="0">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5" name="テキスト ボックス 14"/>
          <p:cNvSpPr txBox="1"/>
          <p:nvPr/>
        </p:nvSpPr>
        <p:spPr>
          <a:xfrm>
            <a:off x="8985448" y="6581001"/>
            <a:ext cx="720080" cy="246221"/>
          </a:xfrm>
          <a:prstGeom prst="rect">
            <a:avLst/>
          </a:prstGeom>
          <a:noFill/>
        </p:spPr>
        <p:txBody>
          <a:bodyPr wrap="square" lIns="0" rIns="0" rtlCol="0">
            <a:spAutoFit/>
          </a:bodyPr>
          <a:lstStyle/>
          <a:p>
            <a:pPr algn="r"/>
            <a:fld id="{6DD9FF53-5E75-4890-BA22-699EFFF134BB}" type="slidenum">
              <a:rPr kumimoji="1" lang="ja-JP" altLang="en-US" sz="1000" kern="1200">
                <a:solidFill>
                  <a:prstClr val="black"/>
                </a:solidFill>
                <a:latin typeface="+mn-lt"/>
                <a:ea typeface="+mn-ea"/>
                <a:cs typeface="+mn-cs"/>
              </a:rPr>
              <a:pPr algn="r"/>
              <a:t>‹#›</a:t>
            </a:fld>
            <a:endParaRPr kumimoji="1" lang="ja-JP" altLang="en-US" sz="1000" kern="1200" dirty="0">
              <a:solidFill>
                <a:prstClr val="black"/>
              </a:solidFill>
              <a:latin typeface="+mn-lt"/>
              <a:ea typeface="+mn-ea"/>
              <a:cs typeface="+mn-cs"/>
            </a:endParaRP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75" r:id="rId1"/>
    <p:sldLayoutId id="2147483665" r:id="rId2"/>
    <p:sldLayoutId id="2147483674" r:id="rId3"/>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17" Type="http://schemas.openxmlformats.org/officeDocument/2006/relationships/tags" Target="../tags/tag519.xml"/><Relationship Id="rId21" Type="http://schemas.openxmlformats.org/officeDocument/2006/relationships/tags" Target="../tags/tag423.xml"/><Relationship Id="rId42" Type="http://schemas.openxmlformats.org/officeDocument/2006/relationships/tags" Target="../tags/tag444.xml"/><Relationship Id="rId63" Type="http://schemas.openxmlformats.org/officeDocument/2006/relationships/tags" Target="../tags/tag465.xml"/><Relationship Id="rId84" Type="http://schemas.openxmlformats.org/officeDocument/2006/relationships/tags" Target="../tags/tag486.xml"/><Relationship Id="rId138" Type="http://schemas.openxmlformats.org/officeDocument/2006/relationships/tags" Target="../tags/tag540.xml"/><Relationship Id="rId159" Type="http://schemas.openxmlformats.org/officeDocument/2006/relationships/chart" Target="../charts/chart8.xml"/><Relationship Id="rId107" Type="http://schemas.openxmlformats.org/officeDocument/2006/relationships/tags" Target="../tags/tag509.xml"/><Relationship Id="rId11" Type="http://schemas.openxmlformats.org/officeDocument/2006/relationships/tags" Target="../tags/tag413.xml"/><Relationship Id="rId32" Type="http://schemas.openxmlformats.org/officeDocument/2006/relationships/tags" Target="../tags/tag434.xml"/><Relationship Id="rId53" Type="http://schemas.openxmlformats.org/officeDocument/2006/relationships/tags" Target="../tags/tag455.xml"/><Relationship Id="rId74" Type="http://schemas.openxmlformats.org/officeDocument/2006/relationships/tags" Target="../tags/tag476.xml"/><Relationship Id="rId128" Type="http://schemas.openxmlformats.org/officeDocument/2006/relationships/tags" Target="../tags/tag530.xml"/><Relationship Id="rId149" Type="http://schemas.openxmlformats.org/officeDocument/2006/relationships/tags" Target="../tags/tag551.xml"/><Relationship Id="rId5" Type="http://schemas.openxmlformats.org/officeDocument/2006/relationships/tags" Target="../tags/tag407.xml"/><Relationship Id="rId95" Type="http://schemas.openxmlformats.org/officeDocument/2006/relationships/tags" Target="../tags/tag497.xml"/><Relationship Id="rId160" Type="http://schemas.openxmlformats.org/officeDocument/2006/relationships/chart" Target="../charts/chart9.xml"/><Relationship Id="rId22" Type="http://schemas.openxmlformats.org/officeDocument/2006/relationships/tags" Target="../tags/tag424.xml"/><Relationship Id="rId43" Type="http://schemas.openxmlformats.org/officeDocument/2006/relationships/tags" Target="../tags/tag445.xml"/><Relationship Id="rId64" Type="http://schemas.openxmlformats.org/officeDocument/2006/relationships/tags" Target="../tags/tag466.xml"/><Relationship Id="rId118" Type="http://schemas.openxmlformats.org/officeDocument/2006/relationships/tags" Target="../tags/tag520.xml"/><Relationship Id="rId139" Type="http://schemas.openxmlformats.org/officeDocument/2006/relationships/tags" Target="../tags/tag541.xml"/><Relationship Id="rId80" Type="http://schemas.openxmlformats.org/officeDocument/2006/relationships/tags" Target="../tags/tag482.xml"/><Relationship Id="rId85" Type="http://schemas.openxmlformats.org/officeDocument/2006/relationships/tags" Target="../tags/tag487.xml"/><Relationship Id="rId150" Type="http://schemas.openxmlformats.org/officeDocument/2006/relationships/tags" Target="../tags/tag552.xml"/><Relationship Id="rId155" Type="http://schemas.openxmlformats.org/officeDocument/2006/relationships/notesSlide" Target="../notesSlides/notesSlide4.xml"/><Relationship Id="rId12" Type="http://schemas.openxmlformats.org/officeDocument/2006/relationships/tags" Target="../tags/tag414.xml"/><Relationship Id="rId17" Type="http://schemas.openxmlformats.org/officeDocument/2006/relationships/tags" Target="../tags/tag419.xml"/><Relationship Id="rId33" Type="http://schemas.openxmlformats.org/officeDocument/2006/relationships/tags" Target="../tags/tag435.xml"/><Relationship Id="rId38" Type="http://schemas.openxmlformats.org/officeDocument/2006/relationships/tags" Target="../tags/tag440.xml"/><Relationship Id="rId59" Type="http://schemas.openxmlformats.org/officeDocument/2006/relationships/tags" Target="../tags/tag461.xml"/><Relationship Id="rId103" Type="http://schemas.openxmlformats.org/officeDocument/2006/relationships/tags" Target="../tags/tag505.xml"/><Relationship Id="rId108" Type="http://schemas.openxmlformats.org/officeDocument/2006/relationships/tags" Target="../tags/tag510.xml"/><Relationship Id="rId124" Type="http://schemas.openxmlformats.org/officeDocument/2006/relationships/tags" Target="../tags/tag526.xml"/><Relationship Id="rId129" Type="http://schemas.openxmlformats.org/officeDocument/2006/relationships/tags" Target="../tags/tag531.xml"/><Relationship Id="rId54" Type="http://schemas.openxmlformats.org/officeDocument/2006/relationships/tags" Target="../tags/tag456.xml"/><Relationship Id="rId70" Type="http://schemas.openxmlformats.org/officeDocument/2006/relationships/tags" Target="../tags/tag472.xml"/><Relationship Id="rId75" Type="http://schemas.openxmlformats.org/officeDocument/2006/relationships/tags" Target="../tags/tag477.xml"/><Relationship Id="rId91" Type="http://schemas.openxmlformats.org/officeDocument/2006/relationships/tags" Target="../tags/tag493.xml"/><Relationship Id="rId96" Type="http://schemas.openxmlformats.org/officeDocument/2006/relationships/tags" Target="../tags/tag498.xml"/><Relationship Id="rId140" Type="http://schemas.openxmlformats.org/officeDocument/2006/relationships/tags" Target="../tags/tag542.xml"/><Relationship Id="rId145" Type="http://schemas.openxmlformats.org/officeDocument/2006/relationships/tags" Target="../tags/tag547.xml"/><Relationship Id="rId1" Type="http://schemas.openxmlformats.org/officeDocument/2006/relationships/vmlDrawing" Target="../drawings/vmlDrawing9.vml"/><Relationship Id="rId6" Type="http://schemas.openxmlformats.org/officeDocument/2006/relationships/tags" Target="../tags/tag408.xml"/><Relationship Id="rId23" Type="http://schemas.openxmlformats.org/officeDocument/2006/relationships/tags" Target="../tags/tag425.xml"/><Relationship Id="rId28" Type="http://schemas.openxmlformats.org/officeDocument/2006/relationships/tags" Target="../tags/tag430.xml"/><Relationship Id="rId49" Type="http://schemas.openxmlformats.org/officeDocument/2006/relationships/tags" Target="../tags/tag451.xml"/><Relationship Id="rId114" Type="http://schemas.openxmlformats.org/officeDocument/2006/relationships/tags" Target="../tags/tag516.xml"/><Relationship Id="rId119" Type="http://schemas.openxmlformats.org/officeDocument/2006/relationships/tags" Target="../tags/tag521.xml"/><Relationship Id="rId44" Type="http://schemas.openxmlformats.org/officeDocument/2006/relationships/tags" Target="../tags/tag446.xml"/><Relationship Id="rId60" Type="http://schemas.openxmlformats.org/officeDocument/2006/relationships/tags" Target="../tags/tag462.xml"/><Relationship Id="rId65" Type="http://schemas.openxmlformats.org/officeDocument/2006/relationships/tags" Target="../tags/tag467.xml"/><Relationship Id="rId81" Type="http://schemas.openxmlformats.org/officeDocument/2006/relationships/tags" Target="../tags/tag483.xml"/><Relationship Id="rId86" Type="http://schemas.openxmlformats.org/officeDocument/2006/relationships/tags" Target="../tags/tag488.xml"/><Relationship Id="rId130" Type="http://schemas.openxmlformats.org/officeDocument/2006/relationships/tags" Target="../tags/tag532.xml"/><Relationship Id="rId135" Type="http://schemas.openxmlformats.org/officeDocument/2006/relationships/tags" Target="../tags/tag537.xml"/><Relationship Id="rId151" Type="http://schemas.openxmlformats.org/officeDocument/2006/relationships/tags" Target="../tags/tag553.xml"/><Relationship Id="rId156" Type="http://schemas.openxmlformats.org/officeDocument/2006/relationships/oleObject" Target="../embeddings/oleObject11.bin"/><Relationship Id="rId13" Type="http://schemas.openxmlformats.org/officeDocument/2006/relationships/tags" Target="../tags/tag415.xml"/><Relationship Id="rId18" Type="http://schemas.openxmlformats.org/officeDocument/2006/relationships/tags" Target="../tags/tag420.xml"/><Relationship Id="rId39" Type="http://schemas.openxmlformats.org/officeDocument/2006/relationships/tags" Target="../tags/tag441.xml"/><Relationship Id="rId109" Type="http://schemas.openxmlformats.org/officeDocument/2006/relationships/tags" Target="../tags/tag511.xml"/><Relationship Id="rId34" Type="http://schemas.openxmlformats.org/officeDocument/2006/relationships/tags" Target="../tags/tag436.xml"/><Relationship Id="rId50" Type="http://schemas.openxmlformats.org/officeDocument/2006/relationships/tags" Target="../tags/tag452.xml"/><Relationship Id="rId55" Type="http://schemas.openxmlformats.org/officeDocument/2006/relationships/tags" Target="../tags/tag457.xml"/><Relationship Id="rId76" Type="http://schemas.openxmlformats.org/officeDocument/2006/relationships/tags" Target="../tags/tag478.xml"/><Relationship Id="rId97" Type="http://schemas.openxmlformats.org/officeDocument/2006/relationships/tags" Target="../tags/tag499.xml"/><Relationship Id="rId104" Type="http://schemas.openxmlformats.org/officeDocument/2006/relationships/tags" Target="../tags/tag506.xml"/><Relationship Id="rId120" Type="http://schemas.openxmlformats.org/officeDocument/2006/relationships/tags" Target="../tags/tag522.xml"/><Relationship Id="rId125" Type="http://schemas.openxmlformats.org/officeDocument/2006/relationships/tags" Target="../tags/tag527.xml"/><Relationship Id="rId141" Type="http://schemas.openxmlformats.org/officeDocument/2006/relationships/tags" Target="../tags/tag543.xml"/><Relationship Id="rId146" Type="http://schemas.openxmlformats.org/officeDocument/2006/relationships/tags" Target="../tags/tag548.xml"/><Relationship Id="rId7" Type="http://schemas.openxmlformats.org/officeDocument/2006/relationships/tags" Target="../tags/tag409.xml"/><Relationship Id="rId71" Type="http://schemas.openxmlformats.org/officeDocument/2006/relationships/tags" Target="../tags/tag473.xml"/><Relationship Id="rId92" Type="http://schemas.openxmlformats.org/officeDocument/2006/relationships/tags" Target="../tags/tag494.xml"/><Relationship Id="rId2" Type="http://schemas.openxmlformats.org/officeDocument/2006/relationships/tags" Target="../tags/tag404.xml"/><Relationship Id="rId29" Type="http://schemas.openxmlformats.org/officeDocument/2006/relationships/tags" Target="../tags/tag431.xml"/><Relationship Id="rId24" Type="http://schemas.openxmlformats.org/officeDocument/2006/relationships/tags" Target="../tags/tag426.xml"/><Relationship Id="rId40" Type="http://schemas.openxmlformats.org/officeDocument/2006/relationships/tags" Target="../tags/tag442.xml"/><Relationship Id="rId45" Type="http://schemas.openxmlformats.org/officeDocument/2006/relationships/tags" Target="../tags/tag447.xml"/><Relationship Id="rId66" Type="http://schemas.openxmlformats.org/officeDocument/2006/relationships/tags" Target="../tags/tag468.xml"/><Relationship Id="rId87" Type="http://schemas.openxmlformats.org/officeDocument/2006/relationships/tags" Target="../tags/tag489.xml"/><Relationship Id="rId110" Type="http://schemas.openxmlformats.org/officeDocument/2006/relationships/tags" Target="../tags/tag512.xml"/><Relationship Id="rId115" Type="http://schemas.openxmlformats.org/officeDocument/2006/relationships/tags" Target="../tags/tag517.xml"/><Relationship Id="rId131" Type="http://schemas.openxmlformats.org/officeDocument/2006/relationships/tags" Target="../tags/tag533.xml"/><Relationship Id="rId136" Type="http://schemas.openxmlformats.org/officeDocument/2006/relationships/tags" Target="../tags/tag538.xml"/><Relationship Id="rId157" Type="http://schemas.openxmlformats.org/officeDocument/2006/relationships/image" Target="../media/image1.emf"/><Relationship Id="rId61" Type="http://schemas.openxmlformats.org/officeDocument/2006/relationships/tags" Target="../tags/tag463.xml"/><Relationship Id="rId82" Type="http://schemas.openxmlformats.org/officeDocument/2006/relationships/tags" Target="../tags/tag484.xml"/><Relationship Id="rId152" Type="http://schemas.openxmlformats.org/officeDocument/2006/relationships/tags" Target="../tags/tag554.xml"/><Relationship Id="rId19" Type="http://schemas.openxmlformats.org/officeDocument/2006/relationships/tags" Target="../tags/tag421.xml"/><Relationship Id="rId14" Type="http://schemas.openxmlformats.org/officeDocument/2006/relationships/tags" Target="../tags/tag416.xml"/><Relationship Id="rId30" Type="http://schemas.openxmlformats.org/officeDocument/2006/relationships/tags" Target="../tags/tag432.xml"/><Relationship Id="rId35" Type="http://schemas.openxmlformats.org/officeDocument/2006/relationships/tags" Target="../tags/tag437.xml"/><Relationship Id="rId56" Type="http://schemas.openxmlformats.org/officeDocument/2006/relationships/tags" Target="../tags/tag458.xml"/><Relationship Id="rId77" Type="http://schemas.openxmlformats.org/officeDocument/2006/relationships/tags" Target="../tags/tag479.xml"/><Relationship Id="rId100" Type="http://schemas.openxmlformats.org/officeDocument/2006/relationships/tags" Target="../tags/tag502.xml"/><Relationship Id="rId105" Type="http://schemas.openxmlformats.org/officeDocument/2006/relationships/tags" Target="../tags/tag507.xml"/><Relationship Id="rId126" Type="http://schemas.openxmlformats.org/officeDocument/2006/relationships/tags" Target="../tags/tag528.xml"/><Relationship Id="rId147" Type="http://schemas.openxmlformats.org/officeDocument/2006/relationships/tags" Target="../tags/tag549.xml"/><Relationship Id="rId8" Type="http://schemas.openxmlformats.org/officeDocument/2006/relationships/tags" Target="../tags/tag410.xml"/><Relationship Id="rId51" Type="http://schemas.openxmlformats.org/officeDocument/2006/relationships/tags" Target="../tags/tag453.xml"/><Relationship Id="rId72" Type="http://schemas.openxmlformats.org/officeDocument/2006/relationships/tags" Target="../tags/tag474.xml"/><Relationship Id="rId93" Type="http://schemas.openxmlformats.org/officeDocument/2006/relationships/tags" Target="../tags/tag495.xml"/><Relationship Id="rId98" Type="http://schemas.openxmlformats.org/officeDocument/2006/relationships/tags" Target="../tags/tag500.xml"/><Relationship Id="rId121" Type="http://schemas.openxmlformats.org/officeDocument/2006/relationships/tags" Target="../tags/tag523.xml"/><Relationship Id="rId142" Type="http://schemas.openxmlformats.org/officeDocument/2006/relationships/tags" Target="../tags/tag544.xml"/><Relationship Id="rId3" Type="http://schemas.openxmlformats.org/officeDocument/2006/relationships/tags" Target="../tags/tag405.xml"/><Relationship Id="rId25" Type="http://schemas.openxmlformats.org/officeDocument/2006/relationships/tags" Target="../tags/tag427.xml"/><Relationship Id="rId46" Type="http://schemas.openxmlformats.org/officeDocument/2006/relationships/tags" Target="../tags/tag448.xml"/><Relationship Id="rId67" Type="http://schemas.openxmlformats.org/officeDocument/2006/relationships/tags" Target="../tags/tag469.xml"/><Relationship Id="rId116" Type="http://schemas.openxmlformats.org/officeDocument/2006/relationships/tags" Target="../tags/tag518.xml"/><Relationship Id="rId137" Type="http://schemas.openxmlformats.org/officeDocument/2006/relationships/tags" Target="../tags/tag539.xml"/><Relationship Id="rId158" Type="http://schemas.openxmlformats.org/officeDocument/2006/relationships/chart" Target="../charts/chart7.xml"/><Relationship Id="rId20" Type="http://schemas.openxmlformats.org/officeDocument/2006/relationships/tags" Target="../tags/tag422.xml"/><Relationship Id="rId41" Type="http://schemas.openxmlformats.org/officeDocument/2006/relationships/tags" Target="../tags/tag443.xml"/><Relationship Id="rId62" Type="http://schemas.openxmlformats.org/officeDocument/2006/relationships/tags" Target="../tags/tag464.xml"/><Relationship Id="rId83" Type="http://schemas.openxmlformats.org/officeDocument/2006/relationships/tags" Target="../tags/tag485.xml"/><Relationship Id="rId88" Type="http://schemas.openxmlformats.org/officeDocument/2006/relationships/tags" Target="../tags/tag490.xml"/><Relationship Id="rId111" Type="http://schemas.openxmlformats.org/officeDocument/2006/relationships/tags" Target="../tags/tag513.xml"/><Relationship Id="rId132" Type="http://schemas.openxmlformats.org/officeDocument/2006/relationships/tags" Target="../tags/tag534.xml"/><Relationship Id="rId153" Type="http://schemas.openxmlformats.org/officeDocument/2006/relationships/tags" Target="../tags/tag555.xml"/><Relationship Id="rId15" Type="http://schemas.openxmlformats.org/officeDocument/2006/relationships/tags" Target="../tags/tag417.xml"/><Relationship Id="rId36" Type="http://schemas.openxmlformats.org/officeDocument/2006/relationships/tags" Target="../tags/tag438.xml"/><Relationship Id="rId57" Type="http://schemas.openxmlformats.org/officeDocument/2006/relationships/tags" Target="../tags/tag459.xml"/><Relationship Id="rId106" Type="http://schemas.openxmlformats.org/officeDocument/2006/relationships/tags" Target="../tags/tag508.xml"/><Relationship Id="rId127" Type="http://schemas.openxmlformats.org/officeDocument/2006/relationships/tags" Target="../tags/tag529.xml"/><Relationship Id="rId10" Type="http://schemas.openxmlformats.org/officeDocument/2006/relationships/tags" Target="../tags/tag412.xml"/><Relationship Id="rId31" Type="http://schemas.openxmlformats.org/officeDocument/2006/relationships/tags" Target="../tags/tag433.xml"/><Relationship Id="rId52" Type="http://schemas.openxmlformats.org/officeDocument/2006/relationships/tags" Target="../tags/tag454.xml"/><Relationship Id="rId73" Type="http://schemas.openxmlformats.org/officeDocument/2006/relationships/tags" Target="../tags/tag475.xml"/><Relationship Id="rId78" Type="http://schemas.openxmlformats.org/officeDocument/2006/relationships/tags" Target="../tags/tag480.xml"/><Relationship Id="rId94" Type="http://schemas.openxmlformats.org/officeDocument/2006/relationships/tags" Target="../tags/tag496.xml"/><Relationship Id="rId99" Type="http://schemas.openxmlformats.org/officeDocument/2006/relationships/tags" Target="../tags/tag501.xml"/><Relationship Id="rId101" Type="http://schemas.openxmlformats.org/officeDocument/2006/relationships/tags" Target="../tags/tag503.xml"/><Relationship Id="rId122" Type="http://schemas.openxmlformats.org/officeDocument/2006/relationships/tags" Target="../tags/tag524.xml"/><Relationship Id="rId143" Type="http://schemas.openxmlformats.org/officeDocument/2006/relationships/tags" Target="../tags/tag545.xml"/><Relationship Id="rId148" Type="http://schemas.openxmlformats.org/officeDocument/2006/relationships/tags" Target="../tags/tag550.xml"/><Relationship Id="rId4" Type="http://schemas.openxmlformats.org/officeDocument/2006/relationships/tags" Target="../tags/tag406.xml"/><Relationship Id="rId9" Type="http://schemas.openxmlformats.org/officeDocument/2006/relationships/tags" Target="../tags/tag411.xml"/><Relationship Id="rId26" Type="http://schemas.openxmlformats.org/officeDocument/2006/relationships/tags" Target="../tags/tag428.xml"/><Relationship Id="rId47" Type="http://schemas.openxmlformats.org/officeDocument/2006/relationships/tags" Target="../tags/tag449.xml"/><Relationship Id="rId68" Type="http://schemas.openxmlformats.org/officeDocument/2006/relationships/tags" Target="../tags/tag470.xml"/><Relationship Id="rId89" Type="http://schemas.openxmlformats.org/officeDocument/2006/relationships/tags" Target="../tags/tag491.xml"/><Relationship Id="rId112" Type="http://schemas.openxmlformats.org/officeDocument/2006/relationships/tags" Target="../tags/tag514.xml"/><Relationship Id="rId133" Type="http://schemas.openxmlformats.org/officeDocument/2006/relationships/tags" Target="../tags/tag535.xml"/><Relationship Id="rId154" Type="http://schemas.openxmlformats.org/officeDocument/2006/relationships/slideLayout" Target="../slideLayouts/slideLayout3.xml"/><Relationship Id="rId16" Type="http://schemas.openxmlformats.org/officeDocument/2006/relationships/tags" Target="../tags/tag418.xml"/><Relationship Id="rId37" Type="http://schemas.openxmlformats.org/officeDocument/2006/relationships/tags" Target="../tags/tag439.xml"/><Relationship Id="rId58" Type="http://schemas.openxmlformats.org/officeDocument/2006/relationships/tags" Target="../tags/tag460.xml"/><Relationship Id="rId79" Type="http://schemas.openxmlformats.org/officeDocument/2006/relationships/tags" Target="../tags/tag481.xml"/><Relationship Id="rId102" Type="http://schemas.openxmlformats.org/officeDocument/2006/relationships/tags" Target="../tags/tag504.xml"/><Relationship Id="rId123" Type="http://schemas.openxmlformats.org/officeDocument/2006/relationships/tags" Target="../tags/tag525.xml"/><Relationship Id="rId144" Type="http://schemas.openxmlformats.org/officeDocument/2006/relationships/tags" Target="../tags/tag546.xml"/><Relationship Id="rId90" Type="http://schemas.openxmlformats.org/officeDocument/2006/relationships/tags" Target="../tags/tag492.xml"/><Relationship Id="rId27" Type="http://schemas.openxmlformats.org/officeDocument/2006/relationships/tags" Target="../tags/tag429.xml"/><Relationship Id="rId48" Type="http://schemas.openxmlformats.org/officeDocument/2006/relationships/tags" Target="../tags/tag450.xml"/><Relationship Id="rId69" Type="http://schemas.openxmlformats.org/officeDocument/2006/relationships/tags" Target="../tags/tag471.xml"/><Relationship Id="rId113" Type="http://schemas.openxmlformats.org/officeDocument/2006/relationships/tags" Target="../tags/tag515.xml"/><Relationship Id="rId134" Type="http://schemas.openxmlformats.org/officeDocument/2006/relationships/tags" Target="../tags/tag536.xml"/></Relationships>
</file>

<file path=ppt/slides/_rels/slide17.xml.rels><?xml version="1.0" encoding="UTF-8" standalone="yes"?>
<Relationships xmlns="http://schemas.openxmlformats.org/package/2006/relationships"><Relationship Id="rId8" Type="http://schemas.openxmlformats.org/officeDocument/2006/relationships/tags" Target="../tags/tag562.xml"/><Relationship Id="rId13" Type="http://schemas.openxmlformats.org/officeDocument/2006/relationships/slideLayout" Target="../slideLayouts/slideLayout3.xml"/><Relationship Id="rId3" Type="http://schemas.openxmlformats.org/officeDocument/2006/relationships/tags" Target="../tags/tag557.xml"/><Relationship Id="rId7" Type="http://schemas.openxmlformats.org/officeDocument/2006/relationships/tags" Target="../tags/tag561.xml"/><Relationship Id="rId12" Type="http://schemas.openxmlformats.org/officeDocument/2006/relationships/tags" Target="../tags/tag566.xml"/><Relationship Id="rId17" Type="http://schemas.openxmlformats.org/officeDocument/2006/relationships/chart" Target="../charts/chart11.xml"/><Relationship Id="rId2" Type="http://schemas.openxmlformats.org/officeDocument/2006/relationships/tags" Target="../tags/tag556.xml"/><Relationship Id="rId16" Type="http://schemas.openxmlformats.org/officeDocument/2006/relationships/chart" Target="../charts/chart10.xml"/><Relationship Id="rId1" Type="http://schemas.openxmlformats.org/officeDocument/2006/relationships/vmlDrawing" Target="../drawings/vmlDrawing10.vml"/><Relationship Id="rId6" Type="http://schemas.openxmlformats.org/officeDocument/2006/relationships/tags" Target="../tags/tag560.xml"/><Relationship Id="rId11" Type="http://schemas.openxmlformats.org/officeDocument/2006/relationships/tags" Target="../tags/tag565.xml"/><Relationship Id="rId5" Type="http://schemas.openxmlformats.org/officeDocument/2006/relationships/tags" Target="../tags/tag559.xml"/><Relationship Id="rId15" Type="http://schemas.openxmlformats.org/officeDocument/2006/relationships/image" Target="../media/image18.emf"/><Relationship Id="rId10" Type="http://schemas.openxmlformats.org/officeDocument/2006/relationships/tags" Target="../tags/tag564.xml"/><Relationship Id="rId4" Type="http://schemas.openxmlformats.org/officeDocument/2006/relationships/tags" Target="../tags/tag558.xml"/><Relationship Id="rId9" Type="http://schemas.openxmlformats.org/officeDocument/2006/relationships/tags" Target="../tags/tag563.xml"/><Relationship Id="rId14"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68.xml"/><Relationship Id="rId7" Type="http://schemas.openxmlformats.org/officeDocument/2006/relationships/oleObject" Target="../embeddings/oleObject13.bin"/><Relationship Id="rId2" Type="http://schemas.openxmlformats.org/officeDocument/2006/relationships/tags" Target="../tags/tag567.xml"/><Relationship Id="rId1" Type="http://schemas.openxmlformats.org/officeDocument/2006/relationships/vmlDrawing" Target="../drawings/vmlDrawing11.vml"/><Relationship Id="rId6" Type="http://schemas.openxmlformats.org/officeDocument/2006/relationships/slideLayout" Target="../slideLayouts/slideLayout3.xml"/><Relationship Id="rId5" Type="http://schemas.openxmlformats.org/officeDocument/2006/relationships/tags" Target="../tags/tag570.xml"/><Relationship Id="rId10" Type="http://schemas.openxmlformats.org/officeDocument/2006/relationships/chart" Target="../charts/chart13.xml"/><Relationship Id="rId4" Type="http://schemas.openxmlformats.org/officeDocument/2006/relationships/tags" Target="../tags/tag569.xml"/><Relationship Id="rId9"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3" Type="http://schemas.openxmlformats.org/officeDocument/2006/relationships/tags" Target="../tags/tag582.xml"/><Relationship Id="rId18" Type="http://schemas.openxmlformats.org/officeDocument/2006/relationships/tags" Target="../tags/tag587.xml"/><Relationship Id="rId26" Type="http://schemas.openxmlformats.org/officeDocument/2006/relationships/tags" Target="../tags/tag595.xml"/><Relationship Id="rId39" Type="http://schemas.openxmlformats.org/officeDocument/2006/relationships/slideLayout" Target="../slideLayouts/slideLayout3.xml"/><Relationship Id="rId21" Type="http://schemas.openxmlformats.org/officeDocument/2006/relationships/tags" Target="../tags/tag590.xml"/><Relationship Id="rId34" Type="http://schemas.openxmlformats.org/officeDocument/2006/relationships/tags" Target="../tags/tag603.xml"/><Relationship Id="rId42" Type="http://schemas.openxmlformats.org/officeDocument/2006/relationships/chart" Target="../charts/chart14.xml"/><Relationship Id="rId7" Type="http://schemas.openxmlformats.org/officeDocument/2006/relationships/tags" Target="../tags/tag576.xml"/><Relationship Id="rId2" Type="http://schemas.openxmlformats.org/officeDocument/2006/relationships/tags" Target="../tags/tag571.xml"/><Relationship Id="rId16" Type="http://schemas.openxmlformats.org/officeDocument/2006/relationships/tags" Target="../tags/tag585.xml"/><Relationship Id="rId20" Type="http://schemas.openxmlformats.org/officeDocument/2006/relationships/tags" Target="../tags/tag589.xml"/><Relationship Id="rId29" Type="http://schemas.openxmlformats.org/officeDocument/2006/relationships/tags" Target="../tags/tag598.xml"/><Relationship Id="rId41" Type="http://schemas.openxmlformats.org/officeDocument/2006/relationships/image" Target="../media/image18.emf"/><Relationship Id="rId1" Type="http://schemas.openxmlformats.org/officeDocument/2006/relationships/vmlDrawing" Target="../drawings/vmlDrawing12.vml"/><Relationship Id="rId6" Type="http://schemas.openxmlformats.org/officeDocument/2006/relationships/tags" Target="../tags/tag575.xml"/><Relationship Id="rId11" Type="http://schemas.openxmlformats.org/officeDocument/2006/relationships/tags" Target="../tags/tag580.xml"/><Relationship Id="rId24" Type="http://schemas.openxmlformats.org/officeDocument/2006/relationships/tags" Target="../tags/tag593.xml"/><Relationship Id="rId32" Type="http://schemas.openxmlformats.org/officeDocument/2006/relationships/tags" Target="../tags/tag601.xml"/><Relationship Id="rId37" Type="http://schemas.openxmlformats.org/officeDocument/2006/relationships/tags" Target="../tags/tag606.xml"/><Relationship Id="rId40" Type="http://schemas.openxmlformats.org/officeDocument/2006/relationships/oleObject" Target="../embeddings/oleObject14.bin"/><Relationship Id="rId5" Type="http://schemas.openxmlformats.org/officeDocument/2006/relationships/tags" Target="../tags/tag574.xml"/><Relationship Id="rId15" Type="http://schemas.openxmlformats.org/officeDocument/2006/relationships/tags" Target="../tags/tag584.xml"/><Relationship Id="rId23" Type="http://schemas.openxmlformats.org/officeDocument/2006/relationships/tags" Target="../tags/tag592.xml"/><Relationship Id="rId28" Type="http://schemas.openxmlformats.org/officeDocument/2006/relationships/tags" Target="../tags/tag597.xml"/><Relationship Id="rId36" Type="http://schemas.openxmlformats.org/officeDocument/2006/relationships/tags" Target="../tags/tag605.xml"/><Relationship Id="rId10" Type="http://schemas.openxmlformats.org/officeDocument/2006/relationships/tags" Target="../tags/tag579.xml"/><Relationship Id="rId19" Type="http://schemas.openxmlformats.org/officeDocument/2006/relationships/tags" Target="../tags/tag588.xml"/><Relationship Id="rId31" Type="http://schemas.openxmlformats.org/officeDocument/2006/relationships/tags" Target="../tags/tag600.xml"/><Relationship Id="rId4" Type="http://schemas.openxmlformats.org/officeDocument/2006/relationships/tags" Target="../tags/tag573.xml"/><Relationship Id="rId9" Type="http://schemas.openxmlformats.org/officeDocument/2006/relationships/tags" Target="../tags/tag578.xml"/><Relationship Id="rId14" Type="http://schemas.openxmlformats.org/officeDocument/2006/relationships/tags" Target="../tags/tag583.xml"/><Relationship Id="rId22" Type="http://schemas.openxmlformats.org/officeDocument/2006/relationships/tags" Target="../tags/tag591.xml"/><Relationship Id="rId27" Type="http://schemas.openxmlformats.org/officeDocument/2006/relationships/tags" Target="../tags/tag596.xml"/><Relationship Id="rId30" Type="http://schemas.openxmlformats.org/officeDocument/2006/relationships/tags" Target="../tags/tag599.xml"/><Relationship Id="rId35" Type="http://schemas.openxmlformats.org/officeDocument/2006/relationships/tags" Target="../tags/tag604.xml"/><Relationship Id="rId43" Type="http://schemas.openxmlformats.org/officeDocument/2006/relationships/chart" Target="../charts/chart15.xml"/><Relationship Id="rId8" Type="http://schemas.openxmlformats.org/officeDocument/2006/relationships/tags" Target="../tags/tag577.xml"/><Relationship Id="rId3" Type="http://schemas.openxmlformats.org/officeDocument/2006/relationships/tags" Target="../tags/tag572.xml"/><Relationship Id="rId12" Type="http://schemas.openxmlformats.org/officeDocument/2006/relationships/tags" Target="../tags/tag581.xml"/><Relationship Id="rId17" Type="http://schemas.openxmlformats.org/officeDocument/2006/relationships/tags" Target="../tags/tag586.xml"/><Relationship Id="rId25" Type="http://schemas.openxmlformats.org/officeDocument/2006/relationships/tags" Target="../tags/tag594.xml"/><Relationship Id="rId33" Type="http://schemas.openxmlformats.org/officeDocument/2006/relationships/tags" Target="../tags/tag602.xml"/><Relationship Id="rId38" Type="http://schemas.openxmlformats.org/officeDocument/2006/relationships/tags" Target="../tags/tag60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3" Type="http://schemas.openxmlformats.org/officeDocument/2006/relationships/tags" Target="../tags/tag619.xml"/><Relationship Id="rId18" Type="http://schemas.openxmlformats.org/officeDocument/2006/relationships/tags" Target="../tags/tag624.xml"/><Relationship Id="rId26" Type="http://schemas.openxmlformats.org/officeDocument/2006/relationships/tags" Target="../tags/tag632.xml"/><Relationship Id="rId39" Type="http://schemas.openxmlformats.org/officeDocument/2006/relationships/tags" Target="../tags/tag645.xml"/><Relationship Id="rId21" Type="http://schemas.openxmlformats.org/officeDocument/2006/relationships/tags" Target="../tags/tag627.xml"/><Relationship Id="rId34" Type="http://schemas.openxmlformats.org/officeDocument/2006/relationships/tags" Target="../tags/tag640.xml"/><Relationship Id="rId42" Type="http://schemas.openxmlformats.org/officeDocument/2006/relationships/tags" Target="../tags/tag648.xml"/><Relationship Id="rId47" Type="http://schemas.openxmlformats.org/officeDocument/2006/relationships/tags" Target="../tags/tag653.xml"/><Relationship Id="rId50" Type="http://schemas.openxmlformats.org/officeDocument/2006/relationships/tags" Target="../tags/tag656.xml"/><Relationship Id="rId55" Type="http://schemas.openxmlformats.org/officeDocument/2006/relationships/chart" Target="../charts/chart17.xml"/><Relationship Id="rId7" Type="http://schemas.openxmlformats.org/officeDocument/2006/relationships/tags" Target="../tags/tag613.xml"/><Relationship Id="rId2" Type="http://schemas.openxmlformats.org/officeDocument/2006/relationships/tags" Target="../tags/tag608.xml"/><Relationship Id="rId16" Type="http://schemas.openxmlformats.org/officeDocument/2006/relationships/tags" Target="../tags/tag622.xml"/><Relationship Id="rId29" Type="http://schemas.openxmlformats.org/officeDocument/2006/relationships/tags" Target="../tags/tag635.xml"/><Relationship Id="rId11" Type="http://schemas.openxmlformats.org/officeDocument/2006/relationships/tags" Target="../tags/tag617.xml"/><Relationship Id="rId24" Type="http://schemas.openxmlformats.org/officeDocument/2006/relationships/tags" Target="../tags/tag630.xml"/><Relationship Id="rId32" Type="http://schemas.openxmlformats.org/officeDocument/2006/relationships/tags" Target="../tags/tag638.xml"/><Relationship Id="rId37" Type="http://schemas.openxmlformats.org/officeDocument/2006/relationships/tags" Target="../tags/tag643.xml"/><Relationship Id="rId40" Type="http://schemas.openxmlformats.org/officeDocument/2006/relationships/tags" Target="../tags/tag646.xml"/><Relationship Id="rId45" Type="http://schemas.openxmlformats.org/officeDocument/2006/relationships/tags" Target="../tags/tag651.xml"/><Relationship Id="rId53" Type="http://schemas.openxmlformats.org/officeDocument/2006/relationships/image" Target="../media/image18.emf"/><Relationship Id="rId5" Type="http://schemas.openxmlformats.org/officeDocument/2006/relationships/tags" Target="../tags/tag611.xml"/><Relationship Id="rId10" Type="http://schemas.openxmlformats.org/officeDocument/2006/relationships/tags" Target="../tags/tag616.xml"/><Relationship Id="rId19" Type="http://schemas.openxmlformats.org/officeDocument/2006/relationships/tags" Target="../tags/tag625.xml"/><Relationship Id="rId31" Type="http://schemas.openxmlformats.org/officeDocument/2006/relationships/tags" Target="../tags/tag637.xml"/><Relationship Id="rId44" Type="http://schemas.openxmlformats.org/officeDocument/2006/relationships/tags" Target="../tags/tag650.xml"/><Relationship Id="rId52" Type="http://schemas.openxmlformats.org/officeDocument/2006/relationships/oleObject" Target="../embeddings/oleObject15.bin"/><Relationship Id="rId4" Type="http://schemas.openxmlformats.org/officeDocument/2006/relationships/tags" Target="../tags/tag610.xml"/><Relationship Id="rId9" Type="http://schemas.openxmlformats.org/officeDocument/2006/relationships/tags" Target="../tags/tag615.xml"/><Relationship Id="rId14" Type="http://schemas.openxmlformats.org/officeDocument/2006/relationships/tags" Target="../tags/tag620.xml"/><Relationship Id="rId22" Type="http://schemas.openxmlformats.org/officeDocument/2006/relationships/tags" Target="../tags/tag628.xml"/><Relationship Id="rId27" Type="http://schemas.openxmlformats.org/officeDocument/2006/relationships/tags" Target="../tags/tag633.xml"/><Relationship Id="rId30" Type="http://schemas.openxmlformats.org/officeDocument/2006/relationships/tags" Target="../tags/tag636.xml"/><Relationship Id="rId35" Type="http://schemas.openxmlformats.org/officeDocument/2006/relationships/tags" Target="../tags/tag641.xml"/><Relationship Id="rId43" Type="http://schemas.openxmlformats.org/officeDocument/2006/relationships/tags" Target="../tags/tag649.xml"/><Relationship Id="rId48" Type="http://schemas.openxmlformats.org/officeDocument/2006/relationships/tags" Target="../tags/tag654.xml"/><Relationship Id="rId8" Type="http://schemas.openxmlformats.org/officeDocument/2006/relationships/tags" Target="../tags/tag614.xml"/><Relationship Id="rId51" Type="http://schemas.openxmlformats.org/officeDocument/2006/relationships/slideLayout" Target="../slideLayouts/slideLayout3.xml"/><Relationship Id="rId3" Type="http://schemas.openxmlformats.org/officeDocument/2006/relationships/tags" Target="../tags/tag609.xml"/><Relationship Id="rId12" Type="http://schemas.openxmlformats.org/officeDocument/2006/relationships/tags" Target="../tags/tag618.xml"/><Relationship Id="rId17" Type="http://schemas.openxmlformats.org/officeDocument/2006/relationships/tags" Target="../tags/tag623.xml"/><Relationship Id="rId25" Type="http://schemas.openxmlformats.org/officeDocument/2006/relationships/tags" Target="../tags/tag631.xml"/><Relationship Id="rId33" Type="http://schemas.openxmlformats.org/officeDocument/2006/relationships/tags" Target="../tags/tag639.xml"/><Relationship Id="rId38" Type="http://schemas.openxmlformats.org/officeDocument/2006/relationships/tags" Target="../tags/tag644.xml"/><Relationship Id="rId46" Type="http://schemas.openxmlformats.org/officeDocument/2006/relationships/tags" Target="../tags/tag652.xml"/><Relationship Id="rId20" Type="http://schemas.openxmlformats.org/officeDocument/2006/relationships/tags" Target="../tags/tag626.xml"/><Relationship Id="rId41" Type="http://schemas.openxmlformats.org/officeDocument/2006/relationships/tags" Target="../tags/tag647.xml"/><Relationship Id="rId54" Type="http://schemas.openxmlformats.org/officeDocument/2006/relationships/chart" Target="../charts/chart16.xml"/><Relationship Id="rId1" Type="http://schemas.openxmlformats.org/officeDocument/2006/relationships/vmlDrawing" Target="../drawings/vmlDrawing13.vml"/><Relationship Id="rId6" Type="http://schemas.openxmlformats.org/officeDocument/2006/relationships/tags" Target="../tags/tag612.xml"/><Relationship Id="rId15" Type="http://schemas.openxmlformats.org/officeDocument/2006/relationships/tags" Target="../tags/tag621.xml"/><Relationship Id="rId23" Type="http://schemas.openxmlformats.org/officeDocument/2006/relationships/tags" Target="../tags/tag629.xml"/><Relationship Id="rId28" Type="http://schemas.openxmlformats.org/officeDocument/2006/relationships/tags" Target="../tags/tag634.xml"/><Relationship Id="rId36" Type="http://schemas.openxmlformats.org/officeDocument/2006/relationships/tags" Target="../tags/tag642.xml"/><Relationship Id="rId49" Type="http://schemas.openxmlformats.org/officeDocument/2006/relationships/tags" Target="../tags/tag65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57.xml"/><Relationship Id="rId1" Type="http://schemas.openxmlformats.org/officeDocument/2006/relationships/vmlDrawing" Target="../drawings/vmlDrawing14.vml"/><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8" Type="http://schemas.openxmlformats.org/officeDocument/2006/relationships/tags" Target="../tags/tag664.xml"/><Relationship Id="rId13" Type="http://schemas.openxmlformats.org/officeDocument/2006/relationships/tags" Target="../tags/tag669.xml"/><Relationship Id="rId18" Type="http://schemas.openxmlformats.org/officeDocument/2006/relationships/image" Target="../media/image19.emf"/><Relationship Id="rId26" Type="http://schemas.openxmlformats.org/officeDocument/2006/relationships/image" Target="../media/image29.svg"/><Relationship Id="rId3" Type="http://schemas.openxmlformats.org/officeDocument/2006/relationships/tags" Target="../tags/tag659.xml"/><Relationship Id="rId21" Type="http://schemas.openxmlformats.org/officeDocument/2006/relationships/image" Target="../media/image24.png"/><Relationship Id="rId7" Type="http://schemas.openxmlformats.org/officeDocument/2006/relationships/tags" Target="../tags/tag663.xml"/><Relationship Id="rId12" Type="http://schemas.openxmlformats.org/officeDocument/2006/relationships/tags" Target="../tags/tag668.xml"/><Relationship Id="rId17" Type="http://schemas.openxmlformats.org/officeDocument/2006/relationships/oleObject" Target="../embeddings/oleObject17.bin"/><Relationship Id="rId25" Type="http://schemas.openxmlformats.org/officeDocument/2006/relationships/image" Target="../media/image28.png"/><Relationship Id="rId2" Type="http://schemas.openxmlformats.org/officeDocument/2006/relationships/tags" Target="../tags/tag658.xml"/><Relationship Id="rId16" Type="http://schemas.openxmlformats.org/officeDocument/2006/relationships/slideLayout" Target="../slideLayouts/slideLayout3.xml"/><Relationship Id="rId20" Type="http://schemas.openxmlformats.org/officeDocument/2006/relationships/image" Target="../media/image23.svg"/><Relationship Id="rId1" Type="http://schemas.openxmlformats.org/officeDocument/2006/relationships/vmlDrawing" Target="../drawings/vmlDrawing15.vml"/><Relationship Id="rId6" Type="http://schemas.openxmlformats.org/officeDocument/2006/relationships/tags" Target="../tags/tag662.xml"/><Relationship Id="rId11" Type="http://schemas.openxmlformats.org/officeDocument/2006/relationships/tags" Target="../tags/tag667.xml"/><Relationship Id="rId24" Type="http://schemas.openxmlformats.org/officeDocument/2006/relationships/image" Target="../media/image27.svg"/><Relationship Id="rId5" Type="http://schemas.openxmlformats.org/officeDocument/2006/relationships/tags" Target="../tags/tag661.xml"/><Relationship Id="rId15" Type="http://schemas.openxmlformats.org/officeDocument/2006/relationships/tags" Target="../tags/tag671.xml"/><Relationship Id="rId23" Type="http://schemas.openxmlformats.org/officeDocument/2006/relationships/image" Target="../media/image26.png"/><Relationship Id="rId28" Type="http://schemas.openxmlformats.org/officeDocument/2006/relationships/image" Target="../media/image31.svg"/><Relationship Id="rId10" Type="http://schemas.openxmlformats.org/officeDocument/2006/relationships/tags" Target="../tags/tag666.xml"/><Relationship Id="rId19" Type="http://schemas.openxmlformats.org/officeDocument/2006/relationships/image" Target="../media/image22.png"/><Relationship Id="rId4" Type="http://schemas.openxmlformats.org/officeDocument/2006/relationships/tags" Target="../tags/tag660.xml"/><Relationship Id="rId9" Type="http://schemas.openxmlformats.org/officeDocument/2006/relationships/tags" Target="../tags/tag665.xml"/><Relationship Id="rId14" Type="http://schemas.openxmlformats.org/officeDocument/2006/relationships/tags" Target="../tags/tag670.xml"/><Relationship Id="rId22" Type="http://schemas.openxmlformats.org/officeDocument/2006/relationships/image" Target="../media/image25.svg"/><Relationship Id="rId27"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tags" Target="../tags/tag678.xml"/><Relationship Id="rId13" Type="http://schemas.openxmlformats.org/officeDocument/2006/relationships/tags" Target="../tags/tag683.xml"/><Relationship Id="rId18" Type="http://schemas.openxmlformats.org/officeDocument/2006/relationships/tags" Target="../tags/tag688.xml"/><Relationship Id="rId26" Type="http://schemas.openxmlformats.org/officeDocument/2006/relationships/tags" Target="../tags/tag696.xml"/><Relationship Id="rId3" Type="http://schemas.openxmlformats.org/officeDocument/2006/relationships/tags" Target="../tags/tag673.xml"/><Relationship Id="rId21" Type="http://schemas.openxmlformats.org/officeDocument/2006/relationships/tags" Target="../tags/tag691.xml"/><Relationship Id="rId7" Type="http://schemas.openxmlformats.org/officeDocument/2006/relationships/tags" Target="../tags/tag677.xml"/><Relationship Id="rId12" Type="http://schemas.openxmlformats.org/officeDocument/2006/relationships/tags" Target="../tags/tag682.xml"/><Relationship Id="rId17" Type="http://schemas.openxmlformats.org/officeDocument/2006/relationships/tags" Target="../tags/tag687.xml"/><Relationship Id="rId25" Type="http://schemas.openxmlformats.org/officeDocument/2006/relationships/tags" Target="../tags/tag695.xml"/><Relationship Id="rId2" Type="http://schemas.openxmlformats.org/officeDocument/2006/relationships/tags" Target="../tags/tag672.xml"/><Relationship Id="rId16" Type="http://schemas.openxmlformats.org/officeDocument/2006/relationships/tags" Target="../tags/tag686.xml"/><Relationship Id="rId20" Type="http://schemas.openxmlformats.org/officeDocument/2006/relationships/tags" Target="../tags/tag690.xml"/><Relationship Id="rId29" Type="http://schemas.openxmlformats.org/officeDocument/2006/relationships/oleObject" Target="../embeddings/oleObject18.bin"/><Relationship Id="rId1" Type="http://schemas.openxmlformats.org/officeDocument/2006/relationships/vmlDrawing" Target="../drawings/vmlDrawing16.vml"/><Relationship Id="rId6" Type="http://schemas.openxmlformats.org/officeDocument/2006/relationships/tags" Target="../tags/tag676.xml"/><Relationship Id="rId11" Type="http://schemas.openxmlformats.org/officeDocument/2006/relationships/tags" Target="../tags/tag681.xml"/><Relationship Id="rId24" Type="http://schemas.openxmlformats.org/officeDocument/2006/relationships/tags" Target="../tags/tag694.xml"/><Relationship Id="rId5" Type="http://schemas.openxmlformats.org/officeDocument/2006/relationships/tags" Target="../tags/tag675.xml"/><Relationship Id="rId15" Type="http://schemas.openxmlformats.org/officeDocument/2006/relationships/tags" Target="../tags/tag685.xml"/><Relationship Id="rId23" Type="http://schemas.openxmlformats.org/officeDocument/2006/relationships/tags" Target="../tags/tag693.xml"/><Relationship Id="rId28" Type="http://schemas.openxmlformats.org/officeDocument/2006/relationships/slideLayout" Target="../slideLayouts/slideLayout3.xml"/><Relationship Id="rId10" Type="http://schemas.openxmlformats.org/officeDocument/2006/relationships/tags" Target="../tags/tag680.xml"/><Relationship Id="rId19" Type="http://schemas.openxmlformats.org/officeDocument/2006/relationships/tags" Target="../tags/tag689.xml"/><Relationship Id="rId31" Type="http://schemas.openxmlformats.org/officeDocument/2006/relationships/chart" Target="../charts/chart18.xml"/><Relationship Id="rId4" Type="http://schemas.openxmlformats.org/officeDocument/2006/relationships/tags" Target="../tags/tag674.xml"/><Relationship Id="rId9" Type="http://schemas.openxmlformats.org/officeDocument/2006/relationships/tags" Target="../tags/tag679.xml"/><Relationship Id="rId14" Type="http://schemas.openxmlformats.org/officeDocument/2006/relationships/tags" Target="../tags/tag684.xml"/><Relationship Id="rId22" Type="http://schemas.openxmlformats.org/officeDocument/2006/relationships/tags" Target="../tags/tag692.xml"/><Relationship Id="rId27" Type="http://schemas.openxmlformats.org/officeDocument/2006/relationships/tags" Target="../tags/tag697.xml"/><Relationship Id="rId30"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8.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99.xml"/><Relationship Id="rId1" Type="http://schemas.openxmlformats.org/officeDocument/2006/relationships/vmlDrawing" Target="../drawings/vmlDrawing18.v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6" Type="http://schemas.openxmlformats.org/officeDocument/2006/relationships/tags" Target="../tags/tag724.xml"/><Relationship Id="rId21" Type="http://schemas.openxmlformats.org/officeDocument/2006/relationships/tags" Target="../tags/tag719.xml"/><Relationship Id="rId34" Type="http://schemas.openxmlformats.org/officeDocument/2006/relationships/tags" Target="../tags/tag732.xml"/><Relationship Id="rId42" Type="http://schemas.openxmlformats.org/officeDocument/2006/relationships/tags" Target="../tags/tag740.xml"/><Relationship Id="rId47" Type="http://schemas.openxmlformats.org/officeDocument/2006/relationships/tags" Target="../tags/tag745.xml"/><Relationship Id="rId50" Type="http://schemas.openxmlformats.org/officeDocument/2006/relationships/tags" Target="../tags/tag748.xml"/><Relationship Id="rId55" Type="http://schemas.openxmlformats.org/officeDocument/2006/relationships/tags" Target="../tags/tag753.xml"/><Relationship Id="rId63" Type="http://schemas.openxmlformats.org/officeDocument/2006/relationships/notesSlide" Target="../notesSlides/notesSlide5.xml"/><Relationship Id="rId7" Type="http://schemas.openxmlformats.org/officeDocument/2006/relationships/tags" Target="../tags/tag705.xml"/><Relationship Id="rId2" Type="http://schemas.openxmlformats.org/officeDocument/2006/relationships/tags" Target="../tags/tag700.xml"/><Relationship Id="rId16" Type="http://schemas.openxmlformats.org/officeDocument/2006/relationships/tags" Target="../tags/tag714.xml"/><Relationship Id="rId29" Type="http://schemas.openxmlformats.org/officeDocument/2006/relationships/tags" Target="../tags/tag727.xml"/><Relationship Id="rId11" Type="http://schemas.openxmlformats.org/officeDocument/2006/relationships/tags" Target="../tags/tag709.xml"/><Relationship Id="rId24" Type="http://schemas.openxmlformats.org/officeDocument/2006/relationships/tags" Target="../tags/tag722.xml"/><Relationship Id="rId32" Type="http://schemas.openxmlformats.org/officeDocument/2006/relationships/tags" Target="../tags/tag730.xml"/><Relationship Id="rId37" Type="http://schemas.openxmlformats.org/officeDocument/2006/relationships/tags" Target="../tags/tag735.xml"/><Relationship Id="rId40" Type="http://schemas.openxmlformats.org/officeDocument/2006/relationships/tags" Target="../tags/tag738.xml"/><Relationship Id="rId45" Type="http://schemas.openxmlformats.org/officeDocument/2006/relationships/tags" Target="../tags/tag743.xml"/><Relationship Id="rId53" Type="http://schemas.openxmlformats.org/officeDocument/2006/relationships/tags" Target="../tags/tag751.xml"/><Relationship Id="rId58" Type="http://schemas.openxmlformats.org/officeDocument/2006/relationships/tags" Target="../tags/tag756.xml"/><Relationship Id="rId66" Type="http://schemas.openxmlformats.org/officeDocument/2006/relationships/chart" Target="../charts/chart20.xml"/><Relationship Id="rId5" Type="http://schemas.openxmlformats.org/officeDocument/2006/relationships/tags" Target="../tags/tag703.xml"/><Relationship Id="rId61" Type="http://schemas.openxmlformats.org/officeDocument/2006/relationships/tags" Target="../tags/tag759.xml"/><Relationship Id="rId19" Type="http://schemas.openxmlformats.org/officeDocument/2006/relationships/tags" Target="../tags/tag717.xml"/><Relationship Id="rId14" Type="http://schemas.openxmlformats.org/officeDocument/2006/relationships/tags" Target="../tags/tag712.xml"/><Relationship Id="rId22" Type="http://schemas.openxmlformats.org/officeDocument/2006/relationships/tags" Target="../tags/tag720.xml"/><Relationship Id="rId27" Type="http://schemas.openxmlformats.org/officeDocument/2006/relationships/tags" Target="../tags/tag725.xml"/><Relationship Id="rId30" Type="http://schemas.openxmlformats.org/officeDocument/2006/relationships/tags" Target="../tags/tag728.xml"/><Relationship Id="rId35" Type="http://schemas.openxmlformats.org/officeDocument/2006/relationships/tags" Target="../tags/tag733.xml"/><Relationship Id="rId43" Type="http://schemas.openxmlformats.org/officeDocument/2006/relationships/tags" Target="../tags/tag741.xml"/><Relationship Id="rId48" Type="http://schemas.openxmlformats.org/officeDocument/2006/relationships/tags" Target="../tags/tag746.xml"/><Relationship Id="rId56" Type="http://schemas.openxmlformats.org/officeDocument/2006/relationships/tags" Target="../tags/tag754.xml"/><Relationship Id="rId64" Type="http://schemas.openxmlformats.org/officeDocument/2006/relationships/oleObject" Target="../embeddings/oleObject21.bin"/><Relationship Id="rId8" Type="http://schemas.openxmlformats.org/officeDocument/2006/relationships/tags" Target="../tags/tag706.xml"/><Relationship Id="rId51" Type="http://schemas.openxmlformats.org/officeDocument/2006/relationships/tags" Target="../tags/tag749.xml"/><Relationship Id="rId3" Type="http://schemas.openxmlformats.org/officeDocument/2006/relationships/tags" Target="../tags/tag701.xml"/><Relationship Id="rId12" Type="http://schemas.openxmlformats.org/officeDocument/2006/relationships/tags" Target="../tags/tag710.xml"/><Relationship Id="rId17" Type="http://schemas.openxmlformats.org/officeDocument/2006/relationships/tags" Target="../tags/tag715.xml"/><Relationship Id="rId25" Type="http://schemas.openxmlformats.org/officeDocument/2006/relationships/tags" Target="../tags/tag723.xml"/><Relationship Id="rId33" Type="http://schemas.openxmlformats.org/officeDocument/2006/relationships/tags" Target="../tags/tag731.xml"/><Relationship Id="rId38" Type="http://schemas.openxmlformats.org/officeDocument/2006/relationships/tags" Target="../tags/tag736.xml"/><Relationship Id="rId46" Type="http://schemas.openxmlformats.org/officeDocument/2006/relationships/tags" Target="../tags/tag744.xml"/><Relationship Id="rId59" Type="http://schemas.openxmlformats.org/officeDocument/2006/relationships/tags" Target="../tags/tag757.xml"/><Relationship Id="rId20" Type="http://schemas.openxmlformats.org/officeDocument/2006/relationships/tags" Target="../tags/tag718.xml"/><Relationship Id="rId41" Type="http://schemas.openxmlformats.org/officeDocument/2006/relationships/tags" Target="../tags/tag739.xml"/><Relationship Id="rId54" Type="http://schemas.openxmlformats.org/officeDocument/2006/relationships/tags" Target="../tags/tag752.xml"/><Relationship Id="rId62" Type="http://schemas.openxmlformats.org/officeDocument/2006/relationships/slideLayout" Target="../slideLayouts/slideLayout3.xml"/><Relationship Id="rId1" Type="http://schemas.openxmlformats.org/officeDocument/2006/relationships/vmlDrawing" Target="../drawings/vmlDrawing19.vml"/><Relationship Id="rId6" Type="http://schemas.openxmlformats.org/officeDocument/2006/relationships/tags" Target="../tags/tag704.xml"/><Relationship Id="rId15" Type="http://schemas.openxmlformats.org/officeDocument/2006/relationships/tags" Target="../tags/tag713.xml"/><Relationship Id="rId23" Type="http://schemas.openxmlformats.org/officeDocument/2006/relationships/tags" Target="../tags/tag721.xml"/><Relationship Id="rId28" Type="http://schemas.openxmlformats.org/officeDocument/2006/relationships/tags" Target="../tags/tag726.xml"/><Relationship Id="rId36" Type="http://schemas.openxmlformats.org/officeDocument/2006/relationships/tags" Target="../tags/tag734.xml"/><Relationship Id="rId49" Type="http://schemas.openxmlformats.org/officeDocument/2006/relationships/tags" Target="../tags/tag747.xml"/><Relationship Id="rId57" Type="http://schemas.openxmlformats.org/officeDocument/2006/relationships/tags" Target="../tags/tag755.xml"/><Relationship Id="rId10" Type="http://schemas.openxmlformats.org/officeDocument/2006/relationships/tags" Target="../tags/tag708.xml"/><Relationship Id="rId31" Type="http://schemas.openxmlformats.org/officeDocument/2006/relationships/tags" Target="../tags/tag729.xml"/><Relationship Id="rId44" Type="http://schemas.openxmlformats.org/officeDocument/2006/relationships/tags" Target="../tags/tag742.xml"/><Relationship Id="rId52" Type="http://schemas.openxmlformats.org/officeDocument/2006/relationships/tags" Target="../tags/tag750.xml"/><Relationship Id="rId60" Type="http://schemas.openxmlformats.org/officeDocument/2006/relationships/tags" Target="../tags/tag758.xml"/><Relationship Id="rId65" Type="http://schemas.openxmlformats.org/officeDocument/2006/relationships/image" Target="../media/image18.emf"/><Relationship Id="rId4" Type="http://schemas.openxmlformats.org/officeDocument/2006/relationships/tags" Target="../tags/tag702.xml"/><Relationship Id="rId9" Type="http://schemas.openxmlformats.org/officeDocument/2006/relationships/tags" Target="../tags/tag707.xml"/><Relationship Id="rId13" Type="http://schemas.openxmlformats.org/officeDocument/2006/relationships/tags" Target="../tags/tag711.xml"/><Relationship Id="rId18" Type="http://schemas.openxmlformats.org/officeDocument/2006/relationships/tags" Target="../tags/tag716.xml"/><Relationship Id="rId39" Type="http://schemas.openxmlformats.org/officeDocument/2006/relationships/tags" Target="../tags/tag737.xml"/></Relationships>
</file>

<file path=ppt/slides/_rels/slide41.xml.rels><?xml version="1.0" encoding="UTF-8" standalone="yes"?>
<Relationships xmlns="http://schemas.openxmlformats.org/package/2006/relationships"><Relationship Id="rId13" Type="http://schemas.openxmlformats.org/officeDocument/2006/relationships/tags" Target="../tags/tag771.xml"/><Relationship Id="rId18" Type="http://schemas.openxmlformats.org/officeDocument/2006/relationships/tags" Target="../tags/tag776.xml"/><Relationship Id="rId26" Type="http://schemas.openxmlformats.org/officeDocument/2006/relationships/tags" Target="../tags/tag784.xml"/><Relationship Id="rId39" Type="http://schemas.openxmlformats.org/officeDocument/2006/relationships/tags" Target="../tags/tag797.xml"/><Relationship Id="rId21" Type="http://schemas.openxmlformats.org/officeDocument/2006/relationships/tags" Target="../tags/tag779.xml"/><Relationship Id="rId34" Type="http://schemas.openxmlformats.org/officeDocument/2006/relationships/tags" Target="../tags/tag792.xml"/><Relationship Id="rId42" Type="http://schemas.openxmlformats.org/officeDocument/2006/relationships/tags" Target="../tags/tag800.xml"/><Relationship Id="rId47" Type="http://schemas.openxmlformats.org/officeDocument/2006/relationships/chart" Target="../charts/chart21.xml"/><Relationship Id="rId7" Type="http://schemas.openxmlformats.org/officeDocument/2006/relationships/tags" Target="../tags/tag765.xml"/><Relationship Id="rId2" Type="http://schemas.openxmlformats.org/officeDocument/2006/relationships/tags" Target="../tags/tag760.xml"/><Relationship Id="rId16" Type="http://schemas.openxmlformats.org/officeDocument/2006/relationships/tags" Target="../tags/tag774.xml"/><Relationship Id="rId29" Type="http://schemas.openxmlformats.org/officeDocument/2006/relationships/tags" Target="../tags/tag787.xml"/><Relationship Id="rId1" Type="http://schemas.openxmlformats.org/officeDocument/2006/relationships/vmlDrawing" Target="../drawings/vmlDrawing20.vml"/><Relationship Id="rId6" Type="http://schemas.openxmlformats.org/officeDocument/2006/relationships/tags" Target="../tags/tag764.xml"/><Relationship Id="rId11" Type="http://schemas.openxmlformats.org/officeDocument/2006/relationships/tags" Target="../tags/tag769.xml"/><Relationship Id="rId24" Type="http://schemas.openxmlformats.org/officeDocument/2006/relationships/tags" Target="../tags/tag782.xml"/><Relationship Id="rId32" Type="http://schemas.openxmlformats.org/officeDocument/2006/relationships/tags" Target="../tags/tag790.xml"/><Relationship Id="rId37" Type="http://schemas.openxmlformats.org/officeDocument/2006/relationships/tags" Target="../tags/tag795.xml"/><Relationship Id="rId40" Type="http://schemas.openxmlformats.org/officeDocument/2006/relationships/tags" Target="../tags/tag798.xml"/><Relationship Id="rId45" Type="http://schemas.openxmlformats.org/officeDocument/2006/relationships/oleObject" Target="../embeddings/oleObject22.bin"/><Relationship Id="rId5" Type="http://schemas.openxmlformats.org/officeDocument/2006/relationships/tags" Target="../tags/tag763.xml"/><Relationship Id="rId15" Type="http://schemas.openxmlformats.org/officeDocument/2006/relationships/tags" Target="../tags/tag773.xml"/><Relationship Id="rId23" Type="http://schemas.openxmlformats.org/officeDocument/2006/relationships/tags" Target="../tags/tag781.xml"/><Relationship Id="rId28" Type="http://schemas.openxmlformats.org/officeDocument/2006/relationships/tags" Target="../tags/tag786.xml"/><Relationship Id="rId36" Type="http://schemas.openxmlformats.org/officeDocument/2006/relationships/tags" Target="../tags/tag794.xml"/><Relationship Id="rId10" Type="http://schemas.openxmlformats.org/officeDocument/2006/relationships/tags" Target="../tags/tag768.xml"/><Relationship Id="rId19" Type="http://schemas.openxmlformats.org/officeDocument/2006/relationships/tags" Target="../tags/tag777.xml"/><Relationship Id="rId31" Type="http://schemas.openxmlformats.org/officeDocument/2006/relationships/tags" Target="../tags/tag789.xml"/><Relationship Id="rId44" Type="http://schemas.openxmlformats.org/officeDocument/2006/relationships/slideLayout" Target="../slideLayouts/slideLayout3.xml"/><Relationship Id="rId4" Type="http://schemas.openxmlformats.org/officeDocument/2006/relationships/tags" Target="../tags/tag762.xml"/><Relationship Id="rId9" Type="http://schemas.openxmlformats.org/officeDocument/2006/relationships/tags" Target="../tags/tag767.xml"/><Relationship Id="rId14" Type="http://schemas.openxmlformats.org/officeDocument/2006/relationships/tags" Target="../tags/tag772.xml"/><Relationship Id="rId22" Type="http://schemas.openxmlformats.org/officeDocument/2006/relationships/tags" Target="../tags/tag780.xml"/><Relationship Id="rId27" Type="http://schemas.openxmlformats.org/officeDocument/2006/relationships/tags" Target="../tags/tag785.xml"/><Relationship Id="rId30" Type="http://schemas.openxmlformats.org/officeDocument/2006/relationships/tags" Target="../tags/tag788.xml"/><Relationship Id="rId35" Type="http://schemas.openxmlformats.org/officeDocument/2006/relationships/tags" Target="../tags/tag793.xml"/><Relationship Id="rId43" Type="http://schemas.openxmlformats.org/officeDocument/2006/relationships/tags" Target="../tags/tag801.xml"/><Relationship Id="rId48" Type="http://schemas.openxmlformats.org/officeDocument/2006/relationships/chart" Target="../charts/chart22.xml"/><Relationship Id="rId8" Type="http://schemas.openxmlformats.org/officeDocument/2006/relationships/tags" Target="../tags/tag766.xml"/><Relationship Id="rId3" Type="http://schemas.openxmlformats.org/officeDocument/2006/relationships/tags" Target="../tags/tag761.xml"/><Relationship Id="rId12" Type="http://schemas.openxmlformats.org/officeDocument/2006/relationships/tags" Target="../tags/tag770.xml"/><Relationship Id="rId17" Type="http://schemas.openxmlformats.org/officeDocument/2006/relationships/tags" Target="../tags/tag775.xml"/><Relationship Id="rId25" Type="http://schemas.openxmlformats.org/officeDocument/2006/relationships/tags" Target="../tags/tag783.xml"/><Relationship Id="rId33" Type="http://schemas.openxmlformats.org/officeDocument/2006/relationships/tags" Target="../tags/tag791.xml"/><Relationship Id="rId38" Type="http://schemas.openxmlformats.org/officeDocument/2006/relationships/tags" Target="../tags/tag796.xml"/><Relationship Id="rId46" Type="http://schemas.openxmlformats.org/officeDocument/2006/relationships/image" Target="../media/image18.emf"/><Relationship Id="rId20" Type="http://schemas.openxmlformats.org/officeDocument/2006/relationships/tags" Target="../tags/tag778.xml"/><Relationship Id="rId41" Type="http://schemas.openxmlformats.org/officeDocument/2006/relationships/tags" Target="../tags/tag79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notices.philgeps.gov.ph/" TargetMode="External"/><Relationship Id="rId2" Type="http://schemas.openxmlformats.org/officeDocument/2006/relationships/slideLayout" Target="../slideLayouts/slideLayout3.xml"/><Relationship Id="rId1" Type="http://schemas.openxmlformats.org/officeDocument/2006/relationships/tags" Target="../tags/tag802.xml"/></Relationships>
</file>

<file path=ppt/slides/_rels/slide47.xml.rels><?xml version="1.0" encoding="UTF-8" standalone="yes"?>
<Relationships xmlns="http://schemas.openxmlformats.org/package/2006/relationships"><Relationship Id="rId13" Type="http://schemas.openxmlformats.org/officeDocument/2006/relationships/tags" Target="../tags/tag814.xml"/><Relationship Id="rId18" Type="http://schemas.openxmlformats.org/officeDocument/2006/relationships/tags" Target="../tags/tag819.xml"/><Relationship Id="rId26" Type="http://schemas.openxmlformats.org/officeDocument/2006/relationships/tags" Target="../tags/tag827.xml"/><Relationship Id="rId39" Type="http://schemas.openxmlformats.org/officeDocument/2006/relationships/tags" Target="../tags/tag840.xml"/><Relationship Id="rId21" Type="http://schemas.openxmlformats.org/officeDocument/2006/relationships/tags" Target="../tags/tag822.xml"/><Relationship Id="rId34" Type="http://schemas.openxmlformats.org/officeDocument/2006/relationships/tags" Target="../tags/tag835.xml"/><Relationship Id="rId42" Type="http://schemas.openxmlformats.org/officeDocument/2006/relationships/oleObject" Target="../embeddings/oleObject23.bin"/><Relationship Id="rId7" Type="http://schemas.openxmlformats.org/officeDocument/2006/relationships/tags" Target="../tags/tag808.xml"/><Relationship Id="rId2" Type="http://schemas.openxmlformats.org/officeDocument/2006/relationships/tags" Target="../tags/tag803.xml"/><Relationship Id="rId16" Type="http://schemas.openxmlformats.org/officeDocument/2006/relationships/tags" Target="../tags/tag817.xml"/><Relationship Id="rId29" Type="http://schemas.openxmlformats.org/officeDocument/2006/relationships/tags" Target="../tags/tag830.xml"/><Relationship Id="rId1" Type="http://schemas.openxmlformats.org/officeDocument/2006/relationships/vmlDrawing" Target="../drawings/vmlDrawing21.vml"/><Relationship Id="rId6" Type="http://schemas.openxmlformats.org/officeDocument/2006/relationships/tags" Target="../tags/tag807.xml"/><Relationship Id="rId11" Type="http://schemas.openxmlformats.org/officeDocument/2006/relationships/tags" Target="../tags/tag812.xml"/><Relationship Id="rId24" Type="http://schemas.openxmlformats.org/officeDocument/2006/relationships/tags" Target="../tags/tag825.xml"/><Relationship Id="rId32" Type="http://schemas.openxmlformats.org/officeDocument/2006/relationships/tags" Target="../tags/tag833.xml"/><Relationship Id="rId37" Type="http://schemas.openxmlformats.org/officeDocument/2006/relationships/tags" Target="../tags/tag838.xml"/><Relationship Id="rId40" Type="http://schemas.openxmlformats.org/officeDocument/2006/relationships/tags" Target="../tags/tag841.xml"/><Relationship Id="rId45" Type="http://schemas.openxmlformats.org/officeDocument/2006/relationships/chart" Target="../charts/chart24.xml"/><Relationship Id="rId5" Type="http://schemas.openxmlformats.org/officeDocument/2006/relationships/tags" Target="../tags/tag806.xml"/><Relationship Id="rId15" Type="http://schemas.openxmlformats.org/officeDocument/2006/relationships/tags" Target="../tags/tag816.xml"/><Relationship Id="rId23" Type="http://schemas.openxmlformats.org/officeDocument/2006/relationships/tags" Target="../tags/tag824.xml"/><Relationship Id="rId28" Type="http://schemas.openxmlformats.org/officeDocument/2006/relationships/tags" Target="../tags/tag829.xml"/><Relationship Id="rId36" Type="http://schemas.openxmlformats.org/officeDocument/2006/relationships/tags" Target="../tags/tag837.xml"/><Relationship Id="rId10" Type="http://schemas.openxmlformats.org/officeDocument/2006/relationships/tags" Target="../tags/tag811.xml"/><Relationship Id="rId19" Type="http://schemas.openxmlformats.org/officeDocument/2006/relationships/tags" Target="../tags/tag820.xml"/><Relationship Id="rId31" Type="http://schemas.openxmlformats.org/officeDocument/2006/relationships/tags" Target="../tags/tag832.xml"/><Relationship Id="rId44" Type="http://schemas.openxmlformats.org/officeDocument/2006/relationships/chart" Target="../charts/chart23.xml"/><Relationship Id="rId4" Type="http://schemas.openxmlformats.org/officeDocument/2006/relationships/tags" Target="../tags/tag805.xml"/><Relationship Id="rId9" Type="http://schemas.openxmlformats.org/officeDocument/2006/relationships/tags" Target="../tags/tag810.xml"/><Relationship Id="rId14" Type="http://schemas.openxmlformats.org/officeDocument/2006/relationships/tags" Target="../tags/tag815.xml"/><Relationship Id="rId22" Type="http://schemas.openxmlformats.org/officeDocument/2006/relationships/tags" Target="../tags/tag823.xml"/><Relationship Id="rId27" Type="http://schemas.openxmlformats.org/officeDocument/2006/relationships/tags" Target="../tags/tag828.xml"/><Relationship Id="rId30" Type="http://schemas.openxmlformats.org/officeDocument/2006/relationships/tags" Target="../tags/tag831.xml"/><Relationship Id="rId35" Type="http://schemas.openxmlformats.org/officeDocument/2006/relationships/tags" Target="../tags/tag836.xml"/><Relationship Id="rId43" Type="http://schemas.openxmlformats.org/officeDocument/2006/relationships/image" Target="../media/image18.emf"/><Relationship Id="rId8" Type="http://schemas.openxmlformats.org/officeDocument/2006/relationships/tags" Target="../tags/tag809.xml"/><Relationship Id="rId3" Type="http://schemas.openxmlformats.org/officeDocument/2006/relationships/tags" Target="../tags/tag804.xml"/><Relationship Id="rId12" Type="http://schemas.openxmlformats.org/officeDocument/2006/relationships/tags" Target="../tags/tag813.xml"/><Relationship Id="rId17" Type="http://schemas.openxmlformats.org/officeDocument/2006/relationships/tags" Target="../tags/tag818.xml"/><Relationship Id="rId25" Type="http://schemas.openxmlformats.org/officeDocument/2006/relationships/tags" Target="../tags/tag826.xml"/><Relationship Id="rId33" Type="http://schemas.openxmlformats.org/officeDocument/2006/relationships/tags" Target="../tags/tag834.xml"/><Relationship Id="rId38" Type="http://schemas.openxmlformats.org/officeDocument/2006/relationships/tags" Target="../tags/tag839.xml"/><Relationship Id="rId20" Type="http://schemas.openxmlformats.org/officeDocument/2006/relationships/tags" Target="../tags/tag821.xml"/><Relationship Id="rId4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2.xml"/><Relationship Id="rId1" Type="http://schemas.openxmlformats.org/officeDocument/2006/relationships/vmlDrawing" Target="../drawings/vmlDrawing22.vml"/><Relationship Id="rId5" Type="http://schemas.openxmlformats.org/officeDocument/2006/relationships/image" Target="../media/image32.emf"/><Relationship Id="rId4" Type="http://schemas.openxmlformats.org/officeDocument/2006/relationships/oleObject" Target="../embeddings/oleObject24.bin"/></Relationships>
</file>

<file path=ppt/slides/_rels/slide53.xml.rels><?xml version="1.0" encoding="UTF-8" standalone="yes"?>
<Relationships xmlns="http://schemas.openxmlformats.org/package/2006/relationships"><Relationship Id="rId3" Type="http://schemas.openxmlformats.org/officeDocument/2006/relationships/tags" Target="../tags/tag844.xml"/><Relationship Id="rId2" Type="http://schemas.openxmlformats.org/officeDocument/2006/relationships/tags" Target="../tags/tag843.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5.xml"/><Relationship Id="rId1" Type="http://schemas.openxmlformats.org/officeDocument/2006/relationships/vmlDrawing" Target="../drawings/vmlDrawing24.vml"/><Relationship Id="rId5" Type="http://schemas.openxmlformats.org/officeDocument/2006/relationships/image" Target="../media/image19.emf"/><Relationship Id="rId4" Type="http://schemas.openxmlformats.org/officeDocument/2006/relationships/oleObject" Target="../embeddings/oleObject26.bin"/></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6.xml"/><Relationship Id="rId1" Type="http://schemas.openxmlformats.org/officeDocument/2006/relationships/vmlDrawing" Target="../drawings/vmlDrawing25.vml"/><Relationship Id="rId5" Type="http://schemas.openxmlformats.org/officeDocument/2006/relationships/image" Target="../media/image19.emf"/><Relationship Id="rId4" Type="http://schemas.openxmlformats.org/officeDocument/2006/relationships/oleObject" Target="../embeddings/oleObject27.bin"/></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7.xml"/><Relationship Id="rId1" Type="http://schemas.openxmlformats.org/officeDocument/2006/relationships/vmlDrawing" Target="../drawings/vmlDrawing26.vml"/><Relationship Id="rId5" Type="http://schemas.openxmlformats.org/officeDocument/2006/relationships/image" Target="../media/image19.emf"/><Relationship Id="rId4" Type="http://schemas.openxmlformats.org/officeDocument/2006/relationships/oleObject" Target="../embeddings/oleObject28.bin"/></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oleObject" Target="../embeddings/oleObject5.bin"/><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image" Target="../media/image1.emf"/><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chart" Target="../charts/chart1.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0" Type="http://schemas.openxmlformats.org/officeDocument/2006/relationships/tags" Target="../tags/tag35.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8" Type="http://schemas.openxmlformats.org/officeDocument/2006/relationships/tags" Target="../tags/tag1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189" Type="http://schemas.openxmlformats.org/officeDocument/2006/relationships/tags" Target="../tags/tag194.xml"/><Relationship Id="rId219" Type="http://schemas.openxmlformats.org/officeDocument/2006/relationships/chart" Target="../charts/chart2.xml"/><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slideLayout" Target="../slideLayouts/slideLayout3.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3" Type="http://schemas.openxmlformats.org/officeDocument/2006/relationships/tags" Target="../tags/tag231.xml"/><Relationship Id="rId18" Type="http://schemas.openxmlformats.org/officeDocument/2006/relationships/tags" Target="../tags/tag236.xml"/><Relationship Id="rId26" Type="http://schemas.openxmlformats.org/officeDocument/2006/relationships/tags" Target="../tags/tag244.xml"/><Relationship Id="rId39" Type="http://schemas.openxmlformats.org/officeDocument/2006/relationships/tags" Target="../tags/tag257.xml"/><Relationship Id="rId21" Type="http://schemas.openxmlformats.org/officeDocument/2006/relationships/tags" Target="../tags/tag239.xml"/><Relationship Id="rId34" Type="http://schemas.openxmlformats.org/officeDocument/2006/relationships/tags" Target="../tags/tag252.xml"/><Relationship Id="rId42" Type="http://schemas.openxmlformats.org/officeDocument/2006/relationships/image" Target="../media/image18.emf"/><Relationship Id="rId7" Type="http://schemas.openxmlformats.org/officeDocument/2006/relationships/tags" Target="../tags/tag225.xml"/><Relationship Id="rId2" Type="http://schemas.openxmlformats.org/officeDocument/2006/relationships/tags" Target="../tags/tag220.xml"/><Relationship Id="rId16" Type="http://schemas.openxmlformats.org/officeDocument/2006/relationships/tags" Target="../tags/tag234.xml"/><Relationship Id="rId29" Type="http://schemas.openxmlformats.org/officeDocument/2006/relationships/tags" Target="../tags/tag247.xml"/><Relationship Id="rId1" Type="http://schemas.openxmlformats.org/officeDocument/2006/relationships/vmlDrawing" Target="../drawings/vmlDrawing6.vml"/><Relationship Id="rId6" Type="http://schemas.openxmlformats.org/officeDocument/2006/relationships/tags" Target="../tags/tag224.xml"/><Relationship Id="rId11" Type="http://schemas.openxmlformats.org/officeDocument/2006/relationships/tags" Target="../tags/tag229.xml"/><Relationship Id="rId24" Type="http://schemas.openxmlformats.org/officeDocument/2006/relationships/tags" Target="../tags/tag242.xml"/><Relationship Id="rId32" Type="http://schemas.openxmlformats.org/officeDocument/2006/relationships/tags" Target="../tags/tag250.xml"/><Relationship Id="rId37" Type="http://schemas.openxmlformats.org/officeDocument/2006/relationships/tags" Target="../tags/tag255.xml"/><Relationship Id="rId40" Type="http://schemas.openxmlformats.org/officeDocument/2006/relationships/slideLayout" Target="../slideLayouts/slideLayout3.xml"/><Relationship Id="rId45" Type="http://schemas.openxmlformats.org/officeDocument/2006/relationships/oleObject" Target="../embeddings/oleObject8.bin"/><Relationship Id="rId5" Type="http://schemas.openxmlformats.org/officeDocument/2006/relationships/tags" Target="../tags/tag223.xml"/><Relationship Id="rId15" Type="http://schemas.openxmlformats.org/officeDocument/2006/relationships/tags" Target="../tags/tag233.xml"/><Relationship Id="rId23" Type="http://schemas.openxmlformats.org/officeDocument/2006/relationships/tags" Target="../tags/tag241.xml"/><Relationship Id="rId28" Type="http://schemas.openxmlformats.org/officeDocument/2006/relationships/tags" Target="../tags/tag246.xml"/><Relationship Id="rId36" Type="http://schemas.openxmlformats.org/officeDocument/2006/relationships/tags" Target="../tags/tag254.xml"/><Relationship Id="rId10" Type="http://schemas.openxmlformats.org/officeDocument/2006/relationships/tags" Target="../tags/tag228.xml"/><Relationship Id="rId19" Type="http://schemas.openxmlformats.org/officeDocument/2006/relationships/tags" Target="../tags/tag237.xml"/><Relationship Id="rId31" Type="http://schemas.openxmlformats.org/officeDocument/2006/relationships/tags" Target="../tags/tag249.xml"/><Relationship Id="rId44" Type="http://schemas.openxmlformats.org/officeDocument/2006/relationships/image" Target="../media/image20.emf"/><Relationship Id="rId4" Type="http://schemas.openxmlformats.org/officeDocument/2006/relationships/tags" Target="../tags/tag222.xml"/><Relationship Id="rId9" Type="http://schemas.openxmlformats.org/officeDocument/2006/relationships/tags" Target="../tags/tag227.xml"/><Relationship Id="rId14" Type="http://schemas.openxmlformats.org/officeDocument/2006/relationships/tags" Target="../tags/tag232.xml"/><Relationship Id="rId22" Type="http://schemas.openxmlformats.org/officeDocument/2006/relationships/tags" Target="../tags/tag240.xml"/><Relationship Id="rId27" Type="http://schemas.openxmlformats.org/officeDocument/2006/relationships/tags" Target="../tags/tag245.xml"/><Relationship Id="rId30" Type="http://schemas.openxmlformats.org/officeDocument/2006/relationships/tags" Target="../tags/tag248.xml"/><Relationship Id="rId35" Type="http://schemas.openxmlformats.org/officeDocument/2006/relationships/tags" Target="../tags/tag253.xml"/><Relationship Id="rId43" Type="http://schemas.openxmlformats.org/officeDocument/2006/relationships/oleObject" Target="../embeddings/oleObject7.bin"/><Relationship Id="rId8" Type="http://schemas.openxmlformats.org/officeDocument/2006/relationships/tags" Target="../tags/tag226.xml"/><Relationship Id="rId3" Type="http://schemas.openxmlformats.org/officeDocument/2006/relationships/tags" Target="../tags/tag221.xml"/><Relationship Id="rId12" Type="http://schemas.openxmlformats.org/officeDocument/2006/relationships/tags" Target="../tags/tag230.xml"/><Relationship Id="rId17" Type="http://schemas.openxmlformats.org/officeDocument/2006/relationships/tags" Target="../tags/tag235.xml"/><Relationship Id="rId25" Type="http://schemas.openxmlformats.org/officeDocument/2006/relationships/tags" Target="../tags/tag243.xml"/><Relationship Id="rId33" Type="http://schemas.openxmlformats.org/officeDocument/2006/relationships/tags" Target="../tags/tag251.xml"/><Relationship Id="rId38" Type="http://schemas.openxmlformats.org/officeDocument/2006/relationships/tags" Target="../tags/tag256.xml"/><Relationship Id="rId46" Type="http://schemas.openxmlformats.org/officeDocument/2006/relationships/image" Target="../media/image21.emf"/><Relationship Id="rId20" Type="http://schemas.openxmlformats.org/officeDocument/2006/relationships/tags" Target="../tags/tag238.xml"/><Relationship Id="rId41" Type="http://schemas.openxmlformats.org/officeDocument/2006/relationships/oleObject" Target="../embeddings/oleObject6.bin"/></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8.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notesSlide" Target="../notesSlides/notesSlide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49.xml"/><Relationship Id="rId1" Type="http://schemas.openxmlformats.org/officeDocument/2006/relationships/vmlDrawing" Target="../drawings/vmlDrawing28.vml"/><Relationship Id="rId5" Type="http://schemas.openxmlformats.org/officeDocument/2006/relationships/image" Target="../media/image33.emf"/><Relationship Id="rId4" Type="http://schemas.openxmlformats.org/officeDocument/2006/relationships/oleObject" Target="../embeddings/oleObject30.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6" Type="http://schemas.openxmlformats.org/officeDocument/2006/relationships/tags" Target="../tags/tag282.xml"/><Relationship Id="rId21" Type="http://schemas.openxmlformats.org/officeDocument/2006/relationships/tags" Target="../tags/tag277.xml"/><Relationship Id="rId42" Type="http://schemas.openxmlformats.org/officeDocument/2006/relationships/tags" Target="../tags/tag298.xml"/><Relationship Id="rId47" Type="http://schemas.openxmlformats.org/officeDocument/2006/relationships/tags" Target="../tags/tag303.xml"/><Relationship Id="rId63" Type="http://schemas.openxmlformats.org/officeDocument/2006/relationships/tags" Target="../tags/tag319.xml"/><Relationship Id="rId68" Type="http://schemas.openxmlformats.org/officeDocument/2006/relationships/tags" Target="../tags/tag324.xml"/><Relationship Id="rId2" Type="http://schemas.openxmlformats.org/officeDocument/2006/relationships/tags" Target="../tags/tag258.xml"/><Relationship Id="rId16" Type="http://schemas.openxmlformats.org/officeDocument/2006/relationships/tags" Target="../tags/tag272.xml"/><Relationship Id="rId29" Type="http://schemas.openxmlformats.org/officeDocument/2006/relationships/tags" Target="../tags/tag285.xml"/><Relationship Id="rId11" Type="http://schemas.openxmlformats.org/officeDocument/2006/relationships/tags" Target="../tags/tag267.xml"/><Relationship Id="rId24" Type="http://schemas.openxmlformats.org/officeDocument/2006/relationships/tags" Target="../tags/tag280.xml"/><Relationship Id="rId32" Type="http://schemas.openxmlformats.org/officeDocument/2006/relationships/tags" Target="../tags/tag288.xml"/><Relationship Id="rId37" Type="http://schemas.openxmlformats.org/officeDocument/2006/relationships/tags" Target="../tags/tag293.xml"/><Relationship Id="rId40" Type="http://schemas.openxmlformats.org/officeDocument/2006/relationships/tags" Target="../tags/tag296.xml"/><Relationship Id="rId45" Type="http://schemas.openxmlformats.org/officeDocument/2006/relationships/tags" Target="../tags/tag301.xml"/><Relationship Id="rId53" Type="http://schemas.openxmlformats.org/officeDocument/2006/relationships/tags" Target="../tags/tag309.xml"/><Relationship Id="rId58" Type="http://schemas.openxmlformats.org/officeDocument/2006/relationships/tags" Target="../tags/tag314.xml"/><Relationship Id="rId66" Type="http://schemas.openxmlformats.org/officeDocument/2006/relationships/tags" Target="../tags/tag322.xml"/><Relationship Id="rId74" Type="http://schemas.openxmlformats.org/officeDocument/2006/relationships/chart" Target="../charts/chart4.xml"/><Relationship Id="rId5" Type="http://schemas.openxmlformats.org/officeDocument/2006/relationships/tags" Target="../tags/tag261.xml"/><Relationship Id="rId61" Type="http://schemas.openxmlformats.org/officeDocument/2006/relationships/tags" Target="../tags/tag317.xml"/><Relationship Id="rId19" Type="http://schemas.openxmlformats.org/officeDocument/2006/relationships/tags" Target="../tags/tag275.xml"/><Relationship Id="rId14" Type="http://schemas.openxmlformats.org/officeDocument/2006/relationships/tags" Target="../tags/tag270.xml"/><Relationship Id="rId22" Type="http://schemas.openxmlformats.org/officeDocument/2006/relationships/tags" Target="../tags/tag278.xml"/><Relationship Id="rId27" Type="http://schemas.openxmlformats.org/officeDocument/2006/relationships/tags" Target="../tags/tag283.xml"/><Relationship Id="rId30" Type="http://schemas.openxmlformats.org/officeDocument/2006/relationships/tags" Target="../tags/tag286.xml"/><Relationship Id="rId35" Type="http://schemas.openxmlformats.org/officeDocument/2006/relationships/tags" Target="../tags/tag291.xml"/><Relationship Id="rId43" Type="http://schemas.openxmlformats.org/officeDocument/2006/relationships/tags" Target="../tags/tag299.xml"/><Relationship Id="rId48" Type="http://schemas.openxmlformats.org/officeDocument/2006/relationships/tags" Target="../tags/tag304.xml"/><Relationship Id="rId56" Type="http://schemas.openxmlformats.org/officeDocument/2006/relationships/tags" Target="../tags/tag312.xml"/><Relationship Id="rId64" Type="http://schemas.openxmlformats.org/officeDocument/2006/relationships/tags" Target="../tags/tag320.xml"/><Relationship Id="rId69" Type="http://schemas.openxmlformats.org/officeDocument/2006/relationships/tags" Target="../tags/tag325.xml"/><Relationship Id="rId8" Type="http://schemas.openxmlformats.org/officeDocument/2006/relationships/tags" Target="../tags/tag264.xml"/><Relationship Id="rId51" Type="http://schemas.openxmlformats.org/officeDocument/2006/relationships/tags" Target="../tags/tag307.xml"/><Relationship Id="rId72" Type="http://schemas.openxmlformats.org/officeDocument/2006/relationships/image" Target="../media/image18.emf"/><Relationship Id="rId3" Type="http://schemas.openxmlformats.org/officeDocument/2006/relationships/tags" Target="../tags/tag259.xml"/><Relationship Id="rId12" Type="http://schemas.openxmlformats.org/officeDocument/2006/relationships/tags" Target="../tags/tag268.xml"/><Relationship Id="rId17" Type="http://schemas.openxmlformats.org/officeDocument/2006/relationships/tags" Target="../tags/tag273.xml"/><Relationship Id="rId25" Type="http://schemas.openxmlformats.org/officeDocument/2006/relationships/tags" Target="../tags/tag281.xml"/><Relationship Id="rId33" Type="http://schemas.openxmlformats.org/officeDocument/2006/relationships/tags" Target="../tags/tag289.xml"/><Relationship Id="rId38" Type="http://schemas.openxmlformats.org/officeDocument/2006/relationships/tags" Target="../tags/tag294.xml"/><Relationship Id="rId46" Type="http://schemas.openxmlformats.org/officeDocument/2006/relationships/tags" Target="../tags/tag302.xml"/><Relationship Id="rId59" Type="http://schemas.openxmlformats.org/officeDocument/2006/relationships/tags" Target="../tags/tag315.xml"/><Relationship Id="rId67" Type="http://schemas.openxmlformats.org/officeDocument/2006/relationships/tags" Target="../tags/tag323.xml"/><Relationship Id="rId20" Type="http://schemas.openxmlformats.org/officeDocument/2006/relationships/tags" Target="../tags/tag276.xml"/><Relationship Id="rId41" Type="http://schemas.openxmlformats.org/officeDocument/2006/relationships/tags" Target="../tags/tag297.xml"/><Relationship Id="rId54" Type="http://schemas.openxmlformats.org/officeDocument/2006/relationships/tags" Target="../tags/tag310.xml"/><Relationship Id="rId62" Type="http://schemas.openxmlformats.org/officeDocument/2006/relationships/tags" Target="../tags/tag318.xml"/><Relationship Id="rId70" Type="http://schemas.openxmlformats.org/officeDocument/2006/relationships/slideLayout" Target="../slideLayouts/slideLayout3.xml"/><Relationship Id="rId1" Type="http://schemas.openxmlformats.org/officeDocument/2006/relationships/vmlDrawing" Target="../drawings/vmlDrawing7.vml"/><Relationship Id="rId6" Type="http://schemas.openxmlformats.org/officeDocument/2006/relationships/tags" Target="../tags/tag262.xml"/><Relationship Id="rId15" Type="http://schemas.openxmlformats.org/officeDocument/2006/relationships/tags" Target="../tags/tag271.xml"/><Relationship Id="rId23" Type="http://schemas.openxmlformats.org/officeDocument/2006/relationships/tags" Target="../tags/tag279.xml"/><Relationship Id="rId28" Type="http://schemas.openxmlformats.org/officeDocument/2006/relationships/tags" Target="../tags/tag284.xml"/><Relationship Id="rId36" Type="http://schemas.openxmlformats.org/officeDocument/2006/relationships/tags" Target="../tags/tag292.xml"/><Relationship Id="rId49" Type="http://schemas.openxmlformats.org/officeDocument/2006/relationships/tags" Target="../tags/tag305.xml"/><Relationship Id="rId57" Type="http://schemas.openxmlformats.org/officeDocument/2006/relationships/tags" Target="../tags/tag313.xml"/><Relationship Id="rId10" Type="http://schemas.openxmlformats.org/officeDocument/2006/relationships/tags" Target="../tags/tag266.xml"/><Relationship Id="rId31" Type="http://schemas.openxmlformats.org/officeDocument/2006/relationships/tags" Target="../tags/tag287.xml"/><Relationship Id="rId44" Type="http://schemas.openxmlformats.org/officeDocument/2006/relationships/tags" Target="../tags/tag300.xml"/><Relationship Id="rId52" Type="http://schemas.openxmlformats.org/officeDocument/2006/relationships/tags" Target="../tags/tag308.xml"/><Relationship Id="rId60" Type="http://schemas.openxmlformats.org/officeDocument/2006/relationships/tags" Target="../tags/tag316.xml"/><Relationship Id="rId65" Type="http://schemas.openxmlformats.org/officeDocument/2006/relationships/tags" Target="../tags/tag321.xml"/><Relationship Id="rId73" Type="http://schemas.openxmlformats.org/officeDocument/2006/relationships/chart" Target="../charts/chart3.xml"/><Relationship Id="rId4" Type="http://schemas.openxmlformats.org/officeDocument/2006/relationships/tags" Target="../tags/tag260.xml"/><Relationship Id="rId9" Type="http://schemas.openxmlformats.org/officeDocument/2006/relationships/tags" Target="../tags/tag265.xml"/><Relationship Id="rId13" Type="http://schemas.openxmlformats.org/officeDocument/2006/relationships/tags" Target="../tags/tag269.xml"/><Relationship Id="rId18" Type="http://schemas.openxmlformats.org/officeDocument/2006/relationships/tags" Target="../tags/tag274.xml"/><Relationship Id="rId39" Type="http://schemas.openxmlformats.org/officeDocument/2006/relationships/tags" Target="../tags/tag295.xml"/><Relationship Id="rId34" Type="http://schemas.openxmlformats.org/officeDocument/2006/relationships/tags" Target="../tags/tag290.xml"/><Relationship Id="rId50" Type="http://schemas.openxmlformats.org/officeDocument/2006/relationships/tags" Target="../tags/tag306.xml"/><Relationship Id="rId55" Type="http://schemas.openxmlformats.org/officeDocument/2006/relationships/tags" Target="../tags/tag311.xml"/><Relationship Id="rId7" Type="http://schemas.openxmlformats.org/officeDocument/2006/relationships/tags" Target="../tags/tag263.xml"/><Relationship Id="rId71"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26" Type="http://schemas.openxmlformats.org/officeDocument/2006/relationships/tags" Target="../tags/tag350.xml"/><Relationship Id="rId21" Type="http://schemas.openxmlformats.org/officeDocument/2006/relationships/tags" Target="../tags/tag345.xml"/><Relationship Id="rId42" Type="http://schemas.openxmlformats.org/officeDocument/2006/relationships/tags" Target="../tags/tag366.xml"/><Relationship Id="rId47" Type="http://schemas.openxmlformats.org/officeDocument/2006/relationships/tags" Target="../tags/tag371.xml"/><Relationship Id="rId63" Type="http://schemas.openxmlformats.org/officeDocument/2006/relationships/tags" Target="../tags/tag387.xml"/><Relationship Id="rId68" Type="http://schemas.openxmlformats.org/officeDocument/2006/relationships/tags" Target="../tags/tag392.xml"/><Relationship Id="rId84" Type="http://schemas.openxmlformats.org/officeDocument/2006/relationships/chart" Target="../charts/chart6.xml"/><Relationship Id="rId16" Type="http://schemas.openxmlformats.org/officeDocument/2006/relationships/tags" Target="../tags/tag340.xml"/><Relationship Id="rId11" Type="http://schemas.openxmlformats.org/officeDocument/2006/relationships/tags" Target="../tags/tag335.xml"/><Relationship Id="rId32" Type="http://schemas.openxmlformats.org/officeDocument/2006/relationships/tags" Target="../tags/tag356.xml"/><Relationship Id="rId37" Type="http://schemas.openxmlformats.org/officeDocument/2006/relationships/tags" Target="../tags/tag361.xml"/><Relationship Id="rId53" Type="http://schemas.openxmlformats.org/officeDocument/2006/relationships/tags" Target="../tags/tag377.xml"/><Relationship Id="rId58" Type="http://schemas.openxmlformats.org/officeDocument/2006/relationships/tags" Target="../tags/tag382.xml"/><Relationship Id="rId74" Type="http://schemas.openxmlformats.org/officeDocument/2006/relationships/tags" Target="../tags/tag398.xml"/><Relationship Id="rId79" Type="http://schemas.openxmlformats.org/officeDocument/2006/relationships/tags" Target="../tags/tag403.xml"/><Relationship Id="rId5" Type="http://schemas.openxmlformats.org/officeDocument/2006/relationships/tags" Target="../tags/tag329.xml"/><Relationship Id="rId61" Type="http://schemas.openxmlformats.org/officeDocument/2006/relationships/tags" Target="../tags/tag385.xml"/><Relationship Id="rId82" Type="http://schemas.openxmlformats.org/officeDocument/2006/relationships/image" Target="../media/image18.emf"/><Relationship Id="rId19" Type="http://schemas.openxmlformats.org/officeDocument/2006/relationships/tags" Target="../tags/tag343.xml"/><Relationship Id="rId14" Type="http://schemas.openxmlformats.org/officeDocument/2006/relationships/tags" Target="../tags/tag338.xml"/><Relationship Id="rId22" Type="http://schemas.openxmlformats.org/officeDocument/2006/relationships/tags" Target="../tags/tag346.xml"/><Relationship Id="rId27" Type="http://schemas.openxmlformats.org/officeDocument/2006/relationships/tags" Target="../tags/tag351.xml"/><Relationship Id="rId30" Type="http://schemas.openxmlformats.org/officeDocument/2006/relationships/tags" Target="../tags/tag354.xml"/><Relationship Id="rId35" Type="http://schemas.openxmlformats.org/officeDocument/2006/relationships/tags" Target="../tags/tag359.xml"/><Relationship Id="rId43" Type="http://schemas.openxmlformats.org/officeDocument/2006/relationships/tags" Target="../tags/tag367.xml"/><Relationship Id="rId48" Type="http://schemas.openxmlformats.org/officeDocument/2006/relationships/tags" Target="../tags/tag372.xml"/><Relationship Id="rId56" Type="http://schemas.openxmlformats.org/officeDocument/2006/relationships/tags" Target="../tags/tag380.xml"/><Relationship Id="rId64" Type="http://schemas.openxmlformats.org/officeDocument/2006/relationships/tags" Target="../tags/tag388.xml"/><Relationship Id="rId69" Type="http://schemas.openxmlformats.org/officeDocument/2006/relationships/tags" Target="../tags/tag393.xml"/><Relationship Id="rId77" Type="http://schemas.openxmlformats.org/officeDocument/2006/relationships/tags" Target="../tags/tag401.xml"/><Relationship Id="rId8" Type="http://schemas.openxmlformats.org/officeDocument/2006/relationships/tags" Target="../tags/tag332.xml"/><Relationship Id="rId51" Type="http://schemas.openxmlformats.org/officeDocument/2006/relationships/tags" Target="../tags/tag375.xml"/><Relationship Id="rId72" Type="http://schemas.openxmlformats.org/officeDocument/2006/relationships/tags" Target="../tags/tag396.xml"/><Relationship Id="rId80" Type="http://schemas.openxmlformats.org/officeDocument/2006/relationships/slideLayout" Target="../slideLayouts/slideLayout3.xml"/><Relationship Id="rId3" Type="http://schemas.openxmlformats.org/officeDocument/2006/relationships/tags" Target="../tags/tag327.xml"/><Relationship Id="rId12" Type="http://schemas.openxmlformats.org/officeDocument/2006/relationships/tags" Target="../tags/tag336.xml"/><Relationship Id="rId17" Type="http://schemas.openxmlformats.org/officeDocument/2006/relationships/tags" Target="../tags/tag341.xml"/><Relationship Id="rId25" Type="http://schemas.openxmlformats.org/officeDocument/2006/relationships/tags" Target="../tags/tag349.xml"/><Relationship Id="rId33" Type="http://schemas.openxmlformats.org/officeDocument/2006/relationships/tags" Target="../tags/tag357.xml"/><Relationship Id="rId38" Type="http://schemas.openxmlformats.org/officeDocument/2006/relationships/tags" Target="../tags/tag362.xml"/><Relationship Id="rId46" Type="http://schemas.openxmlformats.org/officeDocument/2006/relationships/tags" Target="../tags/tag370.xml"/><Relationship Id="rId59" Type="http://schemas.openxmlformats.org/officeDocument/2006/relationships/tags" Target="../tags/tag383.xml"/><Relationship Id="rId67" Type="http://schemas.openxmlformats.org/officeDocument/2006/relationships/tags" Target="../tags/tag391.xml"/><Relationship Id="rId20" Type="http://schemas.openxmlformats.org/officeDocument/2006/relationships/tags" Target="../tags/tag344.xml"/><Relationship Id="rId41" Type="http://schemas.openxmlformats.org/officeDocument/2006/relationships/tags" Target="../tags/tag365.xml"/><Relationship Id="rId54" Type="http://schemas.openxmlformats.org/officeDocument/2006/relationships/tags" Target="../tags/tag378.xml"/><Relationship Id="rId62" Type="http://schemas.openxmlformats.org/officeDocument/2006/relationships/tags" Target="../tags/tag386.xml"/><Relationship Id="rId70" Type="http://schemas.openxmlformats.org/officeDocument/2006/relationships/tags" Target="../tags/tag394.xml"/><Relationship Id="rId75" Type="http://schemas.openxmlformats.org/officeDocument/2006/relationships/tags" Target="../tags/tag399.xml"/><Relationship Id="rId83" Type="http://schemas.openxmlformats.org/officeDocument/2006/relationships/chart" Target="../charts/chart5.xml"/><Relationship Id="rId1" Type="http://schemas.openxmlformats.org/officeDocument/2006/relationships/vmlDrawing" Target="../drawings/vmlDrawing8.vml"/><Relationship Id="rId6" Type="http://schemas.openxmlformats.org/officeDocument/2006/relationships/tags" Target="../tags/tag330.xml"/><Relationship Id="rId15" Type="http://schemas.openxmlformats.org/officeDocument/2006/relationships/tags" Target="../tags/tag339.xml"/><Relationship Id="rId23" Type="http://schemas.openxmlformats.org/officeDocument/2006/relationships/tags" Target="../tags/tag347.xml"/><Relationship Id="rId28" Type="http://schemas.openxmlformats.org/officeDocument/2006/relationships/tags" Target="../tags/tag352.xml"/><Relationship Id="rId36" Type="http://schemas.openxmlformats.org/officeDocument/2006/relationships/tags" Target="../tags/tag360.xml"/><Relationship Id="rId49" Type="http://schemas.openxmlformats.org/officeDocument/2006/relationships/tags" Target="../tags/tag373.xml"/><Relationship Id="rId57" Type="http://schemas.openxmlformats.org/officeDocument/2006/relationships/tags" Target="../tags/tag381.xml"/><Relationship Id="rId10" Type="http://schemas.openxmlformats.org/officeDocument/2006/relationships/tags" Target="../tags/tag334.xml"/><Relationship Id="rId31" Type="http://schemas.openxmlformats.org/officeDocument/2006/relationships/tags" Target="../tags/tag355.xml"/><Relationship Id="rId44" Type="http://schemas.openxmlformats.org/officeDocument/2006/relationships/tags" Target="../tags/tag368.xml"/><Relationship Id="rId52" Type="http://schemas.openxmlformats.org/officeDocument/2006/relationships/tags" Target="../tags/tag376.xml"/><Relationship Id="rId60" Type="http://schemas.openxmlformats.org/officeDocument/2006/relationships/tags" Target="../tags/tag384.xml"/><Relationship Id="rId65" Type="http://schemas.openxmlformats.org/officeDocument/2006/relationships/tags" Target="../tags/tag389.xml"/><Relationship Id="rId73" Type="http://schemas.openxmlformats.org/officeDocument/2006/relationships/tags" Target="../tags/tag397.xml"/><Relationship Id="rId78" Type="http://schemas.openxmlformats.org/officeDocument/2006/relationships/tags" Target="../tags/tag402.xml"/><Relationship Id="rId81" Type="http://schemas.openxmlformats.org/officeDocument/2006/relationships/oleObject" Target="../embeddings/oleObject10.bin"/><Relationship Id="rId4" Type="http://schemas.openxmlformats.org/officeDocument/2006/relationships/tags" Target="../tags/tag328.xml"/><Relationship Id="rId9" Type="http://schemas.openxmlformats.org/officeDocument/2006/relationships/tags" Target="../tags/tag333.xml"/><Relationship Id="rId13" Type="http://schemas.openxmlformats.org/officeDocument/2006/relationships/tags" Target="../tags/tag337.xml"/><Relationship Id="rId18" Type="http://schemas.openxmlformats.org/officeDocument/2006/relationships/tags" Target="../tags/tag342.xml"/><Relationship Id="rId39" Type="http://schemas.openxmlformats.org/officeDocument/2006/relationships/tags" Target="../tags/tag363.xml"/><Relationship Id="rId34" Type="http://schemas.openxmlformats.org/officeDocument/2006/relationships/tags" Target="../tags/tag358.xml"/><Relationship Id="rId50" Type="http://schemas.openxmlformats.org/officeDocument/2006/relationships/tags" Target="../tags/tag374.xml"/><Relationship Id="rId55" Type="http://schemas.openxmlformats.org/officeDocument/2006/relationships/tags" Target="../tags/tag379.xml"/><Relationship Id="rId76" Type="http://schemas.openxmlformats.org/officeDocument/2006/relationships/tags" Target="../tags/tag400.xml"/><Relationship Id="rId7" Type="http://schemas.openxmlformats.org/officeDocument/2006/relationships/tags" Target="../tags/tag331.xml"/><Relationship Id="rId71" Type="http://schemas.openxmlformats.org/officeDocument/2006/relationships/tags" Target="../tags/tag395.xml"/><Relationship Id="rId2" Type="http://schemas.openxmlformats.org/officeDocument/2006/relationships/tags" Target="../tags/tag326.xml"/><Relationship Id="rId29" Type="http://schemas.openxmlformats.org/officeDocument/2006/relationships/tags" Target="../tags/tag353.xml"/><Relationship Id="rId24" Type="http://schemas.openxmlformats.org/officeDocument/2006/relationships/tags" Target="../tags/tag348.xml"/><Relationship Id="rId40" Type="http://schemas.openxmlformats.org/officeDocument/2006/relationships/tags" Target="../tags/tag364.xml"/><Relationship Id="rId45" Type="http://schemas.openxmlformats.org/officeDocument/2006/relationships/tags" Target="../tags/tag369.xml"/><Relationship Id="rId66" Type="http://schemas.openxmlformats.org/officeDocument/2006/relationships/tags" Target="../tags/tag3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solidFill>
                  <a:srgbClr val="FFFFFF"/>
                </a:solidFill>
              </a:rPr>
              <a:t>医療国際展開カントリーレポート</a:t>
            </a:r>
            <a:br>
              <a:rPr lang="en-US" altLang="ja-JP" sz="2400" dirty="0">
                <a:solidFill>
                  <a:srgbClr val="FFFFFF"/>
                </a:solidFill>
              </a:rPr>
            </a:br>
            <a:r>
              <a:rPr lang="ja-JP" altLang="en-US" sz="1600" b="1" spc="40">
                <a:solidFill>
                  <a:srgbClr val="FFFFFF"/>
                </a:solidFill>
                <a:latin typeface="ＭＳ Ｐゴシック" panose="020B0600070205080204" pitchFamily="50" charset="-128"/>
                <a:ea typeface="ＭＳ Ｐゴシック" panose="020B0600070205080204" pitchFamily="50" charset="-128"/>
              </a:rPr>
              <a:t>新興国等のヘルスケア市場環境に関する基本情報</a:t>
            </a:r>
            <a:br>
              <a:rPr lang="ja-JP" altLang="en-US" sz="1600" b="1" spc="40" dirty="0">
                <a:solidFill>
                  <a:srgbClr val="FFFFFF"/>
                </a:solidFill>
                <a:latin typeface="ＭＳ Ｐゴシック" panose="020B0600070205080204" pitchFamily="50" charset="-128"/>
                <a:ea typeface="ＭＳ Ｐゴシック" panose="020B0600070205080204" pitchFamily="50" charset="-128"/>
              </a:rPr>
            </a:br>
            <a:r>
              <a:rPr lang="ja-JP" altLang="en-US" sz="3600" spc="-200" dirty="0">
                <a:cs typeface="Arial" panose="020B0604020202020204" pitchFamily="34" charset="0"/>
              </a:rPr>
              <a:t>フ</a:t>
            </a:r>
            <a:r>
              <a:rPr lang="ja-JP" altLang="en-US" sz="3600" spc="100" dirty="0">
                <a:cs typeface="Arial" panose="020B0604020202020204" pitchFamily="34" charset="0"/>
              </a:rPr>
              <a:t>ィリピ</a:t>
            </a:r>
            <a:r>
              <a:rPr lang="ja-JP" altLang="en-US" sz="3600" dirty="0">
                <a:cs typeface="Arial" panose="020B0604020202020204" pitchFamily="34" charset="0"/>
              </a:rPr>
              <a:t>ン</a:t>
            </a:r>
            <a:r>
              <a:rPr lang="ja-JP" altLang="en-US" sz="3400" dirty="0">
                <a:solidFill>
                  <a:srgbClr val="FFFFFF"/>
                </a:solidFill>
              </a:rPr>
              <a:t>編</a:t>
            </a:r>
          </a:p>
        </p:txBody>
      </p:sp>
      <p:sp>
        <p:nvSpPr>
          <p:cNvPr id="3" name="サブタイトル 2"/>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3123581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外国投資法</a:t>
            </a:r>
          </a:p>
        </p:txBody>
      </p:sp>
      <p:graphicFrame>
        <p:nvGraphicFramePr>
          <p:cNvPr id="4" name="表 3"/>
          <p:cNvGraphicFramePr>
            <a:graphicFrameLocks noGrp="1"/>
          </p:cNvGraphicFramePr>
          <p:nvPr>
            <p:extLst>
              <p:ext uri="{D42A27DB-BD31-4B8C-83A1-F6EECF244321}">
                <p14:modId xmlns:p14="http://schemas.microsoft.com/office/powerpoint/2010/main" val="1935886350"/>
              </p:ext>
            </p:extLst>
          </p:nvPr>
        </p:nvGraphicFramePr>
        <p:xfrm>
          <a:off x="416496" y="2564904"/>
          <a:ext cx="9072000" cy="3683889"/>
        </p:xfrm>
        <a:graphic>
          <a:graphicData uri="http://schemas.openxmlformats.org/drawingml/2006/table">
            <a:tbl>
              <a:tblPr firstRow="1" bandRow="1">
                <a:tableStyleId>{5C22544A-7EE6-4342-B048-85BDC9FD1C3A}</a:tableStyleId>
              </a:tblPr>
              <a:tblGrid>
                <a:gridCol w="1296000">
                  <a:extLst>
                    <a:ext uri="{9D8B030D-6E8A-4147-A177-3AD203B41FA5}">
                      <a16:colId xmlns:a16="http://schemas.microsoft.com/office/drawing/2014/main" val="20000"/>
                    </a:ext>
                  </a:extLst>
                </a:gridCol>
                <a:gridCol w="4176608">
                  <a:extLst>
                    <a:ext uri="{9D8B030D-6E8A-4147-A177-3AD203B41FA5}">
                      <a16:colId xmlns:a16="http://schemas.microsoft.com/office/drawing/2014/main" val="20001"/>
                    </a:ext>
                  </a:extLst>
                </a:gridCol>
                <a:gridCol w="3599392">
                  <a:extLst>
                    <a:ext uri="{9D8B030D-6E8A-4147-A177-3AD203B41FA5}">
                      <a16:colId xmlns:a16="http://schemas.microsoft.com/office/drawing/2014/main" val="20002"/>
                    </a:ext>
                  </a:extLst>
                </a:gridCol>
              </a:tblGrid>
              <a:tr h="798826">
                <a:tc>
                  <a:txBody>
                    <a:bodyPr/>
                    <a:lstStyle/>
                    <a:p>
                      <a:r>
                        <a:rPr kumimoji="1" lang="ja-JP" altLang="en-US" sz="1200" b="1" dirty="0">
                          <a:solidFill>
                            <a:schemeClr val="bg1"/>
                          </a:solidFill>
                        </a:rPr>
                        <a:t>規制業種・</a:t>
                      </a:r>
                      <a:br>
                        <a:rPr kumimoji="1" lang="en-US" altLang="ja-JP" sz="1200" b="1" dirty="0">
                          <a:solidFill>
                            <a:schemeClr val="bg1"/>
                          </a:solidFill>
                        </a:rPr>
                      </a:br>
                      <a:r>
                        <a:rPr kumimoji="1" lang="ja-JP" altLang="en-US" sz="1200" b="1" dirty="0">
                          <a:solidFill>
                            <a:schemeClr val="bg1"/>
                          </a:solidFill>
                        </a:rPr>
                        <a:t>禁止業種</a:t>
                      </a:r>
                    </a:p>
                  </a:txBody>
                  <a:tcPr anchor="ctr">
                    <a:lnL w="12700" cmpd="sng">
                      <a:noFill/>
                    </a:lnL>
                    <a:lnR w="12700" cmpd="sng">
                      <a:noFill/>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spcAft>
                          <a:spcPts val="300"/>
                        </a:spcAft>
                      </a:pPr>
                      <a:r>
                        <a:rPr lang="ja-JP" altLang="en-US" sz="1000" b="1" dirty="0">
                          <a:solidFill>
                            <a:srgbClr val="000000"/>
                          </a:solidFill>
                          <a:ea typeface="ＭＳ Ｐゴシック" charset="-128"/>
                          <a:cs typeface="Arial" pitchFamily="34" charset="0"/>
                        </a:rPr>
                        <a:t>外国投資法第</a:t>
                      </a:r>
                      <a:r>
                        <a:rPr lang="en-US" altLang="ja-JP" sz="1000" b="1" dirty="0">
                          <a:solidFill>
                            <a:srgbClr val="000000"/>
                          </a:solidFill>
                          <a:ea typeface="ＭＳ Ｐゴシック" charset="-128"/>
                          <a:cs typeface="Arial" pitchFamily="34" charset="0"/>
                        </a:rPr>
                        <a:t>8</a:t>
                      </a:r>
                      <a:r>
                        <a:rPr lang="ja-JP" altLang="en-US" sz="1000" b="1" dirty="0">
                          <a:solidFill>
                            <a:srgbClr val="000000"/>
                          </a:solidFill>
                          <a:ea typeface="ＭＳ Ｐゴシック" charset="-128"/>
                          <a:cs typeface="Arial" pitchFamily="34" charset="0"/>
                        </a:rPr>
                        <a:t>条におけるネガティブリスト</a:t>
                      </a:r>
                      <a:endParaRPr lang="en-US" altLang="ja-JP" sz="1000" b="1" dirty="0">
                        <a:solidFill>
                          <a:srgbClr val="000000"/>
                        </a:solidFill>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特定の業種に対して海外からの直接投資が禁止・制限されることを規定</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en-US" altLang="ja-JP" sz="1000" b="0" kern="1200" dirty="0">
                          <a:solidFill>
                            <a:srgbClr val="000000"/>
                          </a:solidFill>
                          <a:latin typeface="+mn-lt"/>
                          <a:ea typeface="ＭＳ Ｐゴシック" charset="-128"/>
                          <a:cs typeface="Arial" pitchFamily="34" charset="0"/>
                        </a:rPr>
                        <a:t>2018</a:t>
                      </a:r>
                      <a:r>
                        <a:rPr kumimoji="1" lang="ja-JP" altLang="en-US" sz="1000" b="0" kern="1200" dirty="0">
                          <a:solidFill>
                            <a:srgbClr val="000000"/>
                          </a:solidFill>
                          <a:latin typeface="+mn-lt"/>
                          <a:ea typeface="ＭＳ Ｐゴシック" charset="-128"/>
                          <a:cs typeface="Arial" pitchFamily="34" charset="0"/>
                        </a:rPr>
                        <a:t>年</a:t>
                      </a:r>
                      <a:r>
                        <a:rPr kumimoji="1" lang="en-US" altLang="ja-JP" sz="1000" b="0" kern="1200" dirty="0">
                          <a:solidFill>
                            <a:srgbClr val="000000"/>
                          </a:solidFill>
                          <a:latin typeface="+mn-lt"/>
                          <a:ea typeface="ＭＳ Ｐゴシック" charset="-128"/>
                          <a:cs typeface="Arial" pitchFamily="34" charset="0"/>
                        </a:rPr>
                        <a:t>11</a:t>
                      </a:r>
                      <a:r>
                        <a:rPr kumimoji="1" lang="ja-JP" altLang="en-US" sz="1000" b="0" kern="1200" dirty="0">
                          <a:solidFill>
                            <a:srgbClr val="000000"/>
                          </a:solidFill>
                          <a:latin typeface="+mn-lt"/>
                          <a:ea typeface="ＭＳ Ｐゴシック" charset="-128"/>
                          <a:cs typeface="Arial" pitchFamily="34" charset="0"/>
                        </a:rPr>
                        <a:t>月の第</a:t>
                      </a:r>
                      <a:r>
                        <a:rPr kumimoji="1" lang="en-US" altLang="ja-JP" sz="1000" b="0" kern="1200" dirty="0">
                          <a:solidFill>
                            <a:srgbClr val="000000"/>
                          </a:solidFill>
                          <a:latin typeface="+mn-lt"/>
                          <a:ea typeface="ＭＳ Ｐゴシック" charset="-128"/>
                          <a:cs typeface="Arial" pitchFamily="34" charset="0"/>
                        </a:rPr>
                        <a:t>11</a:t>
                      </a:r>
                      <a:r>
                        <a:rPr kumimoji="1" lang="ja-JP" altLang="en-US" sz="1000" b="0" kern="1200" dirty="0">
                          <a:solidFill>
                            <a:srgbClr val="000000"/>
                          </a:solidFill>
                          <a:latin typeface="+mn-lt"/>
                          <a:ea typeface="ＭＳ Ｐゴシック" charset="-128"/>
                          <a:cs typeface="Arial" pitchFamily="34" charset="0"/>
                        </a:rPr>
                        <a:t>次外国投資ネガティブリストにおいて、右記の分野、専門職は「外国資本の参入や外国人の就業が認められない分野」と規定</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a:t>
                      </a:r>
                      <a:r>
                        <a:rPr kumimoji="1" lang="ja-JP" altLang="en-US" sz="1000" b="0" kern="1200" dirty="0">
                          <a:solidFill>
                            <a:srgbClr val="000000"/>
                          </a:solidFill>
                          <a:latin typeface="+mn-lt"/>
                          <a:ea typeface="ＭＳ Ｐゴシック" charset="-128"/>
                          <a:cs typeface="Arial" pitchFamily="34" charset="0"/>
                        </a:rPr>
                        <a:t>レコーディング及びインターネット事業（メッセージ</a:t>
                      </a:r>
                      <a:r>
                        <a:rPr kumimoji="1" lang="en-US" altLang="ja-JP" sz="1000" b="0" kern="1200" dirty="0">
                          <a:solidFill>
                            <a:srgbClr val="000000"/>
                          </a:solidFill>
                          <a:latin typeface="+mn-lt"/>
                          <a:ea typeface="ＭＳ Ｐゴシック" charset="-128"/>
                          <a:cs typeface="Arial" pitchFamily="34" charset="0"/>
                        </a:rPr>
                        <a:t>/</a:t>
                      </a:r>
                      <a:r>
                        <a:rPr kumimoji="1" lang="ja-JP" altLang="en-US" sz="1000" b="0" kern="1200" dirty="0">
                          <a:solidFill>
                            <a:srgbClr val="000000"/>
                          </a:solidFill>
                          <a:latin typeface="+mn-lt"/>
                          <a:ea typeface="ＭＳ Ｐゴシック" charset="-128"/>
                          <a:cs typeface="Arial" pitchFamily="34" charset="0"/>
                        </a:rPr>
                        <a:t>情報の創造ではなく、単にメッセージを伝送するインターネットアクセス提供者をいう）を除くマスメディア</a:t>
                      </a:r>
                      <a:endParaRPr kumimoji="1" lang="en-US" altLang="ja-JP" sz="1000" b="0" kern="1200" dirty="0">
                        <a:solidFill>
                          <a:srgbClr val="000000"/>
                        </a:solidFill>
                        <a:latin typeface="+mn-lt"/>
                        <a:ea typeface="ＭＳ Ｐゴシック" charset="-128"/>
                        <a:cs typeface="Arial" pitchFamily="34" charset="0"/>
                      </a:endParaRP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放射線・レントゲン技師</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7990">
                <a:tc>
                  <a:txBody>
                    <a:bodyPr/>
                    <a:lstStyle/>
                    <a:p>
                      <a:r>
                        <a:rPr kumimoji="1" lang="ja-JP" altLang="en-US" sz="12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rgbClr val="000000"/>
                          </a:solidFill>
                          <a:latin typeface="+mn-lt"/>
                          <a:ea typeface="ＭＳ Ｐゴシック" charset="-128"/>
                          <a:cs typeface="Arial" pitchFamily="34" charset="0"/>
                        </a:rPr>
                        <a:t>前述のネガティブリストに、外資出資比率が</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禁止、</a:t>
                      </a:r>
                      <a:r>
                        <a:rPr kumimoji="1" lang="en-US" altLang="ja-JP" sz="1000" b="0" kern="1200" dirty="0">
                          <a:solidFill>
                            <a:srgbClr val="000000"/>
                          </a:solidFill>
                          <a:latin typeface="+mn-lt"/>
                          <a:ea typeface="ＭＳ Ｐゴシック" charset="-128"/>
                          <a:cs typeface="Arial" pitchFamily="34" charset="0"/>
                        </a:rPr>
                        <a:t>25</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30</a:t>
                      </a:r>
                      <a:r>
                        <a:rPr kumimoji="1" lang="ja-JP" altLang="en-US" sz="1000" b="0" kern="1200" dirty="0">
                          <a:solidFill>
                            <a:srgbClr val="000000"/>
                          </a:solidFill>
                          <a:latin typeface="+mn-lt"/>
                          <a:ea typeface="ＭＳ Ｐゴシック" charset="-128"/>
                          <a:cs typeface="Arial" pitchFamily="34" charset="0"/>
                        </a:rPr>
                        <a:t>・</a:t>
                      </a:r>
                      <a:r>
                        <a:rPr kumimoji="1" lang="en-US" altLang="ja-JP" sz="1000" b="0" kern="1200" dirty="0">
                          <a:solidFill>
                            <a:srgbClr val="000000"/>
                          </a:solidFill>
                          <a:latin typeface="+mn-lt"/>
                          <a:ea typeface="ＭＳ Ｐゴシック" charset="-128"/>
                          <a:cs typeface="Arial" pitchFamily="34" charset="0"/>
                        </a:rPr>
                        <a:t>40%</a:t>
                      </a:r>
                      <a:r>
                        <a:rPr kumimoji="1" lang="ja-JP" altLang="en-US" sz="1000" b="0" kern="1200" dirty="0">
                          <a:solidFill>
                            <a:srgbClr val="000000"/>
                          </a:solidFill>
                          <a:latin typeface="+mn-lt"/>
                          <a:ea typeface="ＭＳ Ｐゴシック" charset="-128"/>
                          <a:cs typeface="Arial" pitchFamily="34" charset="0"/>
                        </a:rPr>
                        <a:t>以下に制限される業種がそれぞれ記載されている</a:t>
                      </a:r>
                      <a:endParaRPr kumimoji="1" lang="en-US" altLang="ja-JP" sz="1000" b="0" kern="1200" dirty="0">
                        <a:solidFill>
                          <a:srgbClr val="000000"/>
                        </a:solidFill>
                        <a:latin typeface="+mn-lt"/>
                        <a:ea typeface="ＭＳ Ｐゴシック" charset="-128"/>
                        <a:cs typeface="Arial" pitchFamily="34" charset="0"/>
                      </a:endParaRPr>
                    </a:p>
                    <a:p>
                      <a:pPr marL="138113" marR="0"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defRPr/>
                      </a:pPr>
                      <a:r>
                        <a:rPr kumimoji="1" lang="ja-JP" altLang="en-US" sz="1000" b="0" kern="1200" dirty="0">
                          <a:solidFill>
                            <a:srgbClr val="000000"/>
                          </a:solidFill>
                          <a:latin typeface="+mn-lt"/>
                          <a:ea typeface="ＭＳ Ｐゴシック" charset="-128"/>
                          <a:cs typeface="Arial" pitchFamily="34" charset="0"/>
                        </a:rPr>
                        <a:t>このネガティブリストの出資規制業種に該当しなければ外国資本の出資比率の上限規制はない（</a:t>
                      </a:r>
                      <a:r>
                        <a:rPr kumimoji="1" lang="en-US" altLang="ja-JP" sz="1000" b="0" kern="1200" dirty="0">
                          <a:solidFill>
                            <a:srgbClr val="000000"/>
                          </a:solidFill>
                          <a:latin typeface="+mn-lt"/>
                          <a:ea typeface="ＭＳ Ｐゴシック" charset="-128"/>
                          <a:cs typeface="Arial" pitchFamily="34" charset="0"/>
                        </a:rPr>
                        <a:t>100%</a:t>
                      </a:r>
                      <a:r>
                        <a:rPr kumimoji="1" lang="ja-JP" altLang="en-US" sz="1000" b="0" kern="1200" dirty="0">
                          <a:solidFill>
                            <a:srgbClr val="000000"/>
                          </a:solidFill>
                          <a:latin typeface="+mn-lt"/>
                          <a:ea typeface="ＭＳ Ｐゴシック" charset="-128"/>
                          <a:cs typeface="Arial" pitchFamily="34" charset="0"/>
                        </a:rPr>
                        <a:t>外資可能）</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rgbClr val="000000"/>
                          </a:solidFill>
                          <a:latin typeface="+mn-lt"/>
                          <a:ea typeface="ＭＳ Ｐゴシック" charset="-128"/>
                          <a:cs typeface="Arial" pitchFamily="34" charset="0"/>
                        </a:rPr>
                        <a:t>※	</a:t>
                      </a:r>
                      <a:r>
                        <a:rPr kumimoji="1" lang="ja-JP" altLang="en-US" sz="1000" b="0" kern="1200" dirty="0">
                          <a:solidFill>
                            <a:srgbClr val="000000"/>
                          </a:solidFill>
                          <a:latin typeface="+mn-lt"/>
                          <a:ea typeface="ＭＳ Ｐゴシック" charset="-128"/>
                          <a:cs typeface="Arial" pitchFamily="34" charset="0"/>
                        </a:rPr>
                        <a:t>建設業など、免許の取得が別途必要な業種・業界の場合、外資制限が課されるケースもあるため、事前確認が必要</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179">
                <a:tc>
                  <a:txBody>
                    <a:bodyPr/>
                    <a:lstStyle/>
                    <a:p>
                      <a:r>
                        <a:rPr kumimoji="1" lang="ja-JP" altLang="en-US" sz="1200" b="1" dirty="0">
                          <a:solidFill>
                            <a:schemeClr val="bg1"/>
                          </a:solidFill>
                        </a:rPr>
                        <a:t>資本金に関する</a:t>
                      </a:r>
                      <a:br>
                        <a:rPr kumimoji="1" lang="en-US" altLang="ja-JP" sz="1200" b="1" dirty="0">
                          <a:solidFill>
                            <a:schemeClr val="bg1"/>
                          </a:solidFill>
                        </a:rPr>
                      </a:br>
                      <a:r>
                        <a:rPr kumimoji="1" lang="ja-JP" altLang="en-US" sz="12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lvl="1" indent="0" algn="l" defTabSz="914400" rtl="0" eaLnBrk="1" fontAlgn="ctr" latinLnBrk="0" hangingPunct="1">
                        <a:lnSpc>
                          <a:spcPct val="100000"/>
                        </a:lnSpc>
                        <a:spcBef>
                          <a:spcPts val="0"/>
                        </a:spcBef>
                        <a:spcAft>
                          <a:spcPts val="300"/>
                        </a:spcAft>
                        <a:buClr>
                          <a:srgbClr val="868686"/>
                        </a:buClr>
                        <a:buSzPct val="80000"/>
                        <a:buFont typeface="Wingdings" panose="05000000000000000000" pitchFamily="2" charset="2"/>
                        <a:buNone/>
                        <a:tabLst/>
                      </a:pPr>
                      <a:r>
                        <a:rPr kumimoji="1" lang="ja-JP" altLang="en-US" sz="1000" b="1" kern="1200" dirty="0">
                          <a:solidFill>
                            <a:schemeClr val="tx1"/>
                          </a:solidFill>
                          <a:latin typeface="+mn-lt"/>
                          <a:ea typeface="ＭＳ Ｐゴシック" charset="-128"/>
                          <a:cs typeface="Arial" pitchFamily="34" charset="0"/>
                        </a:rPr>
                        <a:t>株式会社に課せられる資本要件</a:t>
                      </a:r>
                      <a:endParaRPr kumimoji="1" lang="en-US" altLang="ja-JP" sz="1000" b="1"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会社設立に際しての資本要件はない</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増資の際は授権資本（</a:t>
                      </a:r>
                      <a:r>
                        <a:rPr kumimoji="1" lang="en-US" altLang="ja-JP" sz="1000" b="0" kern="1200" dirty="0">
                          <a:solidFill>
                            <a:schemeClr val="tx1"/>
                          </a:solidFill>
                          <a:latin typeface="+mn-lt"/>
                          <a:ea typeface="ＭＳ Ｐゴシック" charset="-128"/>
                          <a:cs typeface="Arial" pitchFamily="34" charset="0"/>
                        </a:rPr>
                        <a:t>authorized capital</a:t>
                      </a:r>
                      <a:r>
                        <a:rPr kumimoji="1" lang="ja-JP" altLang="en-US" sz="1000" b="0" kern="1200" dirty="0">
                          <a:solidFill>
                            <a:schemeClr val="tx1"/>
                          </a:solidFill>
                          <a:latin typeface="+mn-lt"/>
                          <a:ea typeface="ＭＳ Ｐゴシック" charset="-128"/>
                          <a:cs typeface="Arial" pitchFamily="34" charset="0"/>
                        </a:rPr>
                        <a:t>）の最低</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％相当の株式を引き受け（</a:t>
                      </a:r>
                      <a:r>
                        <a:rPr kumimoji="1" lang="en-US" altLang="ja-JP" sz="1000" b="0" kern="1200" dirty="0">
                          <a:solidFill>
                            <a:schemeClr val="tx1"/>
                          </a:solidFill>
                          <a:latin typeface="+mn-lt"/>
                          <a:ea typeface="ＭＳ Ｐゴシック" charset="-128"/>
                          <a:cs typeface="Arial" pitchFamily="34" charset="0"/>
                        </a:rPr>
                        <a:t>subscribed capital</a:t>
                      </a:r>
                      <a:r>
                        <a:rPr kumimoji="1" lang="ja-JP" altLang="en-US" sz="1000" b="0" kern="1200" dirty="0">
                          <a:solidFill>
                            <a:schemeClr val="tx1"/>
                          </a:solidFill>
                          <a:latin typeface="+mn-lt"/>
                          <a:ea typeface="ＭＳ Ｐゴシック" charset="-128"/>
                          <a:cs typeface="Arial" pitchFamily="34" charset="0"/>
                        </a:rPr>
                        <a:t>）、引受株式の最低</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％を払い込む（</a:t>
                      </a:r>
                      <a:r>
                        <a:rPr kumimoji="1" lang="en-US" altLang="ja-JP" sz="1000" b="0" kern="1200" dirty="0">
                          <a:solidFill>
                            <a:schemeClr val="tx1"/>
                          </a:solidFill>
                          <a:latin typeface="+mn-lt"/>
                          <a:ea typeface="ＭＳ Ｐゴシック" charset="-128"/>
                          <a:cs typeface="Arial" pitchFamily="34" charset="0"/>
                        </a:rPr>
                        <a:t>paid-up capital</a:t>
                      </a:r>
                      <a:r>
                        <a:rPr kumimoji="1" lang="ja-JP" altLang="en-US" sz="1000" b="0" kern="1200" dirty="0">
                          <a:solidFill>
                            <a:schemeClr val="tx1"/>
                          </a:solidFill>
                          <a:latin typeface="+mn-lt"/>
                          <a:ea typeface="ＭＳ Ｐゴシック" charset="-128"/>
                          <a:cs typeface="Arial" pitchFamily="34" charset="0"/>
                        </a:rPr>
                        <a:t>）必要がある</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1000" b="0" kern="1200" dirty="0">
                          <a:solidFill>
                            <a:schemeClr val="tx1"/>
                          </a:solidFill>
                          <a:latin typeface="+mn-lt"/>
                          <a:ea typeface="ＭＳ Ｐゴシック" charset="-128"/>
                          <a:cs typeface="Arial" pitchFamily="34" charset="0"/>
                        </a:rPr>
                        <a:t>※</a:t>
                      </a:r>
                      <a:r>
                        <a:rPr kumimoji="1" lang="ja-JP" altLang="en-US" sz="1000" b="0" kern="1200" dirty="0">
                          <a:solidFill>
                            <a:schemeClr val="tx1"/>
                          </a:solidFill>
                          <a:latin typeface="+mn-lt"/>
                          <a:ea typeface="ＭＳ Ｐゴシック" charset="-128"/>
                          <a:cs typeface="Arial" pitchFamily="34" charset="0"/>
                        </a:rPr>
                        <a:t>外国資本</a:t>
                      </a:r>
                      <a:r>
                        <a:rPr kumimoji="1" lang="en-US" altLang="ja-JP" sz="1000" b="0" kern="1200" dirty="0">
                          <a:solidFill>
                            <a:schemeClr val="tx1"/>
                          </a:solidFill>
                          <a:latin typeface="+mn-lt"/>
                          <a:ea typeface="ＭＳ Ｐゴシック" charset="-128"/>
                          <a:cs typeface="Arial" pitchFamily="34" charset="0"/>
                        </a:rPr>
                        <a:t>40%</a:t>
                      </a:r>
                      <a:r>
                        <a:rPr kumimoji="1" lang="ja-JP" altLang="en-US" sz="1000" b="0" kern="1200" dirty="0">
                          <a:solidFill>
                            <a:schemeClr val="tx1"/>
                          </a:solidFill>
                          <a:latin typeface="+mn-lt"/>
                          <a:ea typeface="ＭＳ Ｐゴシック" charset="-128"/>
                          <a:cs typeface="Arial" pitchFamily="34" charset="0"/>
                        </a:rPr>
                        <a:t>越えの会社については、国内市場向けの</a:t>
                      </a:r>
                      <a:br>
                        <a:rPr kumimoji="1" lang="en-US" altLang="ja-JP" sz="1000" b="0" kern="1200" dirty="0">
                          <a:solidFill>
                            <a:schemeClr val="tx1"/>
                          </a:solidFill>
                          <a:latin typeface="+mn-lt"/>
                          <a:ea typeface="ＭＳ Ｐゴシック" charset="-128"/>
                          <a:cs typeface="Arial" pitchFamily="34" charset="0"/>
                        </a:rPr>
                      </a:br>
                      <a:r>
                        <a:rPr kumimoji="1" lang="ja-JP" altLang="en-US" sz="1000" b="0" kern="1200" dirty="0">
                          <a:solidFill>
                            <a:schemeClr val="tx1"/>
                          </a:solidFill>
                          <a:latin typeface="+mn-lt"/>
                          <a:ea typeface="ＭＳ Ｐゴシック" charset="-128"/>
                          <a:cs typeface="Arial" pitchFamily="34" charset="0"/>
                        </a:rPr>
                        <a:t>場合、最低払込資本要件は</a:t>
                      </a:r>
                      <a:r>
                        <a:rPr kumimoji="1" lang="en-US" altLang="ja-JP" sz="1000" b="0" kern="1200" dirty="0">
                          <a:solidFill>
                            <a:schemeClr val="tx1"/>
                          </a:solidFill>
                          <a:latin typeface="+mn-lt"/>
                          <a:ea typeface="ＭＳ Ｐゴシック" charset="-128"/>
                          <a:cs typeface="Arial" pitchFamily="34" charset="0"/>
                        </a:rPr>
                        <a:t>20</a:t>
                      </a:r>
                      <a:r>
                        <a:rPr kumimoji="1" lang="ja-JP" altLang="en-US" sz="1000" b="0" kern="1200" dirty="0">
                          <a:solidFill>
                            <a:schemeClr val="tx1"/>
                          </a:solidFill>
                          <a:latin typeface="+mn-lt"/>
                          <a:ea typeface="ＭＳ Ｐゴシック" charset="-128"/>
                          <a:cs typeface="Arial" pitchFamily="34" charset="0"/>
                        </a:rPr>
                        <a:t>万</a:t>
                      </a:r>
                      <a:r>
                        <a:rPr kumimoji="1" lang="en-US" altLang="ja-JP" sz="1000" b="0" kern="1200" dirty="0">
                          <a:solidFill>
                            <a:schemeClr val="tx1"/>
                          </a:solidFill>
                          <a:latin typeface="+mn-lt"/>
                          <a:ea typeface="ＭＳ Ｐゴシック" charset="-128"/>
                          <a:cs typeface="Arial" pitchFamily="34" charset="0"/>
                        </a:rPr>
                        <a:t>US$</a:t>
                      </a:r>
                    </a:p>
                    <a:p>
                      <a:pPr marL="258763" marR="0" lvl="1" indent="-166688" algn="just" defTabSz="914400" rtl="0" eaLnBrk="1" fontAlgn="auto" latinLnBrk="0" hangingPunct="1">
                        <a:lnSpc>
                          <a:spcPct val="110000"/>
                        </a:lnSpc>
                        <a:spcBef>
                          <a:spcPts val="0"/>
                        </a:spcBef>
                        <a:spcAft>
                          <a:spcPts val="200"/>
                        </a:spcAft>
                        <a:buClr>
                          <a:srgbClr val="868686"/>
                        </a:buClr>
                        <a:buSzPct val="80000"/>
                        <a:buFont typeface="Wingdings" panose="05000000000000000000" pitchFamily="2" charset="2"/>
                        <a:buNone/>
                        <a:tabLst/>
                        <a:defRPr/>
                      </a:pPr>
                      <a:r>
                        <a:rPr kumimoji="1" lang="en-US" altLang="ja-JP" sz="1000" b="0" kern="1200" dirty="0">
                          <a:solidFill>
                            <a:schemeClr val="tx1"/>
                          </a:solidFill>
                          <a:latin typeface="+mn-lt"/>
                          <a:ea typeface="ＭＳ Ｐゴシック" charset="-128"/>
                          <a:cs typeface="Arial" pitchFamily="34" charset="0"/>
                        </a:rPr>
                        <a:t>※	</a:t>
                      </a:r>
                      <a:r>
                        <a:rPr kumimoji="1" lang="ja-JP" altLang="en-US" sz="1000" b="0" kern="1200" dirty="0">
                          <a:solidFill>
                            <a:schemeClr val="tx1"/>
                          </a:solidFill>
                          <a:latin typeface="+mn-lt"/>
                          <a:ea typeface="ＭＳ Ｐゴシック" charset="-128"/>
                          <a:cs typeface="Arial" pitchFamily="34" charset="0"/>
                        </a:rPr>
                        <a:t>この会社が先端技術を有するか、</a:t>
                      </a:r>
                      <a:r>
                        <a:rPr kumimoji="1" lang="en-US" altLang="ja-JP" sz="1000" b="0" kern="1200" dirty="0">
                          <a:solidFill>
                            <a:schemeClr val="tx1"/>
                          </a:solidFill>
                          <a:latin typeface="+mn-lt"/>
                          <a:ea typeface="ＭＳ Ｐゴシック" charset="-128"/>
                          <a:cs typeface="Arial" pitchFamily="34" charset="0"/>
                        </a:rPr>
                        <a:t>50</a:t>
                      </a:r>
                      <a:r>
                        <a:rPr kumimoji="1" lang="ja-JP" altLang="en-US" sz="1000" b="0" kern="1200" dirty="0">
                          <a:solidFill>
                            <a:schemeClr val="tx1"/>
                          </a:solidFill>
                          <a:latin typeface="+mn-lt"/>
                          <a:ea typeface="ＭＳ Ｐゴシック" charset="-128"/>
                          <a:cs typeface="Arial" pitchFamily="34" charset="0"/>
                        </a:rPr>
                        <a:t>人以上を直接雇用する場合は最低払込資本要件が</a:t>
                      </a:r>
                      <a:r>
                        <a:rPr kumimoji="1" lang="en-US" altLang="ja-JP" sz="1000" b="0" kern="1200" dirty="0">
                          <a:solidFill>
                            <a:schemeClr val="tx1"/>
                          </a:solidFill>
                          <a:latin typeface="+mn-lt"/>
                          <a:ea typeface="ＭＳ Ｐゴシック" charset="-128"/>
                          <a:cs typeface="Arial" pitchFamily="34" charset="0"/>
                        </a:rPr>
                        <a:t>10</a:t>
                      </a:r>
                      <a:r>
                        <a:rPr kumimoji="1" lang="ja-JP" altLang="en-US" sz="1000" b="0" kern="1200" dirty="0">
                          <a:solidFill>
                            <a:schemeClr val="tx1"/>
                          </a:solidFill>
                          <a:latin typeface="+mn-lt"/>
                          <a:ea typeface="ＭＳ Ｐゴシック" charset="-128"/>
                          <a:cs typeface="Arial" pitchFamily="34" charset="0"/>
                        </a:rPr>
                        <a:t>万</a:t>
                      </a:r>
                      <a:r>
                        <a:rPr kumimoji="1" lang="en-US" altLang="ja-JP" sz="1000" b="0" kern="1200" dirty="0">
                          <a:solidFill>
                            <a:schemeClr val="tx1"/>
                          </a:solidFill>
                          <a:latin typeface="+mn-lt"/>
                          <a:ea typeface="ＭＳ Ｐゴシック" charset="-128"/>
                          <a:cs typeface="Arial" pitchFamily="34" charset="0"/>
                        </a:rPr>
                        <a:t>US$</a:t>
                      </a:r>
                      <a:endParaRPr kumimoji="1" lang="ja-JP" altLang="en-US" sz="1000" b="0" kern="1200" dirty="0">
                        <a:solidFill>
                          <a:schemeClr val="tx1"/>
                        </a:solidFill>
                        <a:latin typeface="+mn-lt"/>
                        <a:ea typeface="ＭＳ Ｐゴシック" charset="-128"/>
                        <a:cs typeface="Arial" pitchFamily="34" charset="0"/>
                      </a:endParaRP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179">
                <a:tc>
                  <a:txBody>
                    <a:bodyPr/>
                    <a:lstStyle/>
                    <a:p>
                      <a:r>
                        <a:rPr kumimoji="1" lang="ja-JP" altLang="en-US" sz="1200" b="1" dirty="0">
                          <a:solidFill>
                            <a:schemeClr val="bg1"/>
                          </a:solidFill>
                        </a:rPr>
                        <a:t>外国企業の</a:t>
                      </a:r>
                      <a:br>
                        <a:rPr kumimoji="1" lang="en-US" altLang="ja-JP" sz="1200" b="1" dirty="0">
                          <a:solidFill>
                            <a:schemeClr val="bg1"/>
                          </a:solidFill>
                        </a:rPr>
                      </a:br>
                      <a:r>
                        <a:rPr kumimoji="1" lang="ja-JP" altLang="en-US" sz="12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外国企業、および外国人による土地の所有は認められていない</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en-US" altLang="ja-JP" sz="1000" b="0" kern="1200" dirty="0">
                          <a:solidFill>
                            <a:schemeClr val="tx1"/>
                          </a:solidFill>
                          <a:latin typeface="+mn-lt"/>
                          <a:ea typeface="ＭＳ Ｐゴシック" charset="-128"/>
                          <a:cs typeface="Arial" pitchFamily="34" charset="0"/>
                        </a:rPr>
                        <a:t>1987</a:t>
                      </a:r>
                      <a:r>
                        <a:rPr kumimoji="1" lang="ja-JP" altLang="en-US" sz="1000" b="0" kern="1200" dirty="0">
                          <a:solidFill>
                            <a:schemeClr val="tx1"/>
                          </a:solidFill>
                          <a:latin typeface="+mn-lt"/>
                          <a:ea typeface="ＭＳ Ｐゴシック" charset="-128"/>
                          <a:cs typeface="Arial" pitchFamily="34" charset="0"/>
                        </a:rPr>
                        <a:t>年憲法のもとで、土地の所有はフィリピン人のほか、フィリピン人が資本の最低</a:t>
                      </a:r>
                      <a:r>
                        <a:rPr kumimoji="1" lang="en-US" altLang="ja-JP" sz="1000" b="0" kern="1200" dirty="0">
                          <a:solidFill>
                            <a:schemeClr val="tx1"/>
                          </a:solidFill>
                          <a:latin typeface="+mn-lt"/>
                          <a:ea typeface="ＭＳ Ｐゴシック" charset="-128"/>
                          <a:cs typeface="Arial" pitchFamily="34" charset="0"/>
                        </a:rPr>
                        <a:t>60%</a:t>
                      </a:r>
                      <a:r>
                        <a:rPr kumimoji="1" lang="ja-JP" altLang="en-US" sz="1000" b="0" kern="1200" dirty="0">
                          <a:solidFill>
                            <a:schemeClr val="tx1"/>
                          </a:solidFill>
                          <a:latin typeface="+mn-lt"/>
                          <a:ea typeface="ＭＳ Ｐゴシック" charset="-128"/>
                          <a:cs typeface="Arial" pitchFamily="34" charset="0"/>
                        </a:rPr>
                        <a:t>を所有する株式会社などに限定されている</a:t>
                      </a:r>
                    </a:p>
                  </a:txBody>
                  <a:tcPr marR="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chemeClr val="tx1"/>
                          </a:solidFill>
                          <a:latin typeface="+mn-lt"/>
                          <a:ea typeface="ＭＳ Ｐゴシック" charset="-128"/>
                          <a:cs typeface="Arial" pitchFamily="34" charset="0"/>
                        </a:rPr>
                        <a:t>※	</a:t>
                      </a:r>
                      <a:r>
                        <a:rPr kumimoji="1" lang="ja-JP" altLang="en-US" sz="1000" b="0" kern="1200" dirty="0">
                          <a:solidFill>
                            <a:schemeClr val="tx1"/>
                          </a:solidFill>
                          <a:latin typeface="+mn-lt"/>
                          <a:ea typeface="ＭＳ Ｐゴシック" charset="-128"/>
                          <a:cs typeface="Arial" pitchFamily="34" charset="0"/>
                        </a:rPr>
                        <a:t>外国人投資家は、</a:t>
                      </a:r>
                      <a:r>
                        <a:rPr kumimoji="1" lang="ja-JP" altLang="en-US" sz="1000" b="1" kern="1200" dirty="0">
                          <a:solidFill>
                            <a:schemeClr val="tx1"/>
                          </a:solidFill>
                          <a:latin typeface="+mn-lt"/>
                          <a:ea typeface="ＭＳ Ｐゴシック" charset="-128"/>
                          <a:cs typeface="Arial" pitchFamily="34" charset="0"/>
                        </a:rPr>
                        <a:t>投資目的のみに利用される土地をリース</a:t>
                      </a:r>
                      <a:r>
                        <a:rPr kumimoji="1" lang="ja-JP" altLang="en-US" sz="1000" b="0" kern="1200" dirty="0">
                          <a:solidFill>
                            <a:schemeClr val="tx1"/>
                          </a:solidFill>
                          <a:latin typeface="+mn-lt"/>
                          <a:ea typeface="ＭＳ Ｐゴシック" charset="-128"/>
                          <a:cs typeface="Arial" pitchFamily="34" charset="0"/>
                        </a:rPr>
                        <a:t>することができ、リース期間は最長</a:t>
                      </a:r>
                      <a:r>
                        <a:rPr kumimoji="1" lang="en-US" altLang="ja-JP" sz="1000" b="0" kern="1200" dirty="0">
                          <a:solidFill>
                            <a:schemeClr val="tx1"/>
                          </a:solidFill>
                          <a:latin typeface="+mn-lt"/>
                          <a:ea typeface="ＭＳ Ｐゴシック" charset="-128"/>
                          <a:cs typeface="Arial" pitchFamily="34" charset="0"/>
                        </a:rPr>
                        <a:t>50</a:t>
                      </a:r>
                      <a:r>
                        <a:rPr kumimoji="1" lang="ja-JP" altLang="en-US" sz="1000" b="0" kern="1200" dirty="0">
                          <a:solidFill>
                            <a:schemeClr val="tx1"/>
                          </a:solidFill>
                          <a:latin typeface="+mn-lt"/>
                          <a:ea typeface="ＭＳ Ｐゴシック" charset="-128"/>
                          <a:cs typeface="Arial" pitchFamily="34" charset="0"/>
                        </a:rPr>
                        <a:t>年、更新期間は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回限りの</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年</a:t>
                      </a:r>
                    </a:p>
                    <a:p>
                      <a:pPr marL="258763" lvl="1" indent="-166688" algn="just" defTabSz="914400" rtl="0" eaLnBrk="1" latinLnBrk="0" hangingPunct="1">
                        <a:lnSpc>
                          <a:spcPct val="110000"/>
                        </a:lnSpc>
                        <a:spcBef>
                          <a:spcPts val="0"/>
                        </a:spcBef>
                        <a:spcAft>
                          <a:spcPts val="200"/>
                        </a:spcAft>
                        <a:buClr>
                          <a:srgbClr val="868686"/>
                        </a:buClr>
                        <a:buSzPct val="80000"/>
                        <a:buFont typeface="Wingdings" panose="05000000000000000000" pitchFamily="2" charset="2"/>
                        <a:buNone/>
                        <a:tabLst/>
                      </a:pPr>
                      <a:r>
                        <a:rPr kumimoji="1" lang="en-US" altLang="ja-JP" sz="1000" b="0" kern="1200" dirty="0">
                          <a:solidFill>
                            <a:schemeClr val="tx1"/>
                          </a:solidFill>
                          <a:latin typeface="+mn-lt"/>
                          <a:ea typeface="ＭＳ Ｐゴシック" charset="-128"/>
                          <a:cs typeface="Arial" pitchFamily="34" charset="0"/>
                        </a:rPr>
                        <a:t>※	</a:t>
                      </a:r>
                      <a:r>
                        <a:rPr kumimoji="1" lang="ja-JP" altLang="en-US" sz="1000" b="0" kern="1200" dirty="0">
                          <a:solidFill>
                            <a:schemeClr val="tx1"/>
                          </a:solidFill>
                          <a:latin typeface="+mn-lt"/>
                          <a:ea typeface="ＭＳ Ｐゴシック" charset="-128"/>
                          <a:cs typeface="Arial" pitchFamily="34" charset="0"/>
                        </a:rPr>
                        <a:t>外国人投資家が</a:t>
                      </a:r>
                      <a:r>
                        <a:rPr kumimoji="1" lang="ja-JP" altLang="en-US" sz="1000" b="1" kern="1200" dirty="0">
                          <a:solidFill>
                            <a:schemeClr val="tx1"/>
                          </a:solidFill>
                          <a:latin typeface="+mn-lt"/>
                          <a:ea typeface="ＭＳ Ｐゴシック" charset="-128"/>
                          <a:cs typeface="Arial" pitchFamily="34" charset="0"/>
                        </a:rPr>
                        <a:t>投資のみを利用目的としない土地をリース</a:t>
                      </a:r>
                      <a:r>
                        <a:rPr kumimoji="1" lang="ja-JP" altLang="en-US" sz="1000" b="0" kern="1200" dirty="0">
                          <a:solidFill>
                            <a:schemeClr val="tx1"/>
                          </a:solidFill>
                          <a:latin typeface="+mn-lt"/>
                          <a:ea typeface="ＭＳ Ｐゴシック" charset="-128"/>
                          <a:cs typeface="Arial" pitchFamily="34" charset="0"/>
                        </a:rPr>
                        <a:t>する場合、リース期間は最長</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年、更新期間は</a:t>
                      </a:r>
                      <a:r>
                        <a:rPr kumimoji="1" lang="en-US" altLang="ja-JP" sz="1000" b="0" kern="1200" dirty="0">
                          <a:solidFill>
                            <a:schemeClr val="tx1"/>
                          </a:solidFill>
                          <a:latin typeface="+mn-lt"/>
                          <a:ea typeface="ＭＳ Ｐゴシック" charset="-128"/>
                          <a:cs typeface="Arial" pitchFamily="34" charset="0"/>
                        </a:rPr>
                        <a:t>1</a:t>
                      </a:r>
                      <a:r>
                        <a:rPr kumimoji="1" lang="ja-JP" altLang="en-US" sz="1000" b="0" kern="1200" dirty="0">
                          <a:solidFill>
                            <a:schemeClr val="tx1"/>
                          </a:solidFill>
                          <a:latin typeface="+mn-lt"/>
                          <a:ea typeface="ＭＳ Ｐゴシック" charset="-128"/>
                          <a:cs typeface="Arial" pitchFamily="34" charset="0"/>
                        </a:rPr>
                        <a:t>回限りの</a:t>
                      </a:r>
                      <a:r>
                        <a:rPr kumimoji="1" lang="en-US" altLang="ja-JP" sz="1000" b="0" kern="1200" dirty="0">
                          <a:solidFill>
                            <a:schemeClr val="tx1"/>
                          </a:solidFill>
                          <a:latin typeface="+mn-lt"/>
                          <a:ea typeface="ＭＳ Ｐゴシック" charset="-128"/>
                          <a:cs typeface="Arial" pitchFamily="34" charset="0"/>
                        </a:rPr>
                        <a:t>25</a:t>
                      </a:r>
                      <a:r>
                        <a:rPr kumimoji="1" lang="ja-JP" altLang="en-US" sz="1000" b="0" kern="1200" dirty="0">
                          <a:solidFill>
                            <a:schemeClr val="tx1"/>
                          </a:solidFill>
                          <a:latin typeface="+mn-lt"/>
                          <a:ea typeface="ＭＳ Ｐゴシック" charset="-128"/>
                          <a:cs typeface="Arial" pitchFamily="34" charset="0"/>
                        </a:rPr>
                        <a:t>年</a:t>
                      </a:r>
                    </a:p>
                  </a:txBody>
                  <a:tcPr marR="36000">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テキスト ボックス 4"/>
          <p:cNvSpPr txBox="1"/>
          <p:nvPr/>
        </p:nvSpPr>
        <p:spPr>
          <a:xfrm>
            <a:off x="200472" y="1124744"/>
            <a:ext cx="9505056" cy="9789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海外からの直接投資に関する主な法規制としては、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年外国投資法</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（共和国法第</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7042</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号、</a:t>
            </a:r>
            <a:r>
              <a:rPr lang="en-US" altLang="zh-CN" sz="1400" dirty="0">
                <a:latin typeface="Arial" panose="020B0604020202020204" pitchFamily="34" charset="0"/>
                <a:ea typeface="ＭＳ Ｐゴシック" panose="020B0600070205080204" pitchFamily="50" charset="-128"/>
                <a:cs typeface="Arial" panose="020B0604020202020204" pitchFamily="34" charset="0"/>
              </a:rPr>
              <a:t>2022</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年改正）</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年の改正では</a:t>
            </a:r>
            <a:r>
              <a:rPr lang="ja-JP" altLang="en-US" sz="1400" b="0" i="0" dirty="0">
                <a:effectLst/>
                <a:latin typeface="ヒラギノ角ゴ Pro W3"/>
              </a:rPr>
              <a:t>省庁横断的な投資促進委員会「</a:t>
            </a:r>
            <a:r>
              <a:rPr lang="zh-TW" altLang="en-US" sz="1400" b="0" i="0" dirty="0">
                <a:effectLst/>
                <a:latin typeface="ヒラギノ角ゴ Pro W3"/>
              </a:rPr>
              <a:t>省庁間投資促進調整委員会（</a:t>
            </a:r>
            <a:r>
              <a:rPr lang="en-US" altLang="zh-TW" sz="1400" b="0" i="0" dirty="0">
                <a:effectLst/>
                <a:latin typeface="ヒラギノ角ゴ Pro W3"/>
              </a:rPr>
              <a:t>IIPCC</a:t>
            </a:r>
            <a:r>
              <a:rPr lang="zh-TW" altLang="en-US" sz="1400" b="0" i="0" dirty="0">
                <a:effectLst/>
                <a:latin typeface="ヒラギノ角ゴ Pro W3"/>
              </a:rPr>
              <a:t>）</a:t>
            </a:r>
            <a:r>
              <a:rPr lang="ja-JP" altLang="en-US" sz="1400" b="0" i="0" dirty="0">
                <a:effectLst/>
                <a:latin typeface="ヒラギノ角ゴ Pro W3"/>
              </a:rPr>
              <a:t>」が新設され、外国人による所有が認められる会社において直接雇用するフィリピン人従業員数が、従前の</a:t>
            </a:r>
            <a:r>
              <a:rPr lang="en-US" altLang="ja-JP" sz="1400" b="0" i="0" dirty="0">
                <a:effectLst/>
                <a:latin typeface="ヒラギノ角ゴ Pro W3"/>
              </a:rPr>
              <a:t>50</a:t>
            </a:r>
            <a:r>
              <a:rPr lang="ja-JP" altLang="en-US" sz="1400" b="0" i="0" dirty="0">
                <a:effectLst/>
                <a:latin typeface="ヒラギノ角ゴ Pro W3"/>
              </a:rPr>
              <a:t>人以上から</a:t>
            </a:r>
            <a:r>
              <a:rPr lang="en-US" altLang="ja-JP" sz="1400" b="0" i="0" dirty="0">
                <a:effectLst/>
                <a:latin typeface="ヒラギノ角ゴ Pro W3"/>
              </a:rPr>
              <a:t>15</a:t>
            </a:r>
            <a:r>
              <a:rPr lang="ja-JP" altLang="en-US" sz="1400" b="0" i="0" dirty="0">
                <a:effectLst/>
                <a:latin typeface="ヒラギノ角ゴ Pro W3"/>
              </a:rPr>
              <a:t>人以上に要件が緩和された。</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また、投資優先計画（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Investments Priorities Plan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）に記載された業種・事業は各種優遇措置が受けられる。</a:t>
            </a:r>
          </a:p>
        </p:txBody>
      </p:sp>
      <p:sp>
        <p:nvSpPr>
          <p:cNvPr id="8" name="Rectangle 6"/>
          <p:cNvSpPr>
            <a:spLocks noChangeArrowheads="1"/>
          </p:cNvSpPr>
          <p:nvPr/>
        </p:nvSpPr>
        <p:spPr bwMode="auto">
          <a:xfrm>
            <a:off x="416496" y="2276872"/>
            <a:ext cx="9073008"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a:t>
            </a:r>
            <a:endParaRPr lang="zh-TW" altLang="en-US" sz="1400" dirty="0">
              <a:solidFill>
                <a:srgbClr val="000000"/>
              </a:solidFill>
              <a:latin typeface="Arial Black" pitchFamily="34" charset="0"/>
              <a:ea typeface="HGP創英角ｺﾞｼｯｸUB" pitchFamily="50" charset="-128"/>
            </a:endParaRPr>
          </a:p>
        </p:txBody>
      </p:sp>
      <p:sp>
        <p:nvSpPr>
          <p:cNvPr id="9" name="テキスト ボックス 8"/>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65247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会社法</a:t>
            </a:r>
          </a:p>
        </p:txBody>
      </p:sp>
      <p:sp>
        <p:nvSpPr>
          <p:cNvPr id="4" name="テキスト プレースホルダ 1"/>
          <p:cNvSpPr txBox="1">
            <a:spLocks/>
          </p:cNvSpPr>
          <p:nvPr/>
        </p:nvSpPr>
        <p:spPr>
          <a:xfrm>
            <a:off x="199710" y="1124744"/>
            <a:ext cx="9505950" cy="473976"/>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日系企業がフィリピンに事業拠点を作る場合、「駐在員事務所」、「支店」、「現地法人（株式会社）」のいずれかの形態にすることが一般的である。</a:t>
            </a:r>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005331718"/>
              </p:ext>
            </p:extLst>
          </p:nvPr>
        </p:nvGraphicFramePr>
        <p:xfrm>
          <a:off x="272480" y="2132856"/>
          <a:ext cx="9288168" cy="4320056"/>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592000">
                  <a:extLst>
                    <a:ext uri="{9D8B030D-6E8A-4147-A177-3AD203B41FA5}">
                      <a16:colId xmlns:a16="http://schemas.microsoft.com/office/drawing/2014/main" val="20001"/>
                    </a:ext>
                  </a:extLst>
                </a:gridCol>
                <a:gridCol w="2592000">
                  <a:extLst>
                    <a:ext uri="{9D8B030D-6E8A-4147-A177-3AD203B41FA5}">
                      <a16:colId xmlns:a16="http://schemas.microsoft.com/office/drawing/2014/main" val="20002"/>
                    </a:ext>
                  </a:extLst>
                </a:gridCol>
                <a:gridCol w="2592000">
                  <a:extLst>
                    <a:ext uri="{9D8B030D-6E8A-4147-A177-3AD203B41FA5}">
                      <a16:colId xmlns:a16="http://schemas.microsoft.com/office/drawing/2014/main" val="20003"/>
                    </a:ext>
                  </a:extLst>
                </a:gridCol>
              </a:tblGrid>
              <a:tr h="504056">
                <a:tc>
                  <a:txBody>
                    <a:bodyPr/>
                    <a:lstStyle/>
                    <a:p>
                      <a:endParaRPr kumimoji="1" lang="ja-JP" altLang="en-US" sz="1200" dirty="0"/>
                    </a:p>
                  </a:txBody>
                  <a:tcP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zh-TW" altLang="en-US" sz="1200" b="0" dirty="0">
                          <a:latin typeface="HGP創英角ｺﾞｼｯｸUB" pitchFamily="50" charset="-128"/>
                          <a:ea typeface="HGP創英角ｺﾞｼｯｸUB" pitchFamily="50" charset="-128"/>
                        </a:rPr>
                        <a:t>駐在員事務所</a:t>
                      </a:r>
                    </a:p>
                  </a:txBody>
                  <a:tcPr anchor="ctr">
                    <a:lnB w="6350" cap="flat" cmpd="sng" algn="ctr">
                      <a:noFill/>
                      <a:prstDash val="solid"/>
                      <a:round/>
                      <a:headEnd type="none" w="med" len="med"/>
                      <a:tailEnd type="none" w="med" len="med"/>
                    </a:lnB>
                    <a:solidFill>
                      <a:srgbClr val="3D6AA7"/>
                    </a:solidFill>
                  </a:tcPr>
                </a:tc>
                <a:tc>
                  <a:txBody>
                    <a:bodyPr/>
                    <a:lstStyle/>
                    <a:p>
                      <a:pPr algn="ctr"/>
                      <a:r>
                        <a:rPr lang="ja-JP" altLang="en-US" sz="1200" b="0" dirty="0">
                          <a:latin typeface="HGP創英角ｺﾞｼｯｸUB" pitchFamily="50" charset="-128"/>
                          <a:ea typeface="HGP創英角ｺﾞｼｯｸUB" pitchFamily="50" charset="-128"/>
                        </a:rPr>
                        <a:t>支  店</a:t>
                      </a:r>
                      <a:endParaRPr kumimoji="1" lang="ja-JP" altLang="en-US" sz="1200" b="0" dirty="0"/>
                    </a:p>
                  </a:txBody>
                  <a:tcPr anchor="ctr">
                    <a:lnB w="6350" cap="flat" cmpd="sng" algn="ctr">
                      <a:noFill/>
                      <a:prstDash val="solid"/>
                      <a:round/>
                      <a:headEnd type="none" w="med" len="med"/>
                      <a:tailEnd type="none" w="med" len="med"/>
                    </a:lnB>
                    <a:solidFill>
                      <a:srgbClr val="3D6AA7"/>
                    </a:solidFill>
                  </a:tcPr>
                </a:tc>
                <a:tc>
                  <a:txBody>
                    <a:bodyPr/>
                    <a:lstStyle/>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現地法人</a:t>
                      </a:r>
                      <a:endParaRPr lang="en-US" altLang="ja-JP" sz="1200" b="0" dirty="0">
                        <a:latin typeface="HGP創英角ｺﾞｼｯｸUB" pitchFamily="50" charset="-128"/>
                        <a:ea typeface="HGP創英角ｺﾞｼｯｸUB" pitchFamily="50" charset="-128"/>
                      </a:endParaRPr>
                    </a:p>
                    <a:p>
                      <a:pPr algn="ctr" defTabSz="955675" fontAlgn="ctr">
                        <a:buClr>
                          <a:schemeClr val="bg2"/>
                        </a:buClr>
                        <a:buSzPct val="100000"/>
                      </a:pPr>
                      <a:r>
                        <a:rPr lang="ja-JP" altLang="en-US" sz="1200" b="0" dirty="0">
                          <a:latin typeface="HGP創英角ｺﾞｼｯｸUB" pitchFamily="50" charset="-128"/>
                          <a:ea typeface="HGP創英角ｺﾞｼｯｸUB" pitchFamily="50" charset="-128"/>
                        </a:rPr>
                        <a:t>（</a:t>
                      </a:r>
                      <a:r>
                        <a:rPr lang="en-US" altLang="ja-JP" sz="1200" b="0" dirty="0">
                          <a:latin typeface="Arial Black" panose="020B0A04020102020204" pitchFamily="34" charset="0"/>
                          <a:ea typeface="HGP創英角ｺﾞｼｯｸUB" pitchFamily="50" charset="-128"/>
                        </a:rPr>
                        <a:t>100%</a:t>
                      </a:r>
                      <a:r>
                        <a:rPr lang="ja-JP" altLang="en-US" sz="1200" b="0" dirty="0">
                          <a:latin typeface="HGP創英角ｺﾞｼｯｸUB" pitchFamily="50" charset="-128"/>
                          <a:ea typeface="HGP創英角ｺﾞｼｯｸUB" pitchFamily="50" charset="-128"/>
                        </a:rPr>
                        <a:t>子会社）</a:t>
                      </a:r>
                    </a:p>
                  </a:txBody>
                  <a:tcPr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016000">
                <a:tc>
                  <a:txBody>
                    <a:bodyPr/>
                    <a:lstStyle/>
                    <a:p>
                      <a:pPr algn="ctr" fontAlgn="ctr"/>
                      <a:r>
                        <a:rPr kumimoji="1" lang="ja-JP" altLang="en-US" sz="1200" b="1" dirty="0"/>
                        <a:t>概　要</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DADADA"/>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国外の本社とフィリピンの顧客との連絡事務所として活動する。駐在員事務所の機能は、一般的には以下の通り</a:t>
                      </a:r>
                      <a:r>
                        <a:rPr kumimoji="1" lang="ja-JP" altLang="en-US" sz="1100" b="1" kern="1200" dirty="0">
                          <a:solidFill>
                            <a:srgbClr val="000000"/>
                          </a:solidFill>
                          <a:latin typeface="+mn-lt"/>
                          <a:ea typeface="ＭＳ Ｐゴシック" charset="-128"/>
                          <a:cs typeface="Arial" pitchFamily="34" charset="0"/>
                        </a:rPr>
                        <a:t>極めて限定されている。</a:t>
                      </a:r>
                      <a:endParaRPr kumimoji="1" lang="ja-JP" altLang="en-US" sz="1100" kern="1200" dirty="0">
                        <a:solidFill>
                          <a:srgbClr val="000000"/>
                        </a:solidFill>
                        <a:latin typeface="+mn-lt"/>
                        <a:ea typeface="ＭＳ Ｐゴシック" charset="-128"/>
                        <a:cs typeface="Arial" pitchFamily="34" charset="0"/>
                      </a:endParaRP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1.	</a:t>
                      </a:r>
                      <a:r>
                        <a:rPr kumimoji="1" lang="ja-JP" altLang="en-US" sz="1100" kern="1200" dirty="0">
                          <a:solidFill>
                            <a:srgbClr val="000000"/>
                          </a:solidFill>
                          <a:latin typeface="+mn-lt"/>
                          <a:ea typeface="ＭＳ Ｐゴシック" charset="-128"/>
                          <a:cs typeface="Arial" pitchFamily="34" charset="0"/>
                        </a:rPr>
                        <a:t>本社の製品およびサービスの情報</a:t>
                      </a:r>
                      <a:br>
                        <a:rPr kumimoji="1" lang="en-US" altLang="ja-JP" sz="1100" kern="1200" dirty="0">
                          <a:solidFill>
                            <a:srgbClr val="000000"/>
                          </a:solidFill>
                          <a:latin typeface="+mn-lt"/>
                          <a:ea typeface="ＭＳ Ｐゴシック" charset="-128"/>
                          <a:cs typeface="Arial" pitchFamily="34" charset="0"/>
                        </a:rPr>
                      </a:br>
                      <a:r>
                        <a:rPr kumimoji="1" lang="ja-JP" altLang="en-US" sz="1100" kern="1200" dirty="0">
                          <a:solidFill>
                            <a:srgbClr val="000000"/>
                          </a:solidFill>
                          <a:latin typeface="+mn-lt"/>
                          <a:ea typeface="ＭＳ Ｐゴシック" charset="-128"/>
                          <a:cs typeface="Arial" pitchFamily="34" charset="0"/>
                        </a:rPr>
                        <a:t>宣伝と販売促進</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2.	</a:t>
                      </a:r>
                      <a:r>
                        <a:rPr kumimoji="1" lang="ja-JP" altLang="en-US" sz="1100" kern="1200" dirty="0">
                          <a:solidFill>
                            <a:srgbClr val="000000"/>
                          </a:solidFill>
                          <a:latin typeface="+mn-lt"/>
                          <a:ea typeface="ＭＳ Ｐゴシック" charset="-128"/>
                          <a:cs typeface="Arial" pitchFamily="34" charset="0"/>
                        </a:rPr>
                        <a:t>市場調査の実施</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3.	</a:t>
                      </a:r>
                      <a:r>
                        <a:rPr kumimoji="1" lang="ja-JP" altLang="en-US" sz="1100" kern="1200" dirty="0">
                          <a:solidFill>
                            <a:srgbClr val="000000"/>
                          </a:solidFill>
                          <a:latin typeface="+mn-lt"/>
                          <a:ea typeface="ＭＳ Ｐゴシック" charset="-128"/>
                          <a:cs typeface="Arial" pitchFamily="34" charset="0"/>
                        </a:rPr>
                        <a:t>フィリピンにおける情報収集</a:t>
                      </a:r>
                    </a:p>
                    <a:p>
                      <a:pPr marL="317500" marR="0" lvl="1" indent="-184150" algn="just" defTabSz="914400" rtl="0" eaLnBrk="1" fontAlgn="auto" latinLnBrk="0" hangingPunct="1">
                        <a:lnSpc>
                          <a:spcPct val="110000"/>
                        </a:lnSpc>
                        <a:spcBef>
                          <a:spcPts val="0"/>
                        </a:spcBef>
                        <a:spcAft>
                          <a:spcPts val="200"/>
                        </a:spcAft>
                        <a:buClrTx/>
                        <a:buSzTx/>
                        <a:buFontTx/>
                        <a:buNone/>
                        <a:tabLst/>
                        <a:defRPr/>
                      </a:pPr>
                      <a:r>
                        <a:rPr kumimoji="1" lang="en-US" altLang="ja-JP" sz="1100" kern="1200" dirty="0">
                          <a:solidFill>
                            <a:srgbClr val="000000"/>
                          </a:solidFill>
                          <a:latin typeface="+mn-lt"/>
                          <a:ea typeface="ＭＳ Ｐゴシック" charset="-128"/>
                          <a:cs typeface="Arial" pitchFamily="34" charset="0"/>
                        </a:rPr>
                        <a:t>4.	</a:t>
                      </a:r>
                      <a:r>
                        <a:rPr kumimoji="1" lang="ja-JP" altLang="en-US" sz="1100" kern="1200" dirty="0">
                          <a:solidFill>
                            <a:srgbClr val="000000"/>
                          </a:solidFill>
                          <a:latin typeface="+mn-lt"/>
                          <a:ea typeface="ＭＳ Ｐゴシック" charset="-128"/>
                          <a:cs typeface="Arial" pitchFamily="34" charset="0"/>
                        </a:rPr>
                        <a:t>製品の品質管理</a:t>
                      </a: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支店は、</a:t>
                      </a:r>
                      <a:r>
                        <a:rPr lang="ja-JP" altLang="en-US" sz="1100" b="1" dirty="0">
                          <a:solidFill>
                            <a:srgbClr val="000000"/>
                          </a:solidFill>
                          <a:ea typeface="ＭＳ Ｐゴシック" charset="-128"/>
                          <a:cs typeface="Arial" pitchFamily="34" charset="0"/>
                        </a:rPr>
                        <a:t>フィリピンから所得を稼得することができる</a:t>
                      </a:r>
                      <a:r>
                        <a:rPr lang="ja-JP" altLang="en-US" sz="1100" b="0" dirty="0">
                          <a:solidFill>
                            <a:srgbClr val="000000"/>
                          </a:solidFill>
                          <a:ea typeface="ＭＳ Ｐゴシック" charset="-128"/>
                          <a:cs typeface="Arial" pitchFamily="34" charset="0"/>
                        </a:rPr>
                        <a:t>。</a:t>
                      </a:r>
                      <a:endParaRPr lang="en-US" altLang="ja-JP" sz="1100" b="0"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1100" dirty="0">
                          <a:solidFill>
                            <a:srgbClr val="000000"/>
                          </a:solidFill>
                          <a:ea typeface="ＭＳ Ｐゴシック" charset="-128"/>
                          <a:cs typeface="Arial" pitchFamily="34" charset="0"/>
                        </a:rPr>
                        <a:t>さらにオフショア取引、例えば</a:t>
                      </a:r>
                      <a:r>
                        <a:rPr lang="ja-JP" altLang="en-US" sz="1100" b="1" dirty="0">
                          <a:solidFill>
                            <a:srgbClr val="000000"/>
                          </a:solidFill>
                          <a:ea typeface="ＭＳ Ｐゴシック" charset="-128"/>
                          <a:cs typeface="Arial" pitchFamily="34" charset="0"/>
                        </a:rPr>
                        <a:t>フィリピン国外での事業取引を行ない、そこから所得を稼得することもできる。</a:t>
                      </a:r>
                      <a:endParaRPr lang="en-US" altLang="ja-JP"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lang="ja-JP" altLang="en-US" sz="1100" b="1" dirty="0">
                        <a:solidFill>
                          <a:srgbClr val="000000"/>
                        </a:solidFill>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en-US" altLang="ja-JP" sz="1100" dirty="0">
                          <a:solidFill>
                            <a:srgbClr val="000000"/>
                          </a:solidFill>
                          <a:ea typeface="ＭＳ Ｐゴシック" charset="-128"/>
                          <a:cs typeface="Arial" pitchFamily="34" charset="0"/>
                        </a:rPr>
                        <a:t>100%</a:t>
                      </a:r>
                      <a:r>
                        <a:rPr lang="ja-JP" altLang="en-US" sz="1100" dirty="0">
                          <a:solidFill>
                            <a:srgbClr val="000000"/>
                          </a:solidFill>
                          <a:ea typeface="ＭＳ Ｐゴシック" charset="-128"/>
                          <a:cs typeface="Arial" pitchFamily="34" charset="0"/>
                        </a:rPr>
                        <a:t>子会社を設立することにより、</a:t>
                      </a:r>
                      <a:r>
                        <a:rPr lang="ja-JP" altLang="en-US" sz="1100" b="1" dirty="0">
                          <a:solidFill>
                            <a:srgbClr val="000000"/>
                          </a:solidFill>
                          <a:ea typeface="ＭＳ Ｐゴシック" charset="-128"/>
                          <a:cs typeface="Arial" pitchFamily="34" charset="0"/>
                        </a:rPr>
                        <a:t>フィリピンで事業を行うことができる。</a:t>
                      </a:r>
                    </a:p>
                    <a:p>
                      <a:pPr marL="0" marR="0" indent="0" algn="just" defTabSz="914400" rtl="0" eaLnBrk="1" fontAlgn="auto" latinLnBrk="0" hangingPunct="1">
                        <a:lnSpc>
                          <a:spcPct val="110000"/>
                        </a:lnSpc>
                        <a:spcBef>
                          <a:spcPts val="0"/>
                        </a:spcBef>
                        <a:spcAft>
                          <a:spcPts val="200"/>
                        </a:spcAft>
                        <a:buClrTx/>
                        <a:buSzTx/>
                        <a:buFontTx/>
                        <a:buNone/>
                        <a:tabLst/>
                        <a:defRPr/>
                      </a:pPr>
                      <a:endParaRPr kumimoji="1" lang="ja-JP" altLang="en-US" sz="1100" kern="1200" dirty="0">
                        <a:solidFill>
                          <a:srgbClr val="000000"/>
                        </a:solidFill>
                        <a:latin typeface="+mn-lt"/>
                        <a:ea typeface="ＭＳ Ｐゴシック" charset="-128"/>
                        <a:cs typeface="Arial" pitchFamily="34" charset="0"/>
                      </a:endParaRP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800000">
                <a:tc>
                  <a:txBody>
                    <a:bodyPr/>
                    <a:lstStyle/>
                    <a:p>
                      <a:pPr marL="0" algn="ctr" defTabSz="914400" rtl="0" eaLnBrk="1" fontAlgn="ctr" latinLnBrk="0" hangingPunct="1"/>
                      <a:r>
                        <a:rPr kumimoji="1" lang="ja-JP" altLang="en-US" sz="1200" b="1" kern="1200" dirty="0">
                          <a:solidFill>
                            <a:schemeClr val="dk1"/>
                          </a:solidFill>
                          <a:latin typeface="+mn-lt"/>
                          <a:ea typeface="+mn-ea"/>
                          <a:cs typeface="+mn-cs"/>
                        </a:rPr>
                        <a:t>留意点</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駐在員事務所は</a:t>
                      </a:r>
                      <a:r>
                        <a:rPr kumimoji="1" lang="ja-JP" altLang="en-US"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rPr>
                        <a:t>フィリピンで所得を得ることはできない。注文の勧誘や売買契約の締結も許されていない。</a:t>
                      </a:r>
                      <a:endParaRPr kumimoji="1" lang="en-US" altLang="ja-JP" sz="11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72000" marR="108000" marT="108000">
                    <a:lnL w="12700" cap="flat" cmpd="sng" algn="ctr">
                      <a:solidFill>
                        <a:schemeClr val="lt1">
                          <a:alpha val="0"/>
                        </a:scheme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支店は本社とは別の法的人格を有することはできない。したがって、フィリピンの外国企業の</a:t>
                      </a:r>
                      <a:r>
                        <a:rPr kumimoji="1" lang="ja-JP" altLang="en-US" sz="1100" b="1" kern="1200" dirty="0">
                          <a:solidFill>
                            <a:srgbClr val="000000"/>
                          </a:solidFill>
                          <a:latin typeface="+mn-lt"/>
                          <a:ea typeface="ＭＳ Ｐゴシック" charset="-128"/>
                          <a:cs typeface="Arial" pitchFamily="34" charset="0"/>
                        </a:rPr>
                        <a:t>支店が負う責任はすべて本社が負うこととなる。</a:t>
                      </a:r>
                      <a:endParaRPr kumimoji="1" lang="en-US" altLang="ja-JP" sz="1100" b="1" kern="1200" dirty="0">
                        <a:solidFill>
                          <a:srgbClr val="000000"/>
                        </a:solidFill>
                        <a:latin typeface="+mn-lt"/>
                        <a:ea typeface="ＭＳ Ｐゴシック" charset="-128"/>
                        <a:cs typeface="Arial" pitchFamily="34" charset="0"/>
                      </a:endParaRPr>
                    </a:p>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b="1" kern="1200" dirty="0">
                          <a:solidFill>
                            <a:srgbClr val="000000"/>
                          </a:solidFill>
                          <a:latin typeface="+mn-lt"/>
                          <a:ea typeface="ＭＳ Ｐゴシック" charset="-128"/>
                          <a:cs typeface="Arial" pitchFamily="34" charset="0"/>
                        </a:rPr>
                        <a:t>本社の資産はすべて、フィリピン支店の債権者の権利行使の対象となりうる。</a:t>
                      </a:r>
                    </a:p>
                  </a:txBody>
                  <a:tcPr marL="72000" marR="108000" marT="108000">
                    <a:lnL w="6350" cap="flat" cmpd="sng" algn="ctr">
                      <a:solidFill>
                        <a:srgbClr val="868686">
                          <a:alpha val="0"/>
                        </a:srgbClr>
                      </a:solidFill>
                      <a:prstDash val="solid"/>
                      <a:round/>
                      <a:headEnd type="none" w="med" len="med"/>
                      <a:tailEnd type="none" w="med" len="med"/>
                    </a:lnL>
                    <a:lnR w="6350" cap="flat" cmpd="sng" algn="ctr">
                      <a:solidFill>
                        <a:srgbClr val="868686">
                          <a:alpha val="0"/>
                        </a:srgb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1100" kern="1200" dirty="0">
                          <a:solidFill>
                            <a:srgbClr val="000000"/>
                          </a:solidFill>
                          <a:latin typeface="+mn-lt"/>
                          <a:ea typeface="ＭＳ Ｐゴシック" charset="-128"/>
                          <a:cs typeface="Arial" pitchFamily="34" charset="0"/>
                        </a:rPr>
                        <a:t>子会社は国内企業であり、フィリピン法の下で設立され、親会社とは別個の法人である。そのため、</a:t>
                      </a:r>
                      <a:r>
                        <a:rPr kumimoji="1" lang="ja-JP" altLang="en-US" sz="1100" b="1" kern="1200" dirty="0">
                          <a:solidFill>
                            <a:srgbClr val="000000"/>
                          </a:solidFill>
                          <a:latin typeface="+mn-lt"/>
                          <a:ea typeface="ＭＳ Ｐゴシック" charset="-128"/>
                          <a:cs typeface="Arial" pitchFamily="34" charset="0"/>
                        </a:rPr>
                        <a:t>親会社はフィリピン子会社に株式投資を行なった範囲においてのみ、フィリピン子会社について責任を負う。</a:t>
                      </a:r>
                    </a:p>
                  </a:txBody>
                  <a:tcPr marL="72000" marR="108000" marT="108000">
                    <a:lnL w="6350" cap="flat" cmpd="sng" algn="ctr">
                      <a:solidFill>
                        <a:srgbClr val="868686">
                          <a:alpha val="0"/>
                        </a:srgbClr>
                      </a:solidFill>
                      <a:prstDash val="solid"/>
                      <a:round/>
                      <a:headEnd type="none" w="med" len="med"/>
                      <a:tailEnd type="none" w="med" len="med"/>
                    </a:lnL>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bl>
          </a:graphicData>
        </a:graphic>
      </p:graphicFrame>
      <p:grpSp>
        <p:nvGrpSpPr>
          <p:cNvPr id="6" name="グループ化 7"/>
          <p:cNvGrpSpPr/>
          <p:nvPr/>
        </p:nvGrpSpPr>
        <p:grpSpPr>
          <a:xfrm>
            <a:off x="272480" y="1772816"/>
            <a:ext cx="9289032" cy="288032"/>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事業拠点の形態別の概要と留意点</a:t>
              </a:r>
              <a:endParaRPr lang="zh-TW" altLang="en-US" sz="1400" dirty="0">
                <a:solidFill>
                  <a:srgbClr val="000000"/>
                </a:solidFill>
                <a:latin typeface="Arial Black" pitchFamily="34" charset="0"/>
                <a:ea typeface="HGP創英角ｺﾞｼｯｸUB" pitchFamily="50" charset="-128"/>
              </a:endParaRPr>
            </a:p>
          </p:txBody>
        </p:sp>
      </p:grpSp>
      <p:sp>
        <p:nvSpPr>
          <p:cNvPr id="10" name="テキスト ボックス 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462268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円/楕円 40"/>
          <p:cNvSpPr/>
          <p:nvPr/>
        </p:nvSpPr>
        <p:spPr>
          <a:xfrm>
            <a:off x="2792760" y="1556792"/>
            <a:ext cx="4536504" cy="936104"/>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endParaRPr lang="ja-JP" altLang="en-US" sz="13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2" name="Group 5"/>
          <p:cNvGrpSpPr>
            <a:grpSpLocks noChangeAspect="1"/>
          </p:cNvGrpSpPr>
          <p:nvPr/>
        </p:nvGrpSpPr>
        <p:grpSpPr bwMode="auto">
          <a:xfrm>
            <a:off x="6105128" y="2133603"/>
            <a:ext cx="3167063" cy="4048130"/>
            <a:chOff x="3120" y="1344"/>
            <a:chExt cx="1995" cy="2550"/>
          </a:xfrm>
        </p:grpSpPr>
        <p:sp>
          <p:nvSpPr>
            <p:cNvPr id="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7" name="Group 5"/>
          <p:cNvGrpSpPr>
            <a:grpSpLocks noChangeAspect="1"/>
          </p:cNvGrpSpPr>
          <p:nvPr/>
        </p:nvGrpSpPr>
        <p:grpSpPr bwMode="auto">
          <a:xfrm>
            <a:off x="6105128" y="2082118"/>
            <a:ext cx="3167063" cy="4048130"/>
            <a:chOff x="3120" y="1344"/>
            <a:chExt cx="1995" cy="2550"/>
          </a:xfrm>
        </p:grpSpPr>
        <p:sp>
          <p:nvSpPr>
            <p:cNvPr id="48"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Rectangle 12"/>
            <p:cNvSpPr>
              <a:spLocks noChangeArrowheads="1"/>
            </p:cNvSpPr>
            <p:nvPr/>
          </p:nvSpPr>
          <p:spPr bwMode="auto">
            <a:xfrm>
              <a:off x="4938" y="2808"/>
              <a:ext cx="75"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Rectangle 19"/>
            <p:cNvSpPr>
              <a:spLocks noChangeArrowheads="1"/>
            </p:cNvSpPr>
            <p:nvPr/>
          </p:nvSpPr>
          <p:spPr bwMode="auto">
            <a:xfrm>
              <a:off x="4130" y="2404"/>
              <a:ext cx="76" cy="76"/>
            </a:xfrm>
            <a:prstGeom prst="rect">
              <a:avLst/>
            </a:prstGeom>
            <a:solidFill>
              <a:srgbClr val="BAE4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BAE4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外貨持出規制</a:t>
            </a:r>
          </a:p>
        </p:txBody>
      </p:sp>
      <p:sp>
        <p:nvSpPr>
          <p:cNvPr id="7" name="テキスト プレースホルダー 1"/>
          <p:cNvSpPr txBox="1">
            <a:spLocks/>
          </p:cNvSpPr>
          <p:nvPr/>
        </p:nvSpPr>
        <p:spPr>
          <a:xfrm>
            <a:off x="199710" y="1124744"/>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外貨持込額・持出額に特段の規制はないが、</a:t>
            </a:r>
            <a:r>
              <a:rPr lang="en-US" altLang="ja-JP" dirty="0"/>
              <a:t>10,000US$</a:t>
            </a:r>
            <a:r>
              <a:rPr lang="ja-JP" altLang="en-US" dirty="0"/>
              <a:t>以上の場合は中央銀行（</a:t>
            </a:r>
            <a:r>
              <a:rPr lang="en-US" altLang="ja-JP" dirty="0"/>
              <a:t>BSP</a:t>
            </a:r>
            <a:r>
              <a:rPr lang="ja-JP" altLang="en-US" dirty="0"/>
              <a:t>）への届出が必要である。</a:t>
            </a:r>
            <a:endParaRPr lang="en-US" altLang="ja-JP" dirty="0"/>
          </a:p>
        </p:txBody>
      </p:sp>
      <p:sp>
        <p:nvSpPr>
          <p:cNvPr id="28" name="角丸四角形 27"/>
          <p:cNvSpPr/>
          <p:nvPr/>
        </p:nvSpPr>
        <p:spPr>
          <a:xfrm>
            <a:off x="1280592" y="2564904"/>
            <a:ext cx="1296144" cy="1800200"/>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29" name="角丸四角形 28"/>
          <p:cNvSpPr/>
          <p:nvPr/>
        </p:nvSpPr>
        <p:spPr>
          <a:xfrm>
            <a:off x="1280592" y="4437112"/>
            <a:ext cx="1296144" cy="1764000"/>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30" name="Freeform 7"/>
          <p:cNvSpPr>
            <a:spLocks/>
          </p:cNvSpPr>
          <p:nvPr/>
        </p:nvSpPr>
        <p:spPr bwMode="auto">
          <a:xfrm>
            <a:off x="2576736" y="4786507"/>
            <a:ext cx="5274451" cy="802733"/>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gs>
            </a:gsLst>
            <a:lin ang="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
          <p:cNvSpPr>
            <a:spLocks/>
          </p:cNvSpPr>
          <p:nvPr/>
        </p:nvSpPr>
        <p:spPr bwMode="auto">
          <a:xfrm>
            <a:off x="2288704" y="3356992"/>
            <a:ext cx="5244997"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32" name="グループ化 31"/>
          <p:cNvGrpSpPr/>
          <p:nvPr/>
        </p:nvGrpSpPr>
        <p:grpSpPr>
          <a:xfrm>
            <a:off x="3137690" y="2420888"/>
            <a:ext cx="2161184" cy="1821260"/>
            <a:chOff x="2287194" y="2575129"/>
            <a:chExt cx="2161184" cy="1821260"/>
          </a:xfrm>
        </p:grpSpPr>
        <p:sp>
          <p:nvSpPr>
            <p:cNvPr id="33"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2572538" y="3486296"/>
              <a:ext cx="1590499"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42" name="正方形/長方形 41"/>
          <p:cNvSpPr/>
          <p:nvPr/>
        </p:nvSpPr>
        <p:spPr>
          <a:xfrm>
            <a:off x="2792760" y="1645350"/>
            <a:ext cx="4536504" cy="758989"/>
          </a:xfrm>
          <a:prstGeom prst="rect">
            <a:avLst/>
          </a:prstGeom>
        </p:spPr>
        <p:txBody>
          <a:bodyPr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外貨持込額および持出額に関する規制はない</a:t>
            </a:r>
          </a:p>
        </p:txBody>
      </p:sp>
      <p:grpSp>
        <p:nvGrpSpPr>
          <p:cNvPr id="43" name="グループ化 42"/>
          <p:cNvGrpSpPr/>
          <p:nvPr/>
        </p:nvGrpSpPr>
        <p:grpSpPr>
          <a:xfrm>
            <a:off x="4751140" y="4077072"/>
            <a:ext cx="2161184" cy="1821260"/>
            <a:chOff x="2287194" y="2575129"/>
            <a:chExt cx="2161184" cy="1821260"/>
          </a:xfrm>
        </p:grpSpPr>
        <p:sp>
          <p:nvSpPr>
            <p:cNvPr id="44"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2572536" y="3486296"/>
              <a:ext cx="1590500" cy="861774"/>
            </a:xfrm>
            <a:prstGeom prst="rect">
              <a:avLst/>
            </a:prstGeom>
            <a:noFill/>
          </p:spPr>
          <p:txBody>
            <a:bodyPr wrap="none" rtlCol="0">
              <a:spAutoFit/>
            </a:bodyPr>
            <a:lstStyle/>
            <a:p>
              <a:pPr algn="ctr"/>
              <a:r>
                <a:rPr kumimoji="1"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10,00</a:t>
              </a:r>
              <a:r>
                <a:rPr kumimoji="1" lang="en-US" altLang="ja-JP" sz="2400" b="1" dirty="0">
                  <a:latin typeface="Arial Black" panose="020B0A04020102020204" pitchFamily="34" charset="0"/>
                  <a:ea typeface="ＭＳ Ｐゴシック" panose="020B0600070205080204" pitchFamily="50" charset="-128"/>
                  <a:cs typeface="Arial" panose="020B0604020202020204" pitchFamily="34" charset="0"/>
                </a:rPr>
                <a:t>0</a:t>
              </a:r>
              <a:r>
                <a:rPr kumimoji="1" lang="en-US" altLang="ja-JP" sz="1200" b="1" dirty="0">
                  <a:latin typeface="Arial Black" panose="020B0A04020102020204" pitchFamily="34" charset="0"/>
                  <a:ea typeface="ＭＳ Ｐゴシック" panose="020B0600070205080204" pitchFamily="50" charset="-128"/>
                  <a:cs typeface="Arial" panose="020B0604020202020204" pitchFamily="34" charset="0"/>
                </a:rPr>
                <a:t>US$</a:t>
              </a:r>
            </a:p>
            <a:p>
              <a:pPr algn="ct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6" name="正方形/長方形 45"/>
            <p:cNvSpPr/>
            <p:nvPr/>
          </p:nvSpPr>
          <p:spPr>
            <a:xfrm>
              <a:off x="2310446" y="3079185"/>
              <a:ext cx="2114681" cy="276999"/>
            </a:xfrm>
            <a:prstGeom prst="rect">
              <a:avLst/>
            </a:prstGeom>
            <a:solidFill>
              <a:srgbClr val="E4BB46"/>
            </a:solidFill>
            <a:ln cmpd="sng">
              <a:solidFill>
                <a:srgbClr val="FFFFFF"/>
              </a:solidFill>
            </a:ln>
            <a:effectLst>
              <a:outerShdw blurRad="38100" sx="102000" sy="102000" algn="ctr" rotWithShape="0">
                <a:srgbClr val="876B1B">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中央銀行（</a:t>
              </a:r>
              <a: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t>BSP</a:t>
              </a: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）への届出が必要</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6" name="テキスト ボックス 65"/>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90364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経済特区</a:t>
            </a:r>
          </a:p>
        </p:txBody>
      </p:sp>
      <p:sp>
        <p:nvSpPr>
          <p:cNvPr id="7" name="テキスト プレースホルダー 1"/>
          <p:cNvSpPr txBox="1">
            <a:spLocks/>
          </p:cNvSpPr>
          <p:nvPr/>
        </p:nvSpPr>
        <p:spPr>
          <a:xfrm>
            <a:off x="199710" y="1124744"/>
            <a:ext cx="9505950" cy="45365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外資企業にとっては、フィリピン経済区庁（</a:t>
            </a:r>
            <a:r>
              <a:rPr lang="en-US" altLang="ja-JP" dirty="0"/>
              <a:t>Philippine Economic Zone Authority</a:t>
            </a:r>
            <a:r>
              <a:rPr lang="ja-JP" altLang="en-US" dirty="0"/>
              <a:t>：</a:t>
            </a:r>
            <a:r>
              <a:rPr lang="en-US" altLang="ja-JP" dirty="0"/>
              <a:t>PEZA</a:t>
            </a:r>
            <a:r>
              <a:rPr lang="ja-JP" altLang="en-US" dirty="0"/>
              <a:t>）が開発・運営している「</a:t>
            </a:r>
            <a:r>
              <a:rPr lang="en-US" altLang="ja-JP" dirty="0"/>
              <a:t>PEZA</a:t>
            </a:r>
            <a:r>
              <a:rPr lang="ja-JP" altLang="en-US" dirty="0"/>
              <a:t>特別経済区」の活用が一般的である。</a:t>
            </a:r>
          </a:p>
        </p:txBody>
      </p:sp>
      <p:sp>
        <p:nvSpPr>
          <p:cNvPr id="16" name="Rectangle 6"/>
          <p:cNvSpPr>
            <a:spLocks noChangeArrowheads="1"/>
          </p:cNvSpPr>
          <p:nvPr/>
        </p:nvSpPr>
        <p:spPr bwMode="auto">
          <a:xfrm>
            <a:off x="200023" y="1932564"/>
            <a:ext cx="864096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2570221574"/>
              </p:ext>
            </p:extLst>
          </p:nvPr>
        </p:nvGraphicFramePr>
        <p:xfrm>
          <a:off x="200023" y="2204864"/>
          <a:ext cx="9504000" cy="2845620"/>
        </p:xfrm>
        <a:graphic>
          <a:graphicData uri="http://schemas.openxmlformats.org/drawingml/2006/table">
            <a:tbl>
              <a:tblPr firstRow="1" bandRow="1">
                <a:tableStyleId>{5C22544A-7EE6-4342-B048-85BDC9FD1C3A}</a:tableStyleId>
              </a:tblPr>
              <a:tblGrid>
                <a:gridCol w="172864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2662967">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792000">
                  <a:extLst>
                    <a:ext uri="{9D8B030D-6E8A-4147-A177-3AD203B41FA5}">
                      <a16:colId xmlns:a16="http://schemas.microsoft.com/office/drawing/2014/main" val="20005"/>
                    </a:ext>
                  </a:extLst>
                </a:gridCol>
              </a:tblGrid>
              <a:tr h="252000">
                <a:tc>
                  <a:txBody>
                    <a:bodyPr/>
                    <a:lstStyle/>
                    <a:p>
                      <a:pPr marL="0" algn="ctr" defTabSz="914400" rtl="0" eaLnBrk="1" fontAlgn="ctr" latinLnBrk="0" hangingPunct="1"/>
                      <a:r>
                        <a:rPr kumimoji="1" lang="ja-JP"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zh-TW" altLang="en-US" sz="1050" b="0" i="0" u="none" strike="noStrike" kern="1200"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管轄政府機関</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28575" cap="flat" cmpd="sng" algn="ctr">
                      <a:no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l" fontAlgn="ct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特別経済区</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が開発・運営している</a:t>
                      </a:r>
                      <a:r>
                        <a:rPr lang="en-US" altLang="ja-JP" sz="105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Ecozone</a:t>
                      </a:r>
                      <a:endPar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フィリピン経済区庁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Philippine Economic Zone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PEZA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商業生産</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開始後、</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年（最長</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年）の免除</a:t>
                      </a:r>
                      <a:endPar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納付のみという優遇、または</a:t>
                      </a:r>
                      <a:r>
                        <a:rPr kumimoji="1" lang="en-US" altLang="ja-JP"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50" b="0" i="0" u="none" strike="noStrike" kern="1200" cap="none" spc="0" normalizeH="0" baseline="0" dirty="0">
                          <a:ln>
                            <a:noFill/>
                          </a:ln>
                          <a:solidFill>
                            <a:schemeClr val="tx1"/>
                          </a:solidFill>
                          <a:effectLst/>
                          <a:uLnTx/>
                          <a:uFillTx/>
                          <a:latin typeface="Arial" panose="020B0604020202020204" pitchFamily="34" charset="0"/>
                          <a:ea typeface="ＭＳ Ｐゴシック" panose="020B0600070205080204" pitchFamily="50" charset="-128"/>
                          <a:cs typeface="Arial" panose="020B0604020202020204" pitchFamily="34" charset="0"/>
                        </a:rPr>
                        <a:t>年間の特別優遇を享受可能</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320444737"/>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スービック特別経済・</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自由港区（</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SBF</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オロンガボ市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スービック湾首都圏庁</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Subic Bay Metropolitan Authority</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SBMA</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432614488"/>
                  </a:ext>
                </a:extLst>
              </a:tr>
              <a:tr h="864000">
                <a:tc>
                  <a:txBody>
                    <a:bodyPr/>
                    <a:lstStyle/>
                    <a:p>
                      <a:pPr algn="l" fontAlgn="ct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クラーク特別経済区</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CSEZ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32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アンヘレス市</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（ルソン島マニラ北部）</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クラーク開発公社</a:t>
                      </a:r>
                      <a:br>
                        <a:rPr lang="en-US" altLang="ja-JP" sz="105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Clark Development Corporation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CDC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免除期間終了後は総所得の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相当額の</a:t>
                      </a:r>
                      <a:b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納付のみ（国内販売が総所得の</a:t>
                      </a:r>
                      <a:r>
                        <a:rPr kumimoji="1" lang="en-US" altLang="ja-JP"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以下の場合のみ）</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20" name="テキスト ボックス 19"/>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PEZA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「フィリピン投資ガイド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69966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525774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70.4</a:t>
            </a:r>
            <a:r>
              <a:rPr lang="ja-JP" altLang="en-US" dirty="0"/>
              <a:t>歳、健康寿命は</a:t>
            </a:r>
            <a:r>
              <a:rPr lang="en-US" altLang="ja-JP" dirty="0"/>
              <a:t>62.0</a:t>
            </a:r>
            <a:r>
              <a:rPr lang="ja-JP" altLang="en-US" dirty="0"/>
              <a:t>歳である。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世界保健機関（</a:t>
            </a:r>
            <a:r>
              <a:rPr lang="en-US" altLang="ja-JP" sz="800" dirty="0"/>
              <a:t>WHO</a:t>
            </a:r>
            <a:r>
              <a:rPr lang="ja-JP" altLang="en-US" sz="800" dirty="0"/>
              <a:t>）「</a:t>
            </a:r>
            <a:r>
              <a:rPr lang="en-US" altLang="ja-JP" sz="800" dirty="0"/>
              <a:t>Global Health Observatory (GHO) data</a:t>
            </a:r>
            <a:r>
              <a:rPr lang="ja-JP" altLang="en-US" sz="800" dirty="0"/>
              <a:t>」 </a:t>
            </a:r>
            <a:r>
              <a:rPr lang="en-US" altLang="ja-JP" sz="800" dirty="0"/>
              <a:t>(2021</a:t>
            </a:r>
            <a:r>
              <a:rPr lang="ja-JP" altLang="en-US" sz="800" dirty="0"/>
              <a:t>年</a:t>
            </a:r>
            <a:r>
              <a:rPr lang="en-US" altLang="ja-JP" sz="800" dirty="0"/>
              <a:t>11</a:t>
            </a:r>
            <a:r>
              <a:rPr lang="ja-JP" altLang="en-US" sz="800" dirty="0"/>
              <a:t>月時点</a:t>
            </a:r>
            <a:r>
              <a:rPr lang="en-US" altLang="ja-JP" sz="800" dirty="0"/>
              <a:t>) </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1716607641"/>
              </p:ext>
            </p:extLst>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67.4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73.6</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62.0</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121</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21.0%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26.1%</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41.6%</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7.0%</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96685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6555080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56" imgW="270" imgH="270" progId="TCLayout.ActiveDocument.1">
                  <p:embed/>
                </p:oleObj>
              </mc:Choice>
              <mc:Fallback>
                <p:oleObj name="think-cell Slide" r:id="rId156" imgW="270" imgH="270" progId="TCLayout.ActiveDocument.1">
                  <p:embed/>
                  <p:pic>
                    <p:nvPicPr>
                      <p:cNvPr id="8" name="オブジェクト 7" hidden="1"/>
                      <p:cNvPicPr>
                        <a:picLocks noChangeAspect="1" noChangeArrowheads="1"/>
                      </p:cNvPicPr>
                      <p:nvPr/>
                    </p:nvPicPr>
                    <p:blipFill>
                      <a:blip r:embed="rId15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1" name="Chart 270">
            <a:extLst>
              <a:ext uri="{FF2B5EF4-FFF2-40B4-BE49-F238E27FC236}">
                <a16:creationId xmlns:a16="http://schemas.microsoft.com/office/drawing/2014/main" id="{E8E53ACE-033C-493C-9116-F80AFB30938E}"/>
              </a:ext>
            </a:extLst>
          </p:cNvPr>
          <p:cNvGraphicFramePr/>
          <p:nvPr>
            <p:custDataLst>
              <p:tags r:id="rId3"/>
            </p:custDataLst>
            <p:extLst>
              <p:ext uri="{D42A27DB-BD31-4B8C-83A1-F6EECF244321}">
                <p14:modId xmlns:p14="http://schemas.microsoft.com/office/powerpoint/2010/main" val="2043020403"/>
              </p:ext>
            </p:extLst>
          </p:nvPr>
        </p:nvGraphicFramePr>
        <p:xfrm>
          <a:off x="1125538" y="2605088"/>
          <a:ext cx="6896100" cy="1201737"/>
        </p:xfrm>
        <a:graphic>
          <a:graphicData uri="http://schemas.openxmlformats.org/drawingml/2006/chart">
            <c:chart xmlns:c="http://schemas.openxmlformats.org/drawingml/2006/chart" xmlns:r="http://schemas.openxmlformats.org/officeDocument/2006/relationships" r:id="rId158"/>
          </a:graphicData>
        </a:graphic>
      </p:graphicFrame>
      <p:sp>
        <p:nvSpPr>
          <p:cNvPr id="264" name="テキスト プレースホルダ 9">
            <a:extLst>
              <a:ext uri="{FF2B5EF4-FFF2-40B4-BE49-F238E27FC236}">
                <a16:creationId xmlns:a16="http://schemas.microsoft.com/office/drawing/2014/main" id="{3EE92901-F750-4A87-915E-F86BA0E021FD}"/>
              </a:ext>
            </a:extLst>
          </p:cNvPr>
          <p:cNvSpPr>
            <a:spLocks noGrp="1"/>
          </p:cNvSpPr>
          <p:nvPr>
            <p:custDataLst>
              <p:tags r:id="rId4"/>
            </p:custDataLst>
          </p:nvPr>
        </p:nvSpPr>
        <p:spPr bwMode="gray">
          <a:xfrm>
            <a:off x="869950" y="28702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E6C9B1-81C9-4EA3-9CE3-3B6DBEBAFFFA}" type="datetime'''''''''''''''''''''''1''''''''''''50'">
              <a:rPr lang="ja-JP" altLang="en-US" sz="1000" smtClean="0">
                <a:effectLst/>
                <a:sym typeface="+mn-lt"/>
              </a:rPr>
              <a:pPr marL="0" indent="0" algn="r">
                <a:spcBef>
                  <a:spcPct val="0"/>
                </a:spcBef>
                <a:buNone/>
              </a:pPr>
              <a:t>150</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AACC5F35-8E01-4DDB-B438-9418B1281238}"/>
              </a:ext>
            </a:extLst>
          </p:cNvPr>
          <p:cNvSpPr>
            <a:spLocks noGrp="1"/>
          </p:cNvSpPr>
          <p:nvPr>
            <p:custDataLst>
              <p:tags r:id="rId5"/>
            </p:custDataLst>
          </p:nvPr>
        </p:nvSpPr>
        <p:spPr bwMode="gray">
          <a:xfrm>
            <a:off x="1009650" y="36480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200CAC-1F82-42A8-A053-9602E533411C}"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2A03457A-C6E6-4C15-8A10-B42ABD45C901}"/>
              </a:ext>
            </a:extLst>
          </p:cNvPr>
          <p:cNvSpPr>
            <a:spLocks noGrp="1"/>
          </p:cNvSpPr>
          <p:nvPr>
            <p:custDataLst>
              <p:tags r:id="rId6"/>
            </p:custDataLst>
          </p:nvPr>
        </p:nvSpPr>
        <p:spPr bwMode="gray">
          <a:xfrm>
            <a:off x="939800" y="33893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89EA018-3522-4BD9-92DF-407BC1E91ADA}"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3618672B-EC7F-465C-817C-01F474CE9F6D}"/>
              </a:ext>
            </a:extLst>
          </p:cNvPr>
          <p:cNvSpPr>
            <a:spLocks noGrp="1"/>
          </p:cNvSpPr>
          <p:nvPr>
            <p:custDataLst>
              <p:tags r:id="rId7"/>
            </p:custDataLst>
          </p:nvPr>
        </p:nvSpPr>
        <p:spPr bwMode="gray">
          <a:xfrm>
            <a:off x="869950" y="3128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46DA5B6-D638-4988-A349-367E348B93F3}"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0D151082-D4EF-417F-808A-CA4E0C878CA7}"/>
              </a:ext>
            </a:extLst>
          </p:cNvPr>
          <p:cNvSpPr>
            <a:spLocks noGrp="1"/>
          </p:cNvSpPr>
          <p:nvPr>
            <p:custDataLst>
              <p:tags r:id="rId8"/>
            </p:custDataLst>
          </p:nvPr>
        </p:nvSpPr>
        <p:spPr bwMode="gray">
          <a:xfrm>
            <a:off x="869950" y="2611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DDDA8F9-3DCA-4C60-BD1A-5939E2FEDF86}" type="datetime'''''''''''''''2''''''''''''''''''''0''''''0'''">
              <a:rPr lang="ja-JP" altLang="en-US" sz="1000" smtClean="0">
                <a:effectLst/>
                <a:sym typeface="+mn-lt"/>
              </a:rPr>
              <a:pPr marL="0" indent="0" algn="r">
                <a:spcBef>
                  <a:spcPct val="0"/>
                </a:spcBef>
                <a:buNone/>
              </a:pPr>
              <a:t>200</a:t>
            </a:fld>
            <a:endParaRPr lang="ja-JP" altLang="en-US" sz="1000" dirty="0">
              <a:sym typeface="+mn-lt"/>
            </a:endParaRPr>
          </a:p>
        </p:txBody>
      </p:sp>
      <p:cxnSp>
        <p:nvCxnSpPr>
          <p:cNvPr id="143" name="Straight Connector 12"/>
          <p:cNvCxnSpPr/>
          <p:nvPr>
            <p:custDataLst>
              <p:tags r:id="rId9"/>
            </p:custDataLst>
          </p:nvPr>
        </p:nvCxnSpPr>
        <p:spPr bwMode="gray">
          <a:xfrm>
            <a:off x="2482850" y="3455988"/>
            <a:ext cx="0" cy="2238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6"/>
          <p:cNvCxnSpPr/>
          <p:nvPr>
            <p:custDataLst>
              <p:tags r:id="rId10"/>
            </p:custDataLst>
          </p:nvPr>
        </p:nvCxnSpPr>
        <p:spPr bwMode="gray">
          <a:xfrm>
            <a:off x="2622550" y="3441699"/>
            <a:ext cx="0" cy="2365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0"/>
          <p:cNvCxnSpPr>
            <a:cxnSpLocks/>
          </p:cNvCxnSpPr>
          <p:nvPr>
            <p:custDataLst>
              <p:tags r:id="rId11"/>
            </p:custDataLst>
          </p:nvPr>
        </p:nvCxnSpPr>
        <p:spPr bwMode="gray">
          <a:xfrm>
            <a:off x="1747838" y="3492500"/>
            <a:ext cx="0" cy="1889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9"/>
          <p:cNvCxnSpPr/>
          <p:nvPr>
            <p:custDataLst>
              <p:tags r:id="rId12"/>
            </p:custDataLst>
          </p:nvPr>
        </p:nvCxnSpPr>
        <p:spPr bwMode="gray">
          <a:xfrm>
            <a:off x="1341438" y="3254375"/>
            <a:ext cx="0" cy="3143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5"/>
          <p:cNvCxnSpPr>
            <a:cxnSpLocks/>
          </p:cNvCxnSpPr>
          <p:nvPr>
            <p:custDataLst>
              <p:tags r:id="rId13"/>
            </p:custDataLst>
          </p:nvPr>
        </p:nvCxnSpPr>
        <p:spPr bwMode="gray">
          <a:xfrm flipH="1">
            <a:off x="1341438" y="3254375"/>
            <a:ext cx="17463" cy="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
          <p:cNvCxnSpPr/>
          <p:nvPr>
            <p:custDataLst>
              <p:tags r:id="rId14"/>
            </p:custDataLst>
          </p:nvPr>
        </p:nvCxnSpPr>
        <p:spPr bwMode="gray">
          <a:xfrm>
            <a:off x="1411288" y="3482975"/>
            <a:ext cx="0" cy="19367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1"/>
          <p:cNvCxnSpPr>
            <a:cxnSpLocks/>
          </p:cNvCxnSpPr>
          <p:nvPr>
            <p:custDataLst>
              <p:tags r:id="rId15"/>
            </p:custDataLst>
          </p:nvPr>
        </p:nvCxnSpPr>
        <p:spPr bwMode="gray">
          <a:xfrm>
            <a:off x="2084388" y="3500438"/>
            <a:ext cx="0" cy="187325"/>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BB4B2C-34FA-41CC-8153-D33C698ED8E0}"/>
              </a:ext>
            </a:extLst>
          </p:cNvPr>
          <p:cNvCxnSpPr/>
          <p:nvPr>
            <p:custDataLst>
              <p:tags r:id="rId16"/>
            </p:custDataLst>
          </p:nvPr>
        </p:nvCxnSpPr>
        <p:spPr bwMode="auto">
          <a:xfrm flipH="1">
            <a:off x="1677988" y="3263900"/>
            <a:ext cx="1746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52903B2-5AB7-4CE9-9D26-E8B5A7045CF0}"/>
              </a:ext>
            </a:extLst>
          </p:cNvPr>
          <p:cNvCxnSpPr/>
          <p:nvPr>
            <p:custDataLst>
              <p:tags r:id="rId17"/>
            </p:custDataLst>
          </p:nvPr>
        </p:nvCxnSpPr>
        <p:spPr bwMode="auto">
          <a:xfrm>
            <a:off x="1677988" y="3263900"/>
            <a:ext cx="0" cy="314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CAE7329-1589-4F8E-8178-BFFDA639E0B7}"/>
              </a:ext>
            </a:extLst>
          </p:cNvPr>
          <p:cNvCxnSpPr/>
          <p:nvPr>
            <p:custDataLst>
              <p:tags r:id="rId18"/>
            </p:custDataLst>
          </p:nvPr>
        </p:nvCxnSpPr>
        <p:spPr bwMode="auto">
          <a:xfrm flipH="1">
            <a:off x="2014538" y="3271838"/>
            <a:ext cx="17463"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A0C127D-8125-46F9-A440-62875CC2B7F6}"/>
              </a:ext>
            </a:extLst>
          </p:cNvPr>
          <p:cNvCxnSpPr/>
          <p:nvPr>
            <p:custDataLst>
              <p:tags r:id="rId19"/>
            </p:custDataLst>
          </p:nvPr>
        </p:nvCxnSpPr>
        <p:spPr bwMode="auto">
          <a:xfrm>
            <a:off x="2014538" y="3271838"/>
            <a:ext cx="0" cy="3159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68" name="テキスト プレースホルダ 9"/>
          <p:cNvSpPr>
            <a:spLocks noGrp="1"/>
          </p:cNvSpPr>
          <p:nvPr>
            <p:custDataLst>
              <p:tags r:id="rId20"/>
            </p:custDataLst>
          </p:nvPr>
        </p:nvSpPr>
        <p:spPr bwMode="auto">
          <a:xfrm>
            <a:off x="19716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D9441A0-263F-4F13-84A2-D07CD911017B}" type="datetime'''0''''''''''''''2'''''">
              <a:rPr lang="ja-JP" altLang="en-US" sz="1000"/>
              <a:pPr marL="0" indent="0" algn="ctr">
                <a:spcBef>
                  <a:spcPct val="0"/>
                </a:spcBef>
                <a:buNone/>
              </a:pPr>
              <a:t>02</a:t>
            </a:fld>
            <a:endParaRPr kumimoji="0" lang="ja-JP" altLang="en-US" sz="1000" dirty="0">
              <a:sym typeface="+mn-lt"/>
            </a:endParaRPr>
          </a:p>
        </p:txBody>
      </p:sp>
      <p:sp>
        <p:nvSpPr>
          <p:cNvPr id="210" name="テキスト プレースホルダ 9">
            <a:extLst>
              <a:ext uri="{FF2B5EF4-FFF2-40B4-BE49-F238E27FC236}">
                <a16:creationId xmlns:a16="http://schemas.microsoft.com/office/drawing/2014/main" id="{AE212E64-496F-439F-A6D3-B25A2E62322C}"/>
              </a:ext>
            </a:extLst>
          </p:cNvPr>
          <p:cNvSpPr>
            <a:spLocks noGrp="1"/>
          </p:cNvSpPr>
          <p:nvPr>
            <p:custDataLst>
              <p:tags r:id="rId21"/>
            </p:custDataLst>
          </p:nvPr>
        </p:nvSpPr>
        <p:spPr bwMode="gray">
          <a:xfrm>
            <a:off x="6335714" y="3536950"/>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CEAB45-4FE3-4A95-8C21-7F2AC8806490}" type="datetime'''''''4''''''3'''''''''''">
              <a:rPr lang="ja-JP" altLang="en-US" sz="1000" smtClean="0">
                <a:effectLst/>
              </a:rPr>
              <a:pPr/>
              <a:t>43</a:t>
            </a:fld>
            <a:endParaRPr lang="ja-JP" altLang="en-US" sz="1000" dirty="0">
              <a:sym typeface="+mn-lt"/>
            </a:endParaRPr>
          </a:p>
        </p:txBody>
      </p:sp>
      <p:sp>
        <p:nvSpPr>
          <p:cNvPr id="166" name="テキスト プレースホルダ 9"/>
          <p:cNvSpPr>
            <a:spLocks noGrp="1"/>
          </p:cNvSpPr>
          <p:nvPr>
            <p:custDataLst>
              <p:tags r:id="rId22"/>
            </p:custDataLst>
          </p:nvPr>
        </p:nvSpPr>
        <p:spPr bwMode="auto">
          <a:xfrm>
            <a:off x="23082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2E460C-77B8-426B-A3EE-F3B663E75B15}" type="datetime'0''''''''''''''''''''3'''''''''''''''''''''''''''">
              <a:rPr lang="ja-JP" altLang="en-US" sz="1000"/>
              <a:pPr marL="0" indent="0" algn="ctr">
                <a:spcBef>
                  <a:spcPct val="0"/>
                </a:spcBef>
                <a:buNone/>
              </a:pPr>
              <a:t>03</a:t>
            </a:fld>
            <a:endParaRPr kumimoji="0" lang="ja-JP" altLang="en-US" sz="1000" dirty="0">
              <a:sym typeface="+mn-lt"/>
            </a:endParaRPr>
          </a:p>
        </p:txBody>
      </p:sp>
      <p:sp>
        <p:nvSpPr>
          <p:cNvPr id="269" name="テキスト プレースホルダ 9">
            <a:extLst>
              <a:ext uri="{FF2B5EF4-FFF2-40B4-BE49-F238E27FC236}">
                <a16:creationId xmlns:a16="http://schemas.microsoft.com/office/drawing/2014/main" id="{0F2B67BB-650A-42EE-B711-473840FC6C66}"/>
              </a:ext>
            </a:extLst>
          </p:cNvPr>
          <p:cNvSpPr>
            <a:spLocks noGrp="1"/>
          </p:cNvSpPr>
          <p:nvPr>
            <p:custDataLst>
              <p:tags r:id="rId23"/>
            </p:custDataLst>
          </p:nvPr>
        </p:nvSpPr>
        <p:spPr bwMode="gray">
          <a:xfrm>
            <a:off x="6973889" y="286067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D036CD-AF8D-4553-BC5A-D599A24EEFF4}" type="datetime'''1''''''3''2'''''''''''''''''''''''''''''''''''''''''''">
              <a:rPr lang="ja-JP" altLang="en-US" sz="1000" smtClean="0"/>
              <a:pPr/>
              <a:t>132</a:t>
            </a:fld>
            <a:endParaRPr lang="ja-JP" altLang="en-US" sz="1000" dirty="0">
              <a:sym typeface="+mn-lt"/>
            </a:endParaRPr>
          </a:p>
        </p:txBody>
      </p:sp>
      <p:sp>
        <p:nvSpPr>
          <p:cNvPr id="164" name="テキスト プレースホルダ 9"/>
          <p:cNvSpPr>
            <a:spLocks noGrp="1"/>
          </p:cNvSpPr>
          <p:nvPr>
            <p:custDataLst>
              <p:tags r:id="rId24"/>
            </p:custDataLst>
          </p:nvPr>
        </p:nvSpPr>
        <p:spPr bwMode="auto">
          <a:xfrm>
            <a:off x="26447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BC61BC-62B5-4820-BBA0-ECD53F2A9F43}" type="datetime'''''''''''''''''''0''''''4'''''''''''''''''''">
              <a:rPr lang="ja-JP" altLang="en-US" sz="1000"/>
              <a:pPr marL="0" indent="0" algn="ctr">
                <a:spcBef>
                  <a:spcPct val="0"/>
                </a:spcBef>
                <a:buNone/>
              </a:pPr>
              <a:t>04</a:t>
            </a:fld>
            <a:endParaRPr kumimoji="0" lang="ja-JP" altLang="en-US" sz="1000" dirty="0">
              <a:sym typeface="+mn-lt"/>
            </a:endParaRPr>
          </a:p>
        </p:txBody>
      </p:sp>
      <p:sp>
        <p:nvSpPr>
          <p:cNvPr id="191" name="テキスト プレースホルダ 9"/>
          <p:cNvSpPr>
            <a:spLocks noGrp="1"/>
          </p:cNvSpPr>
          <p:nvPr>
            <p:custDataLst>
              <p:tags r:id="rId25"/>
            </p:custDataLst>
          </p:nvPr>
        </p:nvSpPr>
        <p:spPr bwMode="gray">
          <a:xfrm>
            <a:off x="1287464" y="3025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00A430-8210-496B-9EF1-C015CAF0116F}" type="datetime'''''''''''''''''''''''''''''4''''''''''2'''''''''''''''">
              <a:rPr lang="ja-JP" altLang="en-US" sz="1000" smtClean="0"/>
              <a:pPr/>
              <a:t>42</a:t>
            </a:fld>
            <a:endParaRPr kumimoji="0" lang="ja-JP" altLang="en-US" sz="1000" dirty="0">
              <a:sym typeface="+mn-lt"/>
            </a:endParaRPr>
          </a:p>
        </p:txBody>
      </p:sp>
      <p:sp>
        <p:nvSpPr>
          <p:cNvPr id="190" name="テキスト プレースホルダ 9"/>
          <p:cNvSpPr>
            <a:spLocks noGrp="1"/>
          </p:cNvSpPr>
          <p:nvPr>
            <p:custDataLst>
              <p:tags r:id="rId26"/>
            </p:custDataLst>
          </p:nvPr>
        </p:nvSpPr>
        <p:spPr bwMode="auto">
          <a:xfrm>
            <a:off x="29813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779A00-3379-4679-8397-440649FD26B8}" type="datetime'05'''''''''''''''''''''''''''''''''''''''''''''''''''''''''''">
              <a:rPr lang="ja-JP" altLang="en-US" sz="1000"/>
              <a:pPr marL="0" indent="0" algn="ctr">
                <a:spcBef>
                  <a:spcPct val="0"/>
                </a:spcBef>
                <a:buNone/>
              </a:pPr>
              <a:t>05</a:t>
            </a:fld>
            <a:endParaRPr kumimoji="0" lang="ja-JP" altLang="en-US" sz="1000" dirty="0">
              <a:sym typeface="+mn-lt"/>
            </a:endParaRPr>
          </a:p>
        </p:txBody>
      </p:sp>
      <p:sp>
        <p:nvSpPr>
          <p:cNvPr id="246" name="テキスト プレースホルダ 9">
            <a:extLst>
              <a:ext uri="{FF2B5EF4-FFF2-40B4-BE49-F238E27FC236}">
                <a16:creationId xmlns:a16="http://schemas.microsoft.com/office/drawing/2014/main" id="{280AAC6C-02BB-4A92-BDD1-078040D49809}"/>
              </a:ext>
            </a:extLst>
          </p:cNvPr>
          <p:cNvSpPr>
            <a:spLocks noGrp="1"/>
          </p:cNvSpPr>
          <p:nvPr>
            <p:custDataLst>
              <p:tags r:id="rId27"/>
            </p:custDataLst>
          </p:nvPr>
        </p:nvSpPr>
        <p:spPr bwMode="gray">
          <a:xfrm>
            <a:off x="4989513" y="3586163"/>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0314B0D-99A6-4FAF-81DD-E8F543760F34}" type="datetime'''''''''''''''''''2''''''''4'''''''''''''''''">
              <a:rPr lang="ja-JP" altLang="en-US" sz="1000" smtClean="0">
                <a:effectLst/>
                <a:sym typeface="+mn-lt"/>
              </a:rPr>
              <a:pPr marL="0" indent="0" algn="ctr">
                <a:spcBef>
                  <a:spcPct val="0"/>
                </a:spcBef>
                <a:buNone/>
              </a:pPr>
              <a:t>24</a:t>
            </a:fld>
            <a:endParaRPr lang="ja-JP" altLang="en-US" sz="1000" dirty="0">
              <a:sym typeface="+mn-lt"/>
            </a:endParaRPr>
          </a:p>
        </p:txBody>
      </p:sp>
      <p:sp>
        <p:nvSpPr>
          <p:cNvPr id="178" name="テキスト プレースホルダ 9"/>
          <p:cNvSpPr>
            <a:spLocks noGrp="1"/>
          </p:cNvSpPr>
          <p:nvPr>
            <p:custDataLst>
              <p:tags r:id="rId28"/>
            </p:custDataLst>
          </p:nvPr>
        </p:nvSpPr>
        <p:spPr bwMode="auto">
          <a:xfrm>
            <a:off x="43275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50CE24-3DA8-4660-84DD-78828046D4D3}" type="datetime'''''''0''9'''''''''''''''''''''''''''''''''''''''''''''''''''">
              <a:rPr lang="ja-JP" altLang="en-US" sz="1000"/>
              <a:pPr marL="0" indent="0" algn="ctr">
                <a:spcBef>
                  <a:spcPct val="0"/>
                </a:spcBef>
                <a:buNone/>
              </a:pPr>
              <a:t>09</a:t>
            </a:fld>
            <a:endParaRPr kumimoji="0" lang="ja-JP" altLang="en-US" sz="1000" dirty="0">
              <a:sym typeface="+mn-lt"/>
            </a:endParaRPr>
          </a:p>
        </p:txBody>
      </p:sp>
      <p:sp>
        <p:nvSpPr>
          <p:cNvPr id="163" name="テキスト プレースホルダ 9"/>
          <p:cNvSpPr>
            <a:spLocks noGrp="1"/>
          </p:cNvSpPr>
          <p:nvPr>
            <p:custDataLst>
              <p:tags r:id="rId29"/>
            </p:custDataLst>
          </p:nvPr>
        </p:nvSpPr>
        <p:spPr bwMode="auto">
          <a:xfrm>
            <a:off x="36544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405C57-38CC-44E4-ACE1-D2E130037FB9}" type="datetime'''''''''''''''0''''''''''''''''7'''''''''''''''''''''">
              <a:rPr lang="ja-JP" altLang="en-US" sz="1000"/>
              <a:pPr marL="0" indent="0" algn="ctr">
                <a:spcBef>
                  <a:spcPct val="0"/>
                </a:spcBef>
                <a:buNone/>
              </a:pPr>
              <a:t>07</a:t>
            </a:fld>
            <a:endParaRPr kumimoji="0" lang="ja-JP" altLang="en-US" sz="1000" dirty="0">
              <a:sym typeface="+mn-lt"/>
            </a:endParaRPr>
          </a:p>
        </p:txBody>
      </p:sp>
      <p:sp>
        <p:nvSpPr>
          <p:cNvPr id="172" name="テキスト プレースホルダ 9"/>
          <p:cNvSpPr>
            <a:spLocks noGrp="1"/>
          </p:cNvSpPr>
          <p:nvPr>
            <p:custDataLst>
              <p:tags r:id="rId30"/>
            </p:custDataLst>
          </p:nvPr>
        </p:nvSpPr>
        <p:spPr bwMode="gray">
          <a:xfrm>
            <a:off x="1624014" y="30353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C665DE-CF34-4F7C-83E5-D9512B43A339}" type="datetime'''''''''''''''''''40'''">
              <a:rPr lang="ja-JP" altLang="en-US" sz="1000" smtClean="0"/>
              <a:pPr/>
              <a:t>40</a:t>
            </a:fld>
            <a:endParaRPr kumimoji="0" lang="ja-JP" altLang="en-US" sz="1000" dirty="0">
              <a:sym typeface="+mn-lt"/>
            </a:endParaRPr>
          </a:p>
        </p:txBody>
      </p:sp>
      <p:sp>
        <p:nvSpPr>
          <p:cNvPr id="180" name="テキスト プレースホルダ 9"/>
          <p:cNvSpPr>
            <a:spLocks noGrp="1"/>
          </p:cNvSpPr>
          <p:nvPr>
            <p:custDataLst>
              <p:tags r:id="rId31"/>
            </p:custDataLst>
          </p:nvPr>
        </p:nvSpPr>
        <p:spPr bwMode="auto">
          <a:xfrm>
            <a:off x="39909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40FA22-8960-4595-B2A4-CE743644D1F8}" type="datetime'''''''''''''''0''''''''''''''''''''''''8'''''''''''''''''''">
              <a:rPr lang="ja-JP" altLang="en-US" sz="1000"/>
              <a:pPr marL="0" indent="0" algn="ctr">
                <a:spcBef>
                  <a:spcPct val="0"/>
                </a:spcBef>
                <a:buNone/>
              </a:pPr>
              <a:t>08</a:t>
            </a:fld>
            <a:endParaRPr kumimoji="0" lang="ja-JP" altLang="en-US" sz="1000" dirty="0">
              <a:sym typeface="+mn-lt"/>
            </a:endParaRPr>
          </a:p>
        </p:txBody>
      </p:sp>
      <p:sp>
        <p:nvSpPr>
          <p:cNvPr id="261" name="テキスト プレースホルダ 9">
            <a:extLst>
              <a:ext uri="{FF2B5EF4-FFF2-40B4-BE49-F238E27FC236}">
                <a16:creationId xmlns:a16="http://schemas.microsoft.com/office/drawing/2014/main" id="{9B79CCEF-A1A1-4759-A812-FA261C581EA4}"/>
              </a:ext>
            </a:extLst>
          </p:cNvPr>
          <p:cNvSpPr>
            <a:spLocks noGrp="1"/>
          </p:cNvSpPr>
          <p:nvPr>
            <p:custDataLst>
              <p:tags r:id="rId32"/>
            </p:custDataLst>
          </p:nvPr>
        </p:nvSpPr>
        <p:spPr bwMode="auto">
          <a:xfrm>
            <a:off x="70199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98C3FC-7350-4947-A21E-F52E62CB2FB3}" type="datetime'''''''''1''''''7'''''''''''''''''''''''''''''''''''">
              <a:rPr kumimoji="0" lang="ja-JP" altLang="en-US" sz="1000" smtClean="0"/>
              <a:pPr/>
              <a:t>17</a:t>
            </a:fld>
            <a:endParaRPr kumimoji="0" lang="ja-JP" altLang="en-US" sz="1000" dirty="0">
              <a:sym typeface="+mn-lt"/>
            </a:endParaRPr>
          </a:p>
        </p:txBody>
      </p:sp>
      <p:sp>
        <p:nvSpPr>
          <p:cNvPr id="179" name="テキスト プレースホルダ 9"/>
          <p:cNvSpPr>
            <a:spLocks noGrp="1"/>
          </p:cNvSpPr>
          <p:nvPr>
            <p:custDataLst>
              <p:tags r:id="rId33"/>
            </p:custDataLst>
          </p:nvPr>
        </p:nvSpPr>
        <p:spPr bwMode="gray">
          <a:xfrm>
            <a:off x="4316414" y="31083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ACE7B4-110C-4A79-8EE4-0BDDB3BF9F3C}" type="datetime'''''8''''''4'''''''''''''''''''''''''''''''''''''''''''">
              <a:rPr lang="ja-JP" altLang="en-US" sz="1000" smtClean="0"/>
              <a:pPr/>
              <a:t>84</a:t>
            </a:fld>
            <a:endParaRPr kumimoji="0" lang="ja-JP" altLang="en-US" sz="1000" dirty="0">
              <a:sym typeface="+mn-lt"/>
            </a:endParaRPr>
          </a:p>
        </p:txBody>
      </p:sp>
      <p:sp>
        <p:nvSpPr>
          <p:cNvPr id="157" name="テキスト プレースホルダ 9"/>
          <p:cNvSpPr>
            <a:spLocks noGrp="1"/>
          </p:cNvSpPr>
          <p:nvPr>
            <p:custDataLst>
              <p:tags r:id="rId34"/>
            </p:custDataLst>
          </p:nvPr>
        </p:nvSpPr>
        <p:spPr bwMode="gray">
          <a:xfrm>
            <a:off x="5627689" y="29749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B9B79C-CBA0-41D8-80DA-C007E4952BA5}" type="datetime'''''''''''''''''''''''''''1''''''''''''''''''''''''''1''0'''''">
              <a:rPr lang="ja-JP" altLang="en-US" sz="1000" smtClean="0"/>
              <a:pPr/>
              <a:t>110</a:t>
            </a:fld>
            <a:endParaRPr kumimoji="0" lang="ja-JP" altLang="en-US" sz="1000" dirty="0">
              <a:sym typeface="+mn-lt"/>
            </a:endParaRPr>
          </a:p>
        </p:txBody>
      </p:sp>
      <p:sp>
        <p:nvSpPr>
          <p:cNvPr id="154" name="テキスト プレースホルダ 9"/>
          <p:cNvSpPr>
            <a:spLocks noGrp="1"/>
          </p:cNvSpPr>
          <p:nvPr>
            <p:custDataLst>
              <p:tags r:id="rId35"/>
            </p:custDataLst>
          </p:nvPr>
        </p:nvSpPr>
        <p:spPr bwMode="auto">
          <a:xfrm>
            <a:off x="60102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7CAB48E-61DF-4729-BCE8-5BE3A42BC6DC}" type="datetime'''''''1''''''''4'''''''''''''''''''''">
              <a:rPr lang="ja-JP" altLang="en-US" sz="1000"/>
              <a:pPr marL="0" indent="0" algn="ctr">
                <a:spcBef>
                  <a:spcPct val="0"/>
                </a:spcBef>
                <a:buNone/>
              </a:pPr>
              <a:t>14</a:t>
            </a:fld>
            <a:endParaRPr kumimoji="0" lang="ja-JP" altLang="en-US" sz="1000" dirty="0">
              <a:sym typeface="+mn-lt"/>
            </a:endParaRPr>
          </a:p>
        </p:txBody>
      </p:sp>
      <p:sp>
        <p:nvSpPr>
          <p:cNvPr id="162" name="テキスト プレースホルダ 9"/>
          <p:cNvSpPr>
            <a:spLocks noGrp="1"/>
          </p:cNvSpPr>
          <p:nvPr>
            <p:custDataLst>
              <p:tags r:id="rId36"/>
            </p:custDataLst>
          </p:nvPr>
        </p:nvSpPr>
        <p:spPr bwMode="auto">
          <a:xfrm>
            <a:off x="46640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0CFBC0-AEA0-4E7A-9524-88C9B23B15C1}" type="datetime'''''1''''''''''''''''0'''''''''''">
              <a:rPr lang="ja-JP" altLang="en-US" sz="1000"/>
              <a:pPr marL="0" indent="0" algn="ctr">
                <a:spcBef>
                  <a:spcPct val="0"/>
                </a:spcBef>
                <a:buNone/>
              </a:pPr>
              <a:t>10</a:t>
            </a:fld>
            <a:endParaRPr kumimoji="0" lang="ja-JP" altLang="en-US" sz="1000" dirty="0">
              <a:sym typeface="+mn-lt"/>
            </a:endParaRPr>
          </a:p>
        </p:txBody>
      </p:sp>
      <p:sp>
        <p:nvSpPr>
          <p:cNvPr id="160" name="テキスト プレースホルダ 9"/>
          <p:cNvSpPr>
            <a:spLocks noGrp="1"/>
          </p:cNvSpPr>
          <p:nvPr>
            <p:custDataLst>
              <p:tags r:id="rId37"/>
            </p:custDataLst>
          </p:nvPr>
        </p:nvSpPr>
        <p:spPr bwMode="auto">
          <a:xfrm>
            <a:off x="50006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75C1A32-587B-4A97-867B-1EB14D4D6032}" type="datetime'''''''''''''''''''1''''''1'''''''''''''''''''''">
              <a:rPr lang="ja-JP" altLang="en-US" sz="1000"/>
              <a:pPr marL="0" indent="0" algn="ctr">
                <a:spcBef>
                  <a:spcPct val="0"/>
                </a:spcBef>
                <a:buNone/>
              </a:pPr>
              <a:t>11</a:t>
            </a:fld>
            <a:endParaRPr kumimoji="0" lang="ja-JP" altLang="en-US" sz="1000" dirty="0">
              <a:sym typeface="+mn-lt"/>
            </a:endParaRPr>
          </a:p>
        </p:txBody>
      </p:sp>
      <p:sp>
        <p:nvSpPr>
          <p:cNvPr id="156" name="テキスト プレースホルダ 9"/>
          <p:cNvSpPr>
            <a:spLocks noGrp="1"/>
          </p:cNvSpPr>
          <p:nvPr>
            <p:custDataLst>
              <p:tags r:id="rId38"/>
            </p:custDataLst>
          </p:nvPr>
        </p:nvSpPr>
        <p:spPr bwMode="auto">
          <a:xfrm>
            <a:off x="56737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AD1293-EA22-4DDD-8378-D364D5F37C11}" type="datetime'''''''''1''''''''''''''''''''''''''''3'''">
              <a:rPr lang="ja-JP" altLang="en-US" sz="1000"/>
              <a:pPr marL="0" indent="0" algn="ctr">
                <a:spcBef>
                  <a:spcPct val="0"/>
                </a:spcBef>
                <a:buNone/>
              </a:pPr>
              <a:t>13</a:t>
            </a:fld>
            <a:endParaRPr kumimoji="0" lang="ja-JP" altLang="en-US" sz="1000" dirty="0">
              <a:sym typeface="+mn-lt"/>
            </a:endParaRPr>
          </a:p>
        </p:txBody>
      </p:sp>
      <p:sp>
        <p:nvSpPr>
          <p:cNvPr id="208" name="テキスト プレースホルダ 9">
            <a:extLst>
              <a:ext uri="{FF2B5EF4-FFF2-40B4-BE49-F238E27FC236}">
                <a16:creationId xmlns:a16="http://schemas.microsoft.com/office/drawing/2014/main" id="{114E2B86-E170-4743-83CB-9FA873F9437D}"/>
              </a:ext>
            </a:extLst>
          </p:cNvPr>
          <p:cNvSpPr>
            <a:spLocks noGrp="1"/>
          </p:cNvSpPr>
          <p:nvPr>
            <p:custDataLst>
              <p:tags r:id="rId39"/>
            </p:custDataLst>
          </p:nvPr>
        </p:nvSpPr>
        <p:spPr bwMode="gray">
          <a:xfrm>
            <a:off x="5999164" y="35575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CF8057-0CB0-422E-A7DD-FAA4D0836892}" type="datetime'''''3''5'''''''''''''''''''''''''''''''''''''''''''''''">
              <a:rPr lang="ja-JP" altLang="en-US" sz="1000" smtClean="0">
                <a:effectLst/>
              </a:rPr>
              <a:pPr/>
              <a:t>35</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7C22CD84-8EFB-40D3-85BF-BC022B029AB6}"/>
              </a:ext>
            </a:extLst>
          </p:cNvPr>
          <p:cNvSpPr>
            <a:spLocks noGrp="1"/>
          </p:cNvSpPr>
          <p:nvPr>
            <p:custDataLst>
              <p:tags r:id="rId40"/>
            </p:custDataLst>
          </p:nvPr>
        </p:nvSpPr>
        <p:spPr bwMode="auto">
          <a:xfrm>
            <a:off x="73564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231284-7FB3-4D80-A13B-1EF0BC83CC32}" type="datetime'''''''''''''''''''1''''''''''''''''8'''''">
              <a:rPr kumimoji="0" lang="ja-JP" altLang="en-US" sz="1000" smtClean="0"/>
              <a:pPr/>
              <a:t>18</a:t>
            </a:fld>
            <a:endParaRPr kumimoji="0" lang="ja-JP" altLang="en-US" sz="1000" dirty="0">
              <a:sym typeface="+mn-lt"/>
            </a:endParaRPr>
          </a:p>
        </p:txBody>
      </p:sp>
      <p:sp>
        <p:nvSpPr>
          <p:cNvPr id="169" name="テキスト プレースホルダ 9"/>
          <p:cNvSpPr>
            <a:spLocks noGrp="1"/>
          </p:cNvSpPr>
          <p:nvPr>
            <p:custDataLst>
              <p:tags r:id="rId41"/>
            </p:custDataLst>
          </p:nvPr>
        </p:nvSpPr>
        <p:spPr bwMode="gray">
          <a:xfrm>
            <a:off x="1960564" y="30432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06937A-56DA-4BC5-B2CD-2D7F8EDC205A}" type="datetime'''''3''''''''''8'''''">
              <a:rPr lang="ja-JP" altLang="en-US" sz="1000" smtClean="0"/>
              <a:pPr/>
              <a:t>38</a:t>
            </a:fld>
            <a:endParaRPr kumimoji="0" lang="ja-JP" altLang="en-US" sz="1000" dirty="0">
              <a:sym typeface="+mn-lt"/>
            </a:endParaRPr>
          </a:p>
        </p:txBody>
      </p:sp>
      <p:sp>
        <p:nvSpPr>
          <p:cNvPr id="151" name="テキスト プレースホルダ 9"/>
          <p:cNvSpPr>
            <a:spLocks noGrp="1"/>
          </p:cNvSpPr>
          <p:nvPr>
            <p:custDataLst>
              <p:tags r:id="rId42"/>
            </p:custDataLst>
          </p:nvPr>
        </p:nvSpPr>
        <p:spPr bwMode="gray">
          <a:xfrm>
            <a:off x="2970214" y="3214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ACAC2-0A25-4388-97E0-2D5B85B7A3A5}" type="datetime'''''''''''''''''6''''''''''''''''4'''">
              <a:rPr lang="ja-JP" altLang="en-US" sz="1000" smtClean="0"/>
              <a:pPr/>
              <a:t>64</a:t>
            </a:fld>
            <a:endParaRPr kumimoji="0" lang="ja-JP" altLang="en-US" sz="1000" dirty="0">
              <a:sym typeface="+mn-lt"/>
            </a:endParaRPr>
          </a:p>
        </p:txBody>
      </p:sp>
      <p:sp>
        <p:nvSpPr>
          <p:cNvPr id="167" name="テキスト プレースホルダ 9"/>
          <p:cNvSpPr>
            <a:spLocks noGrp="1"/>
          </p:cNvSpPr>
          <p:nvPr>
            <p:custDataLst>
              <p:tags r:id="rId43"/>
            </p:custDataLst>
          </p:nvPr>
        </p:nvSpPr>
        <p:spPr bwMode="gray">
          <a:xfrm>
            <a:off x="2297114" y="31511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94BE2F6-CB20-4D2B-92FE-08671DDA7CA5}" type="datetime'''''''''''4''7'''''''''''''''''''''''''''">
              <a:rPr lang="ja-JP" altLang="en-US" sz="1000" smtClean="0"/>
              <a:pPr/>
              <a:t>47</a:t>
            </a:fld>
            <a:endParaRPr kumimoji="0" lang="ja-JP" altLang="en-US" sz="1000" dirty="0">
              <a:sym typeface="+mn-lt"/>
            </a:endParaRPr>
          </a:p>
        </p:txBody>
      </p:sp>
      <p:sp>
        <p:nvSpPr>
          <p:cNvPr id="165" name="テキスト プレースホルダ 9"/>
          <p:cNvSpPr>
            <a:spLocks noGrp="1"/>
          </p:cNvSpPr>
          <p:nvPr>
            <p:custDataLst>
              <p:tags r:id="rId44"/>
            </p:custDataLst>
          </p:nvPr>
        </p:nvSpPr>
        <p:spPr bwMode="gray">
          <a:xfrm>
            <a:off x="2633664" y="31369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A6AE18-3BA6-4473-A184-4BBD0F9891F2}" type="datetime'''''5''''''''''''''''''''''''0'''''">
              <a:rPr lang="ja-JP" altLang="en-US" sz="1000" smtClean="0"/>
              <a:pPr/>
              <a:t>50</a:t>
            </a:fld>
            <a:endParaRPr kumimoji="0" lang="ja-JP" altLang="en-US" sz="1000" dirty="0">
              <a:sym typeface="+mn-lt"/>
            </a:endParaRPr>
          </a:p>
        </p:txBody>
      </p:sp>
      <p:sp>
        <p:nvSpPr>
          <p:cNvPr id="237" name="テキスト プレースホルダ 9">
            <a:extLst>
              <a:ext uri="{FF2B5EF4-FFF2-40B4-BE49-F238E27FC236}">
                <a16:creationId xmlns:a16="http://schemas.microsoft.com/office/drawing/2014/main" id="{E83C3E30-84A2-43A6-AFD9-619F6DF7B3B8}"/>
              </a:ext>
            </a:extLst>
          </p:cNvPr>
          <p:cNvSpPr>
            <a:spLocks noGrp="1"/>
          </p:cNvSpPr>
          <p:nvPr>
            <p:custDataLst>
              <p:tags r:id="rId45"/>
            </p:custDataLst>
          </p:nvPr>
        </p:nvSpPr>
        <p:spPr bwMode="gray">
          <a:xfrm>
            <a:off x="3643313" y="34020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3D3F04-089E-4E2C-A240-57B7B43D87F4}" type="datetime'''4''''''''''''''9'''''''''''''''''''''''">
              <a:rPr lang="ja-JP" altLang="en-US" sz="1000" smtClean="0">
                <a:effectLst/>
                <a:sym typeface="+mn-lt"/>
              </a:rPr>
              <a:pPr marL="0" indent="0" algn="ctr">
                <a:spcBef>
                  <a:spcPct val="0"/>
                </a:spcBef>
                <a:buNone/>
              </a:pPr>
              <a:t>49</a:t>
            </a:fld>
            <a:endParaRPr lang="ja-JP" altLang="en-US" sz="1000" dirty="0">
              <a:sym typeface="+mn-lt"/>
            </a:endParaRPr>
          </a:p>
        </p:txBody>
      </p:sp>
      <p:sp>
        <p:nvSpPr>
          <p:cNvPr id="188" name="テキスト プレースホルダ 9"/>
          <p:cNvSpPr>
            <a:spLocks noGrp="1"/>
          </p:cNvSpPr>
          <p:nvPr>
            <p:custDataLst>
              <p:tags r:id="rId46"/>
            </p:custDataLst>
          </p:nvPr>
        </p:nvSpPr>
        <p:spPr bwMode="gray">
          <a:xfrm>
            <a:off x="3306764" y="31940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F20B71-2CAC-4EBC-86F6-D8A5A32218D5}" type="datetime'''''''''''''''''''''6''''''''''''''8'''''''''''''">
              <a:rPr lang="ja-JP" altLang="en-US" sz="1000" smtClean="0"/>
              <a:pPr/>
              <a:t>68</a:t>
            </a:fld>
            <a:endParaRPr kumimoji="0" lang="ja-JP" altLang="en-US" sz="1000" dirty="0">
              <a:sym typeface="+mn-lt"/>
            </a:endParaRPr>
          </a:p>
        </p:txBody>
      </p:sp>
      <p:sp>
        <p:nvSpPr>
          <p:cNvPr id="183" name="テキスト プレースホルダ 9"/>
          <p:cNvSpPr>
            <a:spLocks noGrp="1"/>
          </p:cNvSpPr>
          <p:nvPr>
            <p:custDataLst>
              <p:tags r:id="rId47"/>
            </p:custDataLst>
          </p:nvPr>
        </p:nvSpPr>
        <p:spPr bwMode="gray">
          <a:xfrm>
            <a:off x="3643314" y="31734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3C7CD9D-8ABB-4BF1-8155-655F73C0C954}" type="datetime'''''''''''''''7''''''''''2'''''''''''''''''''''''''''''''">
              <a:rPr lang="ja-JP" altLang="en-US" sz="1000" smtClean="0"/>
              <a:pPr/>
              <a:t>72</a:t>
            </a:fld>
            <a:endParaRPr kumimoji="0" lang="ja-JP" altLang="en-US" sz="1000" dirty="0">
              <a:sym typeface="+mn-lt"/>
            </a:endParaRPr>
          </a:p>
        </p:txBody>
      </p:sp>
      <p:sp>
        <p:nvSpPr>
          <p:cNvPr id="184" name="テキスト プレースホルダ 9"/>
          <p:cNvSpPr>
            <a:spLocks noGrp="1"/>
          </p:cNvSpPr>
          <p:nvPr>
            <p:custDataLst>
              <p:tags r:id="rId48"/>
            </p:custDataLst>
          </p:nvPr>
        </p:nvSpPr>
        <p:spPr bwMode="gray">
          <a:xfrm>
            <a:off x="4652964" y="30797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79AB79-21D0-4722-B4F4-48D528399F5B}" type="datetime'''''''''''''''''''''''''''''''''''''90'''''''">
              <a:rPr lang="ja-JP" altLang="en-US" sz="1000" smtClean="0"/>
              <a:pPr/>
              <a:t>90</a:t>
            </a:fld>
            <a:endParaRPr kumimoji="0" lang="ja-JP" altLang="en-US" sz="1000" dirty="0">
              <a:sym typeface="+mn-lt"/>
            </a:endParaRPr>
          </a:p>
        </p:txBody>
      </p:sp>
      <p:sp>
        <p:nvSpPr>
          <p:cNvPr id="181" name="テキスト プレースホルダ 9"/>
          <p:cNvSpPr>
            <a:spLocks noGrp="1"/>
          </p:cNvSpPr>
          <p:nvPr>
            <p:custDataLst>
              <p:tags r:id="rId49"/>
            </p:custDataLst>
          </p:nvPr>
        </p:nvSpPr>
        <p:spPr bwMode="gray">
          <a:xfrm>
            <a:off x="3979864" y="31464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CBB658-265D-4C4D-84F4-22E42AB8A58B}" type="datetime'''''''''''''7''''''''7'''''">
              <a:rPr lang="ja-JP" altLang="en-US" sz="1000" smtClean="0"/>
              <a:pPr/>
              <a:t>77</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361701A4-17B5-40EF-8E08-E815D4533973}"/>
              </a:ext>
            </a:extLst>
          </p:cNvPr>
          <p:cNvSpPr>
            <a:spLocks noGrp="1"/>
          </p:cNvSpPr>
          <p:nvPr>
            <p:custDataLst>
              <p:tags r:id="rId50"/>
            </p:custDataLst>
          </p:nvPr>
        </p:nvSpPr>
        <p:spPr bwMode="gray">
          <a:xfrm>
            <a:off x="6672264" y="320833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5F1A30-A91C-4DB4-A881-2140F122B679}" type="datetime'''''''''''''''''''''''''''''''''''''''''''''''''''''7''8'''''">
              <a:rPr lang="ja-JP" altLang="en-US" sz="1000" smtClean="0">
                <a:effectLst/>
              </a:rPr>
              <a:pPr/>
              <a:t>78</a:t>
            </a:fld>
            <a:endParaRPr lang="ja-JP" altLang="en-US" sz="1000" dirty="0">
              <a:sym typeface="+mn-lt"/>
            </a:endParaRPr>
          </a:p>
        </p:txBody>
      </p:sp>
      <p:sp>
        <p:nvSpPr>
          <p:cNvPr id="161" name="テキスト プレースホルダ 9"/>
          <p:cNvSpPr>
            <a:spLocks noGrp="1"/>
          </p:cNvSpPr>
          <p:nvPr>
            <p:custDataLst>
              <p:tags r:id="rId51"/>
            </p:custDataLst>
          </p:nvPr>
        </p:nvSpPr>
        <p:spPr bwMode="gray">
          <a:xfrm>
            <a:off x="4989514" y="3074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AC4364-1758-4653-BD08-01D2BB02D0A9}" type="datetime'''''''''''''''''''''''''''''''''''''''''''''''91'''''">
              <a:rPr lang="ja-JP" altLang="en-US" sz="1000" smtClean="0"/>
              <a:pPr/>
              <a:t>91</a:t>
            </a:fld>
            <a:endParaRPr kumimoji="0" lang="ja-JP" altLang="en-US" sz="1000" dirty="0">
              <a:sym typeface="+mn-lt"/>
            </a:endParaRPr>
          </a:p>
        </p:txBody>
      </p:sp>
      <p:sp>
        <p:nvSpPr>
          <p:cNvPr id="159" name="テキスト プレースホルダ 9"/>
          <p:cNvSpPr>
            <a:spLocks noGrp="1"/>
          </p:cNvSpPr>
          <p:nvPr>
            <p:custDataLst>
              <p:tags r:id="rId52"/>
            </p:custDataLst>
          </p:nvPr>
        </p:nvSpPr>
        <p:spPr bwMode="gray">
          <a:xfrm>
            <a:off x="5291139" y="3024188"/>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57A97E-4F2C-4EAB-ADB2-4D199BE3233C}" type="datetime'10''''''''''''''''''''''''''1'''''''''''''''">
              <a:rPr lang="ja-JP" altLang="en-US" sz="1000" smtClean="0"/>
              <a:pPr/>
              <a:t>101</a:t>
            </a:fld>
            <a:endParaRPr kumimoji="0" lang="ja-JP" altLang="en-US" sz="1000" dirty="0">
              <a:sym typeface="+mn-lt"/>
            </a:endParaRPr>
          </a:p>
        </p:txBody>
      </p:sp>
      <p:sp>
        <p:nvSpPr>
          <p:cNvPr id="155" name="テキスト プレースホルダ 9"/>
          <p:cNvSpPr>
            <a:spLocks noGrp="1"/>
          </p:cNvSpPr>
          <p:nvPr>
            <p:custDataLst>
              <p:tags r:id="rId53"/>
            </p:custDataLst>
          </p:nvPr>
        </p:nvSpPr>
        <p:spPr bwMode="gray">
          <a:xfrm>
            <a:off x="5964239" y="301942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F0842E-23FE-4D90-8901-9674BDB625C4}" type="datetime'''''''''''''''1''0''''2'''''''''''''''''''''">
              <a:rPr lang="ja-JP" altLang="en-US" sz="1000" smtClean="0"/>
              <a:pPr/>
              <a:t>102</a:t>
            </a:fld>
            <a:endParaRPr kumimoji="0" lang="ja-JP" altLang="en-US" sz="1000" dirty="0">
              <a:sym typeface="+mn-lt"/>
            </a:endParaRPr>
          </a:p>
        </p:txBody>
      </p:sp>
      <p:sp>
        <p:nvSpPr>
          <p:cNvPr id="153" name="テキスト プレースホルダ 9"/>
          <p:cNvSpPr>
            <a:spLocks noGrp="1"/>
          </p:cNvSpPr>
          <p:nvPr>
            <p:custDataLst>
              <p:tags r:id="rId54"/>
            </p:custDataLst>
          </p:nvPr>
        </p:nvSpPr>
        <p:spPr bwMode="gray">
          <a:xfrm>
            <a:off x="6300789" y="295751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6B702C-B57C-413B-995B-6CFE6D9603C2}" type="datetime'''''''''''''''''''1''''''1''''''''''''4'''''''''''''''''''''''">
              <a:rPr lang="ja-JP" altLang="en-US" sz="1000" smtClean="0"/>
              <a:pPr/>
              <a:t>114</a:t>
            </a:fld>
            <a:endParaRPr kumimoji="0" lang="ja-JP" altLang="en-US" sz="1000" dirty="0">
              <a:sym typeface="+mn-lt"/>
            </a:endParaRPr>
          </a:p>
        </p:txBody>
      </p:sp>
      <p:sp>
        <p:nvSpPr>
          <p:cNvPr id="270" name="テキスト プレースホルダ 9">
            <a:extLst>
              <a:ext uri="{FF2B5EF4-FFF2-40B4-BE49-F238E27FC236}">
                <a16:creationId xmlns:a16="http://schemas.microsoft.com/office/drawing/2014/main" id="{CAE289F0-031A-44C5-93C8-852636E88310}"/>
              </a:ext>
            </a:extLst>
          </p:cNvPr>
          <p:cNvSpPr>
            <a:spLocks noGrp="1"/>
          </p:cNvSpPr>
          <p:nvPr>
            <p:custDataLst>
              <p:tags r:id="rId55"/>
            </p:custDataLst>
          </p:nvPr>
        </p:nvSpPr>
        <p:spPr bwMode="gray">
          <a:xfrm>
            <a:off x="7310439" y="28178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D93C84C-9923-4B5C-AEC0-67D76C7061DC}" type="datetime'1''''''''''''''''''''''''''''''''''''''''''''''''40'''''''''">
              <a:rPr lang="ja-JP" altLang="en-US" sz="1000" smtClean="0"/>
              <a:pPr/>
              <a:t>140</a:t>
            </a:fld>
            <a:endParaRPr lang="ja-JP" altLang="en-US" sz="1000" dirty="0">
              <a:sym typeface="+mn-lt"/>
            </a:endParaRPr>
          </a:p>
        </p:txBody>
      </p:sp>
      <p:sp>
        <p:nvSpPr>
          <p:cNvPr id="200" name="テキスト プレースホルダ 9">
            <a:extLst>
              <a:ext uri="{FF2B5EF4-FFF2-40B4-BE49-F238E27FC236}">
                <a16:creationId xmlns:a16="http://schemas.microsoft.com/office/drawing/2014/main" id="{3AD063FF-E624-4DE6-9F99-926AF6019524}"/>
              </a:ext>
            </a:extLst>
          </p:cNvPr>
          <p:cNvSpPr>
            <a:spLocks noGrp="1"/>
          </p:cNvSpPr>
          <p:nvPr>
            <p:custDataLst>
              <p:tags r:id="rId56"/>
            </p:custDataLst>
          </p:nvPr>
        </p:nvSpPr>
        <p:spPr bwMode="auto">
          <a:xfrm>
            <a:off x="76930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CD2FD6-8BD7-4444-80BE-C0C1A28194FB}" type="datetime'''''''''''''''''''''''''1''''''''''''9'''''''''''">
              <a:rPr kumimoji="0" lang="ja-JP" altLang="en-US" sz="1000" smtClean="0"/>
              <a:pPr/>
              <a:t>19</a:t>
            </a:fld>
            <a:endParaRPr kumimoji="0" lang="ja-JP" altLang="en-US" sz="1000" dirty="0">
              <a:sym typeface="+mn-lt"/>
            </a:endParaRPr>
          </a:p>
        </p:txBody>
      </p:sp>
      <p:sp>
        <p:nvSpPr>
          <p:cNvPr id="206" name="テキスト プレースホルダ 9">
            <a:extLst>
              <a:ext uri="{FF2B5EF4-FFF2-40B4-BE49-F238E27FC236}">
                <a16:creationId xmlns:a16="http://schemas.microsoft.com/office/drawing/2014/main" id="{839414E4-616D-43EE-81C6-E3F5EB8957F8}"/>
              </a:ext>
            </a:extLst>
          </p:cNvPr>
          <p:cNvSpPr>
            <a:spLocks noGrp="1"/>
          </p:cNvSpPr>
          <p:nvPr>
            <p:custDataLst>
              <p:tags r:id="rId57"/>
            </p:custDataLst>
          </p:nvPr>
        </p:nvSpPr>
        <p:spPr bwMode="gray">
          <a:xfrm>
            <a:off x="7646989" y="27495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21B452-AE6D-4708-9801-2E27832885D4}" type="datetime'''1''''5''''''4'''''''''''''''''''''''''">
              <a:rPr lang="ja-JP" altLang="en-US" sz="1000" smtClean="0"/>
              <a:pPr/>
              <a:t>154</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0EF84431-9FEC-46E9-ABD6-B483DCB02A4D}"/>
              </a:ext>
            </a:extLst>
          </p:cNvPr>
          <p:cNvSpPr>
            <a:spLocks noGrp="1"/>
          </p:cNvSpPr>
          <p:nvPr>
            <p:custDataLst>
              <p:tags r:id="rId58"/>
            </p:custDataLst>
          </p:nvPr>
        </p:nvSpPr>
        <p:spPr bwMode="gray">
          <a:xfrm>
            <a:off x="5999164" y="32940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470781-70F8-4D07-8AB5-15E2431E3ABC}" type="datetime'''''''67'''''''''''''''''''''''''''''''''''''''''''''''''''">
              <a:rPr lang="ja-JP" altLang="en-US" sz="1000" smtClean="0">
                <a:effectLst/>
              </a:rPr>
              <a:pPr/>
              <a:t>67</a:t>
            </a:fld>
            <a:endParaRPr lang="ja-JP" altLang="en-US" sz="1000" dirty="0">
              <a:sym typeface="+mn-lt"/>
            </a:endParaRPr>
          </a:p>
        </p:txBody>
      </p:sp>
      <p:sp>
        <p:nvSpPr>
          <p:cNvPr id="212" name="テキスト プレースホルダ 9">
            <a:extLst>
              <a:ext uri="{FF2B5EF4-FFF2-40B4-BE49-F238E27FC236}">
                <a16:creationId xmlns:a16="http://schemas.microsoft.com/office/drawing/2014/main" id="{49A78357-475E-4138-92D6-0CF674DF3A36}"/>
              </a:ext>
            </a:extLst>
          </p:cNvPr>
          <p:cNvSpPr>
            <a:spLocks noGrp="1"/>
          </p:cNvSpPr>
          <p:nvPr>
            <p:custDataLst>
              <p:tags r:id="rId59"/>
            </p:custDataLst>
          </p:nvPr>
        </p:nvSpPr>
        <p:spPr bwMode="gray">
          <a:xfrm>
            <a:off x="6672264" y="3529013"/>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D6AA508-CFA4-4476-BEE5-48B6EBF27FFE}" type="datetime'''''''''''''''''''''''46'">
              <a:rPr lang="ja-JP" altLang="en-US" sz="1000" smtClean="0">
                <a:effectLst/>
              </a:rPr>
              <a:pPr/>
              <a:t>46</a:t>
            </a:fld>
            <a:endParaRPr lang="ja-JP" altLang="en-US" sz="1000" dirty="0">
              <a:sym typeface="+mn-lt"/>
            </a:endParaRPr>
          </a:p>
        </p:txBody>
      </p:sp>
      <p:sp>
        <p:nvSpPr>
          <p:cNvPr id="213" name="テキスト プレースホルダ 9">
            <a:extLst>
              <a:ext uri="{FF2B5EF4-FFF2-40B4-BE49-F238E27FC236}">
                <a16:creationId xmlns:a16="http://schemas.microsoft.com/office/drawing/2014/main" id="{7E2ABA77-3A0E-42C8-AD79-EB4554060C84}"/>
              </a:ext>
            </a:extLst>
          </p:cNvPr>
          <p:cNvSpPr>
            <a:spLocks noGrp="1"/>
          </p:cNvSpPr>
          <p:nvPr>
            <p:custDataLst>
              <p:tags r:id="rId60"/>
            </p:custDataLst>
          </p:nvPr>
        </p:nvSpPr>
        <p:spPr bwMode="gray">
          <a:xfrm>
            <a:off x="7008814" y="317658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42A9CB-5B77-4ABF-9163-AFE3B0A7BFF6}" type="datetime'''''''''''''''''''''''''''''''8''''''''''''''''3'''''''''''''">
              <a:rPr lang="ja-JP" altLang="en-US" sz="1000" smtClean="0">
                <a:effectLst/>
              </a:rPr>
              <a:pPr/>
              <a:t>83</a:t>
            </a:fld>
            <a:endParaRPr lang="ja-JP" altLang="en-US" sz="1000" dirty="0">
              <a:sym typeface="+mn-lt"/>
            </a:endParaRPr>
          </a:p>
        </p:txBody>
      </p:sp>
      <p:sp>
        <p:nvSpPr>
          <p:cNvPr id="214" name="テキスト プレースホルダ 9">
            <a:extLst>
              <a:ext uri="{FF2B5EF4-FFF2-40B4-BE49-F238E27FC236}">
                <a16:creationId xmlns:a16="http://schemas.microsoft.com/office/drawing/2014/main" id="{32C340E7-FC99-44E5-BF68-675C4EB292A6}"/>
              </a:ext>
            </a:extLst>
          </p:cNvPr>
          <p:cNvSpPr>
            <a:spLocks noGrp="1"/>
          </p:cNvSpPr>
          <p:nvPr>
            <p:custDataLst>
              <p:tags r:id="rId61"/>
            </p:custDataLst>
          </p:nvPr>
        </p:nvSpPr>
        <p:spPr bwMode="gray">
          <a:xfrm>
            <a:off x="7008814" y="35194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DDE44D-AA55-4C11-9662-6CC22AAAFD22}" type="datetime'''''''''''''''''''''''5''''''''''''''''0'''''''''">
              <a:rPr lang="ja-JP" altLang="en-US" sz="1000" smtClean="0">
                <a:effectLst/>
              </a:rPr>
              <a:pPr/>
              <a:t>50</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E06B8E93-2090-4AE5-88FB-166BE5745C1B}"/>
              </a:ext>
            </a:extLst>
          </p:cNvPr>
          <p:cNvSpPr>
            <a:spLocks noGrp="1"/>
          </p:cNvSpPr>
          <p:nvPr>
            <p:custDataLst>
              <p:tags r:id="rId62"/>
            </p:custDataLst>
          </p:nvPr>
        </p:nvSpPr>
        <p:spPr bwMode="gray">
          <a:xfrm>
            <a:off x="7345364" y="3141663"/>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3CC70E-9AE7-4D21-BD63-6FB0507CE057}" type="datetime'8''''''''''6'''''''''''''''''''''''''''''''''''''''''''''''''">
              <a:rPr lang="ja-JP" altLang="en-US" sz="1000" smtClean="0">
                <a:effectLst/>
              </a:rPr>
              <a:pPr/>
              <a:t>86</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1EE8E6F1-266C-4138-B67A-E06CC2BB08CA}"/>
              </a:ext>
            </a:extLst>
          </p:cNvPr>
          <p:cNvSpPr>
            <a:spLocks noGrp="1"/>
          </p:cNvSpPr>
          <p:nvPr>
            <p:custDataLst>
              <p:tags r:id="rId63"/>
            </p:custDataLst>
          </p:nvPr>
        </p:nvSpPr>
        <p:spPr bwMode="gray">
          <a:xfrm>
            <a:off x="7345364" y="3506788"/>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D9C39-BE8C-403F-A187-E3698920C239}" type="datetime'''''''''''''''''''''''5''''''''''''5'">
              <a:rPr lang="ja-JP" altLang="en-US" sz="1000" smtClean="0">
                <a:effectLst/>
              </a:rPr>
              <a:pPr/>
              <a:t>55</a:t>
            </a:fld>
            <a:endParaRPr lang="ja-JP" altLang="en-US" sz="1000" dirty="0">
              <a:sym typeface="+mn-lt"/>
            </a:endParaRPr>
          </a:p>
        </p:txBody>
      </p:sp>
      <p:sp>
        <p:nvSpPr>
          <p:cNvPr id="217" name="テキスト プレースホルダ 9">
            <a:extLst>
              <a:ext uri="{FF2B5EF4-FFF2-40B4-BE49-F238E27FC236}">
                <a16:creationId xmlns:a16="http://schemas.microsoft.com/office/drawing/2014/main" id="{7A2E0A8A-C136-49B3-96CD-FBAFE082423C}"/>
              </a:ext>
            </a:extLst>
          </p:cNvPr>
          <p:cNvSpPr>
            <a:spLocks noGrp="1"/>
          </p:cNvSpPr>
          <p:nvPr>
            <p:custDataLst>
              <p:tags r:id="rId64"/>
            </p:custDataLst>
          </p:nvPr>
        </p:nvSpPr>
        <p:spPr bwMode="gray">
          <a:xfrm>
            <a:off x="7681914" y="3087688"/>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1D3039-FFAE-4456-9296-8CFD8F832CDC}" type="datetime'''''''''''''''''9''''''''''''''''''1'''''''''''''">
              <a:rPr lang="ja-JP" altLang="en-US" sz="1000" smtClean="0">
                <a:effectLst/>
              </a:rPr>
              <a:pPr/>
              <a:t>91</a:t>
            </a:fld>
            <a:endParaRPr lang="ja-JP" altLang="en-US" sz="1000" dirty="0">
              <a:sym typeface="+mn-lt"/>
            </a:endParaRPr>
          </a:p>
        </p:txBody>
      </p:sp>
      <p:sp>
        <p:nvSpPr>
          <p:cNvPr id="218" name="テキスト プレースホルダ 9">
            <a:extLst>
              <a:ext uri="{FF2B5EF4-FFF2-40B4-BE49-F238E27FC236}">
                <a16:creationId xmlns:a16="http://schemas.microsoft.com/office/drawing/2014/main" id="{168263D0-40AD-4C20-821C-81064E745E4B}"/>
              </a:ext>
            </a:extLst>
          </p:cNvPr>
          <p:cNvSpPr>
            <a:spLocks noGrp="1"/>
          </p:cNvSpPr>
          <p:nvPr>
            <p:custDataLst>
              <p:tags r:id="rId65"/>
            </p:custDataLst>
          </p:nvPr>
        </p:nvSpPr>
        <p:spPr bwMode="gray">
          <a:xfrm>
            <a:off x="7681914" y="3486150"/>
            <a:ext cx="174625" cy="152400"/>
          </a:xfrm>
          <a:prstGeom prst="rect">
            <a:avLst/>
          </a:prstGeom>
          <a:noFill/>
          <a:ln>
            <a:noFill/>
          </a:ln>
          <a:effectLst/>
          <a:extLst>
            <a:ext uri="{909E8E84-426E-40DD-AFC4-6F175D3DCCD1}">
              <a14:hiddenFill xmlns:a14="http://schemas.microsoft.com/office/drawing/2010/main">
                <a:solidFill>
                  <a:srgbClr val="C0E6F4"/>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C27A17-E90F-4B3B-81BE-89EF367BB3D3}" type="datetime'''''''''''''''''''''''''''''''''''''''''''6''''''''''''''''2'">
              <a:rPr lang="ja-JP" altLang="en-US" sz="1000" smtClean="0">
                <a:effectLst/>
              </a:rPr>
              <a:pPr/>
              <a:t>62</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6A12EF8B-73E9-43D7-B76D-261CE9C49DB3}"/>
              </a:ext>
            </a:extLst>
          </p:cNvPr>
          <p:cNvSpPr>
            <a:spLocks noGrp="1"/>
          </p:cNvSpPr>
          <p:nvPr>
            <p:custDataLst>
              <p:tags r:id="rId66"/>
            </p:custDataLst>
          </p:nvPr>
        </p:nvSpPr>
        <p:spPr bwMode="gray">
          <a:xfrm>
            <a:off x="2032000" y="33480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A413E84-1E3F-4E19-9128-D3575743CF32}" type="datetime'''''1''''''4'''''''''''''''''''''''''''''''''''''">
              <a:rPr lang="ja-JP" altLang="en-US" sz="1000" smtClean="0">
                <a:effectLst/>
                <a:sym typeface="+mn-lt"/>
              </a:rPr>
              <a:pPr marL="0" indent="0">
                <a:spcBef>
                  <a:spcPct val="0"/>
                </a:spcBef>
                <a:buNone/>
              </a:pPr>
              <a:t>14</a:t>
            </a:fld>
            <a:endParaRPr lang="ja-JP" altLang="en-US" sz="1000" dirty="0">
              <a:sym typeface="+mn-lt"/>
            </a:endParaRPr>
          </a:p>
        </p:txBody>
      </p:sp>
      <p:sp>
        <p:nvSpPr>
          <p:cNvPr id="177" name="テキスト プレースホルダ 9"/>
          <p:cNvSpPr>
            <a:spLocks noGrp="1"/>
          </p:cNvSpPr>
          <p:nvPr>
            <p:custDataLst>
              <p:tags r:id="rId67"/>
            </p:custDataLst>
          </p:nvPr>
        </p:nvSpPr>
        <p:spPr bwMode="auto">
          <a:xfrm>
            <a:off x="1228725" y="38100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3CCAC7-E4B5-49B0-AE19-7D50A18CF8EF}" type="datetime'''''''''20''''''''''''''0''''''''0'''''''''''''''''''''">
              <a:rPr lang="ja-JP" altLang="en-US" sz="1000"/>
              <a:pPr marL="0" indent="0" algn="ctr">
                <a:spcBef>
                  <a:spcPct val="0"/>
                </a:spcBef>
                <a:buNone/>
              </a:pPr>
              <a:t>2000</a:t>
            </a:fld>
            <a:endParaRPr kumimoji="0" lang="ja-JP" altLang="en-US" sz="1000" dirty="0">
              <a:sym typeface="+mn-lt"/>
            </a:endParaRPr>
          </a:p>
        </p:txBody>
      </p:sp>
      <p:sp>
        <p:nvSpPr>
          <p:cNvPr id="268" name="テキスト プレースホルダ 9">
            <a:extLst>
              <a:ext uri="{FF2B5EF4-FFF2-40B4-BE49-F238E27FC236}">
                <a16:creationId xmlns:a16="http://schemas.microsoft.com/office/drawing/2014/main" id="{8AC08693-8231-45C8-8519-A454826E0B01}"/>
              </a:ext>
            </a:extLst>
          </p:cNvPr>
          <p:cNvSpPr>
            <a:spLocks noGrp="1"/>
          </p:cNvSpPr>
          <p:nvPr>
            <p:custDataLst>
              <p:tags r:id="rId68"/>
            </p:custDataLst>
          </p:nvPr>
        </p:nvSpPr>
        <p:spPr bwMode="gray">
          <a:xfrm>
            <a:off x="6637339" y="29051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5A173B9-5467-4AA2-B68C-7E8AA986BF6A}" type="datetime'''''''''''''''''''''''''1''''''24'''''''''''">
              <a:rPr lang="ja-JP" altLang="en-US" sz="1000" smtClean="0"/>
              <a:pPr/>
              <a:t>124</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FBFECE8C-5CCC-470A-A4D6-F36D61DCD5F5}"/>
              </a:ext>
            </a:extLst>
          </p:cNvPr>
          <p:cNvSpPr>
            <a:spLocks noGrp="1"/>
          </p:cNvSpPr>
          <p:nvPr>
            <p:custDataLst>
              <p:tags r:id="rId69"/>
            </p:custDataLst>
          </p:nvPr>
        </p:nvSpPr>
        <p:spPr bwMode="gray">
          <a:xfrm>
            <a:off x="5662613" y="357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F63B7A-3552-4F83-9E38-9B3B8194D001}" type="datetime'''''''''''''2''''''''''9'''''''''''''''''''''''''''">
              <a:rPr lang="ja-JP" altLang="en-US" sz="1000" smtClean="0">
                <a:effectLst/>
                <a:sym typeface="+mn-lt"/>
              </a:rPr>
              <a:pPr marL="0" indent="0" algn="ctr">
                <a:spcBef>
                  <a:spcPct val="0"/>
                </a:spcBef>
                <a:buNone/>
              </a:pPr>
              <a:t>29</a:t>
            </a:fld>
            <a:endParaRPr lang="ja-JP" altLang="en-US" sz="1000" dirty="0">
              <a:sym typeface="+mn-lt"/>
            </a:endParaRPr>
          </a:p>
        </p:txBody>
      </p:sp>
      <p:sp>
        <p:nvSpPr>
          <p:cNvPr id="187" name="テキスト プレースホルダ 9"/>
          <p:cNvSpPr>
            <a:spLocks noGrp="1"/>
          </p:cNvSpPr>
          <p:nvPr>
            <p:custDataLst>
              <p:tags r:id="rId70"/>
            </p:custDataLst>
          </p:nvPr>
        </p:nvSpPr>
        <p:spPr bwMode="auto">
          <a:xfrm>
            <a:off x="33178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91F7E1-9252-407B-B109-954A3765C944}" type="datetime'''0''''''''''''''''''''''''''''''''''''''''''''6'''''''''''">
              <a:rPr lang="ja-JP" altLang="en-US" sz="1000"/>
              <a:pPr marL="0" indent="0" algn="ctr">
                <a:spcBef>
                  <a:spcPct val="0"/>
                </a:spcBef>
                <a:buNone/>
              </a:pPr>
              <a:t>06</a:t>
            </a:fld>
            <a:endParaRPr kumimoji="0" lang="ja-JP" altLang="en-US" sz="1000" dirty="0">
              <a:sym typeface="+mn-lt"/>
            </a:endParaRPr>
          </a:p>
        </p:txBody>
      </p:sp>
      <p:sp>
        <p:nvSpPr>
          <p:cNvPr id="229" name="テキスト プレースホルダ 9">
            <a:extLst>
              <a:ext uri="{FF2B5EF4-FFF2-40B4-BE49-F238E27FC236}">
                <a16:creationId xmlns:a16="http://schemas.microsoft.com/office/drawing/2014/main" id="{3E4A0E13-6687-4DC2-A4B8-C966179F0D61}"/>
              </a:ext>
            </a:extLst>
          </p:cNvPr>
          <p:cNvSpPr>
            <a:spLocks noGrp="1"/>
          </p:cNvSpPr>
          <p:nvPr>
            <p:custDataLst>
              <p:tags r:id="rId71"/>
            </p:custDataLst>
          </p:nvPr>
        </p:nvSpPr>
        <p:spPr bwMode="gray">
          <a:xfrm>
            <a:off x="2297113" y="34813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EB9F95-A56F-4571-B98F-DE5202BE426B}" type="datetime'''''3''''''''''''''''''''''''''''''''''''''''0'''''''''''">
              <a:rPr lang="ja-JP" altLang="en-US" sz="1000" smtClean="0">
                <a:effectLst/>
                <a:sym typeface="+mn-lt"/>
              </a:rPr>
              <a:pPr marL="0" indent="0" algn="ctr">
                <a:spcBef>
                  <a:spcPct val="0"/>
                </a:spcBef>
                <a:buNone/>
              </a:pPr>
              <a:t>30</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7A2912FE-F2C3-4CFF-83A1-88C673ADF8DA}"/>
              </a:ext>
            </a:extLst>
          </p:cNvPr>
          <p:cNvSpPr>
            <a:spLocks noGrp="1"/>
          </p:cNvSpPr>
          <p:nvPr>
            <p:custDataLst>
              <p:tags r:id="rId72"/>
            </p:custDataLst>
          </p:nvPr>
        </p:nvSpPr>
        <p:spPr bwMode="gray">
          <a:xfrm>
            <a:off x="5326063" y="3317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885E98-641F-4448-B5E4-7EBA04ACB44B}" type="datetime'''''''''''''''''''''''''''7''''''''''''''4'''''''''">
              <a:rPr lang="ja-JP" altLang="en-US" sz="1000" smtClean="0">
                <a:effectLst/>
                <a:sym typeface="+mn-lt"/>
              </a:rPr>
              <a:pPr marL="0" indent="0" algn="ctr">
                <a:spcBef>
                  <a:spcPct val="0"/>
                </a:spcBef>
                <a:buNone/>
              </a:pPr>
              <a:t>74</a:t>
            </a:fld>
            <a:endParaRPr lang="ja-JP" altLang="en-US" sz="1000" dirty="0">
              <a:sym typeface="+mn-lt"/>
            </a:endParaRPr>
          </a:p>
        </p:txBody>
      </p:sp>
      <p:sp>
        <p:nvSpPr>
          <p:cNvPr id="152" name="テキスト プレースホルダ 9"/>
          <p:cNvSpPr>
            <a:spLocks noGrp="1"/>
          </p:cNvSpPr>
          <p:nvPr>
            <p:custDataLst>
              <p:tags r:id="rId73"/>
            </p:custDataLst>
          </p:nvPr>
        </p:nvSpPr>
        <p:spPr bwMode="auto">
          <a:xfrm>
            <a:off x="63468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62D424E-A7EF-4CE3-90DC-5E15D59D0E4B}" type="datetime'''''''''''''''''''''''''''''15'''''''''''''''''''''">
              <a:rPr lang="ja-JP" altLang="en-US" sz="1000"/>
              <a:pPr marL="0" indent="0" algn="ctr">
                <a:spcBef>
                  <a:spcPct val="0"/>
                </a:spcBef>
                <a:buNone/>
              </a:pPr>
              <a:t>15</a:t>
            </a:fld>
            <a:endParaRPr kumimoji="0" lang="ja-JP" altLang="en-US" sz="1000" dirty="0">
              <a:sym typeface="+mn-lt"/>
            </a:endParaRPr>
          </a:p>
        </p:txBody>
      </p:sp>
      <p:sp>
        <p:nvSpPr>
          <p:cNvPr id="223" name="テキスト プレースホルダ 9">
            <a:extLst>
              <a:ext uri="{FF2B5EF4-FFF2-40B4-BE49-F238E27FC236}">
                <a16:creationId xmlns:a16="http://schemas.microsoft.com/office/drawing/2014/main" id="{28CE0992-F634-4A88-BADC-31B5E1239E26}"/>
              </a:ext>
            </a:extLst>
          </p:cNvPr>
          <p:cNvSpPr>
            <a:spLocks noGrp="1"/>
          </p:cNvSpPr>
          <p:nvPr>
            <p:custDataLst>
              <p:tags r:id="rId74"/>
            </p:custDataLst>
          </p:nvPr>
        </p:nvSpPr>
        <p:spPr bwMode="gray">
          <a:xfrm>
            <a:off x="1358900" y="31781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E10A0EC-346E-412C-B33C-AEF8FA60BC42}" type="datetime'''''''''2''''''''''''''''''''''''''''''''''''''''3'''''''">
              <a:rPr lang="ja-JP" altLang="en-US" sz="1000" smtClean="0">
                <a:effectLst/>
                <a:sym typeface="+mn-lt"/>
              </a:rPr>
              <a:pPr marL="0" indent="0">
                <a:spcBef>
                  <a:spcPct val="0"/>
                </a:spcBef>
                <a:buNone/>
              </a:pPr>
              <a:t>23</a:t>
            </a:fld>
            <a:endParaRPr lang="ja-JP" altLang="en-US" sz="1000" dirty="0">
              <a:sym typeface="+mn-lt"/>
            </a:endParaRPr>
          </a:p>
        </p:txBody>
      </p:sp>
      <p:sp>
        <p:nvSpPr>
          <p:cNvPr id="171" name="テキスト プレースホルダ 9"/>
          <p:cNvSpPr>
            <a:spLocks noGrp="1"/>
          </p:cNvSpPr>
          <p:nvPr>
            <p:custDataLst>
              <p:tags r:id="rId75"/>
            </p:custDataLst>
          </p:nvPr>
        </p:nvSpPr>
        <p:spPr bwMode="auto">
          <a:xfrm>
            <a:off x="163512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7FAE17-6CEF-44CC-8EC7-D3743678AA4F}" type="datetime'''''''0''''''''''''''''''''''1'''''">
              <a:rPr lang="ja-JP" altLang="en-US" sz="1000"/>
              <a:pPr marL="0" indent="0" algn="ctr">
                <a:spcBef>
                  <a:spcPct val="0"/>
                </a:spcBef>
                <a:buNone/>
              </a:pPr>
              <a:t>01</a:t>
            </a:fld>
            <a:endParaRPr kumimoji="0" lang="ja-JP" altLang="en-US" sz="1000" dirty="0">
              <a:sym typeface="+mn-lt"/>
            </a:endParaRPr>
          </a:p>
        </p:txBody>
      </p:sp>
      <p:sp>
        <p:nvSpPr>
          <p:cNvPr id="225" name="テキスト プレースホルダ 9">
            <a:extLst>
              <a:ext uri="{FF2B5EF4-FFF2-40B4-BE49-F238E27FC236}">
                <a16:creationId xmlns:a16="http://schemas.microsoft.com/office/drawing/2014/main" id="{34E18C73-87B1-496C-9B3E-03617B1744E5}"/>
              </a:ext>
            </a:extLst>
          </p:cNvPr>
          <p:cNvSpPr>
            <a:spLocks noGrp="1"/>
          </p:cNvSpPr>
          <p:nvPr>
            <p:custDataLst>
              <p:tags r:id="rId76"/>
            </p:custDataLst>
          </p:nvPr>
        </p:nvSpPr>
        <p:spPr bwMode="gray">
          <a:xfrm>
            <a:off x="1695450" y="31877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CF7F3B8-BBDE-4A61-BFF0-E223C83637A5}" type="datetime'''''''''2''''''4'''''''''''''''''''">
              <a:rPr lang="ja-JP" altLang="en-US" sz="1000" smtClean="0">
                <a:effectLst/>
                <a:sym typeface="+mn-lt"/>
              </a:rPr>
              <a:pPr marL="0" indent="0">
                <a:spcBef>
                  <a:spcPct val="0"/>
                </a:spcBef>
                <a:buNone/>
              </a:pPr>
              <a:t>24</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B619E583-9BBB-4DA6-94FB-37AF8CCEAB78}"/>
              </a:ext>
            </a:extLst>
          </p:cNvPr>
          <p:cNvSpPr>
            <a:spLocks noGrp="1"/>
          </p:cNvSpPr>
          <p:nvPr>
            <p:custDataLst>
              <p:tags r:id="rId77"/>
            </p:custDataLst>
          </p:nvPr>
        </p:nvSpPr>
        <p:spPr bwMode="gray">
          <a:xfrm>
            <a:off x="1695450" y="334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DF68EB6-A7B6-4566-88A1-1255A245EF1D}" type="datetime'1''6'''''''''''''''''''''''''''">
              <a:rPr lang="ja-JP" altLang="en-US" sz="1000" smtClean="0">
                <a:effectLst/>
                <a:sym typeface="+mn-lt"/>
              </a:rPr>
              <a:pPr marL="0" indent="0">
                <a:spcBef>
                  <a:spcPct val="0"/>
                </a:spcBef>
                <a:buNone/>
              </a:pPr>
              <a:t>16</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952C295B-8CD9-47DC-B57E-F10202EFC8B1}"/>
              </a:ext>
            </a:extLst>
          </p:cNvPr>
          <p:cNvSpPr>
            <a:spLocks noGrp="1"/>
          </p:cNvSpPr>
          <p:nvPr>
            <p:custDataLst>
              <p:tags r:id="rId78"/>
            </p:custDataLst>
          </p:nvPr>
        </p:nvSpPr>
        <p:spPr bwMode="gray">
          <a:xfrm>
            <a:off x="2395538" y="3303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978844-AC25-41EB-ABAF-FCACEB5379B7}" type="datetime'''''''''''''''''''1''''''7'''''''''''''''''''''''">
              <a:rPr lang="ja-JP" altLang="en-US" sz="1000" smtClean="0">
                <a:effectLst/>
                <a:sym typeface="+mn-lt"/>
              </a:rPr>
              <a:pPr marL="0" indent="0" algn="ctr">
                <a:spcBef>
                  <a:spcPct val="0"/>
                </a:spcBef>
                <a:buNone/>
              </a:pPr>
              <a:t>17</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C137F13C-5647-4C82-BADF-5EA57B915659}"/>
              </a:ext>
            </a:extLst>
          </p:cNvPr>
          <p:cNvSpPr>
            <a:spLocks noGrp="1"/>
          </p:cNvSpPr>
          <p:nvPr>
            <p:custDataLst>
              <p:tags r:id="rId79"/>
            </p:custDataLst>
          </p:nvPr>
        </p:nvSpPr>
        <p:spPr bwMode="gray">
          <a:xfrm>
            <a:off x="2633663" y="34734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0A1330-DA13-4799-957F-D534B79DBC4A}" type="datetime'''''''''''''''3''''''''''''''''''''2'''''''''''''''''''''''''">
              <a:rPr lang="ja-JP" altLang="en-US" sz="1000" smtClean="0">
                <a:effectLst/>
                <a:sym typeface="+mn-lt"/>
              </a:rPr>
              <a:pPr marL="0" indent="0" algn="ctr">
                <a:spcBef>
                  <a:spcPct val="0"/>
                </a:spcBef>
                <a:buNone/>
              </a:pPr>
              <a:t>32</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3E851CE3-61F7-42DD-B7B2-A455B98BF5A1}"/>
              </a:ext>
            </a:extLst>
          </p:cNvPr>
          <p:cNvSpPr>
            <a:spLocks noGrp="1"/>
          </p:cNvSpPr>
          <p:nvPr>
            <p:custDataLst>
              <p:tags r:id="rId80"/>
            </p:custDataLst>
          </p:nvPr>
        </p:nvSpPr>
        <p:spPr bwMode="gray">
          <a:xfrm>
            <a:off x="2555875" y="3289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7AEB29-6305-43BB-B24A-2DBC7A0CE8E3}" type="datetime'''''''''''''''''''1''''''''''8'''''''''''">
              <a:rPr lang="ja-JP" altLang="en-US" sz="1000" smtClean="0">
                <a:effectLst/>
                <a:sym typeface="+mn-lt"/>
              </a:rPr>
              <a:pPr marL="0" indent="0" algn="ctr">
                <a:spcBef>
                  <a:spcPct val="0"/>
                </a:spcBef>
                <a:buNone/>
              </a:pPr>
              <a:t>18</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7723F6F7-B59A-47D0-8721-0496DB135FE9}"/>
              </a:ext>
            </a:extLst>
          </p:cNvPr>
          <p:cNvSpPr>
            <a:spLocks noGrp="1"/>
          </p:cNvSpPr>
          <p:nvPr>
            <p:custDataLst>
              <p:tags r:id="rId81"/>
            </p:custDataLst>
          </p:nvPr>
        </p:nvSpPr>
        <p:spPr bwMode="gray">
          <a:xfrm>
            <a:off x="2970213" y="3427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FD9D62-DD84-4BDE-924D-B100E00ECA3E}" type="datetime'''''''''''''''''''''''''''4''''''''''''''''3'''">
              <a:rPr lang="ja-JP" altLang="en-US" sz="1000" smtClean="0">
                <a:effectLst/>
                <a:sym typeface="+mn-lt"/>
              </a:rPr>
              <a:pPr marL="0" indent="0" algn="ctr">
                <a:spcBef>
                  <a:spcPct val="0"/>
                </a:spcBef>
                <a:buNone/>
              </a:pPr>
              <a:t>43</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71ED1FCB-C575-4D4C-89E4-9DE8D8384B2F}"/>
              </a:ext>
            </a:extLst>
          </p:cNvPr>
          <p:cNvSpPr>
            <a:spLocks noGrp="1"/>
          </p:cNvSpPr>
          <p:nvPr>
            <p:custDataLst>
              <p:tags r:id="rId82"/>
            </p:custDataLst>
          </p:nvPr>
        </p:nvSpPr>
        <p:spPr bwMode="gray">
          <a:xfrm>
            <a:off x="2970213" y="3592513"/>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660B23-CF72-4A8E-B2CC-2B1AAB41337B}" type="datetime'2''''''1'''''''''''''''''''''''''">
              <a:rPr lang="ja-JP" altLang="en-US" sz="1000" smtClean="0">
                <a:effectLst/>
                <a:sym typeface="+mn-lt"/>
              </a:rPr>
              <a:pPr marL="0" indent="0" algn="ctr">
                <a:spcBef>
                  <a:spcPct val="0"/>
                </a:spcBef>
                <a:buNone/>
              </a:pPr>
              <a:t>21</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617601EE-EDFD-4A9D-AFF9-5C6921C51B78}"/>
              </a:ext>
            </a:extLst>
          </p:cNvPr>
          <p:cNvSpPr>
            <a:spLocks noGrp="1"/>
          </p:cNvSpPr>
          <p:nvPr>
            <p:custDataLst>
              <p:tags r:id="rId83"/>
            </p:custDataLst>
          </p:nvPr>
        </p:nvSpPr>
        <p:spPr bwMode="gray">
          <a:xfrm>
            <a:off x="3306763" y="3414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4E83A-3503-48CD-8523-7F46C44E1C63}" type="datetime'''''''4''''''''''''''''''''''''''''''''''''6'''''''''''''''">
              <a:rPr lang="ja-JP" altLang="en-US" sz="1000" smtClean="0">
                <a:effectLst/>
                <a:sym typeface="+mn-lt"/>
              </a:rPr>
              <a:pPr marL="0" indent="0" algn="ctr">
                <a:spcBef>
                  <a:spcPct val="0"/>
                </a:spcBef>
                <a:buNone/>
              </a:pPr>
              <a:t>46</a:t>
            </a:fld>
            <a:endParaRPr lang="ja-JP" altLang="en-US" sz="1000" dirty="0">
              <a:sym typeface="+mn-lt"/>
            </a:endParaRPr>
          </a:p>
        </p:txBody>
      </p:sp>
      <p:sp>
        <p:nvSpPr>
          <p:cNvPr id="236" name="テキスト プレースホルダ 9">
            <a:extLst>
              <a:ext uri="{FF2B5EF4-FFF2-40B4-BE49-F238E27FC236}">
                <a16:creationId xmlns:a16="http://schemas.microsoft.com/office/drawing/2014/main" id="{08919541-3341-4270-B17A-201BC0E111F3}"/>
              </a:ext>
            </a:extLst>
          </p:cNvPr>
          <p:cNvSpPr>
            <a:spLocks noGrp="1"/>
          </p:cNvSpPr>
          <p:nvPr>
            <p:custDataLst>
              <p:tags r:id="rId84"/>
            </p:custDataLst>
          </p:nvPr>
        </p:nvSpPr>
        <p:spPr bwMode="gray">
          <a:xfrm>
            <a:off x="3306763" y="3590925"/>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AE0C3C-6AFF-46DE-AC26-732CCDAD1A8E}" type="datetime'''''''''2''''''''''''2'''''''''''''''''">
              <a:rPr lang="ja-JP" altLang="en-US" sz="1000" smtClean="0">
                <a:effectLst/>
                <a:sym typeface="+mn-lt"/>
              </a:rPr>
              <a:pPr marL="0" indent="0" algn="ctr">
                <a:spcBef>
                  <a:spcPct val="0"/>
                </a:spcBef>
                <a:buNone/>
              </a:pPr>
              <a:t>22</a:t>
            </a:fld>
            <a:endParaRPr lang="ja-JP" altLang="en-US" sz="1000" dirty="0">
              <a:sym typeface="+mn-lt"/>
            </a:endParaRPr>
          </a:p>
        </p:txBody>
      </p:sp>
      <p:sp>
        <p:nvSpPr>
          <p:cNvPr id="238" name="テキスト プレースホルダ 9">
            <a:extLst>
              <a:ext uri="{FF2B5EF4-FFF2-40B4-BE49-F238E27FC236}">
                <a16:creationId xmlns:a16="http://schemas.microsoft.com/office/drawing/2014/main" id="{5AFDF5BE-1216-474E-9CB7-2C1137A8917A}"/>
              </a:ext>
            </a:extLst>
          </p:cNvPr>
          <p:cNvSpPr>
            <a:spLocks noGrp="1"/>
          </p:cNvSpPr>
          <p:nvPr>
            <p:custDataLst>
              <p:tags r:id="rId85"/>
            </p:custDataLst>
          </p:nvPr>
        </p:nvSpPr>
        <p:spPr bwMode="gray">
          <a:xfrm>
            <a:off x="3643313" y="3589338"/>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CFC847-4A1F-4078-BB79-F5D65DEFA9A8}" type="datetime'''''''''''''2''''''''3'''''">
              <a:rPr lang="ja-JP" altLang="en-US" sz="1000" smtClean="0">
                <a:effectLst/>
                <a:sym typeface="+mn-lt"/>
              </a:rPr>
              <a:pPr marL="0" indent="0" algn="ctr">
                <a:spcBef>
                  <a:spcPct val="0"/>
                </a:spcBef>
                <a:buNone/>
              </a:pPr>
              <a:t>23</a:t>
            </a:fld>
            <a:endParaRPr lang="ja-JP" altLang="en-US" sz="1000" dirty="0">
              <a:sym typeface="+mn-lt"/>
            </a:endParaRPr>
          </a:p>
        </p:txBody>
      </p:sp>
      <p:sp>
        <p:nvSpPr>
          <p:cNvPr id="239" name="テキスト プレースホルダ 9">
            <a:extLst>
              <a:ext uri="{FF2B5EF4-FFF2-40B4-BE49-F238E27FC236}">
                <a16:creationId xmlns:a16="http://schemas.microsoft.com/office/drawing/2014/main" id="{3BD94938-9F08-47E7-B152-539EECBA1804}"/>
              </a:ext>
            </a:extLst>
          </p:cNvPr>
          <p:cNvSpPr>
            <a:spLocks noGrp="1"/>
          </p:cNvSpPr>
          <p:nvPr>
            <p:custDataLst>
              <p:tags r:id="rId86"/>
            </p:custDataLst>
          </p:nvPr>
        </p:nvSpPr>
        <p:spPr bwMode="gray">
          <a:xfrm>
            <a:off x="3979863" y="3387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1D9140-A0EA-458C-86D2-FA87FA6E1849}" type="datetime'5''''''''''''4'''">
              <a:rPr lang="ja-JP" altLang="en-US" sz="1000" smtClean="0">
                <a:effectLst/>
                <a:sym typeface="+mn-lt"/>
              </a:rPr>
              <a:pPr marL="0" indent="0" algn="ctr">
                <a:spcBef>
                  <a:spcPct val="0"/>
                </a:spcBef>
                <a:buNone/>
              </a:pPr>
              <a:t>54</a:t>
            </a:fld>
            <a:endParaRPr lang="ja-JP" altLang="en-US" sz="1000" dirty="0">
              <a:sym typeface="+mn-lt"/>
            </a:endParaRPr>
          </a:p>
        </p:txBody>
      </p:sp>
      <p:sp>
        <p:nvSpPr>
          <p:cNvPr id="224" name="テキスト プレースホルダ 9">
            <a:extLst>
              <a:ext uri="{FF2B5EF4-FFF2-40B4-BE49-F238E27FC236}">
                <a16:creationId xmlns:a16="http://schemas.microsoft.com/office/drawing/2014/main" id="{06AE28AE-95ED-45F9-BDD8-719EEAFBAC68}"/>
              </a:ext>
            </a:extLst>
          </p:cNvPr>
          <p:cNvSpPr>
            <a:spLocks noGrp="1"/>
          </p:cNvSpPr>
          <p:nvPr>
            <p:custDataLst>
              <p:tags r:id="rId87"/>
            </p:custDataLst>
          </p:nvPr>
        </p:nvSpPr>
        <p:spPr bwMode="gray">
          <a:xfrm>
            <a:off x="1358900" y="33305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31E515B-3A10-429E-A357-7E1642D30215}" type="datetime'''''''''''''''''''1''''''''''''''''8'''''''''">
              <a:rPr lang="ja-JP" altLang="en-US" sz="1000" smtClean="0">
                <a:effectLst/>
                <a:sym typeface="+mn-lt"/>
              </a:rPr>
              <a:pPr marL="0" indent="0">
                <a:spcBef>
                  <a:spcPct val="0"/>
                </a:spcBef>
                <a:buNone/>
              </a:pPr>
              <a:t>18</a:t>
            </a:fld>
            <a:endParaRPr lang="ja-JP" altLang="en-US" sz="1000" dirty="0">
              <a:sym typeface="+mn-lt"/>
            </a:endParaRPr>
          </a:p>
        </p:txBody>
      </p:sp>
      <p:sp>
        <p:nvSpPr>
          <p:cNvPr id="241" name="テキスト プレースホルダ 9">
            <a:extLst>
              <a:ext uri="{FF2B5EF4-FFF2-40B4-BE49-F238E27FC236}">
                <a16:creationId xmlns:a16="http://schemas.microsoft.com/office/drawing/2014/main" id="{FE85863D-B7A2-49B9-9713-FDC2FEC4885D}"/>
              </a:ext>
            </a:extLst>
          </p:cNvPr>
          <p:cNvSpPr>
            <a:spLocks noGrp="1"/>
          </p:cNvSpPr>
          <p:nvPr>
            <p:custDataLst>
              <p:tags r:id="rId88"/>
            </p:custDataLst>
          </p:nvPr>
        </p:nvSpPr>
        <p:spPr bwMode="gray">
          <a:xfrm>
            <a:off x="4316413" y="3360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FF8E43-0184-46D2-A13D-D867DFEDA255}" type="datetime'''''5''''''''''''''''''''''9'''''''''''">
              <a:rPr lang="ja-JP" altLang="en-US" sz="1000" smtClean="0">
                <a:effectLst/>
                <a:sym typeface="+mn-lt"/>
              </a:rPr>
              <a:pPr marL="0" indent="0" algn="ctr">
                <a:spcBef>
                  <a:spcPct val="0"/>
                </a:spcBef>
                <a:buNone/>
              </a:pPr>
              <a:t>59</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D38BC05D-C15F-4CA4-9604-0051A87DC262}"/>
              </a:ext>
            </a:extLst>
          </p:cNvPr>
          <p:cNvSpPr>
            <a:spLocks noGrp="1"/>
          </p:cNvSpPr>
          <p:nvPr>
            <p:custDataLst>
              <p:tags r:id="rId89"/>
            </p:custDataLst>
          </p:nvPr>
        </p:nvSpPr>
        <p:spPr bwMode="gray">
          <a:xfrm>
            <a:off x="4316413" y="3579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DCB1CA-5B64-41F6-BB61-2061075EE4FD}" type="datetime'2''''''''''''''''''''''''''''6'''''">
              <a:rPr lang="ja-JP" altLang="en-US" sz="1000" smtClean="0">
                <a:effectLst/>
                <a:sym typeface="+mn-lt"/>
              </a:rPr>
              <a:pPr marL="0" indent="0" algn="ctr">
                <a:spcBef>
                  <a:spcPct val="0"/>
                </a:spcBef>
                <a:buNone/>
              </a:pPr>
              <a:t>26</a:t>
            </a:fld>
            <a:endParaRPr lang="ja-JP" altLang="en-US" sz="1000" dirty="0">
              <a:sym typeface="+mn-lt"/>
            </a:endParaRPr>
          </a:p>
        </p:txBody>
      </p:sp>
      <p:sp>
        <p:nvSpPr>
          <p:cNvPr id="243" name="テキスト プレースホルダ 9">
            <a:extLst>
              <a:ext uri="{FF2B5EF4-FFF2-40B4-BE49-F238E27FC236}">
                <a16:creationId xmlns:a16="http://schemas.microsoft.com/office/drawing/2014/main" id="{06B67314-E66D-4589-98AA-3A7D080A871D}"/>
              </a:ext>
            </a:extLst>
          </p:cNvPr>
          <p:cNvSpPr>
            <a:spLocks noGrp="1"/>
          </p:cNvSpPr>
          <p:nvPr>
            <p:custDataLst>
              <p:tags r:id="rId90"/>
            </p:custDataLst>
          </p:nvPr>
        </p:nvSpPr>
        <p:spPr bwMode="gray">
          <a:xfrm>
            <a:off x="4652963" y="33401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DA102AF-6E31-424E-9435-3B1557047D6C}" type="datetime'''''''''''''''''''''''''''''''6''1'''''''''''''''''''''">
              <a:rPr lang="ja-JP" altLang="en-US" sz="1000" smtClean="0">
                <a:effectLst/>
                <a:sym typeface="+mn-lt"/>
              </a:rPr>
              <a:pPr marL="0" indent="0" algn="ctr">
                <a:spcBef>
                  <a:spcPct val="0"/>
                </a:spcBef>
                <a:buNone/>
              </a:pPr>
              <a:t>61</a:t>
            </a:fld>
            <a:endParaRPr lang="ja-JP" altLang="en-US" sz="1000" dirty="0">
              <a:sym typeface="+mn-lt"/>
            </a:endParaRPr>
          </a:p>
        </p:txBody>
      </p:sp>
      <p:sp>
        <p:nvSpPr>
          <p:cNvPr id="244" name="テキスト プレースホルダ 9">
            <a:extLst>
              <a:ext uri="{FF2B5EF4-FFF2-40B4-BE49-F238E27FC236}">
                <a16:creationId xmlns:a16="http://schemas.microsoft.com/office/drawing/2014/main" id="{EF78B3D2-E542-4C65-AC74-D06E08A6B625}"/>
              </a:ext>
            </a:extLst>
          </p:cNvPr>
          <p:cNvSpPr>
            <a:spLocks noGrp="1"/>
          </p:cNvSpPr>
          <p:nvPr>
            <p:custDataLst>
              <p:tags r:id="rId91"/>
            </p:custDataLst>
          </p:nvPr>
        </p:nvSpPr>
        <p:spPr bwMode="gray">
          <a:xfrm>
            <a:off x="4652963" y="35734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9C96C8-CAE6-4AE3-9808-11988BFA3F45}" type="datetime'''''''''2''''''''''''''''9'''''''">
              <a:rPr lang="ja-JP" altLang="en-US" sz="1000" smtClean="0">
                <a:effectLst/>
                <a:sym typeface="+mn-lt"/>
              </a:rPr>
              <a:pPr marL="0" indent="0" algn="ctr">
                <a:spcBef>
                  <a:spcPct val="0"/>
                </a:spcBef>
                <a:buNone/>
              </a:pPr>
              <a:t>29</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C16C08DD-4126-4FCA-8320-0FE08C34DBF2}"/>
              </a:ext>
            </a:extLst>
          </p:cNvPr>
          <p:cNvSpPr>
            <a:spLocks noGrp="1"/>
          </p:cNvSpPr>
          <p:nvPr>
            <p:custDataLst>
              <p:tags r:id="rId92"/>
            </p:custDataLst>
          </p:nvPr>
        </p:nvSpPr>
        <p:spPr bwMode="gray">
          <a:xfrm>
            <a:off x="4989513" y="33496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EE9F8-FFDD-4006-A5D8-C53EAACD2E49}" type="datetime'''''6''''''''''''''''''''''''7'''''''''''''''''''''''''''''''">
              <a:rPr lang="ja-JP" altLang="en-US" sz="1000" smtClean="0">
                <a:effectLst/>
                <a:sym typeface="+mn-lt"/>
              </a:rPr>
              <a:pPr marL="0" indent="0" algn="ctr">
                <a:spcBef>
                  <a:spcPct val="0"/>
                </a:spcBef>
                <a:buNone/>
              </a:pPr>
              <a:t>67</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E9F09E30-649B-48A7-93A6-7AB37EF7716B}"/>
              </a:ext>
            </a:extLst>
          </p:cNvPr>
          <p:cNvSpPr>
            <a:spLocks noGrp="1"/>
          </p:cNvSpPr>
          <p:nvPr>
            <p:custDataLst>
              <p:tags r:id="rId93"/>
            </p:custDataLst>
          </p:nvPr>
        </p:nvSpPr>
        <p:spPr bwMode="gray">
          <a:xfrm>
            <a:off x="5326063" y="3578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52A92D-E5BA-41B3-8B6D-79EFD2C40CCA}" type="datetime'''''''''''''''''2''''''''''7'''''''''''''''''''''''''''''">
              <a:rPr lang="ja-JP" altLang="en-US" sz="1000" smtClean="0">
                <a:effectLst/>
                <a:sym typeface="+mn-lt"/>
              </a:rPr>
              <a:pPr marL="0" indent="0" algn="ctr">
                <a:spcBef>
                  <a:spcPct val="0"/>
                </a:spcBef>
                <a:buNone/>
              </a:pPr>
              <a:t>27</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101A9BF2-5DB3-4207-A2FA-F31E5B0A05CF}"/>
              </a:ext>
            </a:extLst>
          </p:cNvPr>
          <p:cNvSpPr>
            <a:spLocks noGrp="1"/>
          </p:cNvSpPr>
          <p:nvPr>
            <p:custDataLst>
              <p:tags r:id="rId94"/>
            </p:custDataLst>
          </p:nvPr>
        </p:nvSpPr>
        <p:spPr bwMode="gray">
          <a:xfrm>
            <a:off x="5662613" y="32877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1FE6F4-548A-47C9-B166-181D6A0E0FAA}" type="datetime'''''''''8''''''''''''''''''''''''''''''''''''''1'''''">
              <a:rPr lang="ja-JP" altLang="en-US" sz="1000" smtClean="0">
                <a:effectLst/>
                <a:sym typeface="+mn-lt"/>
              </a:rPr>
              <a:pPr marL="0" indent="0" algn="ctr">
                <a:spcBef>
                  <a:spcPct val="0"/>
                </a:spcBef>
                <a:buNone/>
              </a:pPr>
              <a:t>81</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A61B2DA5-7D26-4029-A2F7-41494E2E6FE7}"/>
              </a:ext>
            </a:extLst>
          </p:cNvPr>
          <p:cNvSpPr>
            <a:spLocks noGrp="1"/>
          </p:cNvSpPr>
          <p:nvPr>
            <p:custDataLst>
              <p:tags r:id="rId95"/>
            </p:custDataLst>
          </p:nvPr>
        </p:nvSpPr>
        <p:spPr bwMode="gray">
          <a:xfrm>
            <a:off x="6335714" y="3241675"/>
            <a:ext cx="174625" cy="152400"/>
          </a:xfrm>
          <a:prstGeom prst="rect">
            <a:avLst/>
          </a:prstGeom>
          <a:noFill/>
          <a:ln>
            <a:noFill/>
          </a:ln>
          <a:effectLst/>
          <a:extLst>
            <a:ext uri="{909E8E84-426E-40DD-AFC4-6F175D3DCCD1}">
              <a14:hiddenFill xmlns:a14="http://schemas.microsoft.com/office/drawing/2010/main">
                <a:solidFill>
                  <a:srgbClr val="80CCE8"/>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54349B-E8C4-4865-AE8D-57F0A1F27A9A}" type="datetime'''7''''''''''''''''''''''1'''''''''''''''''''''''">
              <a:rPr lang="ja-JP" altLang="en-US" sz="1000" smtClean="0">
                <a:effectLst/>
              </a:rPr>
              <a:pPr/>
              <a:t>71</a:t>
            </a:fld>
            <a:endParaRPr lang="ja-JP" altLang="en-US" sz="1000" dirty="0">
              <a:sym typeface="+mn-lt"/>
            </a:endParaRPr>
          </a:p>
        </p:txBody>
      </p:sp>
      <p:sp>
        <p:nvSpPr>
          <p:cNvPr id="227" name="テキスト プレースホルダ 9">
            <a:extLst>
              <a:ext uri="{FF2B5EF4-FFF2-40B4-BE49-F238E27FC236}">
                <a16:creationId xmlns:a16="http://schemas.microsoft.com/office/drawing/2014/main" id="{FB469545-ADB5-4888-BBFB-1BC10A89E07E}"/>
              </a:ext>
            </a:extLst>
          </p:cNvPr>
          <p:cNvSpPr>
            <a:spLocks noGrp="1"/>
          </p:cNvSpPr>
          <p:nvPr>
            <p:custDataLst>
              <p:tags r:id="rId96"/>
            </p:custDataLst>
          </p:nvPr>
        </p:nvSpPr>
        <p:spPr bwMode="gray">
          <a:xfrm>
            <a:off x="2032000" y="3195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5182B2C-9ADF-4F96-9F35-C5A8E6A7EC5E}" type="datetime'''''''''''''''''''''''''''''''2''''''4'''''''''''''''''''">
              <a:rPr lang="ja-JP" altLang="en-US" sz="1000" smtClean="0">
                <a:effectLst/>
                <a:sym typeface="+mn-lt"/>
              </a:rPr>
              <a:pPr marL="0" indent="0">
                <a:spcBef>
                  <a:spcPct val="0"/>
                </a:spcBef>
                <a:buNone/>
              </a:pPr>
              <a:t>24</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F7EB0B94-9FB9-42BA-900E-1A938831149A}"/>
              </a:ext>
            </a:extLst>
          </p:cNvPr>
          <p:cNvSpPr>
            <a:spLocks noGrp="1"/>
          </p:cNvSpPr>
          <p:nvPr>
            <p:custDataLst>
              <p:tags r:id="rId97"/>
            </p:custDataLst>
          </p:nvPr>
        </p:nvSpPr>
        <p:spPr bwMode="auto">
          <a:xfrm>
            <a:off x="66833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F6A0B1-414C-462E-ADFB-BA59E4B68141}" type="datetime'''''1''''''''''''''''''''''''''''''''''''''''''6'''''''''''">
              <a:rPr kumimoji="0" lang="ja-JP" altLang="en-US" sz="1000" smtClean="0"/>
              <a:pPr/>
              <a:t>16</a:t>
            </a:fld>
            <a:endParaRPr kumimoji="0" lang="ja-JP" altLang="en-US" sz="1000" dirty="0">
              <a:sym typeface="+mn-lt"/>
            </a:endParaRPr>
          </a:p>
        </p:txBody>
      </p:sp>
      <p:sp>
        <p:nvSpPr>
          <p:cNvPr id="158" name="テキスト プレースホルダ 9"/>
          <p:cNvSpPr>
            <a:spLocks noGrp="1"/>
          </p:cNvSpPr>
          <p:nvPr>
            <p:custDataLst>
              <p:tags r:id="rId98"/>
            </p:custDataLst>
          </p:nvPr>
        </p:nvSpPr>
        <p:spPr bwMode="auto">
          <a:xfrm>
            <a:off x="5337175" y="38100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08C643-72A4-48FF-9CA5-B6D47062726A}" type="datetime'''''''''''''1''''''''''''''''''''''''''''''2'''''''">
              <a:rPr lang="ja-JP" altLang="en-US" sz="1000"/>
              <a:pPr marL="0" indent="0" algn="ctr">
                <a:spcBef>
                  <a:spcPct val="0"/>
                </a:spcBef>
                <a:buNone/>
              </a:pPr>
              <a:t>12</a:t>
            </a:fld>
            <a:endParaRPr kumimoji="0" lang="ja-JP" altLang="en-US" sz="1000" dirty="0">
              <a:sym typeface="+mn-lt"/>
            </a:endParaRPr>
          </a:p>
        </p:txBody>
      </p:sp>
      <p:sp>
        <p:nvSpPr>
          <p:cNvPr id="240" name="テキスト プレースホルダ 9">
            <a:extLst>
              <a:ext uri="{FF2B5EF4-FFF2-40B4-BE49-F238E27FC236}">
                <a16:creationId xmlns:a16="http://schemas.microsoft.com/office/drawing/2014/main" id="{982E9A5A-A421-4AEA-A8CC-E851FB7F581C}"/>
              </a:ext>
            </a:extLst>
          </p:cNvPr>
          <p:cNvSpPr>
            <a:spLocks noGrp="1"/>
          </p:cNvSpPr>
          <p:nvPr>
            <p:custDataLst>
              <p:tags r:id="rId99"/>
            </p:custDataLst>
          </p:nvPr>
        </p:nvSpPr>
        <p:spPr bwMode="gray">
          <a:xfrm>
            <a:off x="3979863" y="3587750"/>
            <a:ext cx="17462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28C586A-48FC-4207-AACC-177F9EC81117}" type="datetime'2''''''''''''''''''''''''''''3'''''''''">
              <a:rPr lang="ja-JP" altLang="en-US" sz="1000" smtClean="0">
                <a:effectLst/>
                <a:sym typeface="+mn-lt"/>
              </a:rPr>
              <a:pPr marL="0" indent="0" algn="ctr">
                <a:spcBef>
                  <a:spcPct val="0"/>
                </a:spcBef>
                <a:buNone/>
              </a:pPr>
              <a:t>23</a:t>
            </a:fld>
            <a:endParaRPr lang="ja-JP" altLang="en-US" sz="1000" dirty="0">
              <a:sym typeface="+mn-lt"/>
            </a:endParaRPr>
          </a:p>
        </p:txBody>
      </p:sp>
      <p:sp>
        <p:nvSpPr>
          <p:cNvPr id="7" name="Rectangle 6" hidden="1"/>
          <p:cNvSpPr/>
          <p:nvPr>
            <p:custDataLst>
              <p:tags r:id="rId100"/>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graphicFrame>
        <p:nvGraphicFramePr>
          <p:cNvPr id="176" name="Chart 175">
            <a:extLst>
              <a:ext uri="{FF2B5EF4-FFF2-40B4-BE49-F238E27FC236}">
                <a16:creationId xmlns:a16="http://schemas.microsoft.com/office/drawing/2014/main" id="{E21D691B-741C-4B9E-8761-059FD250311D}"/>
              </a:ext>
            </a:extLst>
          </p:cNvPr>
          <p:cNvGraphicFramePr/>
          <p:nvPr>
            <p:custDataLst>
              <p:tags r:id="rId101"/>
            </p:custDataLst>
            <p:extLst>
              <p:ext uri="{D42A27DB-BD31-4B8C-83A1-F6EECF244321}">
                <p14:modId xmlns:p14="http://schemas.microsoft.com/office/powerpoint/2010/main" val="4290407618"/>
              </p:ext>
            </p:extLst>
          </p:nvPr>
        </p:nvGraphicFramePr>
        <p:xfrm>
          <a:off x="1071563" y="1955800"/>
          <a:ext cx="6805612" cy="1851025"/>
        </p:xfrm>
        <a:graphic>
          <a:graphicData uri="http://schemas.openxmlformats.org/drawingml/2006/chart">
            <c:chart xmlns:c="http://schemas.openxmlformats.org/drawingml/2006/chart" xmlns:r="http://schemas.openxmlformats.org/officeDocument/2006/relationships" r:id="rId159"/>
          </a:graphicData>
        </a:graphic>
      </p:graphicFrame>
      <p:sp>
        <p:nvSpPr>
          <p:cNvPr id="3" name="タイトル 2"/>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4" y="2348880"/>
            <a:ext cx="514143" cy="144016"/>
          </a:xfrm>
          <a:prstGeom prst="rect">
            <a:avLst/>
          </a:prstGeom>
          <a:noFill/>
        </p:spPr>
        <p:txBody>
          <a:bodyPr wrap="non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848543" y="4437112"/>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700808"/>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3933825"/>
            <a:ext cx="8640960" cy="288032"/>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761312" y="2388678"/>
            <a:ext cx="432048" cy="130924"/>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84" name="Chart 283">
            <a:extLst>
              <a:ext uri="{FF2B5EF4-FFF2-40B4-BE49-F238E27FC236}">
                <a16:creationId xmlns:a16="http://schemas.microsoft.com/office/drawing/2014/main" id="{CA521F14-A303-4B1E-8556-A131C0A22062}"/>
              </a:ext>
            </a:extLst>
          </p:cNvPr>
          <p:cNvGraphicFramePr/>
          <p:nvPr>
            <p:custDataLst>
              <p:tags r:id="rId102"/>
            </p:custDataLst>
            <p:extLst>
              <p:ext uri="{D42A27DB-BD31-4B8C-83A1-F6EECF244321}">
                <p14:modId xmlns:p14="http://schemas.microsoft.com/office/powerpoint/2010/main" val="141116389"/>
              </p:ext>
            </p:extLst>
          </p:nvPr>
        </p:nvGraphicFramePr>
        <p:xfrm>
          <a:off x="723900" y="4524375"/>
          <a:ext cx="7361238" cy="1493838"/>
        </p:xfrm>
        <a:graphic>
          <a:graphicData uri="http://schemas.openxmlformats.org/drawingml/2006/chart">
            <c:chart xmlns:c="http://schemas.openxmlformats.org/drawingml/2006/chart" xmlns:r="http://schemas.openxmlformats.org/officeDocument/2006/relationships" r:id="rId160"/>
          </a:graphicData>
        </a:graphic>
      </p:graphicFrame>
      <p:sp>
        <p:nvSpPr>
          <p:cNvPr id="250" name="テキスト プレースホルダ 9">
            <a:extLst>
              <a:ext uri="{FF2B5EF4-FFF2-40B4-BE49-F238E27FC236}">
                <a16:creationId xmlns:a16="http://schemas.microsoft.com/office/drawing/2014/main" id="{F9089D25-94E0-476B-A204-A7B4EC5B9253}"/>
              </a:ext>
            </a:extLst>
          </p:cNvPr>
          <p:cNvSpPr>
            <a:spLocks noGrp="1"/>
          </p:cNvSpPr>
          <p:nvPr>
            <p:custDataLst>
              <p:tags r:id="rId103"/>
            </p:custDataLst>
          </p:nvPr>
        </p:nvSpPr>
        <p:spPr bwMode="auto">
          <a:xfrm>
            <a:off x="74120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0FA455-BB4A-416D-B8A9-AA9F1C4C7ED6}" type="datetime'''''''''''''''''''''''''''''''''''''''''''''''''1''''''''''8'">
              <a:rPr kumimoji="0" lang="ja-JP" altLang="en-US" sz="1000" smtClean="0"/>
              <a:pPr/>
              <a:t>18</a:t>
            </a:fld>
            <a:endParaRPr kumimoji="0" lang="ja-JP" altLang="en-US" sz="1000" dirty="0">
              <a:sym typeface="+mn-lt"/>
            </a:endParaRPr>
          </a:p>
        </p:txBody>
      </p:sp>
      <p:sp>
        <p:nvSpPr>
          <p:cNvPr id="127" name="テキスト プレースホルダ 9"/>
          <p:cNvSpPr>
            <a:spLocks noGrp="1"/>
          </p:cNvSpPr>
          <p:nvPr>
            <p:custDataLst>
              <p:tags r:id="rId104"/>
            </p:custDataLst>
          </p:nvPr>
        </p:nvSpPr>
        <p:spPr bwMode="gray">
          <a:xfrm>
            <a:off x="1920875" y="53340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DCEECB-2292-455C-B266-D47402A512F1}" type="datetime'''''''''''''''''4''7'''''''''''''''''''''''''''''''''''''">
              <a:rPr kumimoji="0" lang="ja-JP" altLang="en-US" sz="1000" smtClean="0"/>
              <a:pPr/>
              <a:t>47</a:t>
            </a:fld>
            <a:endParaRPr kumimoji="0" lang="ja-JP" altLang="en-US" sz="1000" dirty="0">
              <a:sym typeface="+mn-lt"/>
            </a:endParaRPr>
          </a:p>
        </p:txBody>
      </p:sp>
      <p:sp>
        <p:nvSpPr>
          <p:cNvPr id="197" name="テキスト プレースホルダ 9"/>
          <p:cNvSpPr>
            <a:spLocks noGrp="1"/>
          </p:cNvSpPr>
          <p:nvPr>
            <p:custDataLst>
              <p:tags r:id="rId105"/>
            </p:custDataLst>
          </p:nvPr>
        </p:nvSpPr>
        <p:spPr bwMode="gray">
          <a:xfrm>
            <a:off x="3633788" y="5046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08690E5-3072-49D2-880B-667475E87C06}" type="datetime'''''''8''''''0'''''''''''''''''''''''''''''">
              <a:rPr lang="ja-JP" altLang="en-US" sz="1000" smtClean="0"/>
              <a:pPr/>
              <a:t>80</a:t>
            </a:fld>
            <a:endParaRPr kumimoji="0" lang="ja-JP" altLang="en-US" sz="1000" dirty="0">
              <a:sym typeface="+mn-lt"/>
            </a:endParaRPr>
          </a:p>
        </p:txBody>
      </p:sp>
      <p:sp>
        <p:nvSpPr>
          <p:cNvPr id="93" name="テキスト プレースホルダ 9"/>
          <p:cNvSpPr>
            <a:spLocks noGrp="1"/>
          </p:cNvSpPr>
          <p:nvPr>
            <p:custDataLst>
              <p:tags r:id="rId106"/>
            </p:custDataLst>
          </p:nvPr>
        </p:nvSpPr>
        <p:spPr bwMode="auto">
          <a:xfrm>
            <a:off x="29606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89" name="テキスト プレースホルダ 9"/>
          <p:cNvSpPr>
            <a:spLocks noGrp="1"/>
          </p:cNvSpPr>
          <p:nvPr>
            <p:custDataLst>
              <p:tags r:id="rId107"/>
            </p:custDataLst>
          </p:nvPr>
        </p:nvSpPr>
        <p:spPr bwMode="auto">
          <a:xfrm>
            <a:off x="159067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91" name="テキスト プレースホルダ 9"/>
          <p:cNvSpPr>
            <a:spLocks noGrp="1"/>
          </p:cNvSpPr>
          <p:nvPr>
            <p:custDataLst>
              <p:tags r:id="rId108"/>
            </p:custDataLst>
          </p:nvPr>
        </p:nvSpPr>
        <p:spPr bwMode="auto">
          <a:xfrm>
            <a:off x="19319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92" name="テキスト プレースホルダ 9"/>
          <p:cNvSpPr>
            <a:spLocks noGrp="1"/>
          </p:cNvSpPr>
          <p:nvPr>
            <p:custDataLst>
              <p:tags r:id="rId109"/>
            </p:custDataLst>
          </p:nvPr>
        </p:nvSpPr>
        <p:spPr bwMode="auto">
          <a:xfrm>
            <a:off x="22748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273" name="テキスト プレースホルダ 9">
            <a:extLst>
              <a:ext uri="{FF2B5EF4-FFF2-40B4-BE49-F238E27FC236}">
                <a16:creationId xmlns:a16="http://schemas.microsoft.com/office/drawing/2014/main" id="{8AF352B9-D91B-41EC-BD7F-CF76D180F922}"/>
              </a:ext>
            </a:extLst>
          </p:cNvPr>
          <p:cNvSpPr>
            <a:spLocks noGrp="1"/>
          </p:cNvSpPr>
          <p:nvPr>
            <p:custDataLst>
              <p:tags r:id="rId110"/>
            </p:custDataLst>
          </p:nvPr>
        </p:nvSpPr>
        <p:spPr bwMode="auto">
          <a:xfrm>
            <a:off x="775335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C3C7068-1CBF-48F7-A72E-243034CE5C1F}" type="datetime'''''''''''''''''''''''1''''''''9'''''''''''''''''''">
              <a:rPr kumimoji="0" lang="ja-JP" altLang="en-US" sz="1000" smtClean="0"/>
              <a:pPr/>
              <a:t>19</a:t>
            </a:fld>
            <a:endParaRPr kumimoji="0" lang="ja-JP" altLang="en-US" sz="1000" dirty="0">
              <a:sym typeface="+mn-lt"/>
            </a:endParaRPr>
          </a:p>
        </p:txBody>
      </p:sp>
      <p:sp>
        <p:nvSpPr>
          <p:cNvPr id="85" name="テキスト プレースホルダ 9"/>
          <p:cNvSpPr>
            <a:spLocks noGrp="1"/>
          </p:cNvSpPr>
          <p:nvPr>
            <p:custDataLst>
              <p:tags r:id="rId111"/>
            </p:custDataLst>
          </p:nvPr>
        </p:nvSpPr>
        <p:spPr bwMode="auto">
          <a:xfrm>
            <a:off x="261778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86" name="テキスト プレースホルダ 9"/>
          <p:cNvSpPr>
            <a:spLocks noGrp="1"/>
          </p:cNvSpPr>
          <p:nvPr>
            <p:custDataLst>
              <p:tags r:id="rId112"/>
            </p:custDataLst>
          </p:nvPr>
        </p:nvSpPr>
        <p:spPr bwMode="auto">
          <a:xfrm>
            <a:off x="33020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100" name="テキスト プレースホルダ 9"/>
          <p:cNvSpPr>
            <a:spLocks noGrp="1"/>
          </p:cNvSpPr>
          <p:nvPr>
            <p:custDataLst>
              <p:tags r:id="rId113"/>
            </p:custDataLst>
          </p:nvPr>
        </p:nvSpPr>
        <p:spPr bwMode="auto">
          <a:xfrm>
            <a:off x="63849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84" name="テキスト プレースホルダ 9"/>
          <p:cNvSpPr>
            <a:spLocks noGrp="1"/>
          </p:cNvSpPr>
          <p:nvPr>
            <p:custDataLst>
              <p:tags r:id="rId114"/>
            </p:custDataLst>
          </p:nvPr>
        </p:nvSpPr>
        <p:spPr bwMode="auto">
          <a:xfrm>
            <a:off x="36449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115"/>
            </p:custDataLst>
          </p:nvPr>
        </p:nvSpPr>
        <p:spPr bwMode="auto">
          <a:xfrm>
            <a:off x="3987800"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96" name="テキスト プレースホルダ 9"/>
          <p:cNvSpPr>
            <a:spLocks noGrp="1"/>
          </p:cNvSpPr>
          <p:nvPr>
            <p:custDataLst>
              <p:tags r:id="rId116"/>
            </p:custDataLst>
          </p:nvPr>
        </p:nvSpPr>
        <p:spPr bwMode="auto">
          <a:xfrm>
            <a:off x="43291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7" name="テキスト プレースホルダ 9"/>
          <p:cNvSpPr>
            <a:spLocks noGrp="1"/>
          </p:cNvSpPr>
          <p:nvPr>
            <p:custDataLst>
              <p:tags r:id="rId117"/>
            </p:custDataLst>
          </p:nvPr>
        </p:nvSpPr>
        <p:spPr bwMode="auto">
          <a:xfrm>
            <a:off x="46720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8" name="テキスト プレースホルダ 9"/>
          <p:cNvSpPr>
            <a:spLocks noGrp="1"/>
          </p:cNvSpPr>
          <p:nvPr>
            <p:custDataLst>
              <p:tags r:id="rId118"/>
            </p:custDataLst>
          </p:nvPr>
        </p:nvSpPr>
        <p:spPr bwMode="auto">
          <a:xfrm>
            <a:off x="5014913"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119"/>
            </p:custDataLst>
          </p:nvPr>
        </p:nvSpPr>
        <p:spPr bwMode="auto">
          <a:xfrm>
            <a:off x="53562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20"/>
            </p:custDataLst>
          </p:nvPr>
        </p:nvSpPr>
        <p:spPr bwMode="auto">
          <a:xfrm>
            <a:off x="56991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205" name="テキスト プレースホルダ 9"/>
          <p:cNvSpPr>
            <a:spLocks noGrp="1"/>
          </p:cNvSpPr>
          <p:nvPr>
            <p:custDataLst>
              <p:tags r:id="rId121"/>
            </p:custDataLst>
          </p:nvPr>
        </p:nvSpPr>
        <p:spPr bwMode="gray">
          <a:xfrm>
            <a:off x="6338888" y="47799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AAFE49-E553-4AED-800B-2045B2286B25}" type="datetime'''1''''''''''''''''''''1''''''''''''''''1'''''''''''''">
              <a:rPr lang="ja-JP" altLang="en-US" sz="1000" smtClean="0"/>
              <a:pPr/>
              <a:t>111</a:t>
            </a:fld>
            <a:endParaRPr kumimoji="0" lang="ja-JP" altLang="en-US" sz="1000" dirty="0">
              <a:sym typeface="+mn-lt"/>
            </a:endParaRPr>
          </a:p>
        </p:txBody>
      </p:sp>
      <p:sp>
        <p:nvSpPr>
          <p:cNvPr id="90" name="テキスト プレースホルダ 9"/>
          <p:cNvSpPr>
            <a:spLocks noGrp="1"/>
          </p:cNvSpPr>
          <p:nvPr>
            <p:custDataLst>
              <p:tags r:id="rId122"/>
            </p:custDataLst>
          </p:nvPr>
        </p:nvSpPr>
        <p:spPr bwMode="auto">
          <a:xfrm>
            <a:off x="1177925" y="60055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248" name="テキスト プレースホルダ 9">
            <a:extLst>
              <a:ext uri="{FF2B5EF4-FFF2-40B4-BE49-F238E27FC236}">
                <a16:creationId xmlns:a16="http://schemas.microsoft.com/office/drawing/2014/main" id="{6CAE69D6-452C-4BB6-B131-43FDADA2195D}"/>
              </a:ext>
            </a:extLst>
          </p:cNvPr>
          <p:cNvSpPr>
            <a:spLocks noGrp="1"/>
          </p:cNvSpPr>
          <p:nvPr>
            <p:custDataLst>
              <p:tags r:id="rId123"/>
            </p:custDataLst>
          </p:nvPr>
        </p:nvSpPr>
        <p:spPr bwMode="auto">
          <a:xfrm>
            <a:off x="67262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E81AC4-FD1D-4809-A71C-C968155B7525}" type="datetime'''''''''''''''''''''''''''''''''''1''''''6'''''">
              <a:rPr kumimoji="0" lang="ja-JP" altLang="en-US" sz="1000" smtClean="0"/>
              <a:pPr/>
              <a:t>16</a:t>
            </a:fld>
            <a:endParaRPr kumimoji="0" lang="ja-JP" altLang="en-US" sz="1000" dirty="0">
              <a:sym typeface="+mn-lt"/>
            </a:endParaRPr>
          </a:p>
        </p:txBody>
      </p:sp>
      <p:sp>
        <p:nvSpPr>
          <p:cNvPr id="257" name="テキスト プレースホルダ 9">
            <a:extLst>
              <a:ext uri="{FF2B5EF4-FFF2-40B4-BE49-F238E27FC236}">
                <a16:creationId xmlns:a16="http://schemas.microsoft.com/office/drawing/2014/main" id="{701CD607-1780-4465-8A11-321AEA585343}"/>
              </a:ext>
            </a:extLst>
          </p:cNvPr>
          <p:cNvSpPr>
            <a:spLocks noGrp="1"/>
          </p:cNvSpPr>
          <p:nvPr>
            <p:custDataLst>
              <p:tags r:id="rId124"/>
            </p:custDataLst>
          </p:nvPr>
        </p:nvSpPr>
        <p:spPr bwMode="gray">
          <a:xfrm>
            <a:off x="7366000" y="46037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552CC1-A08A-4F08-B046-FFE7CAE612AB}" type="datetime'''1''''''''''''''''''''''''''3''''''''''''''''''''''2'''''">
              <a:rPr lang="ja-JP" altLang="en-US" sz="1000" smtClean="0"/>
              <a:pPr/>
              <a:t>132</a:t>
            </a:fld>
            <a:endParaRPr lang="ja-JP" altLang="en-US" sz="1000" dirty="0">
              <a:sym typeface="+mn-lt"/>
            </a:endParaRPr>
          </a:p>
        </p:txBody>
      </p:sp>
      <p:sp>
        <p:nvSpPr>
          <p:cNvPr id="193" name="テキスト プレースホルダ 9"/>
          <p:cNvSpPr>
            <a:spLocks noGrp="1"/>
          </p:cNvSpPr>
          <p:nvPr>
            <p:custDataLst>
              <p:tags r:id="rId125"/>
            </p:custDataLst>
          </p:nvPr>
        </p:nvSpPr>
        <p:spPr bwMode="gray">
          <a:xfrm>
            <a:off x="2263775" y="52530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011CC1-CC37-4396-9227-EA7DD6BEF8F4}" type="datetime'''''''''''''''''''''''''''''''''57'''''''''''''''''''">
              <a:rPr lang="ja-JP" altLang="en-US" sz="1000" smtClean="0"/>
              <a:pPr/>
              <a:t>57</a:t>
            </a:fld>
            <a:endParaRPr kumimoji="0" lang="ja-JP" altLang="en-US" sz="1000" dirty="0">
              <a:sym typeface="+mn-lt"/>
            </a:endParaRPr>
          </a:p>
        </p:txBody>
      </p:sp>
      <p:sp>
        <p:nvSpPr>
          <p:cNvPr id="123" name="テキスト プレースホルダ 9"/>
          <p:cNvSpPr>
            <a:spLocks noGrp="1"/>
          </p:cNvSpPr>
          <p:nvPr>
            <p:custDataLst>
              <p:tags r:id="rId126"/>
            </p:custDataLst>
          </p:nvPr>
        </p:nvSpPr>
        <p:spPr bwMode="gray">
          <a:xfrm>
            <a:off x="1236663" y="52816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AC51D9-9D63-43A6-AA2A-1FA37FA73C37}" type="datetime'''''''''''''''''''''5''3'''''''''''''''''''''">
              <a:rPr kumimoji="0" lang="ja-JP" altLang="en-US" sz="1000" smtClean="0"/>
              <a:pPr/>
              <a:t>53</a:t>
            </a:fld>
            <a:endParaRPr kumimoji="0" lang="ja-JP" altLang="en-US" sz="1000" dirty="0">
              <a:sym typeface="+mn-lt"/>
            </a:endParaRPr>
          </a:p>
        </p:txBody>
      </p:sp>
      <p:sp>
        <p:nvSpPr>
          <p:cNvPr id="249" name="テキスト プレースホルダ 9">
            <a:extLst>
              <a:ext uri="{FF2B5EF4-FFF2-40B4-BE49-F238E27FC236}">
                <a16:creationId xmlns:a16="http://schemas.microsoft.com/office/drawing/2014/main" id="{ABD47E25-4D4D-4E7C-9C6E-5C96B85D5856}"/>
              </a:ext>
            </a:extLst>
          </p:cNvPr>
          <p:cNvSpPr>
            <a:spLocks noGrp="1"/>
          </p:cNvSpPr>
          <p:nvPr>
            <p:custDataLst>
              <p:tags r:id="rId127"/>
            </p:custDataLst>
          </p:nvPr>
        </p:nvSpPr>
        <p:spPr bwMode="auto">
          <a:xfrm>
            <a:off x="7069138"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EEC5C67-BC97-428D-B475-4695427BE639}" type="datetime'''''''''''''''''''1''''''''''''''7'''''''''''''''''''''''">
              <a:rPr kumimoji="0" lang="ja-JP" altLang="en-US" sz="1000" smtClean="0"/>
              <a:pPr/>
              <a:t>17</a:t>
            </a:fld>
            <a:endParaRPr kumimoji="0" lang="ja-JP" altLang="en-US" sz="1000" dirty="0">
              <a:sym typeface="+mn-lt"/>
            </a:endParaRPr>
          </a:p>
        </p:txBody>
      </p:sp>
      <p:sp>
        <p:nvSpPr>
          <p:cNvPr id="124" name="テキスト プレースホルダ 9"/>
          <p:cNvSpPr>
            <a:spLocks noGrp="1"/>
          </p:cNvSpPr>
          <p:nvPr>
            <p:custDataLst>
              <p:tags r:id="rId128"/>
            </p:custDataLst>
          </p:nvPr>
        </p:nvSpPr>
        <p:spPr bwMode="gray">
          <a:xfrm>
            <a:off x="1579563" y="53086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0A634A-C824-4A84-8C86-1D431A76A485}" type="datetime'''''''''''''''''''''''''5''''''''''''''''0'''''''''">
              <a:rPr kumimoji="0" lang="ja-JP" altLang="en-US" sz="1000" smtClean="0"/>
              <a:pPr/>
              <a:t>50</a:t>
            </a:fld>
            <a:endParaRPr kumimoji="0" lang="ja-JP" altLang="en-US" sz="1000" dirty="0">
              <a:sym typeface="+mn-lt"/>
            </a:endParaRPr>
          </a:p>
        </p:txBody>
      </p:sp>
      <p:sp>
        <p:nvSpPr>
          <p:cNvPr id="194" name="テキスト プレースホルダ 9"/>
          <p:cNvSpPr>
            <a:spLocks noGrp="1"/>
          </p:cNvSpPr>
          <p:nvPr>
            <p:custDataLst>
              <p:tags r:id="rId129"/>
            </p:custDataLst>
          </p:nvPr>
        </p:nvSpPr>
        <p:spPr bwMode="gray">
          <a:xfrm>
            <a:off x="2606675" y="52355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5BF966-6BC0-4CAE-A027-90C29D66498D}" type="datetime'5''''''''''''''''''''''''''''''''''''''9'''''''''''''''''''''">
              <a:rPr lang="ja-JP" altLang="en-US" sz="1000" smtClean="0"/>
              <a:pPr/>
              <a:t>59</a:t>
            </a:fld>
            <a:endParaRPr kumimoji="0" lang="ja-JP" altLang="en-US" sz="1000" dirty="0">
              <a:sym typeface="+mn-lt"/>
            </a:endParaRPr>
          </a:p>
        </p:txBody>
      </p:sp>
      <p:sp>
        <p:nvSpPr>
          <p:cNvPr id="195" name="テキスト プレースホルダ 9"/>
          <p:cNvSpPr>
            <a:spLocks noGrp="1"/>
          </p:cNvSpPr>
          <p:nvPr>
            <p:custDataLst>
              <p:tags r:id="rId130"/>
            </p:custDataLst>
          </p:nvPr>
        </p:nvSpPr>
        <p:spPr bwMode="gray">
          <a:xfrm>
            <a:off x="2949575" y="510222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6FD208-2B67-44A8-BE0D-0A652A04EFE8}" type="datetime'''''''''''''''''''''''''''''''''''''''''''''''''''''''74'">
              <a:rPr lang="ja-JP" altLang="en-US" sz="1000" smtClean="0"/>
              <a:pPr/>
              <a:t>74</a:t>
            </a:fld>
            <a:endParaRPr kumimoji="0" lang="ja-JP" altLang="en-US" sz="1000" dirty="0">
              <a:sym typeface="+mn-lt"/>
            </a:endParaRPr>
          </a:p>
        </p:txBody>
      </p:sp>
      <p:sp>
        <p:nvSpPr>
          <p:cNvPr id="196" name="テキスト プレースホルダ 9"/>
          <p:cNvSpPr>
            <a:spLocks noGrp="1"/>
          </p:cNvSpPr>
          <p:nvPr>
            <p:custDataLst>
              <p:tags r:id="rId131"/>
            </p:custDataLst>
          </p:nvPr>
        </p:nvSpPr>
        <p:spPr bwMode="gray">
          <a:xfrm>
            <a:off x="3290888" y="50736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16AA67E-03E6-4B96-98CA-7FBCC5456182}" type="datetime'7''''''''''''''''7'''''''''''''''''">
              <a:rPr lang="ja-JP" altLang="en-US" sz="1000" smtClean="0"/>
              <a:pPr/>
              <a:t>77</a:t>
            </a:fld>
            <a:endParaRPr kumimoji="0" lang="ja-JP" altLang="en-US" sz="1000" dirty="0">
              <a:sym typeface="+mn-lt"/>
            </a:endParaRPr>
          </a:p>
        </p:txBody>
      </p:sp>
      <p:sp>
        <p:nvSpPr>
          <p:cNvPr id="198" name="テキスト プレースホルダ 9"/>
          <p:cNvSpPr>
            <a:spLocks noGrp="1"/>
          </p:cNvSpPr>
          <p:nvPr>
            <p:custDataLst>
              <p:tags r:id="rId132"/>
            </p:custDataLst>
          </p:nvPr>
        </p:nvSpPr>
        <p:spPr bwMode="gray">
          <a:xfrm>
            <a:off x="3976688" y="50069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7C267-EBF0-47FD-8987-5F60E1F0594D}" type="datetime'''''''8''''''''''''''''''''''''''''''''''''''''''5'">
              <a:rPr lang="ja-JP" altLang="en-US" sz="1000" smtClean="0"/>
              <a:pPr/>
              <a:t>85</a:t>
            </a:fld>
            <a:endParaRPr kumimoji="0" lang="ja-JP" altLang="en-US" sz="1000" dirty="0">
              <a:sym typeface="+mn-lt"/>
            </a:endParaRPr>
          </a:p>
        </p:txBody>
      </p:sp>
      <p:sp>
        <p:nvSpPr>
          <p:cNvPr id="199" name="テキスト プレースホルダ 9"/>
          <p:cNvSpPr>
            <a:spLocks noGrp="1"/>
          </p:cNvSpPr>
          <p:nvPr>
            <p:custDataLst>
              <p:tags r:id="rId133"/>
            </p:custDataLst>
          </p:nvPr>
        </p:nvSpPr>
        <p:spPr bwMode="gray">
          <a:xfrm>
            <a:off x="4318000" y="49514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DF0ADC-8D2A-4D72-A668-FCD24C365917}" type="datetime'''''''''''''''''''''''''''''''''''''''9''''''''''1'''''''''''">
              <a:rPr lang="ja-JP" altLang="en-US" sz="1000" smtClean="0"/>
              <a:pPr/>
              <a:t>91</a:t>
            </a:fld>
            <a:endParaRPr kumimoji="0" lang="ja-JP" altLang="en-US" sz="1000" dirty="0">
              <a:sym typeface="+mn-lt"/>
            </a:endParaRPr>
          </a:p>
        </p:txBody>
      </p:sp>
      <p:sp>
        <p:nvSpPr>
          <p:cNvPr id="128" name="テキスト プレースホルダ 9"/>
          <p:cNvSpPr>
            <a:spLocks noGrp="1"/>
          </p:cNvSpPr>
          <p:nvPr>
            <p:custDataLst>
              <p:tags r:id="rId134"/>
            </p:custDataLst>
          </p:nvPr>
        </p:nvSpPr>
        <p:spPr bwMode="gray">
          <a:xfrm>
            <a:off x="4660900" y="491490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B2759E7-6362-4B1B-B241-9C50F4AAD698}" type="datetime'''''''9''''''''''''''''''''''''''''6'''''''''''''''''''''''">
              <a:rPr kumimoji="0" lang="ja-JP" altLang="en-US" sz="1000" smtClean="0"/>
              <a:pPr/>
              <a:t>96</a:t>
            </a:fld>
            <a:endParaRPr kumimoji="0" lang="ja-JP" altLang="en-US" sz="1000" dirty="0">
              <a:sym typeface="+mn-lt"/>
            </a:endParaRPr>
          </a:p>
        </p:txBody>
      </p:sp>
      <p:sp>
        <p:nvSpPr>
          <p:cNvPr id="201" name="テキスト プレースホルダ 9"/>
          <p:cNvSpPr>
            <a:spLocks noGrp="1"/>
          </p:cNvSpPr>
          <p:nvPr>
            <p:custDataLst>
              <p:tags r:id="rId135"/>
            </p:custDataLst>
          </p:nvPr>
        </p:nvSpPr>
        <p:spPr bwMode="gray">
          <a:xfrm>
            <a:off x="5003800" y="49196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7F35A7-7B51-44EB-AFE3-A1C1A5CA44ED}" type="datetime'''''''''''''9''''''''''''5'">
              <a:rPr lang="ja-JP" altLang="en-US" sz="1000" smtClean="0"/>
              <a:pPr/>
              <a:t>95</a:t>
            </a:fld>
            <a:endParaRPr kumimoji="0" lang="ja-JP" altLang="en-US" sz="1000" dirty="0">
              <a:sym typeface="+mn-lt"/>
            </a:endParaRPr>
          </a:p>
        </p:txBody>
      </p:sp>
      <p:sp>
        <p:nvSpPr>
          <p:cNvPr id="202" name="テキスト プレースホルダ 9"/>
          <p:cNvSpPr>
            <a:spLocks noGrp="1"/>
          </p:cNvSpPr>
          <p:nvPr>
            <p:custDataLst>
              <p:tags r:id="rId136"/>
            </p:custDataLst>
          </p:nvPr>
        </p:nvSpPr>
        <p:spPr bwMode="gray">
          <a:xfrm>
            <a:off x="5310188" y="484505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BB0548-9ED9-4B83-8604-A24CB1681BCD}" type="datetime'''''''''''''''''''''''''''''''1''0''''4'">
              <a:rPr lang="ja-JP" altLang="en-US" sz="1000" smtClean="0"/>
              <a:pPr/>
              <a:t>104</a:t>
            </a:fld>
            <a:endParaRPr kumimoji="0" lang="ja-JP" altLang="en-US" sz="1000" dirty="0">
              <a:sym typeface="+mn-lt"/>
            </a:endParaRPr>
          </a:p>
        </p:txBody>
      </p:sp>
      <p:sp>
        <p:nvSpPr>
          <p:cNvPr id="203" name="テキスト プレースホルダ 9"/>
          <p:cNvSpPr>
            <a:spLocks noGrp="1"/>
          </p:cNvSpPr>
          <p:nvPr>
            <p:custDataLst>
              <p:tags r:id="rId137"/>
            </p:custDataLst>
          </p:nvPr>
        </p:nvSpPr>
        <p:spPr bwMode="gray">
          <a:xfrm>
            <a:off x="5653088" y="4778375"/>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C629D5-7A39-4B5C-BD22-2E30C450DFD3}" type="datetime'''''1''''''''''''''''''''''1''''''''''1'''''''''''">
              <a:rPr lang="ja-JP" altLang="en-US" sz="1000" smtClean="0"/>
              <a:pPr/>
              <a:t>111</a:t>
            </a:fld>
            <a:endParaRPr kumimoji="0" lang="ja-JP" altLang="en-US" sz="1000" dirty="0">
              <a:sym typeface="+mn-lt"/>
            </a:endParaRPr>
          </a:p>
        </p:txBody>
      </p:sp>
      <p:sp>
        <p:nvSpPr>
          <p:cNvPr id="255" name="テキスト プレースホルダ 9">
            <a:extLst>
              <a:ext uri="{FF2B5EF4-FFF2-40B4-BE49-F238E27FC236}">
                <a16:creationId xmlns:a16="http://schemas.microsoft.com/office/drawing/2014/main" id="{9B257F9C-60A6-4A86-A68A-CB5779CEE27A}"/>
              </a:ext>
            </a:extLst>
          </p:cNvPr>
          <p:cNvSpPr>
            <a:spLocks noGrp="1"/>
          </p:cNvSpPr>
          <p:nvPr>
            <p:custDataLst>
              <p:tags r:id="rId138"/>
            </p:custDataLst>
          </p:nvPr>
        </p:nvSpPr>
        <p:spPr bwMode="gray">
          <a:xfrm>
            <a:off x="6680200" y="47117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872BF4A-EC98-42C6-826B-03F5CE645AF8}" type="datetime'''''''''''''''''''''1''''''''''''''1''''''''''9'''''">
              <a:rPr lang="ja-JP" altLang="en-US" sz="1000" smtClean="0"/>
              <a:pPr/>
              <a:t>119</a:t>
            </a:fld>
            <a:endParaRPr lang="ja-JP" altLang="en-US" sz="1000" dirty="0">
              <a:sym typeface="+mn-lt"/>
            </a:endParaRPr>
          </a:p>
        </p:txBody>
      </p:sp>
      <p:sp>
        <p:nvSpPr>
          <p:cNvPr id="204" name="テキスト プレースホルダ 9"/>
          <p:cNvSpPr>
            <a:spLocks noGrp="1"/>
          </p:cNvSpPr>
          <p:nvPr>
            <p:custDataLst>
              <p:tags r:id="rId139"/>
            </p:custDataLst>
          </p:nvPr>
        </p:nvSpPr>
        <p:spPr bwMode="gray">
          <a:xfrm>
            <a:off x="5995988" y="48688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8190DA-F4FD-4D85-AD75-4438CAE47582}" type="datetime'''''''''''''''''''''''''''1''''''''''0''''''''''1'''">
              <a:rPr lang="ja-JP" altLang="en-US" sz="1000" smtClean="0"/>
              <a:pPr/>
              <a:t>101</a:t>
            </a:fld>
            <a:endParaRPr kumimoji="0" lang="ja-JP" altLang="en-US" sz="1000" dirty="0">
              <a:sym typeface="+mn-lt"/>
            </a:endParaRPr>
          </a:p>
        </p:txBody>
      </p:sp>
      <p:sp>
        <p:nvSpPr>
          <p:cNvPr id="256" name="テキスト プレースホルダ 9">
            <a:extLst>
              <a:ext uri="{FF2B5EF4-FFF2-40B4-BE49-F238E27FC236}">
                <a16:creationId xmlns:a16="http://schemas.microsoft.com/office/drawing/2014/main" id="{55338213-0C6F-4753-8DF0-D4E5718455BA}"/>
              </a:ext>
            </a:extLst>
          </p:cNvPr>
          <p:cNvSpPr>
            <a:spLocks noGrp="1"/>
          </p:cNvSpPr>
          <p:nvPr>
            <p:custDataLst>
              <p:tags r:id="rId140"/>
            </p:custDataLst>
          </p:nvPr>
        </p:nvSpPr>
        <p:spPr bwMode="gray">
          <a:xfrm>
            <a:off x="7023100" y="46545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089F0D-FF97-42F1-BB26-9CD4036D8C71}" type="datetime'''''1''''2''''''''''''''6'''''''''''''''''''">
              <a:rPr lang="ja-JP" altLang="en-US" sz="1000" smtClean="0"/>
              <a:pPr/>
              <a:t>126</a:t>
            </a:fld>
            <a:endParaRPr lang="ja-JP" altLang="en-US" sz="1000" dirty="0">
              <a:sym typeface="+mn-lt"/>
            </a:endParaRPr>
          </a:p>
        </p:txBody>
      </p:sp>
      <p:sp>
        <p:nvSpPr>
          <p:cNvPr id="283" name="テキスト プレースホルダ 9">
            <a:extLst>
              <a:ext uri="{FF2B5EF4-FFF2-40B4-BE49-F238E27FC236}">
                <a16:creationId xmlns:a16="http://schemas.microsoft.com/office/drawing/2014/main" id="{8E33700C-8B09-4FB1-865A-699EB5F2C327}"/>
              </a:ext>
            </a:extLst>
          </p:cNvPr>
          <p:cNvSpPr>
            <a:spLocks noGrp="1"/>
          </p:cNvSpPr>
          <p:nvPr>
            <p:custDataLst>
              <p:tags r:id="rId141"/>
            </p:custDataLst>
          </p:nvPr>
        </p:nvSpPr>
        <p:spPr bwMode="gray">
          <a:xfrm>
            <a:off x="7707313" y="45132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C373CF-018E-44E5-B57A-C78AF4B65D96}" type="datetime'''1''''''''''''''''''''4''2'''''''''''''''''''''''''''''''">
              <a:rPr lang="ja-JP" altLang="en-US" sz="1000" smtClean="0">
                <a:sym typeface="+mn-lt"/>
              </a:rPr>
              <a:pPr/>
              <a:t>142</a:t>
            </a:fld>
            <a:endParaRPr lang="ja-JP" altLang="en-US" sz="1000" dirty="0">
              <a:sym typeface="+mn-lt"/>
            </a:endParaRPr>
          </a:p>
        </p:txBody>
      </p:sp>
      <p:sp>
        <p:nvSpPr>
          <p:cNvPr id="99" name="テキスト プレースホルダ 9"/>
          <p:cNvSpPr>
            <a:spLocks noGrp="1"/>
          </p:cNvSpPr>
          <p:nvPr>
            <p:custDataLst>
              <p:tags r:id="rId142"/>
            </p:custDataLst>
          </p:nvPr>
        </p:nvSpPr>
        <p:spPr bwMode="auto">
          <a:xfrm>
            <a:off x="6042025" y="60055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278" name="Rectangle 277"/>
          <p:cNvSpPr/>
          <p:nvPr>
            <p:custDataLst>
              <p:tags r:id="rId143"/>
            </p:custDataLst>
          </p:nvPr>
        </p:nvSpPr>
        <p:spPr bwMode="gray">
          <a:xfrm>
            <a:off x="8053388" y="5518150"/>
            <a:ext cx="179387" cy="1333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44"/>
            </p:custDataLst>
          </p:nvPr>
        </p:nvSpPr>
        <p:spPr bwMode="gray">
          <a:xfrm>
            <a:off x="8053388" y="5721350"/>
            <a:ext cx="179387" cy="1333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45"/>
            </p:custDataLst>
          </p:nvPr>
        </p:nvSpPr>
        <p:spPr bwMode="auto">
          <a:xfrm>
            <a:off x="8283575" y="5513388"/>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46"/>
            </p:custDataLst>
          </p:nvPr>
        </p:nvSpPr>
        <p:spPr bwMode="auto">
          <a:xfrm>
            <a:off x="8283575" y="57165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297" name="Straight Connector 296"/>
          <p:cNvCxnSpPr/>
          <p:nvPr>
            <p:custDataLst>
              <p:tags r:id="rId147"/>
            </p:custDataLst>
          </p:nvPr>
        </p:nvCxnSpPr>
        <p:spPr bwMode="gray">
          <a:xfrm>
            <a:off x="8047039" y="3629025"/>
            <a:ext cx="219075"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98" name="Oval 297"/>
          <p:cNvSpPr/>
          <p:nvPr>
            <p:custDataLst>
              <p:tags r:id="rId148"/>
            </p:custDataLst>
          </p:nvPr>
        </p:nvSpPr>
        <p:spPr bwMode="gray">
          <a:xfrm>
            <a:off x="8118475" y="3590925"/>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49"/>
            </p:custDataLst>
          </p:nvPr>
        </p:nvSpPr>
        <p:spPr bwMode="auto">
          <a:xfrm>
            <a:off x="8321675" y="3571875"/>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01" name="テキスト ボックス 3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億ドルに達し、政府の負担割合も増加傾向にある。</a:t>
            </a:r>
          </a:p>
        </p:txBody>
      </p:sp>
      <p:sp>
        <p:nvSpPr>
          <p:cNvPr id="135" name="Rectangle 185"/>
          <p:cNvSpPr/>
          <p:nvPr>
            <p:custDataLst>
              <p:tags r:id="rId150"/>
            </p:custDataLst>
          </p:nvPr>
        </p:nvSpPr>
        <p:spPr bwMode="gray">
          <a:xfrm>
            <a:off x="7985125" y="3351213"/>
            <a:ext cx="160338" cy="120650"/>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4" name="Rectangle 174"/>
          <p:cNvSpPr/>
          <p:nvPr>
            <p:custDataLst>
              <p:tags r:id="rId151"/>
            </p:custDataLst>
          </p:nvPr>
        </p:nvSpPr>
        <p:spPr bwMode="gray">
          <a:xfrm>
            <a:off x="7985125" y="3163888"/>
            <a:ext cx="160338" cy="120650"/>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7" name="テキスト プレースホルダ 9"/>
          <p:cNvSpPr>
            <a:spLocks noGrp="1"/>
          </p:cNvSpPr>
          <p:nvPr>
            <p:custDataLst>
              <p:tags r:id="rId152"/>
            </p:custDataLst>
          </p:nvPr>
        </p:nvSpPr>
        <p:spPr bwMode="auto">
          <a:xfrm>
            <a:off x="8196263" y="31607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4158A5-5B5E-42C2-890F-4033B1BA1B5A}" type="datetime'政府''''''以''''''外''の医''''療''''''''''''''''''費''''支''出'''''">
              <a:rPr lang="ja-JP" altLang="en-US" sz="900"/>
              <a:pPr marL="0" indent="0">
                <a:spcBef>
                  <a:spcPct val="0"/>
                </a:spcBef>
                <a:buNone/>
              </a:pPr>
              <a:t>政府以外の医療費支出</a:t>
            </a:fld>
            <a:endParaRPr kumimoji="0" lang="ja-JP" altLang="en-US" sz="900" dirty="0">
              <a:sym typeface="+mn-lt"/>
            </a:endParaRPr>
          </a:p>
        </p:txBody>
      </p:sp>
      <p:sp>
        <p:nvSpPr>
          <p:cNvPr id="136" name="テキスト プレースホルダ 9"/>
          <p:cNvSpPr>
            <a:spLocks noGrp="1"/>
          </p:cNvSpPr>
          <p:nvPr>
            <p:custDataLst>
              <p:tags r:id="rId153"/>
            </p:custDataLst>
          </p:nvPr>
        </p:nvSpPr>
        <p:spPr bwMode="auto">
          <a:xfrm>
            <a:off x="8196263" y="33480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28D53C9-0B0A-40DC-A9AA-BCDBDF8A5EAF}" type="datetime'''政''''''''''''''''府''''''''の医''''療''''費''''''支''出'''">
              <a:rPr lang="ja-JP" altLang="en-US" sz="900"/>
              <a:pPr marL="0" indent="0">
                <a:spcBef>
                  <a:spcPct val="0"/>
                </a:spcBef>
                <a:buNone/>
              </a:pPr>
              <a:t>政府の医療費支出</a:t>
            </a:fld>
            <a:endParaRPr kumimoji="0" lang="ja-JP" altLang="en-US" sz="900" dirty="0">
              <a:sym typeface="+mn-lt"/>
            </a:endParaRPr>
          </a:p>
        </p:txBody>
      </p:sp>
      <p:sp>
        <p:nvSpPr>
          <p:cNvPr id="220" name="テキスト ボックス 18">
            <a:extLst>
              <a:ext uri="{FF2B5EF4-FFF2-40B4-BE49-F238E27FC236}">
                <a16:creationId xmlns:a16="http://schemas.microsoft.com/office/drawing/2014/main" id="{32C7E089-A376-4B12-BCCD-33A652E24AAE}"/>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1" name="テキスト ボックス 6">
            <a:extLst>
              <a:ext uri="{FF2B5EF4-FFF2-40B4-BE49-F238E27FC236}">
                <a16:creationId xmlns:a16="http://schemas.microsoft.com/office/drawing/2014/main" id="{BAF7BA24-C9F2-4443-ABDA-2AE41673453C}"/>
              </a:ext>
            </a:extLst>
          </p:cNvPr>
          <p:cNvSpPr txBox="1"/>
          <p:nvPr/>
        </p:nvSpPr>
        <p:spPr>
          <a:xfrm>
            <a:off x="5745088" y="6229350"/>
            <a:ext cx="3656087" cy="523220"/>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5512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extLst>
              <p:ext uri="{D42A27DB-BD31-4B8C-83A1-F6EECF244321}">
                <p14:modId xmlns:p14="http://schemas.microsoft.com/office/powerpoint/2010/main" val="36194084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14" imgW="360" imgH="360" progId="TCLayout.ActiveDocument.1">
                  <p:embed/>
                </p:oleObj>
              </mc:Choice>
              <mc:Fallback>
                <p:oleObj name="think-cell Slide" r:id="rId14" imgW="360" imgH="360" progId="TCLayout.ActiveDocument.1">
                  <p:embed/>
                  <p:pic>
                    <p:nvPicPr>
                      <p:cNvPr id="9" name="Object 8"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224338" y="3887788"/>
            <a:ext cx="1152525"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3" name="Chart 3"/>
          <p:cNvGraphicFramePr/>
          <p:nvPr>
            <p:custDataLst>
              <p:tags r:id="rId4"/>
            </p:custDataLst>
            <p:extLst>
              <p:ext uri="{D42A27DB-BD31-4B8C-83A1-F6EECF244321}">
                <p14:modId xmlns:p14="http://schemas.microsoft.com/office/powerpoint/2010/main" val="561277284"/>
              </p:ext>
            </p:extLst>
          </p:nvPr>
        </p:nvGraphicFramePr>
        <p:xfrm>
          <a:off x="395288" y="3086100"/>
          <a:ext cx="3784600" cy="2325688"/>
        </p:xfrm>
        <a:graphic>
          <a:graphicData uri="http://schemas.openxmlformats.org/drawingml/2006/chart">
            <c:chart xmlns:c="http://schemas.openxmlformats.org/drawingml/2006/chart" xmlns:r="http://schemas.openxmlformats.org/officeDocument/2006/relationships" r:id="rId16"/>
          </a:graphicData>
        </a:graphic>
      </p:graphicFrame>
      <p:sp>
        <p:nvSpPr>
          <p:cNvPr id="13" name="Rectangle 12"/>
          <p:cNvSpPr/>
          <p:nvPr>
            <p:custDataLst>
              <p:tags r:id="rId5"/>
            </p:custDataLst>
          </p:nvPr>
        </p:nvSpPr>
        <p:spPr bwMode="gray">
          <a:xfrm>
            <a:off x="3178175" y="5775325"/>
            <a:ext cx="285750" cy="21431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4" name="Rectangle 13"/>
          <p:cNvSpPr/>
          <p:nvPr>
            <p:custDataLst>
              <p:tags r:id="rId6"/>
            </p:custDataLst>
          </p:nvPr>
        </p:nvSpPr>
        <p:spPr bwMode="gray">
          <a:xfrm>
            <a:off x="4429125" y="5775325"/>
            <a:ext cx="285750" cy="21431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7"/>
            </p:custDataLst>
          </p:nvPr>
        </p:nvSpPr>
        <p:spPr bwMode="gray">
          <a:xfrm>
            <a:off x="5476875" y="5775325"/>
            <a:ext cx="285750" cy="21431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 name="テキスト プレースホルダ 9"/>
          <p:cNvSpPr>
            <a:spLocks noGrp="1"/>
          </p:cNvSpPr>
          <p:nvPr>
            <p:custDataLst>
              <p:tags r:id="rId8"/>
            </p:custDataLst>
          </p:nvPr>
        </p:nvSpPr>
        <p:spPr bwMode="auto">
          <a:xfrm>
            <a:off x="351472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9" name="テキスト プレースホルダ 9"/>
          <p:cNvSpPr>
            <a:spLocks noGrp="1"/>
          </p:cNvSpPr>
          <p:nvPr>
            <p:custDataLst>
              <p:tags r:id="rId9"/>
            </p:custDataLst>
          </p:nvPr>
        </p:nvSpPr>
        <p:spPr bwMode="auto">
          <a:xfrm>
            <a:off x="476567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8" name="テキスト プレースホルダ 9"/>
          <p:cNvSpPr>
            <a:spLocks noGrp="1"/>
          </p:cNvSpPr>
          <p:nvPr>
            <p:custDataLst>
              <p:tags r:id="rId10"/>
            </p:custDataLst>
          </p:nvPr>
        </p:nvSpPr>
        <p:spPr bwMode="auto">
          <a:xfrm>
            <a:off x="5813425"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1F3E299E-C4FF-4947-A08E-D4BB0843E2B3}"/>
              </a:ext>
            </a:extLst>
          </p:cNvPr>
          <p:cNvGraphicFramePr/>
          <p:nvPr>
            <p:custDataLst>
              <p:tags r:id="rId11"/>
            </p:custDataLst>
            <p:extLst>
              <p:ext uri="{D42A27DB-BD31-4B8C-83A1-F6EECF244321}">
                <p14:modId xmlns:p14="http://schemas.microsoft.com/office/powerpoint/2010/main" val="4041267496"/>
              </p:ext>
            </p:extLst>
          </p:nvPr>
        </p:nvGraphicFramePr>
        <p:xfrm>
          <a:off x="5318125" y="3086100"/>
          <a:ext cx="3784600" cy="2325688"/>
        </p:xfrm>
        <a:graphic>
          <a:graphicData uri="http://schemas.openxmlformats.org/drawingml/2006/chart">
            <c:chart xmlns:c="http://schemas.openxmlformats.org/drawingml/2006/chart" xmlns:r="http://schemas.openxmlformats.org/officeDocument/2006/relationships" r:id="rId17"/>
          </a:graphicData>
        </a:graphic>
      </p:graphicFrame>
      <p:sp>
        <p:nvSpPr>
          <p:cNvPr id="40" name="テキスト プレースホルダ 9">
            <a:extLst>
              <a:ext uri="{FF2B5EF4-FFF2-40B4-BE49-F238E27FC236}">
                <a16:creationId xmlns:a16="http://schemas.microsoft.com/office/drawing/2014/main" id="{57C7B5D7-8921-4792-941F-2809924D20B6}"/>
              </a:ext>
            </a:extLst>
          </p:cNvPr>
          <p:cNvSpPr>
            <a:spLocks noGrp="1"/>
          </p:cNvSpPr>
          <p:nvPr>
            <p:custDataLst>
              <p:tags r:id="rId12"/>
            </p:custDataLst>
          </p:nvPr>
        </p:nvSpPr>
        <p:spPr bwMode="gray">
          <a:xfrm>
            <a:off x="6743700" y="3278189"/>
            <a:ext cx="520700" cy="244475"/>
          </a:xfrm>
          <a:prstGeom prst="rect">
            <a:avLst/>
          </a:prstGeom>
          <a:solidFill>
            <a:srgbClr val="C0E6F4"/>
          </a:solidFill>
          <a:ln>
            <a:noFill/>
          </a:ln>
          <a:effectLst/>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03D1EB3-1CB2-47A4-80F8-A3F9F23C2174}" type="datetime'''''''7''.''''''''''''''''''''6%'''">
              <a:rPr lang="en-US" altLang="en-US" smtClean="0">
                <a:effectLst/>
                <a:sym typeface="+mn-lt"/>
              </a:rPr>
              <a:pPr marL="0" indent="0" algn="ctr">
                <a:spcBef>
                  <a:spcPct val="0"/>
                </a:spcBef>
                <a:buNone/>
              </a:pPr>
              <a:t>7.6%</a:t>
            </a:fld>
            <a:endParaRPr lang="ja-JP" altLang="en-US" dirty="0">
              <a:sym typeface="+mn-lt"/>
            </a:endParaRPr>
          </a:p>
        </p:txBody>
      </p:sp>
      <p:sp>
        <p:nvSpPr>
          <p:cNvPr id="38" name="テキスト ボックス 25"/>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「感染症」による死亡の割合は低下しており、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先進国の疾病構造（非感染症の割合が大きい）に近づいているが、先進国と比較すると依然として「感染症」の割合が大きい。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062893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35582386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8" name="テキスト ボックス 57"/>
          <p:cNvSpPr txBox="1"/>
          <p:nvPr/>
        </p:nvSpPr>
        <p:spPr>
          <a:xfrm>
            <a:off x="200472" y="1124744"/>
            <a:ext cx="9505056" cy="71628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年にかけては、「呼吸器感染症・結核」等の「感染症」の割合が減少し、「心血管疾患」や「新生物」、「糖尿病・腎臓疾患」等の「非感染症」の割合が増加している。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位の全てが「非感染症」であり、全体の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以上を占める。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56" name="Chart 3"/>
          <p:cNvGraphicFramePr/>
          <p:nvPr>
            <p:custDataLst>
              <p:tags r:id="rId4"/>
            </p:custDataLst>
            <p:extLst>
              <p:ext uri="{D42A27DB-BD31-4B8C-83A1-F6EECF244321}">
                <p14:modId xmlns:p14="http://schemas.microsoft.com/office/powerpoint/2010/main" val="4044759709"/>
              </p:ext>
            </p:extLst>
          </p:nvPr>
        </p:nvGraphicFramePr>
        <p:xfrm>
          <a:off x="71438" y="4476750"/>
          <a:ext cx="9832975" cy="1611313"/>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a:xfrm>
            <a:off x="200025" y="540310"/>
            <a:ext cx="9505950" cy="359445"/>
          </a:xfrm>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01941"/>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6" name="Chart 125">
            <a:extLst>
              <a:ext uri="{FF2B5EF4-FFF2-40B4-BE49-F238E27FC236}">
                <a16:creationId xmlns:a16="http://schemas.microsoft.com/office/drawing/2014/main" id="{8144EC83-05F3-4D49-AC1E-902CF09E1F93}"/>
              </a:ext>
            </a:extLst>
          </p:cNvPr>
          <p:cNvGraphicFramePr/>
          <p:nvPr>
            <p:custDataLst>
              <p:tags r:id="rId5"/>
            </p:custDataLst>
            <p:extLst>
              <p:ext uri="{D42A27DB-BD31-4B8C-83A1-F6EECF244321}">
                <p14:modId xmlns:p14="http://schemas.microsoft.com/office/powerpoint/2010/main" val="26227456"/>
              </p:ext>
            </p:extLst>
          </p:nvPr>
        </p:nvGraphicFramePr>
        <p:xfrm>
          <a:off x="298450" y="3232150"/>
          <a:ext cx="9377363"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24833"/>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025" y="6636669"/>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640632" y="384426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66187" y="5132490"/>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79" name="テキスト ボックス 78"/>
          <p:cNvSpPr txBox="1"/>
          <p:nvPr/>
        </p:nvSpPr>
        <p:spPr>
          <a:xfrm>
            <a:off x="3810393" y="384426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60" name="テキスト ボックス 59"/>
          <p:cNvSpPr txBox="1"/>
          <p:nvPr/>
        </p:nvSpPr>
        <p:spPr>
          <a:xfrm>
            <a:off x="2493064" y="5132490"/>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11" name="テキスト ボックス 110"/>
          <p:cNvSpPr txBox="1"/>
          <p:nvPr/>
        </p:nvSpPr>
        <p:spPr>
          <a:xfrm>
            <a:off x="4493340" y="3786552"/>
            <a:ext cx="87716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8" name="テキスト ボックス 137"/>
          <p:cNvSpPr txBox="1"/>
          <p:nvPr/>
        </p:nvSpPr>
        <p:spPr>
          <a:xfrm>
            <a:off x="2958181" y="507478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177" name="テキスト ボックス 176"/>
          <p:cNvSpPr txBox="1"/>
          <p:nvPr/>
        </p:nvSpPr>
        <p:spPr>
          <a:xfrm>
            <a:off x="3372926" y="508564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6471603" y="3394622"/>
            <a:ext cx="86994" cy="46945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4941429" y="2713778"/>
            <a:ext cx="1741199"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その他の非感染症／神経疾患／</a:t>
            </a: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皮膚及び皮下疾患／物質使用障害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／筋骨格系疾患／精神障害</a:t>
            </a: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p:nvPr/>
        </p:nvCxnSpPr>
        <p:spPr>
          <a:xfrm>
            <a:off x="6092729" y="3368813"/>
            <a:ext cx="352650" cy="22568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5420136" y="3786552"/>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2" name="テキスト ボックス 61"/>
          <p:cNvSpPr txBox="1"/>
          <p:nvPr/>
        </p:nvSpPr>
        <p:spPr>
          <a:xfrm>
            <a:off x="5887598" y="3786552"/>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消化器</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850849" y="3844260"/>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4" name="テキスト ボックス 63"/>
          <p:cNvSpPr txBox="1"/>
          <p:nvPr/>
        </p:nvSpPr>
        <p:spPr>
          <a:xfrm>
            <a:off x="5060730" y="5140208"/>
            <a:ext cx="1163459"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5" name="テキスト ボックス 64"/>
          <p:cNvSpPr txBox="1"/>
          <p:nvPr/>
        </p:nvSpPr>
        <p:spPr>
          <a:xfrm>
            <a:off x="6993435" y="5017073"/>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188" name="テキスト ボックス 187"/>
          <p:cNvSpPr txBox="1"/>
          <p:nvPr/>
        </p:nvSpPr>
        <p:spPr>
          <a:xfrm>
            <a:off x="7671094" y="5075547"/>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感染症</a:t>
            </a:r>
          </a:p>
        </p:txBody>
      </p:sp>
      <p:sp>
        <p:nvSpPr>
          <p:cNvPr id="112" name="テキスト ボックス 111"/>
          <p:cNvSpPr txBox="1"/>
          <p:nvPr/>
        </p:nvSpPr>
        <p:spPr>
          <a:xfrm>
            <a:off x="8068295" y="507802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a:t>
            </a: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症</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7" name="テキスト ボックス 66"/>
          <p:cNvSpPr txBox="1"/>
          <p:nvPr/>
        </p:nvSpPr>
        <p:spPr>
          <a:xfrm>
            <a:off x="7986262" y="3728844"/>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a:t>
            </a:r>
            <a:endParaRPr lang="en-US" altLang="ja-JP" dirty="0"/>
          </a:p>
          <a:p>
            <a:r>
              <a:rPr lang="ja-JP" altLang="en-US" dirty="0"/>
              <a:t>新生児</a:t>
            </a:r>
            <a:endParaRPr lang="en-US" altLang="ja-JP" dirty="0"/>
          </a:p>
          <a:p>
            <a:r>
              <a:rPr lang="ja-JP" altLang="en-US" dirty="0"/>
              <a:t>の障害</a:t>
            </a:r>
          </a:p>
        </p:txBody>
      </p:sp>
      <p:sp>
        <p:nvSpPr>
          <p:cNvPr id="180" name="左中かっこ 179"/>
          <p:cNvSpPr/>
          <p:nvPr/>
        </p:nvSpPr>
        <p:spPr>
          <a:xfrm rot="5400000">
            <a:off x="8596922" y="3399928"/>
            <a:ext cx="81028" cy="443881"/>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610909" y="2713778"/>
            <a:ext cx="1660211"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腸管感染症／</a:t>
            </a:r>
            <a:r>
              <a:rPr lang="ja-JP" altLang="en-US" sz="750"/>
              <a:t>その他の感染症</a:t>
            </a:r>
            <a:r>
              <a:rPr lang="ja-JP" altLang="en-US" sz="750" dirty="0"/>
              <a:t>／</a:t>
            </a:r>
          </a:p>
          <a:p>
            <a:r>
              <a:rPr lang="en-US" altLang="ja-JP" sz="750" dirty="0"/>
              <a:t>HIV /</a:t>
            </a:r>
            <a:r>
              <a:rPr lang="ja-JP" altLang="en-US" sz="750" dirty="0"/>
              <a:t>エイズ・性感染症／栄養失調／</a:t>
            </a:r>
          </a:p>
          <a:p>
            <a:r>
              <a:rPr lang="ja-JP" altLang="en-US" sz="750" dirty="0"/>
              <a:t>顧みられない熱帯病とマラリア</a:t>
            </a:r>
          </a:p>
          <a:p>
            <a:r>
              <a:rPr lang="en-US" altLang="ja-JP" sz="750" dirty="0"/>
              <a:t>※</a:t>
            </a:r>
            <a:r>
              <a:rPr lang="ja-JP" altLang="en-US" sz="750" dirty="0"/>
              <a:t>割合の大きい順</a:t>
            </a:r>
          </a:p>
        </p:txBody>
      </p:sp>
      <p:cxnSp>
        <p:nvCxnSpPr>
          <p:cNvPr id="109" name="直線コネクタ 108"/>
          <p:cNvCxnSpPr/>
          <p:nvPr/>
        </p:nvCxnSpPr>
        <p:spPr>
          <a:xfrm>
            <a:off x="8683156" y="3273361"/>
            <a:ext cx="0" cy="31464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左中かっこ 131"/>
          <p:cNvSpPr/>
          <p:nvPr/>
        </p:nvSpPr>
        <p:spPr>
          <a:xfrm rot="16200000" flipV="1">
            <a:off x="4218230" y="5193590"/>
            <a:ext cx="59840" cy="51054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2787644" y="6083468"/>
            <a:ext cx="2156360" cy="438582"/>
          </a:xfrm>
          <a:prstGeom prst="rect">
            <a:avLst/>
          </a:prstGeom>
          <a:noFill/>
          <a:ln>
            <a:solidFill>
              <a:schemeClr val="tx1">
                <a:lumMod val="50000"/>
                <a:lumOff val="50000"/>
              </a:schemeClr>
            </a:solidFill>
          </a:ln>
        </p:spPr>
        <p:txBody>
          <a:bodyPr wrap="non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糖尿病・腎臓疾患／神経疾患／物質使用障害／</a:t>
            </a:r>
            <a:br>
              <a:rPr lang="en-US" altLang="ja-JP" sz="750" dirty="0"/>
            </a:br>
            <a:r>
              <a:rPr lang="ja-JP" altLang="en-US" sz="750" dirty="0"/>
              <a:t>皮膚及び皮下疾患／筋骨格系疾患</a:t>
            </a:r>
          </a:p>
          <a:p>
            <a:r>
              <a:rPr lang="en-US" altLang="ja-JP" sz="750" dirty="0"/>
              <a:t>※</a:t>
            </a:r>
            <a:r>
              <a:rPr lang="ja-JP" altLang="en-US" sz="750" dirty="0"/>
              <a:t>割合の大きい順</a:t>
            </a:r>
          </a:p>
        </p:txBody>
      </p:sp>
      <p:cxnSp>
        <p:nvCxnSpPr>
          <p:cNvPr id="183" name="直線コネクタ 182"/>
          <p:cNvCxnSpPr>
            <a:stCxn id="132" idx="1"/>
            <a:endCxn id="171" idx="0"/>
          </p:cNvCxnSpPr>
          <p:nvPr/>
        </p:nvCxnSpPr>
        <p:spPr>
          <a:xfrm flipH="1">
            <a:off x="3865824" y="5478780"/>
            <a:ext cx="382326" cy="60468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53" name="テキスト ボックス 152"/>
          <p:cNvSpPr txBox="1"/>
          <p:nvPr/>
        </p:nvSpPr>
        <p:spPr>
          <a:xfrm>
            <a:off x="3610190" y="4467544"/>
            <a:ext cx="480902"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その他の</a:t>
            </a:r>
            <a:endParaRPr lang="en-US" altLang="ja-JP" dirty="0"/>
          </a:p>
          <a:p>
            <a:r>
              <a:rPr lang="ja-JP" altLang="en-US" dirty="0"/>
              <a:t>非感染症</a:t>
            </a:r>
          </a:p>
        </p:txBody>
      </p:sp>
      <p:cxnSp>
        <p:nvCxnSpPr>
          <p:cNvPr id="101" name="直線コネクタ 100"/>
          <p:cNvCxnSpPr/>
          <p:nvPr/>
        </p:nvCxnSpPr>
        <p:spPr>
          <a:xfrm>
            <a:off x="3810393" y="4768400"/>
            <a:ext cx="0" cy="19647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9086229" y="3740386"/>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9" name="正方形/長方形 68"/>
          <p:cNvSpPr/>
          <p:nvPr/>
        </p:nvSpPr>
        <p:spPr>
          <a:xfrm>
            <a:off x="8683156" y="5032104"/>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143" name="テキスト ボックス 142"/>
          <p:cNvSpPr txBox="1"/>
          <p:nvPr/>
        </p:nvSpPr>
        <p:spPr>
          <a:xfrm flipH="1">
            <a:off x="9171344" y="5014351"/>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70" name="テキスト ボックス 69"/>
          <p:cNvSpPr txBox="1"/>
          <p:nvPr/>
        </p:nvSpPr>
        <p:spPr>
          <a:xfrm flipH="1">
            <a:off x="8906605" y="3728844"/>
            <a:ext cx="22365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a:t>
            </a:r>
            <a:br>
              <a:rPr lang="en-US" altLang="zh-TW" dirty="0"/>
            </a:br>
            <a:r>
              <a:rPr lang="zh-TW" altLang="en-US" dirty="0"/>
              <a:t>暴力</a:t>
            </a:r>
          </a:p>
        </p:txBody>
      </p:sp>
      <p:sp>
        <p:nvSpPr>
          <p:cNvPr id="113" name="テキスト ボックス 112"/>
          <p:cNvSpPr txBox="1"/>
          <p:nvPr/>
        </p:nvSpPr>
        <p:spPr>
          <a:xfrm>
            <a:off x="9514186" y="5051574"/>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1" name="テキスト ボックス 70"/>
          <p:cNvSpPr txBox="1"/>
          <p:nvPr/>
        </p:nvSpPr>
        <p:spPr>
          <a:xfrm>
            <a:off x="9524824" y="3786552"/>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31" name="テキスト ボックス 130"/>
          <p:cNvSpPr txBox="1"/>
          <p:nvPr/>
        </p:nvSpPr>
        <p:spPr>
          <a:xfrm>
            <a:off x="6760731" y="6083468"/>
            <a:ext cx="2008694"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栄養失調／顧みられない熱帯病とマラリア／</a:t>
            </a:r>
          </a:p>
          <a:p>
            <a:r>
              <a:rPr lang="en-US" altLang="ja-JP" sz="750" dirty="0"/>
              <a:t>HIV /</a:t>
            </a:r>
            <a:r>
              <a:rPr lang="ja-JP" altLang="en-US" sz="750" dirty="0"/>
              <a:t>エイズ・性感染症</a:t>
            </a:r>
          </a:p>
          <a:p>
            <a:r>
              <a:rPr lang="en-US" altLang="ja-JP" sz="750" dirty="0"/>
              <a:t>※</a:t>
            </a:r>
            <a:r>
              <a:rPr lang="ja-JP" altLang="en-US" sz="750" dirty="0"/>
              <a:t>割合の大きい順</a:t>
            </a:r>
          </a:p>
        </p:txBody>
      </p:sp>
      <p:sp>
        <p:nvSpPr>
          <p:cNvPr id="175" name="左中かっこ 174"/>
          <p:cNvSpPr/>
          <p:nvPr/>
        </p:nvSpPr>
        <p:spPr>
          <a:xfrm rot="16200000" flipV="1">
            <a:off x="8514891" y="5276391"/>
            <a:ext cx="64710" cy="340068"/>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184" name="直線コネクタ 183"/>
          <p:cNvCxnSpPr/>
          <p:nvPr/>
        </p:nvCxnSpPr>
        <p:spPr>
          <a:xfrm flipH="1">
            <a:off x="8212565" y="5482945"/>
            <a:ext cx="335541" cy="605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4387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4874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44688" y="143374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extLst>
              <p:ext uri="{D42A27DB-BD31-4B8C-83A1-F6EECF244321}">
                <p14:modId xmlns:p14="http://schemas.microsoft.com/office/powerpoint/2010/main" val="3484703634"/>
              </p:ext>
            </p:extLst>
          </p:nvPr>
        </p:nvGraphicFramePr>
        <p:xfrm>
          <a:off x="2648744" y="1975857"/>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1.91%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0.70%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0.62%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0.41%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精巣腫瘍</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ctr"/>
                      <a:r>
                        <a:rPr lang="en-US" altLang="ja-JP"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30664" y="175150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2520639304"/>
              </p:ext>
            </p:extLst>
          </p:nvPr>
        </p:nvGraphicFramePr>
        <p:xfrm>
          <a:off x="5230664" y="197585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Calibri" panose="020F0502020204030204" pitchFamily="34" charset="0"/>
                        </a:rPr>
                        <a:t>虚血性心疾患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15.25%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脳血管疾患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11.35%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高血圧性心疾患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3.68%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心筋症・心筋炎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0.50%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リウマチ性心疾患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0.37%</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心房細動・心房粗動</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その他の心血管疾患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0.20%</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大動脈瘤</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0.18%</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心内膜炎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0.15%</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非リウマチ性弁膜症</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Calibri" panose="020F0502020204030204" pitchFamily="34" charset="0"/>
                        </a:rPr>
                        <a:t>抹消血管疾患</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sp>
        <p:nvSpPr>
          <p:cNvPr id="11" name="Rectangle 6"/>
          <p:cNvSpPr>
            <a:spLocks noChangeArrowheads="1"/>
          </p:cNvSpPr>
          <p:nvPr/>
        </p:nvSpPr>
        <p:spPr bwMode="auto">
          <a:xfrm>
            <a:off x="5230664" y="428818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graphicFrame>
        <p:nvGraphicFramePr>
          <p:cNvPr id="12" name="表 11"/>
          <p:cNvGraphicFramePr>
            <a:graphicFrameLocks noGrp="1"/>
          </p:cNvGraphicFramePr>
          <p:nvPr>
            <p:extLst>
              <p:ext uri="{D42A27DB-BD31-4B8C-83A1-F6EECF244321}">
                <p14:modId xmlns:p14="http://schemas.microsoft.com/office/powerpoint/2010/main" val="1942444718"/>
              </p:ext>
            </p:extLst>
          </p:nvPr>
        </p:nvGraphicFramePr>
        <p:xfrm>
          <a:off x="5230664" y="451253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慢性腎臓病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5.22%</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Calibri" panose="020F0502020204030204" pitchFamily="34" charset="0"/>
                        </a:rPr>
                        <a:t>糖尿病</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4.33%</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TW" altLang="en-US" sz="900" b="0" i="0" u="none" strike="noStrike">
                          <a:solidFill>
                            <a:srgbClr val="000000"/>
                          </a:solidFill>
                          <a:effectLst/>
                          <a:latin typeface="Calibri" panose="020F0502020204030204" pitchFamily="34" charset="0"/>
                        </a:rPr>
                        <a:t>急性糸球体腎炎</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algn="r" defTabSz="914400" rtl="0" eaLnBrk="1" fontAlgn="ctr" latinLnBrk="0" hangingPunct="1"/>
                      <a:r>
                        <a:rPr kumimoji="1" 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0.04%</a:t>
                      </a:r>
                    </a:p>
                  </a:txBody>
                  <a:tcPr marL="6350" marR="6350" marT="635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97016" y="6206670"/>
            <a:ext cx="4320480" cy="2308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主要疾患の内訳としては、心血管疾患の「虚血性心疾患」が最も多く、全体の死亡要因の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テキスト ボックス 115"/>
          <p:cNvSpPr txBox="1"/>
          <p:nvPr/>
        </p:nvSpPr>
        <p:spPr>
          <a:xfrm>
            <a:off x="200025" y="6624078"/>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57398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D5F7A01-42DC-454A-BA2A-AB03F5FA1A1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AD5F7A01-42DC-454A-BA2A-AB03F5FA1A1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45688702"/>
              </p:ext>
            </p:extLst>
          </p:nvPr>
        </p:nvGraphicFramePr>
        <p:xfrm>
          <a:off x="200025" y="1152000"/>
          <a:ext cx="4500000" cy="3976915"/>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90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90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90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lang="ja-JP" altLang="en-US" sz="1050">
                          <a:latin typeface="+mn-lt"/>
                          <a:ea typeface="+mj-ea"/>
                        </a:rPr>
                        <a:t>インフレ率・為替レート</a:t>
                      </a:r>
                      <a:endParaRPr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kumimoji="1" lang="ja-JP" altLang="en-US" sz="1050">
                          <a:latin typeface="+mn-lt"/>
                          <a:ea typeface="+mj-ea"/>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ja-JP" altLang="en-US" sz="1050" dirty="0">
                          <a:latin typeface="+mn-lt"/>
                          <a:ea typeface="+mj-ea"/>
                        </a:rPr>
                        <a:t>外国投資法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r>
                        <a:rPr lang="en-US" altLang="ja-JP" sz="1050" b="0" i="0" u="none" strike="noStrike" dirty="0">
                          <a:solidFill>
                            <a:srgbClr val="000000"/>
                          </a:solidFill>
                          <a:effectLst/>
                          <a:latin typeface="+mn-lt"/>
                          <a:ea typeface="+mj-ea"/>
                        </a:rPr>
                        <a:t>12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90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90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490586438"/>
              </p:ext>
            </p:extLst>
          </p:nvPr>
        </p:nvGraphicFramePr>
        <p:xfrm>
          <a:off x="5205600" y="1152000"/>
          <a:ext cx="4500000" cy="5530318"/>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0">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中分類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848165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t>疾病構造・死亡要因</a:t>
                      </a:r>
                      <a:r>
                        <a:rPr lang="en-US" altLang="ja-JP" sz="1050" dirty="0"/>
                        <a:t>【</a:t>
                      </a:r>
                      <a:r>
                        <a:rPr lang="ja-JP" altLang="en-US" sz="1050" dirty="0"/>
                        <a:t>小分類</a:t>
                      </a:r>
                      <a:r>
                        <a:rPr lang="en-US" altLang="ja-JP" sz="1050" dirty="0"/>
                        <a:t>】</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kern="1200" dirty="0">
                          <a:solidFill>
                            <a:schemeClr val="tx1"/>
                          </a:solidFill>
                          <a:latin typeface="+mn-lt"/>
                          <a:ea typeface="+mn-ea"/>
                          <a:cs typeface="+mn-cs"/>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30234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医療機関 </a:t>
                      </a:r>
                      <a:r>
                        <a:rPr lang="en-US" altLang="ja-JP" sz="1050" dirty="0"/>
                        <a:t>- </a:t>
                      </a:r>
                      <a:r>
                        <a:rPr lang="ja-JP" altLang="en-US" sz="1050" dirty="0"/>
                        <a:t>医療機関区分と施設数・病床数の推移</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19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36000" marB="144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178057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医療の</a:t>
                      </a:r>
                      <a:r>
                        <a:rPr lang="en-US" altLang="ja-JP" sz="1050" dirty="0">
                          <a:solidFill>
                            <a:schemeClr val="tx1"/>
                          </a:solidFill>
                        </a:rPr>
                        <a:t>IT</a:t>
                      </a:r>
                      <a:r>
                        <a:rPr lang="ja-JP" altLang="en-US" sz="1050" dirty="0">
                          <a:solidFill>
                            <a:schemeClr val="tx1"/>
                          </a:solidFill>
                        </a:rPr>
                        <a:t>化データ</a:t>
                      </a:r>
                    </a:p>
                  </a:txBody>
                  <a:tcPr marL="36000" marR="36000" marT="36000" marB="144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51730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民間保険制度</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40744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29</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0">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中古の医療機器に対する規制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31</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32</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33</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27998">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医療情報・個人情報保護、データサーバーの置き場に関する法規制、ガイドライン</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34</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2541231"/>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医療現場で使用される言語に関する情報</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35</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7240673"/>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36</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37</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38</a:t>
                      </a: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0">
                <a:tc>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144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bl>
          </a:graphicData>
        </a:graphic>
      </p:graphicFrame>
      <p:cxnSp>
        <p:nvCxnSpPr>
          <p:cNvPr id="7" name="Straight Connector 6">
            <a:extLst>
              <a:ext uri="{FF2B5EF4-FFF2-40B4-BE49-F238E27FC236}">
                <a16:creationId xmlns:a16="http://schemas.microsoft.com/office/drawing/2014/main" id="{F74FE587-02FF-428E-9A6D-A1B2E687167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2400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1/2</a:t>
            </a:r>
            <a:r>
              <a:rPr lang="ja-JP" altLang="en-US" dirty="0"/>
              <a:t>）</a:t>
            </a:r>
            <a:endParaRPr lang="en-US" altLang="ja-JP" dirty="0"/>
          </a:p>
        </p:txBody>
      </p:sp>
      <p:sp>
        <p:nvSpPr>
          <p:cNvPr id="4" name="角丸四角形 3"/>
          <p:cNvSpPr/>
          <p:nvPr/>
        </p:nvSpPr>
        <p:spPr>
          <a:xfrm>
            <a:off x="488504" y="2204864"/>
            <a:ext cx="4320480" cy="4032448"/>
          </a:xfrm>
          <a:prstGeom prst="roundRect">
            <a:avLst>
              <a:gd name="adj" fmla="val 2466"/>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片側の 2 つの角を丸めた四角形 4"/>
          <p:cNvSpPr/>
          <p:nvPr/>
        </p:nvSpPr>
        <p:spPr>
          <a:xfrm>
            <a:off x="488504" y="2204865"/>
            <a:ext cx="4320480" cy="360039"/>
          </a:xfrm>
          <a:prstGeom prst="round2SameRect">
            <a:avLst>
              <a:gd name="adj1" fmla="val 31548"/>
              <a:gd name="adj2" fmla="val 0"/>
            </a:avLst>
          </a:prstGeom>
          <a:solidFill>
            <a:srgbClr val="3D6AA7"/>
          </a:solidFill>
        </p:spPr>
        <p:txBody>
          <a:bodyPr wrap="square" tIns="0" bIns="28800" anchor="ctr" anchorCtr="0">
            <a:noAutofit/>
          </a:bodyPr>
          <a:lstStyle/>
          <a:p>
            <a:pPr algn="ctr" fontAlgn="ct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16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1,200</a:t>
            </a:r>
            <a:r>
              <a:rPr lang="en-US" altLang="ja-JP" sz="1600" baseline="300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の医療機関</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r>
              <a:rPr lang="en-US" altLang="ja-JP" sz="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2015</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時点）</a:t>
            </a:r>
            <a:endParaRPr lang="ja-JP" altLang="en-US" sz="12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 name="片側の 2 つの角を丸めた四角形 5"/>
          <p:cNvSpPr/>
          <p:nvPr/>
        </p:nvSpPr>
        <p:spPr>
          <a:xfrm rot="16200000">
            <a:off x="1208584" y="3212752"/>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公立医療機関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片側の 2 つの角を丸めた四角形 6"/>
          <p:cNvSpPr/>
          <p:nvPr/>
        </p:nvSpPr>
        <p:spPr>
          <a:xfrm rot="16200000">
            <a:off x="1208584" y="2204864"/>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保健省管轄医療機関</a:t>
            </a:r>
            <a:endParaRPr lang="en-US" altLang="zh-TW"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DOH</a:t>
            </a:r>
            <a:r>
              <a:rPr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Hospitals</a:t>
            </a:r>
            <a:r>
              <a:rPr kumimoji="1" lang="ja-JP" altLang="en-US" sz="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8" name="片側の 2 つの角を丸めた四角形 7"/>
          <p:cNvSpPr/>
          <p:nvPr/>
        </p:nvSpPr>
        <p:spPr>
          <a:xfrm rot="16200000">
            <a:off x="1208584" y="4221088"/>
            <a:ext cx="936104" cy="1944216"/>
          </a:xfrm>
          <a:prstGeom prst="round2SameRect">
            <a:avLst>
              <a:gd name="adj1" fmla="val 12003"/>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zh-TW" altLang="en-US" sz="1400" b="1" dirty="0">
                <a:latin typeface="Arial" panose="020B0604020202020204" pitchFamily="34" charset="0"/>
                <a:ea typeface="ＭＳ Ｐゴシック" panose="020B0600070205080204" pitchFamily="50" charset="-128"/>
                <a:cs typeface="Arial" panose="020B0604020202020204" pitchFamily="34" charset="0"/>
              </a:rPr>
              <a:t>民間医療機関</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片側の 2 つの角を丸めた四角形 9"/>
          <p:cNvSpPr/>
          <p:nvPr/>
        </p:nvSpPr>
        <p:spPr>
          <a:xfrm rot="5400000">
            <a:off x="3152800" y="2204864"/>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70</a:t>
            </a:r>
            <a:r>
              <a:rPr lang="ja-JP" altLang="en-US"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rgbClr val="000000"/>
              </a:solidFill>
              <a:latin typeface="Arial Black" panose="020B0A040201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全国の主要都市に存在。</a:t>
            </a: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lvl="0"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1" name="片側の 2 つの角を丸めた四角形 10"/>
          <p:cNvSpPr/>
          <p:nvPr/>
        </p:nvSpPr>
        <p:spPr>
          <a:xfrm rot="5400000">
            <a:off x="3152800" y="4221088"/>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tIns="0" rIns="3600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spc="-1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770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ctr" fontAlgn="base"/>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サービスの量だけ対価を支払える比較的裕福な患者をターゲット</a:t>
            </a:r>
          </a:p>
        </p:txBody>
      </p:sp>
      <p:sp>
        <p:nvSpPr>
          <p:cNvPr id="13" name="円/楕円 12"/>
          <p:cNvSpPr/>
          <p:nvPr/>
        </p:nvSpPr>
        <p:spPr>
          <a:xfrm>
            <a:off x="488504" y="5733256"/>
            <a:ext cx="4320480" cy="360040"/>
          </a:xfrm>
          <a:prstGeom prst="ellipse">
            <a:avLst/>
          </a:prstGeom>
          <a:gradFill flip="none" rotWithShape="1">
            <a:gsLst>
              <a:gs pos="51000">
                <a:srgbClr val="FCAE91"/>
              </a:gs>
              <a:gs pos="100000">
                <a:srgbClr val="DDE6F3"/>
              </a:gs>
            </a:gsLst>
            <a:path path="shape">
              <a:fillToRect l="50000" t="50000" r="50000" b="50000"/>
            </a:path>
            <a:tileRect/>
          </a:gradFill>
        </p:spPr>
        <p:txBody>
          <a:bodyPr wrap="none"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民間医療機関を利用できるのは、人口の</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程度と推定される</a:t>
            </a:r>
          </a:p>
        </p:txBody>
      </p:sp>
      <p:sp>
        <p:nvSpPr>
          <p:cNvPr id="9" name="片側の 2 つの角を丸めた四角形 8"/>
          <p:cNvSpPr/>
          <p:nvPr/>
        </p:nvSpPr>
        <p:spPr>
          <a:xfrm rot="5400000">
            <a:off x="3152800" y="3212751"/>
            <a:ext cx="936104" cy="1944216"/>
          </a:xfrm>
          <a:prstGeom prst="round2SameRect">
            <a:avLst>
              <a:gd name="adj1" fmla="val 12003"/>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tIns="0" bIns="0" rtlCol="0" anchor="t"/>
          <a:lstStyle/>
          <a:p>
            <a:pPr algn="ctr" fontAlgn="base"/>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約</a:t>
            </a:r>
            <a:r>
              <a:rPr lang="en-US" altLang="ja-JP" sz="28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350</a:t>
            </a:r>
            <a:r>
              <a:rPr lang="ja-JP" altLang="en-US"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か所</a:t>
            </a:r>
            <a:endParaRPr lang="en-US" altLang="ja-JP" sz="1400" b="1"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endParaRPr>
          </a:p>
          <a:p>
            <a:pPr algn="ctr" fontAlgn="base"/>
            <a:r>
              <a:rPr lang="ja-JP" altLang="en-US"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主に貧困層を対象</a:t>
            </a:r>
            <a:endParaRPr lang="ja-JP" altLang="en-US" sz="1200" dirty="0">
              <a:solidFill>
                <a:srgbClr val="000000"/>
              </a:solidFill>
            </a:endParaRPr>
          </a:p>
        </p:txBody>
      </p:sp>
      <p:sp>
        <p:nvSpPr>
          <p:cNvPr id="19" name="台形 18"/>
          <p:cNvSpPr/>
          <p:nvPr/>
        </p:nvSpPr>
        <p:spPr>
          <a:xfrm rot="16200000">
            <a:off x="6223522" y="1525847"/>
            <a:ext cx="1403811" cy="4839043"/>
          </a:xfrm>
          <a:custGeom>
            <a:avLst/>
            <a:gdLst>
              <a:gd name="connsiteX0" fmla="*/ 0 w 936553"/>
              <a:gd name="connsiteY0" fmla="*/ 936104 h 936104"/>
              <a:gd name="connsiteX1" fmla="*/ 197724 w 936553"/>
              <a:gd name="connsiteY1" fmla="*/ 0 h 936104"/>
              <a:gd name="connsiteX2" fmla="*/ 738829 w 936553"/>
              <a:gd name="connsiteY2" fmla="*/ 0 h 936104"/>
              <a:gd name="connsiteX3" fmla="*/ 936553 w 936553"/>
              <a:gd name="connsiteY3" fmla="*/ 936104 h 936104"/>
              <a:gd name="connsiteX4" fmla="*/ 0 w 936553"/>
              <a:gd name="connsiteY4" fmla="*/ 936104 h 936104"/>
              <a:gd name="connsiteX0" fmla="*/ 0 w 2022403"/>
              <a:gd name="connsiteY0" fmla="*/ 936104 h 936104"/>
              <a:gd name="connsiteX1" fmla="*/ 197724 w 2022403"/>
              <a:gd name="connsiteY1" fmla="*/ 0 h 936104"/>
              <a:gd name="connsiteX2" fmla="*/ 738829 w 2022403"/>
              <a:gd name="connsiteY2" fmla="*/ 0 h 936104"/>
              <a:gd name="connsiteX3" fmla="*/ 2022403 w 2022403"/>
              <a:gd name="connsiteY3" fmla="*/ 893244 h 936104"/>
              <a:gd name="connsiteX4" fmla="*/ 0 w 2022403"/>
              <a:gd name="connsiteY4" fmla="*/ 936104 h 936104"/>
              <a:gd name="connsiteX0" fmla="*/ 873839 w 1824679"/>
              <a:gd name="connsiteY0" fmla="*/ 893245 h 893245"/>
              <a:gd name="connsiteX1" fmla="*/ 0 w 1824679"/>
              <a:gd name="connsiteY1" fmla="*/ 0 h 893245"/>
              <a:gd name="connsiteX2" fmla="*/ 541105 w 1824679"/>
              <a:gd name="connsiteY2" fmla="*/ 0 h 893245"/>
              <a:gd name="connsiteX3" fmla="*/ 1824679 w 1824679"/>
              <a:gd name="connsiteY3" fmla="*/ 893244 h 893245"/>
              <a:gd name="connsiteX4" fmla="*/ 873839 w 1824679"/>
              <a:gd name="connsiteY4" fmla="*/ 893245 h 893245"/>
              <a:gd name="connsiteX0" fmla="*/ 899964 w 1824679"/>
              <a:gd name="connsiteY0" fmla="*/ 5073359 h 5073359"/>
              <a:gd name="connsiteX1" fmla="*/ 0 w 1824679"/>
              <a:gd name="connsiteY1" fmla="*/ 0 h 5073359"/>
              <a:gd name="connsiteX2" fmla="*/ 541105 w 1824679"/>
              <a:gd name="connsiteY2" fmla="*/ 0 h 5073359"/>
              <a:gd name="connsiteX3" fmla="*/ 1824679 w 1824679"/>
              <a:gd name="connsiteY3" fmla="*/ 893244 h 5073359"/>
              <a:gd name="connsiteX4" fmla="*/ 899964 w 1824679"/>
              <a:gd name="connsiteY4" fmla="*/ 5073359 h 5073359"/>
              <a:gd name="connsiteX0" fmla="*/ 1004467 w 1929182"/>
              <a:gd name="connsiteY0" fmla="*/ 5090776 h 5090776"/>
              <a:gd name="connsiteX1" fmla="*/ 0 w 1929182"/>
              <a:gd name="connsiteY1" fmla="*/ 0 h 5090776"/>
              <a:gd name="connsiteX2" fmla="*/ 645608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697859 w 1929182"/>
              <a:gd name="connsiteY2" fmla="*/ 17417 h 5090776"/>
              <a:gd name="connsiteX3" fmla="*/ 1929182 w 1929182"/>
              <a:gd name="connsiteY3" fmla="*/ 910661 h 5090776"/>
              <a:gd name="connsiteX4" fmla="*/ 1004467 w 1929182"/>
              <a:gd name="connsiteY4" fmla="*/ 5090776 h 5090776"/>
              <a:gd name="connsiteX0" fmla="*/ 1004467 w 1929182"/>
              <a:gd name="connsiteY0" fmla="*/ 5090776 h 5090776"/>
              <a:gd name="connsiteX1" fmla="*/ 0 w 1929182"/>
              <a:gd name="connsiteY1" fmla="*/ 0 h 5090776"/>
              <a:gd name="connsiteX2" fmla="*/ 732693 w 1929182"/>
              <a:gd name="connsiteY2" fmla="*/ 252548 h 5090776"/>
              <a:gd name="connsiteX3" fmla="*/ 1929182 w 1929182"/>
              <a:gd name="connsiteY3" fmla="*/ 910661 h 5090776"/>
              <a:gd name="connsiteX4" fmla="*/ 1004467 w 1929182"/>
              <a:gd name="connsiteY4" fmla="*/ 5090776 h 5090776"/>
              <a:gd name="connsiteX0" fmla="*/ 969633 w 1894348"/>
              <a:gd name="connsiteY0" fmla="*/ 4838228 h 4838228"/>
              <a:gd name="connsiteX1" fmla="*/ 0 w 1894348"/>
              <a:gd name="connsiteY1" fmla="*/ 8709 h 4838228"/>
              <a:gd name="connsiteX2" fmla="*/ 697859 w 1894348"/>
              <a:gd name="connsiteY2" fmla="*/ 0 h 4838228"/>
              <a:gd name="connsiteX3" fmla="*/ 1894348 w 1894348"/>
              <a:gd name="connsiteY3" fmla="*/ 658113 h 4838228"/>
              <a:gd name="connsiteX4" fmla="*/ 969633 w 1894348"/>
              <a:gd name="connsiteY4" fmla="*/ 4838228 h 4838228"/>
              <a:gd name="connsiteX0" fmla="*/ 969633 w 1856248"/>
              <a:gd name="connsiteY0" fmla="*/ 4838228 h 4838228"/>
              <a:gd name="connsiteX1" fmla="*/ 0 w 1856248"/>
              <a:gd name="connsiteY1" fmla="*/ 8709 h 4838228"/>
              <a:gd name="connsiteX2" fmla="*/ 697859 w 1856248"/>
              <a:gd name="connsiteY2" fmla="*/ 0 h 4838228"/>
              <a:gd name="connsiteX3" fmla="*/ 1856248 w 1856248"/>
              <a:gd name="connsiteY3" fmla="*/ 626363 h 4838228"/>
              <a:gd name="connsiteX4" fmla="*/ 969633 w 1856248"/>
              <a:gd name="connsiteY4" fmla="*/ 4838228 h 4838228"/>
              <a:gd name="connsiteX0" fmla="*/ 398133 w 1856248"/>
              <a:gd name="connsiteY0" fmla="*/ 4804890 h 4804890"/>
              <a:gd name="connsiteX1" fmla="*/ 0 w 1856248"/>
              <a:gd name="connsiteY1" fmla="*/ 8709 h 4804890"/>
              <a:gd name="connsiteX2" fmla="*/ 697859 w 1856248"/>
              <a:gd name="connsiteY2" fmla="*/ 0 h 4804890"/>
              <a:gd name="connsiteX3" fmla="*/ 1856248 w 1856248"/>
              <a:gd name="connsiteY3" fmla="*/ 626363 h 4804890"/>
              <a:gd name="connsiteX4" fmla="*/ 398133 w 1856248"/>
              <a:gd name="connsiteY4" fmla="*/ 4804890 h 4804890"/>
              <a:gd name="connsiteX0" fmla="*/ 398133 w 1299036"/>
              <a:gd name="connsiteY0" fmla="*/ 4804890 h 4804890"/>
              <a:gd name="connsiteX1" fmla="*/ 0 w 1299036"/>
              <a:gd name="connsiteY1" fmla="*/ 8709 h 4804890"/>
              <a:gd name="connsiteX2" fmla="*/ 697859 w 1299036"/>
              <a:gd name="connsiteY2" fmla="*/ 0 h 4804890"/>
              <a:gd name="connsiteX3" fmla="*/ 1299036 w 1299036"/>
              <a:gd name="connsiteY3" fmla="*/ 659700 h 4804890"/>
              <a:gd name="connsiteX4" fmla="*/ 398133 w 1299036"/>
              <a:gd name="connsiteY4" fmla="*/ 4804890 h 4804890"/>
              <a:gd name="connsiteX0" fmla="*/ 398133 w 1299036"/>
              <a:gd name="connsiteY0" fmla="*/ 4838228 h 4838228"/>
              <a:gd name="connsiteX1" fmla="*/ 0 w 1299036"/>
              <a:gd name="connsiteY1" fmla="*/ 42047 h 4838228"/>
              <a:gd name="connsiteX2" fmla="*/ 821684 w 1299036"/>
              <a:gd name="connsiteY2" fmla="*/ 0 h 4838228"/>
              <a:gd name="connsiteX3" fmla="*/ 1299036 w 1299036"/>
              <a:gd name="connsiteY3" fmla="*/ 693038 h 4838228"/>
              <a:gd name="connsiteX4" fmla="*/ 398133 w 1299036"/>
              <a:gd name="connsiteY4" fmla="*/ 4838228 h 4838228"/>
              <a:gd name="connsiteX0" fmla="*/ 502908 w 1403811"/>
              <a:gd name="connsiteY0" fmla="*/ 4839043 h 4839043"/>
              <a:gd name="connsiteX1" fmla="*/ 0 w 1403811"/>
              <a:gd name="connsiteY1" fmla="*/ 0 h 4839043"/>
              <a:gd name="connsiteX2" fmla="*/ 926459 w 1403811"/>
              <a:gd name="connsiteY2" fmla="*/ 815 h 4839043"/>
              <a:gd name="connsiteX3" fmla="*/ 1403811 w 1403811"/>
              <a:gd name="connsiteY3" fmla="*/ 693853 h 4839043"/>
              <a:gd name="connsiteX4" fmla="*/ 502908 w 1403811"/>
              <a:gd name="connsiteY4" fmla="*/ 4839043 h 483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3811" h="4839043">
                <a:moveTo>
                  <a:pt x="502908" y="4839043"/>
                </a:moveTo>
                <a:lnTo>
                  <a:pt x="0" y="0"/>
                </a:lnTo>
                <a:lnTo>
                  <a:pt x="926459" y="815"/>
                </a:lnTo>
                <a:lnTo>
                  <a:pt x="1403811" y="693853"/>
                </a:lnTo>
                <a:lnTo>
                  <a:pt x="502908" y="4839043"/>
                </a:lnTo>
                <a:close/>
              </a:path>
            </a:pathLst>
          </a:custGeom>
          <a:gradFill flip="none" rotWithShape="1">
            <a:gsLst>
              <a:gs pos="10000">
                <a:srgbClr val="A2BBDC"/>
              </a:gs>
              <a:gs pos="54000">
                <a:srgbClr val="A2BBDC"/>
              </a:gs>
              <a:gs pos="0">
                <a:srgbClr val="A2BBDC">
                  <a:alpha val="0"/>
                </a:srgbClr>
              </a:gs>
              <a:gs pos="100000">
                <a:srgbClr val="DDE6F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5169024" y="3212976"/>
            <a:ext cx="4248472" cy="936104"/>
          </a:xfrm>
          <a:prstGeom prst="roundRect">
            <a:avLst>
              <a:gd name="adj" fmla="val 9958"/>
            </a:avLst>
          </a:prstGeom>
          <a:solidFill>
            <a:srgbClr val="83A4D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16200000">
            <a:off x="5601071" y="2925171"/>
            <a:ext cx="792089" cy="1512164"/>
          </a:xfrm>
          <a:prstGeom prst="round2SameRect">
            <a:avLst>
              <a:gd name="adj1" fmla="val 7594"/>
              <a:gd name="adj2" fmla="val 0"/>
            </a:avLst>
          </a:pr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州政府が管理</a:t>
            </a:r>
            <a:endPar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5400000">
            <a:off x="7653300" y="2385113"/>
            <a:ext cx="792087" cy="2592288"/>
          </a:xfrm>
          <a:prstGeom prst="round2SameRect">
            <a:avLst>
              <a:gd name="adj1" fmla="val 8476"/>
              <a:gd name="adj2" fmla="val 0"/>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36000" rIns="36000" bIns="144000" rtlCol="0" anchor="ctr"/>
          <a:lstStyle/>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州立病院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Provincial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fontAlgn="ctr"/>
            <a:r>
              <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地区病院</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District Hospital</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lvl="0" fontAlgn="ctr">
              <a:spcBef>
                <a:spcPts val="300"/>
              </a:spcBef>
              <a:buClr>
                <a:srgbClr val="5F8AC3"/>
              </a:buClr>
            </a:pP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人件費、医薬品を含む消耗品の購入費及び施設の</a:t>
            </a:r>
            <a:b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維持管理費を含め州政府が管理している。</a:t>
            </a:r>
          </a:p>
        </p:txBody>
      </p:sp>
      <p:grpSp>
        <p:nvGrpSpPr>
          <p:cNvPr id="21" name="グループ化 7"/>
          <p:cNvGrpSpPr/>
          <p:nvPr/>
        </p:nvGrpSpPr>
        <p:grpSpPr>
          <a:xfrm>
            <a:off x="5169025" y="4653136"/>
            <a:ext cx="4248472"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医療機関のレベル</a:t>
              </a:r>
              <a:endParaRPr lang="zh-TW" altLang="en-US" sz="1400" dirty="0">
                <a:solidFill>
                  <a:srgbClr val="000000"/>
                </a:solidFill>
                <a:latin typeface="Arial Black" pitchFamily="34" charset="0"/>
                <a:ea typeface="HGP創英角ｺﾞｼｯｸUB" pitchFamily="50" charset="-128"/>
              </a:endParaRPr>
            </a:p>
          </p:txBody>
        </p:sp>
      </p:grpSp>
      <p:graphicFrame>
        <p:nvGraphicFramePr>
          <p:cNvPr id="24" name="表 23"/>
          <p:cNvGraphicFramePr>
            <a:graphicFrameLocks noGrp="1"/>
          </p:cNvGraphicFramePr>
          <p:nvPr/>
        </p:nvGraphicFramePr>
        <p:xfrm>
          <a:off x="5169025" y="5013176"/>
          <a:ext cx="4248471" cy="1224136"/>
        </p:xfrm>
        <a:graphic>
          <a:graphicData uri="http://schemas.openxmlformats.org/drawingml/2006/table">
            <a:tbl>
              <a:tblPr firstRow="1" bandRow="1">
                <a:tableStyleId>{5C22544A-7EE6-4342-B048-85BDC9FD1C3A}</a:tableStyleId>
              </a:tblPr>
              <a:tblGrid>
                <a:gridCol w="1416157">
                  <a:extLst>
                    <a:ext uri="{9D8B030D-6E8A-4147-A177-3AD203B41FA5}">
                      <a16:colId xmlns:a16="http://schemas.microsoft.com/office/drawing/2014/main" val="20000"/>
                    </a:ext>
                  </a:extLst>
                </a:gridCol>
                <a:gridCol w="1416157">
                  <a:extLst>
                    <a:ext uri="{9D8B030D-6E8A-4147-A177-3AD203B41FA5}">
                      <a16:colId xmlns:a16="http://schemas.microsoft.com/office/drawing/2014/main" val="20001"/>
                    </a:ext>
                  </a:extLst>
                </a:gridCol>
                <a:gridCol w="1416157">
                  <a:extLst>
                    <a:ext uri="{9D8B030D-6E8A-4147-A177-3AD203B41FA5}">
                      <a16:colId xmlns:a16="http://schemas.microsoft.com/office/drawing/2014/main" val="20002"/>
                    </a:ext>
                  </a:extLst>
                </a:gridCol>
              </a:tblGrid>
              <a:tr h="360040">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レベル１</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レベル２</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algn="ctr"/>
                      <a:r>
                        <a:rPr kumimoji="1" lang="ja-JP" altLang="en-US" sz="1200" b="0" dirty="0">
                          <a:latin typeface="HGP創英角ｺﾞｼｯｸUB" panose="020B0900000000000000" pitchFamily="50" charset="-128"/>
                          <a:ea typeface="HGP創英角ｺﾞｼｯｸUB" panose="020B0900000000000000" pitchFamily="50" charset="-128"/>
                        </a:rPr>
                        <a:t>レベル３</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64096">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基本的なサービスを</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提供する医療機関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とレベル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の中間に位置する医療機関。</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NICU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（新生児用</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ICU</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）などが備え付けられている</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tc>
                  <a:txBody>
                    <a:bodyPr/>
                    <a:lstStyle/>
                    <a:p>
                      <a:pPr algn="just"/>
                      <a:r>
                        <a:rPr lang="ja-JP" altLang="en-US" sz="1000" dirty="0">
                          <a:latin typeface="Arial" panose="020B0604020202020204" pitchFamily="34" charset="0"/>
                          <a:ea typeface="ＭＳ Ｐゴシック" panose="020B0600070205080204" pitchFamily="50" charset="-128"/>
                          <a:cs typeface="Arial" panose="020B0604020202020204" pitchFamily="34" charset="0"/>
                        </a:rPr>
                        <a:t>教育や救急等の部門を擁する最も優れている医療機関</a:t>
                      </a:r>
                      <a:endParaRPr kumimoji="1" lang="ja-JP" alt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bl>
          </a:graphicData>
        </a:graphic>
      </p:graphicFrame>
      <p:sp>
        <p:nvSpPr>
          <p:cNvPr id="25" name="テキスト ボックス 24"/>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フィリピンには約</a:t>
            </a:r>
            <a:r>
              <a:rPr lang="en-US" altLang="ja-JP" sz="1400" dirty="0"/>
              <a:t>1,200</a:t>
            </a:r>
            <a:r>
              <a:rPr lang="en-US" altLang="ja-JP" sz="1400" baseline="300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の医療機関が存在し、うち</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割が公的医療機関、</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割が民間医療機関となっている。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医療機関のレベルは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段階に分けられている。</a:t>
            </a:r>
          </a:p>
        </p:txBody>
      </p:sp>
      <p:grpSp>
        <p:nvGrpSpPr>
          <p:cNvPr id="26" name="グループ化 7"/>
          <p:cNvGrpSpPr/>
          <p:nvPr/>
        </p:nvGrpSpPr>
        <p:grpSpPr>
          <a:xfrm>
            <a:off x="488504" y="1772817"/>
            <a:ext cx="8928992" cy="288032"/>
            <a:chOff x="4803500" y="2113806"/>
            <a:chExt cx="5626916" cy="288032"/>
          </a:xfrm>
        </p:grpSpPr>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医療機関の施設数</a:t>
              </a:r>
              <a:endParaRPr lang="en-US" altLang="ko-KR" sz="1400" dirty="0">
                <a:solidFill>
                  <a:srgbClr val="000000"/>
                </a:solidFill>
                <a:latin typeface="Arial Black" pitchFamily="34" charset="0"/>
                <a:ea typeface="HGP創英角ｺﾞｼｯｸUB" pitchFamily="50" charset="-128"/>
              </a:endParaRPr>
            </a:p>
          </p:txBody>
        </p:sp>
      </p:grpSp>
      <p:sp>
        <p:nvSpPr>
          <p:cNvPr id="29" name="テキスト ボックス 28"/>
          <p:cNvSpPr txBox="1"/>
          <p:nvPr/>
        </p:nvSpPr>
        <p:spPr>
          <a:xfrm>
            <a:off x="200472" y="6525343"/>
            <a:ext cx="9289032" cy="274951"/>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厚生労働省「</a:t>
            </a:r>
            <a:r>
              <a:rPr lang="en-US" altLang="zh-TW" sz="800" dirty="0"/>
              <a:t>2016</a:t>
            </a:r>
            <a:r>
              <a:rPr lang="zh-TW" altLang="en-US" sz="800" dirty="0"/>
              <a:t>年　海外情勢報告</a:t>
            </a:r>
            <a:r>
              <a:rPr lang="ja-JP" altLang="ja-JP" sz="800" dirty="0"/>
              <a:t>（フィリピン）」</a:t>
            </a:r>
            <a:r>
              <a:rPr lang="ja-JP" altLang="en-US" sz="800" dirty="0"/>
              <a:t>、</a:t>
            </a:r>
            <a:r>
              <a:rPr lang="en-US" altLang="ja-JP" sz="800" dirty="0"/>
              <a:t>Philippine Statistical Yearbook 2019</a:t>
            </a:r>
            <a:endParaRPr kumimoji="0" lang="en-US" altLang="ja-JP" sz="800" dirty="0" bmk=""/>
          </a:p>
        </p:txBody>
      </p:sp>
      <p:sp>
        <p:nvSpPr>
          <p:cNvPr id="30" name="テキスト ボックス 24"/>
          <p:cNvSpPr txBox="1"/>
          <p:nvPr/>
        </p:nvSpPr>
        <p:spPr>
          <a:xfrm>
            <a:off x="272480" y="6309320"/>
            <a:ext cx="143148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総合病院、専門病院の合計数</a:t>
            </a:r>
            <a:endParaRPr lang="en-US" altLang="ja-JP" sz="800" dirty="0">
              <a:solidFill>
                <a:srgbClr val="000000"/>
              </a:solidFill>
            </a:endParaRPr>
          </a:p>
        </p:txBody>
      </p:sp>
    </p:spTree>
    <p:extLst>
      <p:ext uri="{BB962C8B-B14F-4D97-AF65-F5344CB8AC3E}">
        <p14:creationId xmlns:p14="http://schemas.microsoft.com/office/powerpoint/2010/main" val="306956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857312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40" imgW="360" imgH="360" progId="TCLayout.ActiveDocument.1">
                  <p:embed/>
                </p:oleObj>
              </mc:Choice>
              <mc:Fallback>
                <p:oleObj name="think-cell Slide" r:id="rId40" imgW="360" imgH="360" progId="TCLayout.ActiveDocument.1">
                  <p:embed/>
                  <p:pic>
                    <p:nvPicPr>
                      <p:cNvPr id="7" name="Object 6" hidden="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 name="Chart 100">
            <a:extLst>
              <a:ext uri="{FF2B5EF4-FFF2-40B4-BE49-F238E27FC236}">
                <a16:creationId xmlns:a16="http://schemas.microsoft.com/office/drawing/2014/main" id="{00BEF2CF-8D91-4F81-80AA-FB5B12BF7ED4}"/>
              </a:ext>
            </a:extLst>
          </p:cNvPr>
          <p:cNvGraphicFramePr/>
          <p:nvPr>
            <p:custDataLst>
              <p:tags r:id="rId3"/>
            </p:custDataLst>
            <p:extLst>
              <p:ext uri="{D42A27DB-BD31-4B8C-83A1-F6EECF244321}">
                <p14:modId xmlns:p14="http://schemas.microsoft.com/office/powerpoint/2010/main" val="3318208093"/>
              </p:ext>
            </p:extLst>
          </p:nvPr>
        </p:nvGraphicFramePr>
        <p:xfrm>
          <a:off x="4826000" y="2393950"/>
          <a:ext cx="5024438" cy="3482975"/>
        </p:xfrm>
        <a:graphic>
          <a:graphicData uri="http://schemas.openxmlformats.org/drawingml/2006/chart">
            <c:chart xmlns:c="http://schemas.openxmlformats.org/drawingml/2006/chart" xmlns:r="http://schemas.openxmlformats.org/officeDocument/2006/relationships" r:id="rId42"/>
          </a:graphicData>
        </a:graphic>
      </p:graphicFrame>
      <p:sp>
        <p:nvSpPr>
          <p:cNvPr id="61" name="テキスト プレースホルダ 9"/>
          <p:cNvSpPr>
            <a:spLocks noGrp="1"/>
          </p:cNvSpPr>
          <p:nvPr>
            <p:custDataLst>
              <p:tags r:id="rId4"/>
            </p:custDataLst>
          </p:nvPr>
        </p:nvSpPr>
        <p:spPr bwMode="auto">
          <a:xfrm>
            <a:off x="741838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145CAC-2E66-449B-BA33-2F26534D1EB6}" type="datetime'1''2'''''''''''''''''''">
              <a:rPr lang="ja-JP" altLang="en-US" sz="1000" smtClean="0"/>
              <a:pPr/>
              <a:t>12</a:t>
            </a:fld>
            <a:endParaRPr kumimoji="0" lang="ja-JP" altLang="en-US" sz="1000" dirty="0">
              <a:sym typeface="+mn-lt"/>
            </a:endParaRPr>
          </a:p>
        </p:txBody>
      </p:sp>
      <p:sp>
        <p:nvSpPr>
          <p:cNvPr id="76" name="テキスト プレースホルダ 9"/>
          <p:cNvSpPr>
            <a:spLocks noGrp="1"/>
          </p:cNvSpPr>
          <p:nvPr>
            <p:custDataLst>
              <p:tags r:id="rId5"/>
            </p:custDataLst>
          </p:nvPr>
        </p:nvSpPr>
        <p:spPr bwMode="auto">
          <a:xfrm>
            <a:off x="5753100"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CC4DF9-8F18-4345-90A6-E5C303D209CF}" type="datetime'''''''''''''''''''2''01''''''''''0'''''''''''">
              <a:rPr lang="ja-JP" altLang="en-US" sz="1000" smtClean="0"/>
              <a:pPr/>
              <a:t>2010</a:t>
            </a:fld>
            <a:endParaRPr kumimoji="0" lang="ja-JP" altLang="en-US" sz="1000" dirty="0">
              <a:sym typeface="+mn-lt"/>
            </a:endParaRPr>
          </a:p>
        </p:txBody>
      </p:sp>
      <p:sp>
        <p:nvSpPr>
          <p:cNvPr id="108" name="テキスト プレースホルダ 9">
            <a:extLst>
              <a:ext uri="{FF2B5EF4-FFF2-40B4-BE49-F238E27FC236}">
                <a16:creationId xmlns:a16="http://schemas.microsoft.com/office/drawing/2014/main" id="{4223A9FC-A3DD-4BB6-81B7-E4D356CFC7BB}"/>
              </a:ext>
            </a:extLst>
          </p:cNvPr>
          <p:cNvSpPr>
            <a:spLocks noGrp="1"/>
          </p:cNvSpPr>
          <p:nvPr>
            <p:custDataLst>
              <p:tags r:id="rId6"/>
            </p:custDataLst>
          </p:nvPr>
        </p:nvSpPr>
        <p:spPr bwMode="gray">
          <a:xfrm>
            <a:off x="5689600" y="2668588"/>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C6F4FA-CEDE-4325-8482-C881EFC367B9}" type="datetime'''''''''9''''''''''''''''8'',''''15''''5'''''''''''''''''''''">
              <a:rPr lang="ja-JP" altLang="en-US" sz="1000" smtClean="0"/>
              <a:pPr/>
              <a:t>98,155</a:t>
            </a:fld>
            <a:endParaRPr lang="ja-JP" altLang="en-US" sz="1000" dirty="0">
              <a:sym typeface="+mn-lt"/>
            </a:endParaRPr>
          </a:p>
        </p:txBody>
      </p:sp>
      <p:sp>
        <p:nvSpPr>
          <p:cNvPr id="62" name="テキスト プレースホルダ 9"/>
          <p:cNvSpPr>
            <a:spLocks noGrp="1"/>
          </p:cNvSpPr>
          <p:nvPr>
            <p:custDataLst>
              <p:tags r:id="rId7"/>
            </p:custDataLst>
          </p:nvPr>
        </p:nvSpPr>
        <p:spPr bwMode="auto">
          <a:xfrm>
            <a:off x="66214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EB507F-A6BC-40E6-84B5-1174F778CF35}" type="datetime'1''''''''''''''''1'''''''''''">
              <a:rPr lang="ja-JP" altLang="en-US" sz="1000" smtClean="0"/>
              <a:pPr/>
              <a:t>11</a:t>
            </a:fld>
            <a:endParaRPr kumimoji="0" lang="ja-JP" altLang="en-US" sz="1000" dirty="0">
              <a:sym typeface="+mn-lt"/>
            </a:endParaRPr>
          </a:p>
        </p:txBody>
      </p:sp>
      <p:sp>
        <p:nvSpPr>
          <p:cNvPr id="60" name="テキスト プレースホルダ 9"/>
          <p:cNvSpPr>
            <a:spLocks noGrp="1"/>
          </p:cNvSpPr>
          <p:nvPr>
            <p:custDataLst>
              <p:tags r:id="rId8"/>
            </p:custDataLst>
          </p:nvPr>
        </p:nvSpPr>
        <p:spPr bwMode="auto">
          <a:xfrm>
            <a:off x="82169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59894D-E541-4EBB-87DC-F8E10AC3DF06}" type="datetime'1''''''''''''''''''''''''''''''''3'''''''''''''''''''''''">
              <a:rPr lang="ja-JP" altLang="en-US" sz="1000" smtClean="0"/>
              <a:pPr/>
              <a:t>13</a:t>
            </a:fld>
            <a:endParaRPr kumimoji="0" lang="ja-JP" altLang="en-US" sz="1000" dirty="0">
              <a:sym typeface="+mn-lt"/>
            </a:endParaRPr>
          </a:p>
        </p:txBody>
      </p:sp>
      <p:sp>
        <p:nvSpPr>
          <p:cNvPr id="59" name="テキスト プレースホルダ 9"/>
          <p:cNvSpPr>
            <a:spLocks noGrp="1"/>
          </p:cNvSpPr>
          <p:nvPr>
            <p:custDataLst>
              <p:tags r:id="rId9"/>
            </p:custDataLst>
          </p:nvPr>
        </p:nvSpPr>
        <p:spPr bwMode="auto">
          <a:xfrm>
            <a:off x="90138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AB7B4-52AE-4424-99F8-8FBB28DD71BA}" type="datetime'''''''''''''''''''''''''''1''''''''''''''''''''''4'''''">
              <a:rPr lang="ja-JP" altLang="en-US" sz="1000" smtClean="0"/>
              <a:pPr/>
              <a:t>14</a:t>
            </a:fld>
            <a:endParaRPr kumimoji="0" lang="ja-JP" altLang="en-US" sz="1000" dirty="0">
              <a:sym typeface="+mn-lt"/>
            </a:endParaRPr>
          </a:p>
        </p:txBody>
      </p:sp>
      <p:sp>
        <p:nvSpPr>
          <p:cNvPr id="98" name="テキスト プレースホルダ 9">
            <a:extLst>
              <a:ext uri="{FF2B5EF4-FFF2-40B4-BE49-F238E27FC236}">
                <a16:creationId xmlns:a16="http://schemas.microsoft.com/office/drawing/2014/main" id="{5B17850F-0013-417C-A198-6C8F179B9D3B}"/>
              </a:ext>
            </a:extLst>
          </p:cNvPr>
          <p:cNvSpPr>
            <a:spLocks noGrp="1"/>
          </p:cNvSpPr>
          <p:nvPr>
            <p:custDataLst>
              <p:tags r:id="rId10"/>
            </p:custDataLst>
          </p:nvPr>
        </p:nvSpPr>
        <p:spPr bwMode="gray">
          <a:xfrm>
            <a:off x="6453188" y="2555875"/>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A8A6569-05A7-476C-AA19-14FA6157B93E}" type="datetime'''''''1''''''''0''1,''9''''''1''''''''''''''4'''''''">
              <a:rPr lang="ja-JP" altLang="en-US" sz="1000" smtClean="0"/>
              <a:pPr/>
              <a:t>101,914</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B6E68C03-AC33-472A-87F4-918942AA431D}"/>
              </a:ext>
            </a:extLst>
          </p:cNvPr>
          <p:cNvSpPr>
            <a:spLocks noGrp="1"/>
          </p:cNvSpPr>
          <p:nvPr>
            <p:custDataLst>
              <p:tags r:id="rId11"/>
            </p:custDataLst>
          </p:nvPr>
        </p:nvSpPr>
        <p:spPr bwMode="gray">
          <a:xfrm>
            <a:off x="7250113" y="2573338"/>
            <a:ext cx="4889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1D19F1-315D-4E95-B760-F7070D5822DD}" type="datetime'''''''''''''''''''10''1'''''''''''''''''',''36''6'">
              <a:rPr lang="ja-JP" altLang="en-US" sz="1000" smtClean="0">
                <a:effectLst/>
                <a:sym typeface="+mn-lt"/>
              </a:rPr>
              <a:pPr marL="0" indent="0" algn="ctr">
                <a:spcBef>
                  <a:spcPct val="0"/>
                </a:spcBef>
                <a:buNone/>
              </a:pPr>
              <a:t>101,366</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84F7D54C-76E2-496F-8728-B9FC8D879FDF}"/>
              </a:ext>
            </a:extLst>
          </p:cNvPr>
          <p:cNvSpPr>
            <a:spLocks noGrp="1"/>
          </p:cNvSpPr>
          <p:nvPr>
            <p:custDataLst>
              <p:tags r:id="rId12"/>
            </p:custDataLst>
          </p:nvPr>
        </p:nvSpPr>
        <p:spPr bwMode="gray">
          <a:xfrm>
            <a:off x="8083550" y="2709863"/>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E75B25-9412-4A7D-850D-E37C1B304F1F}" type="datetime'''9''6'',''''''''7''''''''''''''''''''''9''6'''''''''''''''''">
              <a:rPr lang="ja-JP" altLang="en-US" sz="1000" smtClean="0">
                <a:effectLst/>
                <a:sym typeface="+mn-lt"/>
              </a:rPr>
              <a:pPr marL="0" indent="0" algn="ctr">
                <a:spcBef>
                  <a:spcPct val="0"/>
                </a:spcBef>
                <a:buNone/>
              </a:pPr>
              <a:t>96,796</a:t>
            </a:fld>
            <a:endParaRPr lang="ja-JP" altLang="en-US" sz="1000" dirty="0">
              <a:sym typeface="+mn-lt"/>
            </a:endParaRPr>
          </a:p>
        </p:txBody>
      </p:sp>
      <p:sp>
        <p:nvSpPr>
          <p:cNvPr id="138" name="テキスト プレースホルダ 9">
            <a:extLst>
              <a:ext uri="{FF2B5EF4-FFF2-40B4-BE49-F238E27FC236}">
                <a16:creationId xmlns:a16="http://schemas.microsoft.com/office/drawing/2014/main" id="{43FCF310-21A9-43A0-91E1-E456B50EBD19}"/>
              </a:ext>
            </a:extLst>
          </p:cNvPr>
          <p:cNvSpPr>
            <a:spLocks noGrp="1"/>
          </p:cNvSpPr>
          <p:nvPr>
            <p:custDataLst>
              <p:tags r:id="rId13"/>
            </p:custDataLst>
          </p:nvPr>
        </p:nvSpPr>
        <p:spPr bwMode="gray">
          <a:xfrm>
            <a:off x="8880475" y="2660650"/>
            <a:ext cx="4191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6236C80-77A6-4EAA-98FA-4ED558E7BCC4}" type="datetime'9''''''''''''8'''''',''''''''''''''''''''''''4''2''''''9'''''">
              <a:rPr lang="ja-JP" altLang="en-US" sz="1000" smtClean="0">
                <a:effectLst/>
                <a:sym typeface="+mn-lt"/>
              </a:rPr>
              <a:pPr marL="0" indent="0" algn="ctr">
                <a:spcBef>
                  <a:spcPct val="0"/>
                </a:spcBef>
                <a:buNone/>
              </a:pPr>
              <a:t>98,429</a:t>
            </a:fld>
            <a:endParaRPr lang="ja-JP" altLang="en-US" sz="1000" dirty="0">
              <a:sym typeface="+mn-lt"/>
            </a:endParaRPr>
          </a:p>
        </p:txBody>
      </p:sp>
      <p:sp>
        <p:nvSpPr>
          <p:cNvPr id="6" name="Rectangle 5" hidden="1"/>
          <p:cNvSpPr/>
          <p:nvPr>
            <p:custDataLst>
              <p:tags r:id="rId14"/>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p:txBody>
          <a:bodyPr vert="horz"/>
          <a:lstStyle/>
          <a:p>
            <a:r>
              <a:rPr lang="ja-JP" altLang="en-US"/>
              <a:t>フィリピン／医療関連／医療・公衆衛生</a:t>
            </a:r>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医療機関区分と施設数・病床数の推移（</a:t>
            </a:r>
            <a:r>
              <a:rPr lang="en-US" altLang="ja-JP" dirty="0"/>
              <a:t>2/2</a:t>
            </a:r>
            <a:r>
              <a:rPr lang="ja-JP" altLang="en-US" dirty="0"/>
              <a:t>）</a:t>
            </a:r>
            <a:endParaRPr lang="en-US" altLang="ja-JP" dirty="0"/>
          </a:p>
        </p:txBody>
      </p:sp>
      <p:grpSp>
        <p:nvGrpSpPr>
          <p:cNvPr id="18" name="グループ化 7"/>
          <p:cNvGrpSpPr/>
          <p:nvPr/>
        </p:nvGrpSpPr>
        <p:grpSpPr>
          <a:xfrm>
            <a:off x="200471" y="1772816"/>
            <a:ext cx="4536507" cy="288032"/>
            <a:chOff x="4803500" y="2113806"/>
            <a:chExt cx="2954133" cy="288032"/>
          </a:xfrm>
        </p:grpSpPr>
        <p:cxnSp>
          <p:nvCxnSpPr>
            <p:cNvPr id="19" name="直線コネクタ 1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21" name="グループ化 7"/>
          <p:cNvGrpSpPr/>
          <p:nvPr/>
        </p:nvGrpSpPr>
        <p:grpSpPr>
          <a:xfrm>
            <a:off x="5169024" y="1772816"/>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24" name="テキスト ボックス 2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医療機関数は、減少傾向にある。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病床数も微減傾向にあ</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り</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未満である。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テキスト ボックス 26"/>
          <p:cNvSpPr txBox="1"/>
          <p:nvPr/>
        </p:nvSpPr>
        <p:spPr>
          <a:xfrm>
            <a:off x="200472"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28" name="テキスト ボックス 27"/>
          <p:cNvSpPr txBox="1"/>
          <p:nvPr/>
        </p:nvSpPr>
        <p:spPr>
          <a:xfrm>
            <a:off x="5169024" y="2060848"/>
            <a:ext cx="504056"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9" name="テキスト ボックス 28"/>
          <p:cNvSpPr txBox="1"/>
          <p:nvPr/>
        </p:nvSpPr>
        <p:spPr>
          <a:xfrm>
            <a:off x="9201472" y="2060848"/>
            <a:ext cx="504056" cy="144016"/>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25" name="テキスト ボックス 24"/>
          <p:cNvSpPr txBox="1"/>
          <p:nvPr/>
        </p:nvSpPr>
        <p:spPr>
          <a:xfrm>
            <a:off x="272480" y="6309320"/>
            <a:ext cx="849592" cy="123111"/>
          </a:xfrm>
          <a:prstGeom prst="rect">
            <a:avLst/>
          </a:prstGeom>
          <a:noFill/>
        </p:spPr>
        <p:txBody>
          <a:bodyPr wrap="none" lIns="0" tIns="0" rIns="0" bIns="0" rtlCol="0">
            <a:spAutoFit/>
          </a:bodyPr>
          <a:lstStyle/>
          <a:p>
            <a:r>
              <a:rPr lang="en-US" altLang="ja-JP" sz="800">
                <a:solidFill>
                  <a:srgbClr val="000000"/>
                </a:solidFill>
                <a:cs typeface="Arial" panose="020B0604020202020204" pitchFamily="34" charset="0"/>
              </a:rPr>
              <a:t>※</a:t>
            </a:r>
            <a:r>
              <a:rPr lang="en-US" altLang="ja-JP" sz="800">
                <a:solidFill>
                  <a:srgbClr val="000000"/>
                </a:solidFill>
              </a:rPr>
              <a:t> </a:t>
            </a:r>
            <a:r>
              <a:rPr lang="ja-JP" altLang="en-US" sz="80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30" name="テキスト ボックス 29"/>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2019</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32" name="Chart 231">
            <a:extLst>
              <a:ext uri="{FF2B5EF4-FFF2-40B4-BE49-F238E27FC236}">
                <a16:creationId xmlns:a16="http://schemas.microsoft.com/office/drawing/2014/main" id="{13EBA67E-1D66-4F90-97C8-CBEDE1D15C82}"/>
              </a:ext>
            </a:extLst>
          </p:cNvPr>
          <p:cNvGraphicFramePr/>
          <p:nvPr>
            <p:custDataLst>
              <p:tags r:id="rId15"/>
            </p:custDataLst>
            <p:extLst>
              <p:ext uri="{D42A27DB-BD31-4B8C-83A1-F6EECF244321}">
                <p14:modId xmlns:p14="http://schemas.microsoft.com/office/powerpoint/2010/main" val="765752881"/>
              </p:ext>
            </p:extLst>
          </p:nvPr>
        </p:nvGraphicFramePr>
        <p:xfrm>
          <a:off x="96838" y="2251075"/>
          <a:ext cx="4137025" cy="3625850"/>
        </p:xfrm>
        <a:graphic>
          <a:graphicData uri="http://schemas.openxmlformats.org/drawingml/2006/chart">
            <c:chart xmlns:c="http://schemas.openxmlformats.org/drawingml/2006/chart" xmlns:r="http://schemas.openxmlformats.org/officeDocument/2006/relationships" r:id="rId43"/>
          </a:graphicData>
        </a:graphic>
      </p:graphicFrame>
      <p:sp>
        <p:nvSpPr>
          <p:cNvPr id="52" name="テキスト プレースホルダ 9"/>
          <p:cNvSpPr>
            <a:spLocks noGrp="1"/>
          </p:cNvSpPr>
          <p:nvPr>
            <p:custDataLst>
              <p:tags r:id="rId16"/>
            </p:custDataLst>
          </p:nvPr>
        </p:nvSpPr>
        <p:spPr bwMode="gray">
          <a:xfrm>
            <a:off x="1336675" y="24812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9E0024-035D-45F2-9513-F83679381177}" type="datetime'''''''''''''1'''''''''''',''''''''''''''''''8''''''''''1''''9'">
              <a:rPr lang="ja-JP" altLang="en-US" sz="1000" smtClean="0"/>
              <a:pPr/>
              <a:t>1,819</a:t>
            </a:fld>
            <a:endParaRPr kumimoji="0" lang="ja-JP" altLang="en-US" sz="1000" dirty="0">
              <a:sym typeface="+mn-lt"/>
            </a:endParaRPr>
          </a:p>
        </p:txBody>
      </p:sp>
      <p:sp>
        <p:nvSpPr>
          <p:cNvPr id="34" name="テキスト プレースホルダ 9"/>
          <p:cNvSpPr>
            <a:spLocks noGrp="1"/>
          </p:cNvSpPr>
          <p:nvPr>
            <p:custDataLst>
              <p:tags r:id="rId17"/>
            </p:custDataLst>
          </p:nvPr>
        </p:nvSpPr>
        <p:spPr bwMode="gray">
          <a:xfrm>
            <a:off x="750888" y="2493963"/>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ED05D8-E091-448A-8CD1-DDF4B4F4BFB1}" type="datetime'''1'''',''''''''''''''''''''''''''8''1''2'''">
              <a:rPr lang="ja-JP" altLang="en-US" sz="1000" smtClean="0"/>
              <a:pPr/>
              <a:t>1,812</a:t>
            </a:fld>
            <a:endParaRPr kumimoji="0" lang="ja-JP" altLang="en-US" sz="1000" dirty="0">
              <a:sym typeface="+mn-lt"/>
            </a:endParaRPr>
          </a:p>
        </p:txBody>
      </p:sp>
      <p:sp>
        <p:nvSpPr>
          <p:cNvPr id="48" name="テキスト プレースホルダ 9"/>
          <p:cNvSpPr>
            <a:spLocks noGrp="1"/>
          </p:cNvSpPr>
          <p:nvPr>
            <p:custDataLst>
              <p:tags r:id="rId18"/>
            </p:custDataLst>
          </p:nvPr>
        </p:nvSpPr>
        <p:spPr bwMode="gray">
          <a:xfrm>
            <a:off x="1924050" y="2471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2CC1A4D-57CD-4734-B6C8-38A5E6314A1F}" type="datetime'''''''1'''''',''''''8''''2''''''''5'''''''''''''''''''''''''''">
              <a:rPr lang="ja-JP" altLang="en-US" sz="1000" smtClean="0"/>
              <a:pPr/>
              <a:t>1,825</a:t>
            </a:fld>
            <a:endParaRPr kumimoji="0" lang="ja-JP" altLang="en-US" sz="1000" dirty="0">
              <a:sym typeface="+mn-lt"/>
            </a:endParaRPr>
          </a:p>
        </p:txBody>
      </p:sp>
      <p:sp>
        <p:nvSpPr>
          <p:cNvPr id="49" name="テキスト プレースホルダ 9"/>
          <p:cNvSpPr>
            <a:spLocks noGrp="1"/>
          </p:cNvSpPr>
          <p:nvPr>
            <p:custDataLst>
              <p:tags r:id="rId19"/>
            </p:custDataLst>
          </p:nvPr>
        </p:nvSpPr>
        <p:spPr bwMode="auto">
          <a:xfrm>
            <a:off x="378142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DFC5CA5-B318-477B-A60C-E45CC59419BB}" type="datetime'''''''''''''''''''1''''''''''5'''''''''''''''''''''''''''''''">
              <a:rPr lang="ja-JP" altLang="en-US" sz="1000" smtClean="0"/>
              <a:pPr/>
              <a:t>15</a:t>
            </a:fld>
            <a:endParaRPr kumimoji="0" lang="ja-JP" altLang="en-US" sz="1000" dirty="0">
              <a:sym typeface="+mn-lt"/>
            </a:endParaRPr>
          </a:p>
        </p:txBody>
      </p:sp>
      <p:sp>
        <p:nvSpPr>
          <p:cNvPr id="43" name="テキスト プレースホルダ 9"/>
          <p:cNvSpPr>
            <a:spLocks noGrp="1"/>
          </p:cNvSpPr>
          <p:nvPr>
            <p:custDataLst>
              <p:tags r:id="rId20"/>
            </p:custDataLst>
          </p:nvPr>
        </p:nvSpPr>
        <p:spPr bwMode="auto">
          <a:xfrm>
            <a:off x="2608263"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1F4167-082E-4BDD-BF01-42A30187910A}" type="datetime'''''''''1''''''''''''''''''''''''''''''''''''''''''''''''3'">
              <a:rPr lang="ja-JP" altLang="en-US" sz="1000" smtClean="0"/>
              <a:pPr/>
              <a:t>13</a:t>
            </a:fld>
            <a:endParaRPr kumimoji="0" lang="ja-JP" altLang="en-US" sz="1000" dirty="0">
              <a:sym typeface="+mn-lt"/>
            </a:endParaRPr>
          </a:p>
        </p:txBody>
      </p:sp>
      <p:sp>
        <p:nvSpPr>
          <p:cNvPr id="51" name="テキスト プレースホルダ 9"/>
          <p:cNvSpPr>
            <a:spLocks noGrp="1"/>
          </p:cNvSpPr>
          <p:nvPr>
            <p:custDataLst>
              <p:tags r:id="rId21"/>
            </p:custDataLst>
          </p:nvPr>
        </p:nvSpPr>
        <p:spPr bwMode="auto">
          <a:xfrm>
            <a:off x="1435100"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1CA5B-FD47-467E-A7ED-EE50E7F6219B}" type="datetime'''''''''''''''''''11'''''''''''''">
              <a:rPr lang="ja-JP" altLang="en-US" sz="1000" smtClean="0"/>
              <a:pPr/>
              <a:t>11</a:t>
            </a:fld>
            <a:endParaRPr kumimoji="0" lang="ja-JP" altLang="en-US" sz="1000" dirty="0">
              <a:sym typeface="+mn-lt"/>
            </a:endParaRPr>
          </a:p>
        </p:txBody>
      </p:sp>
      <p:sp>
        <p:nvSpPr>
          <p:cNvPr id="33" name="テキスト プレースホルダ 9"/>
          <p:cNvSpPr>
            <a:spLocks noGrp="1"/>
          </p:cNvSpPr>
          <p:nvPr>
            <p:custDataLst>
              <p:tags r:id="rId22"/>
            </p:custDataLst>
          </p:nvPr>
        </p:nvSpPr>
        <p:spPr bwMode="auto">
          <a:xfrm>
            <a:off x="779463" y="58642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28FA947-8886-4F4D-AB07-65E5B4D6587F}" type="datetime'''''''''''''''''''''''''''2''''0''''''1''''''''''''''0'''''">
              <a:rPr lang="ja-JP" altLang="en-US" sz="1000" smtClean="0"/>
              <a:pPr/>
              <a:t>2010</a:t>
            </a:fld>
            <a:endParaRPr kumimoji="0" lang="ja-JP" altLang="en-US" sz="1000" dirty="0">
              <a:sym typeface="+mn-lt"/>
            </a:endParaRPr>
          </a:p>
        </p:txBody>
      </p:sp>
      <p:sp>
        <p:nvSpPr>
          <p:cNvPr id="47" name="テキスト プレースホルダ 9"/>
          <p:cNvSpPr>
            <a:spLocks noGrp="1"/>
          </p:cNvSpPr>
          <p:nvPr>
            <p:custDataLst>
              <p:tags r:id="rId23"/>
            </p:custDataLst>
          </p:nvPr>
        </p:nvSpPr>
        <p:spPr bwMode="auto">
          <a:xfrm>
            <a:off x="2022475"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A05111B-219C-47C6-8072-0C8F3538224D}" type="datetime'1''''''''2'''''''''''''''''''''''''''">
              <a:rPr lang="ja-JP" altLang="en-US" sz="1000" smtClean="0"/>
              <a:pPr/>
              <a:t>12</a:t>
            </a:fld>
            <a:endParaRPr kumimoji="0" lang="ja-JP" altLang="en-US" sz="1000" dirty="0">
              <a:sym typeface="+mn-lt"/>
            </a:endParaRPr>
          </a:p>
        </p:txBody>
      </p:sp>
      <p:sp>
        <p:nvSpPr>
          <p:cNvPr id="50" name="テキスト プレースホルダ 9"/>
          <p:cNvSpPr>
            <a:spLocks noGrp="1"/>
          </p:cNvSpPr>
          <p:nvPr>
            <p:custDataLst>
              <p:tags r:id="rId24"/>
            </p:custDataLst>
          </p:nvPr>
        </p:nvSpPr>
        <p:spPr bwMode="auto">
          <a:xfrm>
            <a:off x="3195638" y="58642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3875BB-56EF-4276-AB34-2CDE36674B6D}" type="datetime'1''''''''''''''''''''''''4'''''''''''''''">
              <a:rPr lang="ja-JP" altLang="en-US" sz="1000" smtClean="0"/>
              <a:pPr/>
              <a:t>14</a:t>
            </a:fld>
            <a:endParaRPr kumimoji="0" lang="ja-JP" altLang="en-US" sz="1000" dirty="0">
              <a:sym typeface="+mn-lt"/>
            </a:endParaRPr>
          </a:p>
        </p:txBody>
      </p:sp>
      <p:sp>
        <p:nvSpPr>
          <p:cNvPr id="44" name="テキスト プレースホルダ 9"/>
          <p:cNvSpPr>
            <a:spLocks noGrp="1"/>
          </p:cNvSpPr>
          <p:nvPr>
            <p:custDataLst>
              <p:tags r:id="rId25"/>
            </p:custDataLst>
          </p:nvPr>
        </p:nvSpPr>
        <p:spPr bwMode="gray">
          <a:xfrm>
            <a:off x="2509838" y="3106738"/>
            <a:ext cx="34925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0B6089-AFFE-4A95-8316-28C0223857E2}" type="datetime'''1'''''''''''',4''''''''''''5''''''''''4'''''''''">
              <a:rPr lang="ja-JP" altLang="en-US" sz="1000" smtClean="0"/>
              <a:pPr/>
              <a:t>1,454</a:t>
            </a:fld>
            <a:endParaRPr kumimoji="0" lang="ja-JP" altLang="en-US" sz="1000" dirty="0">
              <a:sym typeface="+mn-lt"/>
            </a:endParaRPr>
          </a:p>
        </p:txBody>
      </p:sp>
      <p:sp>
        <p:nvSpPr>
          <p:cNvPr id="53" name="テキスト プレースホルダ 9"/>
          <p:cNvSpPr>
            <a:spLocks noGrp="1"/>
          </p:cNvSpPr>
          <p:nvPr>
            <p:custDataLst>
              <p:tags r:id="rId26"/>
            </p:custDataLst>
          </p:nvPr>
        </p:nvSpPr>
        <p:spPr bwMode="gray">
          <a:xfrm>
            <a:off x="3097212" y="350520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3BFE3F-E69C-43FA-A8CE-12994FC1148A}" type="datetime'''''''1'''''''''''''''''''''''''''''''',''2''''''22'''">
              <a:rPr lang="ja-JP" altLang="en-US" sz="1000" smtClean="0"/>
              <a:pPr/>
              <a:t>1,222</a:t>
            </a:fld>
            <a:endParaRPr kumimoji="0" lang="ja-JP" altLang="en-US" sz="1000" dirty="0">
              <a:sym typeface="+mn-lt"/>
            </a:endParaRPr>
          </a:p>
        </p:txBody>
      </p:sp>
      <p:sp>
        <p:nvSpPr>
          <p:cNvPr id="70" name="テキスト プレースホルダ 9"/>
          <p:cNvSpPr>
            <a:spLocks noGrp="1"/>
          </p:cNvSpPr>
          <p:nvPr>
            <p:custDataLst>
              <p:tags r:id="rId27"/>
            </p:custDataLst>
          </p:nvPr>
        </p:nvSpPr>
        <p:spPr bwMode="gray">
          <a:xfrm>
            <a:off x="3682999" y="35512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ED47DB-B873-4FE6-9B30-142CD83783BD}" type="datetime'''''''''''''''''''''''''''1'''''''''''''''''',''''1''''95'">
              <a:rPr lang="ja-JP" altLang="en-US" sz="1000" smtClean="0"/>
              <a:pPr/>
              <a:t>1,195</a:t>
            </a:fld>
            <a:endParaRPr kumimoji="0" lang="ja-JP" altLang="en-US" sz="1000" dirty="0">
              <a:sym typeface="+mn-lt"/>
            </a:endParaRPr>
          </a:p>
        </p:txBody>
      </p:sp>
      <p:sp>
        <p:nvSpPr>
          <p:cNvPr id="55" name="Rectangle 54"/>
          <p:cNvSpPr/>
          <p:nvPr>
            <p:custDataLst>
              <p:tags r:id="rId28"/>
            </p:custDataLst>
          </p:nvPr>
        </p:nvSpPr>
        <p:spPr bwMode="gray">
          <a:xfrm>
            <a:off x="2590799" y="6110288"/>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Rectangle 53"/>
          <p:cNvSpPr/>
          <p:nvPr>
            <p:custDataLst>
              <p:tags r:id="rId29"/>
            </p:custDataLst>
          </p:nvPr>
        </p:nvSpPr>
        <p:spPr bwMode="gray">
          <a:xfrm>
            <a:off x="1497012" y="6110288"/>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7" name="テキスト プレースホルダ 9"/>
          <p:cNvSpPr>
            <a:spLocks noGrp="1"/>
          </p:cNvSpPr>
          <p:nvPr>
            <p:custDataLst>
              <p:tags r:id="rId30"/>
            </p:custDataLst>
          </p:nvPr>
        </p:nvSpPr>
        <p:spPr bwMode="auto">
          <a:xfrm>
            <a:off x="1727200"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A2B7237-7F55-4707-B407-C7BBD8CCD9D3}" type="datetime'''''公的''''''医''''''''''''療''''''''''''機''関'''''''">
              <a:rPr lang="ja-JP" altLang="en-US" sz="1000"/>
              <a:pPr marL="0" indent="0">
                <a:spcBef>
                  <a:spcPct val="0"/>
                </a:spcBef>
                <a:buNone/>
              </a:pPr>
              <a:t>公的医療機関</a:t>
            </a:fld>
            <a:endParaRPr kumimoji="0" lang="ja-JP" altLang="en-US" sz="1000" dirty="0">
              <a:sym typeface="+mn-lt"/>
            </a:endParaRPr>
          </a:p>
        </p:txBody>
      </p:sp>
      <p:sp>
        <p:nvSpPr>
          <p:cNvPr id="56" name="テキスト プレースホルダ 9"/>
          <p:cNvSpPr>
            <a:spLocks noGrp="1"/>
          </p:cNvSpPr>
          <p:nvPr>
            <p:custDataLst>
              <p:tags r:id="rId31"/>
            </p:custDataLst>
          </p:nvPr>
        </p:nvSpPr>
        <p:spPr bwMode="auto">
          <a:xfrm>
            <a:off x="2820988" y="6105525"/>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0C0F289-5A56-490E-9C9F-25B9D172EB8B}" type="datetime'''''民''間''医''療''''''''''機''''''''''''関'''''''''''''''''">
              <a:rPr lang="ja-JP" altLang="en-US" sz="1000"/>
              <a:pPr marL="0" indent="0">
                <a:spcBef>
                  <a:spcPct val="0"/>
                </a:spcBef>
                <a:buNone/>
              </a:pPr>
              <a:t>民間医療機関</a:t>
            </a:fld>
            <a:endParaRPr kumimoji="0" lang="ja-JP" altLang="en-US" sz="1000" dirty="0">
              <a:sym typeface="+mn-lt"/>
            </a:endParaRPr>
          </a:p>
        </p:txBody>
      </p:sp>
      <p:sp>
        <p:nvSpPr>
          <p:cNvPr id="166" name="Rectangle 165">
            <a:extLst>
              <a:ext uri="{FF2B5EF4-FFF2-40B4-BE49-F238E27FC236}">
                <a16:creationId xmlns:a16="http://schemas.microsoft.com/office/drawing/2014/main" id="{88FF1384-4A36-4C09-8A1D-49E174C49D2D}"/>
              </a:ext>
            </a:extLst>
          </p:cNvPr>
          <p:cNvSpPr/>
          <p:nvPr>
            <p:custDataLst>
              <p:tags r:id="rId32"/>
            </p:custDataLst>
          </p:nvPr>
        </p:nvSpPr>
        <p:spPr bwMode="auto">
          <a:xfrm>
            <a:off x="6384925" y="6183313"/>
            <a:ext cx="179388" cy="133350"/>
          </a:xfrm>
          <a:prstGeom prst="rect">
            <a:avLst/>
          </a:prstGeom>
          <a:solidFill>
            <a:srgbClr val="80CCE8"/>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158" name="Rectangle 157">
            <a:extLst>
              <a:ext uri="{FF2B5EF4-FFF2-40B4-BE49-F238E27FC236}">
                <a16:creationId xmlns:a16="http://schemas.microsoft.com/office/drawing/2014/main" id="{33D22C2B-8980-45B7-A7AE-C72E3FE570ED}"/>
              </a:ext>
            </a:extLst>
          </p:cNvPr>
          <p:cNvSpPr/>
          <p:nvPr>
            <p:custDataLst>
              <p:tags r:id="rId33"/>
            </p:custDataLst>
          </p:nvPr>
        </p:nvSpPr>
        <p:spPr bwMode="auto">
          <a:xfrm>
            <a:off x="6384925" y="6386513"/>
            <a:ext cx="179388" cy="133350"/>
          </a:xfrm>
          <a:prstGeom prst="rect">
            <a:avLst/>
          </a:prstGeom>
          <a:solidFill>
            <a:srgbClr val="C0E6F4"/>
          </a:solidFill>
          <a:ln w="9525" algn="ctr">
            <a:solidFill>
              <a:srgbClr val="808080"/>
            </a:solidFill>
          </a:ln>
          <a:effectLst/>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5" name="Straight Connector 4">
            <a:extLst>
              <a:ext uri="{FF2B5EF4-FFF2-40B4-BE49-F238E27FC236}">
                <a16:creationId xmlns:a16="http://schemas.microsoft.com/office/drawing/2014/main" id="{A3529DA7-1890-4086-9D98-40712E7E55B1}"/>
              </a:ext>
            </a:extLst>
          </p:cNvPr>
          <p:cNvCxnSpPr/>
          <p:nvPr>
            <p:custDataLst>
              <p:tags r:id="rId34"/>
            </p:custDataLst>
          </p:nvPr>
        </p:nvCxnSpPr>
        <p:spPr bwMode="gray">
          <a:xfrm>
            <a:off x="7478713" y="6249988"/>
            <a:ext cx="265113"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7" name="Oval 66"/>
          <p:cNvSpPr/>
          <p:nvPr>
            <p:custDataLst>
              <p:tags r:id="rId35"/>
            </p:custDataLst>
          </p:nvPr>
        </p:nvSpPr>
        <p:spPr bwMode="gray">
          <a:xfrm>
            <a:off x="7572375" y="6211888"/>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3" name="テキスト プレースホルダ 9">
            <a:extLst>
              <a:ext uri="{FF2B5EF4-FFF2-40B4-BE49-F238E27FC236}">
                <a16:creationId xmlns:a16="http://schemas.microsoft.com/office/drawing/2014/main" id="{CEB40EF6-731F-4891-97AB-B3DB201E5628}"/>
              </a:ext>
            </a:extLst>
          </p:cNvPr>
          <p:cNvSpPr>
            <a:spLocks noGrp="1"/>
          </p:cNvSpPr>
          <p:nvPr>
            <p:custDataLst>
              <p:tags r:id="rId36"/>
            </p:custDataLst>
          </p:nvPr>
        </p:nvSpPr>
        <p:spPr bwMode="auto">
          <a:xfrm>
            <a:off x="6615113" y="61785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6F4CF29-EE6C-4788-B6D9-58D98BB5FCE5}" type="datetime'民''''''''''間''''''''''医''''''''''療''''''機関'">
              <a:rPr kumimoji="0" lang="zh-TW" altLang="en-US" sz="1000" smtClean="0"/>
              <a:pPr/>
              <a:t>民間医療機関</a:t>
            </a:fld>
            <a:endParaRPr kumimoji="0" lang="ja-JP" altLang="en-US" sz="1000" dirty="0">
              <a:sym typeface="+mn-lt"/>
            </a:endParaRPr>
          </a:p>
        </p:txBody>
      </p:sp>
      <p:sp>
        <p:nvSpPr>
          <p:cNvPr id="155" name="テキスト プレースホルダ 9">
            <a:extLst>
              <a:ext uri="{FF2B5EF4-FFF2-40B4-BE49-F238E27FC236}">
                <a16:creationId xmlns:a16="http://schemas.microsoft.com/office/drawing/2014/main" id="{96E4A99B-197D-4F52-868B-C9463A962C20}"/>
              </a:ext>
            </a:extLst>
          </p:cNvPr>
          <p:cNvSpPr>
            <a:spLocks noGrp="1"/>
          </p:cNvSpPr>
          <p:nvPr>
            <p:custDataLst>
              <p:tags r:id="rId37"/>
            </p:custDataLst>
          </p:nvPr>
        </p:nvSpPr>
        <p:spPr bwMode="auto">
          <a:xfrm>
            <a:off x="6615113" y="6381750"/>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B197201D-5670-4E8A-B32B-07B4EEC08001}" type="datetime'公''''的''''''''''医''''療''''''''''''''''''機''''''関'''''''">
              <a:rPr kumimoji="0" lang="zh-TW" altLang="en-US" sz="1000" smtClean="0"/>
              <a:pPr/>
              <a:t>公的医療機関</a:t>
            </a:fld>
            <a:endParaRPr kumimoji="0" lang="ja-JP" altLang="en-US" sz="1000" dirty="0">
              <a:sym typeface="+mn-lt"/>
            </a:endParaRPr>
          </a:p>
        </p:txBody>
      </p:sp>
      <p:sp>
        <p:nvSpPr>
          <p:cNvPr id="68" name="テキスト プレースホルダ 9"/>
          <p:cNvSpPr>
            <a:spLocks noGrp="1"/>
          </p:cNvSpPr>
          <p:nvPr>
            <p:custDataLst>
              <p:tags r:id="rId38"/>
            </p:custDataLst>
          </p:nvPr>
        </p:nvSpPr>
        <p:spPr bwMode="auto">
          <a:xfrm>
            <a:off x="7794625" y="6178550"/>
            <a:ext cx="12239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10,000</a:t>
            </a:r>
            <a:r>
              <a:rPr lang="ja-JP" altLang="en-US" sz="1000" dirty="0"/>
              <a:t>人あたり病床数</a:t>
            </a:r>
            <a:endParaRPr kumimoji="0" lang="ja-JP" altLang="en-US" sz="1000" dirty="0">
              <a:sym typeface="+mn-lt"/>
            </a:endParaRPr>
          </a:p>
        </p:txBody>
      </p:sp>
    </p:spTree>
    <p:extLst>
      <p:ext uri="{BB962C8B-B14F-4D97-AF65-F5344CB8AC3E}">
        <p14:creationId xmlns:p14="http://schemas.microsoft.com/office/powerpoint/2010/main" val="49147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片側の 2 つの角を丸めた四角形 19"/>
          <p:cNvSpPr/>
          <p:nvPr/>
        </p:nvSpPr>
        <p:spPr>
          <a:xfrm>
            <a:off x="200472" y="2213904"/>
            <a:ext cx="288032" cy="2799271"/>
          </a:xfrm>
          <a:prstGeom prst="round2SameRect">
            <a:avLst>
              <a:gd name="adj1" fmla="val 16667"/>
              <a:gd name="adj2" fmla="val 13228"/>
            </a:avLst>
          </a:prstGeom>
          <a:gradFill flip="none" rotWithShape="1">
            <a:gsLst>
              <a:gs pos="1250">
                <a:srgbClr val="BEBEBE"/>
              </a:gs>
              <a:gs pos="12000">
                <a:srgbClr val="DADADA"/>
              </a:gs>
              <a:gs pos="25000">
                <a:srgbClr val="E8E8E8"/>
              </a:gs>
              <a:gs pos="100000">
                <a:schemeClr val="bg1"/>
              </a:gs>
            </a:gsLst>
            <a:lin ang="0" scaled="1"/>
            <a:tileRect/>
          </a:gradFill>
        </p:spPr>
        <p:txBody>
          <a:bodyPr vert="eaVert" wrap="none" lIns="0" tIns="0" rIns="0" bIns="0" anchor="b" anchorCtr="0">
            <a:noAutofit/>
          </a:bodyPr>
          <a:lstStyle/>
          <a:p>
            <a:pPr algn="ctr" fontAlgn="ctr"/>
            <a:r>
              <a:rPr lang="ja-JP" altLang="en-US" sz="1300" dirty="0">
                <a:solidFill>
                  <a:srgbClr val="000000"/>
                </a:solidFill>
                <a:latin typeface="HGP創英角ｺﾞｼｯｸUB" panose="020B0900000000000000" pitchFamily="50" charset="-128"/>
                <a:ea typeface="HGP創英角ｺﾞｼｯｸUB" panose="020B0900000000000000" pitchFamily="50" charset="-128"/>
              </a:rPr>
              <a:t>ＪＩＣＡからの支援で設立</a:t>
            </a:r>
            <a:r>
              <a:rPr lang="en-US" altLang="ja-JP" sz="1300" baseline="30000" dirty="0">
                <a:solidFill>
                  <a:srgbClr val="000000"/>
                </a:solidFill>
                <a:latin typeface="ＭＳ Ｐゴシック" panose="020B0600070205080204" pitchFamily="50" charset="-128"/>
                <a:ea typeface="ＭＳ Ｐゴシック" panose="020B0600070205080204" pitchFamily="50" charset="-128"/>
              </a:rPr>
              <a:t>※</a:t>
            </a:r>
          </a:p>
        </p:txBody>
      </p:sp>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5" name="テキスト ボックス 14"/>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cs typeface="Arial" panose="020B0604020202020204" pitchFamily="34" charset="0"/>
              </a:rPr>
              <a:t>保健省ホームページ、</a:t>
            </a:r>
            <a:r>
              <a:rPr kumimoji="0" lang="ja-JP" altLang="en-US" sz="800" dirty="0" bmk=""/>
              <a:t>各病院ホームページ、フィリピン大学ホームページ、</a:t>
            </a:r>
            <a:r>
              <a:rPr kumimoji="0" lang="en-US" altLang="ja-JP" sz="800" dirty="0" bmk=""/>
              <a:t>JICA </a:t>
            </a:r>
            <a:r>
              <a:rPr kumimoji="0" lang="ja-JP" altLang="en-US" sz="800" dirty="0" bmk=""/>
              <a:t>ホームページ、</a:t>
            </a:r>
            <a:r>
              <a:rPr kumimoji="0" lang="en-US" altLang="ja-JP" sz="800" dirty="0" bmk=""/>
              <a:t>NNA.ASIA</a:t>
            </a:r>
            <a:r>
              <a:rPr kumimoji="0" lang="ja-JP" altLang="en-US" sz="800" dirty="0" bmk=""/>
              <a:t>記事（</a:t>
            </a:r>
            <a:r>
              <a:rPr kumimoji="0" lang="en-US" altLang="ja-JP" sz="800" dirty="0" bmk=""/>
              <a:t>2015</a:t>
            </a:r>
            <a:r>
              <a:rPr kumimoji="0" lang="ja-JP" altLang="en-US" sz="800" dirty="0" bmk=""/>
              <a:t>年</a:t>
            </a:r>
            <a:r>
              <a:rPr kumimoji="0" lang="en-US" altLang="ja-JP" sz="800" dirty="0" bmk=""/>
              <a:t>4</a:t>
            </a:r>
            <a:r>
              <a:rPr kumimoji="0" lang="ja-JP" altLang="en-US" sz="800" dirty="0" bmk=""/>
              <a:t>月</a:t>
            </a:r>
            <a:r>
              <a:rPr kumimoji="0" lang="en-US" altLang="ja-JP" sz="800" dirty="0" bmk=""/>
              <a:t>1</a:t>
            </a:r>
            <a:r>
              <a:rPr kumimoji="0" lang="ja-JP" altLang="en-US" sz="800" dirty="0" bmk=""/>
              <a:t>日）、</a:t>
            </a:r>
            <a:endParaRPr kumimoji="0" lang="en-US" altLang="ja-JP" sz="800" dirty="0" bmk=""/>
          </a:p>
          <a:p>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ja-JP" sz="800" dirty="0"/>
          </a:p>
        </p:txBody>
      </p:sp>
      <p:sp>
        <p:nvSpPr>
          <p:cNvPr id="18" name="Rectangle 6"/>
          <p:cNvSpPr>
            <a:spLocks noChangeArrowheads="1"/>
          </p:cNvSpPr>
          <p:nvPr/>
        </p:nvSpPr>
        <p:spPr bwMode="auto">
          <a:xfrm>
            <a:off x="489528" y="1569229"/>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863278270"/>
              </p:ext>
            </p:extLst>
          </p:nvPr>
        </p:nvGraphicFramePr>
        <p:xfrm>
          <a:off x="489528" y="1929709"/>
          <a:ext cx="9216000" cy="4311000"/>
        </p:xfrm>
        <a:graphic>
          <a:graphicData uri="http://schemas.openxmlformats.org/drawingml/2006/table">
            <a:tbl>
              <a:tblPr firstRow="1" bandRow="1">
                <a:tableStyleId>{5C22544A-7EE6-4342-B048-85BDC9FD1C3A}</a:tableStyleId>
              </a:tblPr>
              <a:tblGrid>
                <a:gridCol w="1399899">
                  <a:extLst>
                    <a:ext uri="{9D8B030D-6E8A-4147-A177-3AD203B41FA5}">
                      <a16:colId xmlns:a16="http://schemas.microsoft.com/office/drawing/2014/main" val="20000"/>
                    </a:ext>
                  </a:extLst>
                </a:gridCol>
                <a:gridCol w="3783653">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504056">
                  <a:extLst>
                    <a:ext uri="{9D8B030D-6E8A-4147-A177-3AD203B41FA5}">
                      <a16:colId xmlns:a16="http://schemas.microsoft.com/office/drawing/2014/main" val="20004"/>
                    </a:ext>
                  </a:extLst>
                </a:gridCol>
                <a:gridCol w="504056">
                  <a:extLst>
                    <a:ext uri="{9D8B030D-6E8A-4147-A177-3AD203B41FA5}">
                      <a16:colId xmlns:a16="http://schemas.microsoft.com/office/drawing/2014/main" val="1178311866"/>
                    </a:ext>
                  </a:extLst>
                </a:gridCol>
                <a:gridCol w="504056">
                  <a:extLst>
                    <a:ext uri="{9D8B030D-6E8A-4147-A177-3AD203B41FA5}">
                      <a16:colId xmlns:a16="http://schemas.microsoft.com/office/drawing/2014/main" val="20005"/>
                    </a:ext>
                  </a:extLst>
                </a:gridCol>
                <a:gridCol w="504056">
                  <a:extLst>
                    <a:ext uri="{9D8B030D-6E8A-4147-A177-3AD203B41FA5}">
                      <a16:colId xmlns:a16="http://schemas.microsoft.com/office/drawing/2014/main" val="20006"/>
                    </a:ext>
                  </a:extLst>
                </a:gridCol>
                <a:gridCol w="504056">
                  <a:extLst>
                    <a:ext uri="{9D8B030D-6E8A-4147-A177-3AD203B41FA5}">
                      <a16:colId xmlns:a16="http://schemas.microsoft.com/office/drawing/2014/main" val="1310314789"/>
                    </a:ext>
                  </a:extLst>
                </a:gridCol>
                <a:gridCol w="504056">
                  <a:extLst>
                    <a:ext uri="{9D8B030D-6E8A-4147-A177-3AD203B41FA5}">
                      <a16:colId xmlns:a16="http://schemas.microsoft.com/office/drawing/2014/main" val="1075755121"/>
                    </a:ext>
                  </a:extLst>
                </a:gridCol>
              </a:tblGrid>
              <a:tr h="216000">
                <a:tc>
                  <a:txBody>
                    <a:bodyPr/>
                    <a:lstStyle/>
                    <a:p>
                      <a:pPr algn="ctr" fontAlgn="ctr">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a:t>
                      </a:r>
                      <a:endParaRPr lang="en-US" altLang="ja-JP" sz="1000" b="0" kern="0" dirty="0">
                        <a:effectLst/>
                        <a:latin typeface="HGP創英角ｺﾞｼｯｸUB" panose="020B0900000000000000" pitchFamily="50" charset="-128"/>
                        <a:ea typeface="HGP創英角ｺﾞｼｯｸUB" panose="020B0900000000000000" pitchFamily="50" charset="-128"/>
                      </a:endParaRPr>
                    </a:p>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Philippine General Hospital</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28575" cap="flat" cmpd="sng" algn="ctr">
                      <a:solidFill>
                        <a:srgbClr val="C71F0D"/>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フィリピンを代表するフィリピン大学医学部の付属で国内最大規模の国立総合病院。フィリピン最大規模の医科教育病院でもある。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1907</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1910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年に開院。</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14</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1400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4000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600,000</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28575" cap="flat" cmpd="sng" algn="ctr">
                      <a:solidFill>
                        <a:srgbClr val="C71F0D"/>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28575" cap="flat" cmpd="sng" algn="ctr">
                      <a:solidFill>
                        <a:srgbClr val="C71F0D"/>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2018</a:t>
                      </a:r>
                    </a:p>
                  </a:txBody>
                  <a:tcPr marL="0" marR="0" marT="0" marB="0" anchor="ctr">
                    <a:lnL w="12700" cap="flat" cmpd="sng" algn="ctr">
                      <a:noFill/>
                      <a:prstDash val="solid"/>
                      <a:round/>
                      <a:headEnd type="none" w="med" len="med"/>
                      <a:tailEnd type="none" w="med" len="med"/>
                    </a:lnL>
                    <a:lnR w="28575" cap="flat" cmpd="sng" algn="ctr">
                      <a:solidFill>
                        <a:srgbClr val="C71F0D"/>
                      </a:solidFill>
                      <a:prstDash val="solid"/>
                      <a:round/>
                      <a:headEnd type="none" w="med" len="med"/>
                      <a:tailEnd type="none" w="med" len="med"/>
                    </a:lnR>
                    <a:lnT w="28575" cap="flat" cmpd="sng" algn="ctr">
                      <a:solidFill>
                        <a:srgbClr val="C71F0D"/>
                      </a:solidFill>
                      <a:prstDash val="solid"/>
                      <a:round/>
                      <a:headEnd type="none" w="med" len="med"/>
                      <a:tailEnd type="none" w="med" len="med"/>
                    </a:lnT>
                    <a:lnB w="28575" cap="flat" cmpd="sng" algn="ctr">
                      <a:solidFill>
                        <a:srgbClr val="C71F0D"/>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1"/>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Aurora Memorial Hospital</a:t>
                      </a: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（オーロラ州）</a:t>
                      </a:r>
                      <a:endParaRPr lang="ja-JP" altLang="ja-JP" sz="1100" b="1" kern="10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中部ルソン地方オーロラ州にある州立病院。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の無償資金協力により、新病棟を建設・移転。これにより、受け入れ可能な延べ入院患者数は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7,700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日から</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13,000</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人</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日に増加することが期待される。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C71F0D"/>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2"/>
                  </a:ext>
                </a:extLst>
              </a:tr>
              <a:tr h="720000">
                <a:tc>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南フィリピンメディカルセンター</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(SPMC)</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（南部ミンダナオ島</a:t>
                      </a:r>
                    </a:p>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ダバオ・デル・スル州）</a:t>
                      </a:r>
                      <a:endParaRPr 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南部ミンダナオ島における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3</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次医療機関。</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の無償資金協力により、</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2002</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年に新外来棟を設立。また超音波診断装置や</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X</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線装置などの機材を導入した。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3329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73,545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2009</a:t>
                      </a:r>
                      <a:r>
                        <a:rPr lang="ja-JP" altLang="en-US" sz="1000" b="0" i="0" u="none" strike="noStrike" dirty="0">
                          <a:solidFill>
                            <a:srgbClr val="000000"/>
                          </a:solidFill>
                          <a:effectLst/>
                          <a:latin typeface="Arial" panose="020B0604020202020204" pitchFamily="34" charset="0"/>
                        </a:rPr>
                        <a:t>年ダバオメディカルセンターから改称</a:t>
                      </a: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r h="504000">
                <a:tc>
                  <a:txBody>
                    <a:bodyPr/>
                    <a:lstStyle/>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ベンゲット総合病院</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（ベンゲット州）</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ルソン島北部のベンゲット州の中核病院。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1997</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99</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の無償資金協力により、新病棟建設と医療機器導入を行った。</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spcAft>
                          <a:spcPts val="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N/A</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a:r>
                        <a:rPr lang="en-US" altLang="ja-JP" sz="1000" b="0" i="0" u="none" strike="noStrike">
                          <a:solidFill>
                            <a:srgbClr val="000000"/>
                          </a:solidFill>
                          <a:effectLst/>
                          <a:latin typeface="Arial" panose="020B0604020202020204" pitchFamily="34" charset="0"/>
                        </a:rPr>
                        <a:t>2021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4"/>
                  </a:ext>
                </a:extLst>
              </a:tr>
              <a:tr h="720000">
                <a:tc>
                  <a:txBody>
                    <a:bodyPr/>
                    <a:lstStyle/>
                    <a:p>
                      <a:pPr algn="l" fontAlgn="ctr">
                        <a:spcAft>
                          <a:spcPts val="0"/>
                        </a:spcAft>
                      </a:pPr>
                      <a:r>
                        <a:rPr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National Kidney and Transplant Institute</a:t>
                      </a:r>
                    </a:p>
                    <a:p>
                      <a:pPr algn="l" fontAlgn="ctr">
                        <a:spcAft>
                          <a:spcPts val="0"/>
                        </a:spcAft>
                      </a:pPr>
                      <a:r>
                        <a:rPr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腎疾患の専門機関として</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1981</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年設立。現在はフィリピンにおいて臓器移植に関する中心的な医療機関となっている。</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年の病院の営業収益は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億ペソ、政府からの補助金を含めた純利益は</a:t>
                      </a: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1.6</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0">
                          <a:effectLst/>
                          <a:latin typeface="Arial" panose="020B0604020202020204" pitchFamily="34" charset="0"/>
                          <a:ea typeface="ＭＳ Ｐゴシック" panose="020B0600070205080204" pitchFamily="50" charset="-128"/>
                          <a:cs typeface="Arial" panose="020B0604020202020204" pitchFamily="34" charset="0"/>
                        </a:rPr>
                        <a:t>9</a:t>
                      </a:r>
                    </a:p>
                    <a:p>
                      <a:pPr algn="ctr" fontAlgn="ctr">
                        <a:spcAft>
                          <a:spcPts val="0"/>
                        </a:spcAft>
                      </a:pPr>
                      <a:r>
                        <a:rPr lang="ja-JP" altLang="en-US" sz="800" kern="0">
                          <a:effectLst/>
                          <a:latin typeface="Arial" panose="020B0604020202020204" pitchFamily="34" charset="0"/>
                          <a:ea typeface="ＭＳ Ｐゴシック" panose="020B0600070205080204" pitchFamily="50" charset="-128"/>
                          <a:cs typeface="Arial" panose="020B0604020202020204" pitchFamily="34" charset="0"/>
                        </a:rPr>
                        <a:t>（部局）</a:t>
                      </a:r>
                      <a:endParaRPr lang="en-US" sz="800" kern="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501-1000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04000">
                <a:tc>
                  <a:txBody>
                    <a:bodyPr/>
                    <a:lstStyle/>
                    <a:p>
                      <a:pPr marL="0" algn="l" defTabSz="914400" rtl="0" eaLnBrk="1" fontAlgn="ctr" latinLnBrk="0" hangingPunct="1">
                        <a:spcAft>
                          <a:spcPts val="0"/>
                        </a:spcAft>
                      </a:pPr>
                      <a:r>
                        <a:rPr kumimoji="1" lang="en-US" altLang="ja-JP"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Jose Reyes Medical Center</a:t>
                      </a:r>
                      <a:r>
                        <a:rPr kumimoji="1" lang="ja-JP" altLang="en-US" sz="1100" b="1" kern="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（マニラ）</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a:effectLst/>
                          <a:latin typeface="Arial" panose="020B0604020202020204" pitchFamily="34" charset="0"/>
                          <a:ea typeface="ＭＳ Ｐゴシック" panose="020B0600070205080204" pitchFamily="50" charset="-128"/>
                          <a:cs typeface="Arial" panose="020B0604020202020204" pitchFamily="34" charset="0"/>
                        </a:rPr>
                        <a:t>1945</a:t>
                      </a:r>
                      <a:r>
                        <a:rPr lang="ja-JP" altLang="en-US" sz="950" kern="0">
                          <a:effectLst/>
                          <a:latin typeface="Arial" panose="020B0604020202020204" pitchFamily="34" charset="0"/>
                          <a:ea typeface="ＭＳ Ｐゴシック" panose="020B0600070205080204" pitchFamily="50" charset="-128"/>
                          <a:cs typeface="Arial" panose="020B0604020202020204" pitchFamily="34" charset="0"/>
                        </a:rPr>
                        <a:t>年設立の国立病院。医科教育病院であり、調査研究も行っている。</a:t>
                      </a:r>
                    </a:p>
                  </a:txBody>
                  <a:tcPr marL="72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sz="900" kern="0">
                          <a:effectLst/>
                          <a:latin typeface="Arial" panose="020B0604020202020204" pitchFamily="34" charset="0"/>
                          <a:ea typeface="ＭＳ Ｐゴシック" panose="020B0600070205080204" pitchFamily="50" charset="-128"/>
                          <a:cs typeface="Arial" panose="020B0604020202020204" pitchFamily="34" charset="0"/>
                        </a:rPr>
                        <a:t>11</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201-500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296,854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116,355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0" name="テキスト プレースホルダー 1"/>
          <p:cNvSpPr txBox="1">
            <a:spLocks/>
          </p:cNvSpPr>
          <p:nvPr/>
        </p:nvSpPr>
        <p:spPr>
          <a:xfrm>
            <a:off x="488504" y="6309320"/>
            <a:ext cx="9217918"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JICA</a:t>
            </a:r>
            <a:r>
              <a:rPr lang="ja-JP" altLang="en-US" sz="800" dirty="0"/>
              <a:t>は、ビサヤ諸島タクロバン市にて</a:t>
            </a:r>
            <a:r>
              <a:rPr lang="en-US" altLang="ja-JP" sz="800" dirty="0"/>
              <a:t>Eastern Visayas Regional Medical Center</a:t>
            </a:r>
            <a:r>
              <a:rPr lang="ja-JP" altLang="en-US" sz="800" dirty="0"/>
              <a:t>の外来病棟新設を支援することを</a:t>
            </a:r>
            <a:r>
              <a:rPr lang="en-US" altLang="ja-JP" sz="800" dirty="0"/>
              <a:t>2015</a:t>
            </a:r>
            <a:r>
              <a:rPr lang="ja-JP" altLang="en-US" sz="800" dirty="0"/>
              <a:t>年</a:t>
            </a:r>
            <a:r>
              <a:rPr lang="en-US" altLang="ja-JP" sz="800" dirty="0"/>
              <a:t>9</a:t>
            </a:r>
            <a:r>
              <a:rPr lang="ja-JP" altLang="en-US" sz="800" dirty="0"/>
              <a:t>月に発表している</a:t>
            </a:r>
            <a:endParaRPr lang="ja-JP" altLang="ja-JP" sz="800" dirty="0"/>
          </a:p>
        </p:txBody>
      </p:sp>
      <p:sp>
        <p:nvSpPr>
          <p:cNvPr id="11" name="テキスト ボックス 10"/>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主な公的医療機関として、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General Hospital </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）が挙げられる。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PGH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を含め、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から支援を受けた公的医療機関が複数存在する。</a:t>
            </a:r>
          </a:p>
        </p:txBody>
      </p:sp>
    </p:spTree>
    <p:extLst>
      <p:ext uri="{BB962C8B-B14F-4D97-AF65-F5344CB8AC3E}">
        <p14:creationId xmlns:p14="http://schemas.microsoft.com/office/powerpoint/2010/main" val="188779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フィリピン／医療関連／医療・公衆衛生</a:t>
            </a:r>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2475317000"/>
              </p:ext>
            </p:extLst>
          </p:nvPr>
        </p:nvGraphicFramePr>
        <p:xfrm>
          <a:off x="200026" y="1973780"/>
          <a:ext cx="9504476" cy="4244540"/>
        </p:xfrm>
        <a:graphic>
          <a:graphicData uri="http://schemas.openxmlformats.org/drawingml/2006/table">
            <a:tbl>
              <a:tblPr firstRow="1" bandRow="1">
                <a:tableStyleId>{5C22544A-7EE6-4342-B048-85BDC9FD1C3A}</a:tableStyleId>
              </a:tblPr>
              <a:tblGrid>
                <a:gridCol w="1022633">
                  <a:extLst>
                    <a:ext uri="{9D8B030D-6E8A-4147-A177-3AD203B41FA5}">
                      <a16:colId xmlns:a16="http://schemas.microsoft.com/office/drawing/2014/main" val="20000"/>
                    </a:ext>
                  </a:extLst>
                </a:gridCol>
                <a:gridCol w="536869">
                  <a:extLst>
                    <a:ext uri="{9D8B030D-6E8A-4147-A177-3AD203B41FA5}">
                      <a16:colId xmlns:a16="http://schemas.microsoft.com/office/drawing/2014/main" val="20001"/>
                    </a:ext>
                  </a:extLst>
                </a:gridCol>
                <a:gridCol w="3861624">
                  <a:extLst>
                    <a:ext uri="{9D8B030D-6E8A-4147-A177-3AD203B41FA5}">
                      <a16:colId xmlns:a16="http://schemas.microsoft.com/office/drawing/2014/main" val="20002"/>
                    </a:ext>
                  </a:extLst>
                </a:gridCol>
                <a:gridCol w="668358">
                  <a:extLst>
                    <a:ext uri="{9D8B030D-6E8A-4147-A177-3AD203B41FA5}">
                      <a16:colId xmlns:a16="http://schemas.microsoft.com/office/drawing/2014/main" val="20003"/>
                    </a:ext>
                  </a:extLst>
                </a:gridCol>
                <a:gridCol w="487856">
                  <a:extLst>
                    <a:ext uri="{9D8B030D-6E8A-4147-A177-3AD203B41FA5}">
                      <a16:colId xmlns:a16="http://schemas.microsoft.com/office/drawing/2014/main" val="20004"/>
                    </a:ext>
                  </a:extLst>
                </a:gridCol>
                <a:gridCol w="487856">
                  <a:extLst>
                    <a:ext uri="{9D8B030D-6E8A-4147-A177-3AD203B41FA5}">
                      <a16:colId xmlns:a16="http://schemas.microsoft.com/office/drawing/2014/main" val="20005"/>
                    </a:ext>
                  </a:extLst>
                </a:gridCol>
                <a:gridCol w="487856">
                  <a:extLst>
                    <a:ext uri="{9D8B030D-6E8A-4147-A177-3AD203B41FA5}">
                      <a16:colId xmlns:a16="http://schemas.microsoft.com/office/drawing/2014/main" val="20006"/>
                    </a:ext>
                  </a:extLst>
                </a:gridCol>
                <a:gridCol w="487856">
                  <a:extLst>
                    <a:ext uri="{9D8B030D-6E8A-4147-A177-3AD203B41FA5}">
                      <a16:colId xmlns:a16="http://schemas.microsoft.com/office/drawing/2014/main" val="20007"/>
                    </a:ext>
                  </a:extLst>
                </a:gridCol>
                <a:gridCol w="487856">
                  <a:extLst>
                    <a:ext uri="{9D8B030D-6E8A-4147-A177-3AD203B41FA5}">
                      <a16:colId xmlns:a16="http://schemas.microsoft.com/office/drawing/2014/main" val="4150086623"/>
                    </a:ext>
                  </a:extLst>
                </a:gridCol>
                <a:gridCol w="487856">
                  <a:extLst>
                    <a:ext uri="{9D8B030D-6E8A-4147-A177-3AD203B41FA5}">
                      <a16:colId xmlns:a16="http://schemas.microsoft.com/office/drawing/2014/main" val="3359371937"/>
                    </a:ext>
                  </a:extLst>
                </a:gridCol>
                <a:gridCol w="487856">
                  <a:extLst>
                    <a:ext uri="{9D8B030D-6E8A-4147-A177-3AD203B41FA5}">
                      <a16:colId xmlns:a16="http://schemas.microsoft.com/office/drawing/2014/main" val="983977727"/>
                    </a:ext>
                  </a:extLst>
                </a:gridCol>
              </a:tblGrid>
              <a:tr h="216000">
                <a:tc gridSpan="2">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648000">
                <a:tc rowSpan="2">
                  <a:txBody>
                    <a:bodyPr/>
                    <a:lstStyle/>
                    <a:p>
                      <a:pPr algn="l" fontAlgn="ctr">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メトロ・パシフィック・</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ホスピタル・</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ホールディングス</a:t>
                      </a:r>
                    </a:p>
                    <a:p>
                      <a:pPr algn="l" fontAlgn="ctr">
                        <a:spcAft>
                          <a:spcPts val="0"/>
                        </a:spcAft>
                      </a:pP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（マニラほか）</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hangingPunct="0">
                        <a:spcAft>
                          <a:spcPts val="200"/>
                        </a:spcAft>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00" kern="100">
                          <a:effectLst/>
                          <a:latin typeface="Arial" panose="020B0604020202020204" pitchFamily="34" charset="0"/>
                          <a:ea typeface="ＭＳ Ｐゴシック" panose="020B0600070205080204" pitchFamily="50" charset="-128"/>
                          <a:cs typeface="Arial" panose="020B0604020202020204" pitchFamily="34" charset="0"/>
                        </a:rPr>
                        <a:t>全体</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just" fontAlgn="ctr" hangingPunct="0">
                        <a:spcAft>
                          <a:spcPts val="200"/>
                        </a:spcAft>
                      </a:pP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MPHHI</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1969</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年開院）を中心に、フィリピンにて</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か所の病院を経営している持株会社。有力実業家マヌエル・パンギリナン氏率いる持株会社メトロ・パシフィック・インベストメント（</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）の傘下である。</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MPIC</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医療部門全体の総収益は</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141</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億ペソ、純利益</a:t>
                      </a: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億ペソ。</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3,300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9,095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3.6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2.5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107K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648000">
                <a:tc vMerge="1">
                  <a:txBody>
                    <a:bodyPr/>
                    <a:lstStyle/>
                    <a:p>
                      <a:endParaRPr kumimoji="1" lang="ja-JP" altLang="en-US"/>
                    </a:p>
                  </a:txBody>
                  <a:tcPr/>
                </a:tc>
                <a:tc>
                  <a:txBody>
                    <a:bodyPr/>
                    <a:lstStyle/>
                    <a:p>
                      <a:pPr marL="0" marR="0" indent="0" algn="l" defTabSz="914400" rtl="0" eaLnBrk="1" fontAlgn="ctr" latinLnBrk="1" hangingPunct="1">
                        <a:lnSpc>
                          <a:spcPct val="100000"/>
                        </a:lnSpc>
                        <a:spcBef>
                          <a:spcPts val="0"/>
                        </a:spcBef>
                        <a:spcAft>
                          <a:spcPts val="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Makati</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Medical</a:t>
                      </a:r>
                      <a:r>
                        <a:rPr lang="ja-JP" altLang="en-US" sz="900" kern="100" baseline="0">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Center</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950" kern="100">
                          <a:effectLst/>
                          <a:latin typeface="Arial" panose="020B0604020202020204" pitchFamily="34" charset="0"/>
                          <a:ea typeface="ＭＳ Ｐゴシック" panose="020B0600070205080204" pitchFamily="50" charset="-128"/>
                          <a:cs typeface="Arial" panose="020B0604020202020204" pitchFamily="34" charset="0"/>
                        </a:rPr>
                        <a:t>Makati Medical Center</a:t>
                      </a:r>
                      <a:r>
                        <a:rPr lang="ja-JP" altLang="en-US" sz="950" kern="100">
                          <a:effectLst/>
                          <a:latin typeface="Arial" panose="020B0604020202020204" pitchFamily="34" charset="0"/>
                          <a:ea typeface="ＭＳ Ｐゴシック" panose="020B0600070205080204" pitchFamily="50" charset="-128"/>
                          <a:cs typeface="Arial" panose="020B0604020202020204" pitchFamily="34" charset="0"/>
                        </a:rPr>
                        <a:t>は、フィリピンで最高クラスの医療を提供しているとされる私立総合病院（三次医療センター）。フィリピンで初めて心臓外科手術を成功させた病院として知られる。米国の専門医認定を受けている者も一定数存在す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04000">
                <a:tc row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St Luke's Medical Center Quezon City/Global City</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Quezon 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2003</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年に国内で初めて医療認証機関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a:t>
                      </a:r>
                      <a:r>
                        <a:rPr kumimoji="1" lang="en-US" altLang="ja-JP" sz="950" kern="100" baseline="300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を取得した、フィリピンにおいてトップクラスの私立総合病院（三次医療センター）。</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1,146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1,232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sz="1000" b="0" i="0" u="none" strike="noStrike" dirty="0">
                          <a:solidFill>
                            <a:srgbClr val="000000"/>
                          </a:solidFill>
                          <a:effectLst/>
                          <a:latin typeface="Arial" panose="020B0604020202020204" pitchFamily="34" charset="0"/>
                        </a:rPr>
                        <a:t>2.7 M</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60K+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2021</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04000">
                <a:tc vMerge="1">
                  <a:txBody>
                    <a:bodyPr/>
                    <a:lstStyle/>
                    <a:p>
                      <a:endParaRPr kumimoji="1" lang="ja-JP" altLang="en-US"/>
                    </a:p>
                  </a:txBody>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Global </a:t>
                      </a:r>
                      <a:b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br>
                      <a:r>
                        <a:rPr lang="en-US" altLang="ja-JP" sz="900" kern="100">
                          <a:effectLst/>
                          <a:latin typeface="Arial" panose="020B0604020202020204" pitchFamily="34" charset="0"/>
                          <a:ea typeface="ＭＳ Ｐゴシック" panose="020B0600070205080204" pitchFamily="50" charset="-128"/>
                          <a:cs typeface="Arial" panose="020B0604020202020204" pitchFamily="34" charset="0"/>
                        </a:rPr>
                        <a:t>City</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Global City</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施設目を開院。三次医療センター。こちらは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HealthExecNews</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The 25 Most Beautiful Hospitals in the World</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」に選定された。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13</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研究所、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28</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センター</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endParaRPr lang="en-US" altLang="ja-JP"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04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The Medical City</a:t>
                      </a: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1967</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2009</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年の患者からの収入は、外来</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億ペソ、入院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億ペソ、合計</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34</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億ペソである。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Professional Services, Inc.</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が経営している。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800</a:t>
                      </a:r>
                      <a:endParaRPr lang="en-US" sz="1000" b="0" i="0" u="none" strike="noStrike" dirty="0">
                        <a:solidFill>
                          <a:srgbClr val="000000"/>
                        </a:solidFill>
                        <a:effectLst/>
                        <a:latin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5,500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50K</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2018</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36000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Manila Doctors</a:t>
                      </a:r>
                      <a:r>
                        <a:rPr lang="ja-JP" altLang="en-US"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（マニラ）</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1956</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年開院の三次医療センター。</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2011</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年の総収益は</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Metrobank Foundation</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傘下。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10</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500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1,001~</a:t>
                      </a:r>
                      <a:br>
                        <a:rPr lang="en-US" altLang="ja-JP" sz="1000" b="0" i="0" u="none" strike="noStrike" dirty="0">
                          <a:solidFill>
                            <a:srgbClr val="000000"/>
                          </a:solidFill>
                          <a:effectLst/>
                          <a:latin typeface="Arial" panose="020B0604020202020204" pitchFamily="34" charset="0"/>
                        </a:rPr>
                      </a:br>
                      <a:r>
                        <a:rPr lang="en-US" altLang="ja-JP" sz="1000" b="0" i="0" u="none" strike="noStrike" dirty="0">
                          <a:solidFill>
                            <a:srgbClr val="000000"/>
                          </a:solidFill>
                          <a:effectLst/>
                          <a:latin typeface="Arial" panose="020B0604020202020204" pitchFamily="34" charset="0"/>
                        </a:rPr>
                        <a:t>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411740">
                <a:tc gridSpan="2">
                  <a:txBody>
                    <a:bodyPr/>
                    <a:lstStyle/>
                    <a:p>
                      <a:pPr algn="l" fontAlgn="ctr">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Cebu</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Doctors’</a:t>
                      </a:r>
                      <a:r>
                        <a:rPr lang="en-US" altLang="ja-JP" sz="1000" b="1" kern="100" baseline="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en-US" altLang="ja-JP"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1972</a:t>
                      </a: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年開院の、医科大学を併設する私立総合病院。ビサヤ・ミンダナオ地方の医科教育病院である。観光客や在留邦人も多く利用している。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300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1,526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7"/>
                  </a:ext>
                </a:extLst>
              </a:tr>
              <a:tr h="360000">
                <a:tc gridSpan="2">
                  <a:txBody>
                    <a:bodyPr/>
                    <a:lstStyle/>
                    <a:p>
                      <a:pPr algn="l" fontAlgn="ctr">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Chong Hua</a:t>
                      </a:r>
                      <a:r>
                        <a:rPr lang="ja-JP" altLang="en-US" sz="1000" b="1" kern="100" baseline="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Hospital</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（セブ）</a:t>
                      </a:r>
                      <a:endParaRPr lang="ja-JP" sz="900" b="0"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54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hMerge="1">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endParaRPr kumimoji="1" lang="ja-JP" altLang="en-US" sz="90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華人系の私立総合病院で、セブでは、セブ ドクターズ ホスピタルと並ぶ主要病院。</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9</a:t>
                      </a:r>
                      <a:r>
                        <a:rPr lang="ja-JP" altLang="en-US" sz="900" kern="100" dirty="0">
                          <a:effectLst/>
                          <a:latin typeface="Arial" panose="020B0604020202020204" pitchFamily="34" charset="0"/>
                          <a:ea typeface="ＭＳ Ｐゴシック" panose="020B0600070205080204" pitchFamily="50" charset="-128"/>
                          <a:cs typeface="Arial" panose="020B0604020202020204" pitchFamily="34" charset="0"/>
                        </a:rPr>
                        <a:t>部局</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660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8"/>
                  </a:ext>
                </a:extLst>
              </a:tr>
            </a:tbl>
          </a:graphicData>
        </a:graphic>
      </p:graphicFrame>
      <p:sp>
        <p:nvSpPr>
          <p:cNvPr id="20" name="Rectangle 6"/>
          <p:cNvSpPr>
            <a:spLocks noChangeArrowheads="1"/>
          </p:cNvSpPr>
          <p:nvPr/>
        </p:nvSpPr>
        <p:spPr bwMode="auto">
          <a:xfrm>
            <a:off x="190978" y="1613740"/>
            <a:ext cx="980258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endParaRPr lang="en-US" altLang="ko-KR" sz="1400" dirty="0">
              <a:solidFill>
                <a:srgbClr val="000000"/>
              </a:solidFill>
              <a:latin typeface="Arial Black" pitchFamily="34" charset="0"/>
              <a:ea typeface="HGP創英角ｺﾞｼｯｸUB" pitchFamily="50" charset="-128"/>
            </a:endParaRPr>
          </a:p>
        </p:txBody>
      </p:sp>
      <p:sp>
        <p:nvSpPr>
          <p:cNvPr id="21" name="テキスト ボックス 20"/>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各病院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NNA.ASIA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sp>
        <p:nvSpPr>
          <p:cNvPr id="11" name="テキスト ボックス 10"/>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か所の病院を展開しているメトロ・パシフィック・ホスピタル・ホールディングスをはじめとして、都市部で比較的規模の大きな病院を経営している民間事業者が複数存在する。</a:t>
            </a:r>
          </a:p>
        </p:txBody>
      </p:sp>
      <p:sp>
        <p:nvSpPr>
          <p:cNvPr id="10" name="テキスト ボックス 20">
            <a:extLst>
              <a:ext uri="{FF2B5EF4-FFF2-40B4-BE49-F238E27FC236}">
                <a16:creationId xmlns:a16="http://schemas.microsoft.com/office/drawing/2014/main" id="{BD1243F9-863C-4E19-8697-529947A051B9}"/>
              </a:ext>
            </a:extLst>
          </p:cNvPr>
          <p:cNvSpPr txBox="1"/>
          <p:nvPr/>
        </p:nvSpPr>
        <p:spPr>
          <a:xfrm>
            <a:off x="200472" y="63459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921886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6464752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52" imgW="360" imgH="360" progId="TCLayout.ActiveDocument.1">
                  <p:embed/>
                </p:oleObj>
              </mc:Choice>
              <mc:Fallback>
                <p:oleObj name="think-cell Slide" r:id="rId52" imgW="360" imgH="360" progId="TCLayout.ActiveDocument.1">
                  <p:embed/>
                  <p:pic>
                    <p:nvPicPr>
                      <p:cNvPr id="7" name="Object 6" hidden="1"/>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p:txBody>
          <a:bodyPr vert="horz"/>
          <a:lstStyle/>
          <a:p>
            <a:r>
              <a:rPr lang="ja-JP" altLang="en-US" dirty="0"/>
              <a:t>フィリピン／医療関連／医療・公衆衛生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2" name="グループ化 7"/>
          <p:cNvGrpSpPr/>
          <p:nvPr/>
        </p:nvGrpSpPr>
        <p:grpSpPr>
          <a:xfrm>
            <a:off x="178699" y="1892807"/>
            <a:ext cx="4536507" cy="288032"/>
            <a:chOff x="4803500" y="2113806"/>
            <a:chExt cx="2954133" cy="288032"/>
          </a:xfrm>
        </p:grpSpPr>
        <p:cxnSp>
          <p:nvCxnSpPr>
            <p:cNvPr id="23" name="直線コネクタ 22"/>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grpSp>
        <p:nvGrpSpPr>
          <p:cNvPr id="25" name="グループ化 24"/>
          <p:cNvGrpSpPr/>
          <p:nvPr/>
        </p:nvGrpSpPr>
        <p:grpSpPr>
          <a:xfrm>
            <a:off x="5147252" y="1892807"/>
            <a:ext cx="4536507"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10,000</a:t>
              </a:r>
              <a:r>
                <a:rPr lang="ja-JP" altLang="en-US" sz="1400" dirty="0">
                  <a:solidFill>
                    <a:srgbClr val="000000"/>
                  </a:solidFill>
                  <a:latin typeface="Arial Black" pitchFamily="34" charset="0"/>
                  <a:ea typeface="HGP創英角ｺﾞｼｯｸUB" pitchFamily="50" charset="-128"/>
                </a:rPr>
                <a:t>人あたり医療従事者数（公的医療機関）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28" name="テキスト ボックス 2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年にかけて、医療従事者の数に大きな変化は見られない。</a:t>
            </a:r>
          </a:p>
        </p:txBody>
      </p:sp>
      <p:sp>
        <p:nvSpPr>
          <p:cNvPr id="31" name="テキスト ボックス 30"/>
          <p:cNvSpPr txBox="1"/>
          <p:nvPr/>
        </p:nvSpPr>
        <p:spPr>
          <a:xfrm>
            <a:off x="200472" y="2492895"/>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2" name="テキスト ボックス 31"/>
          <p:cNvSpPr txBox="1"/>
          <p:nvPr/>
        </p:nvSpPr>
        <p:spPr>
          <a:xfrm>
            <a:off x="5169024" y="2492895"/>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61" name="Chart 360">
            <a:extLst>
              <a:ext uri="{FF2B5EF4-FFF2-40B4-BE49-F238E27FC236}">
                <a16:creationId xmlns:a16="http://schemas.microsoft.com/office/drawing/2014/main" id="{65C89D17-2E23-499E-A5E2-83BCB076473D}"/>
              </a:ext>
            </a:extLst>
          </p:cNvPr>
          <p:cNvGraphicFramePr/>
          <p:nvPr>
            <p:custDataLst>
              <p:tags r:id="rId4"/>
            </p:custDataLst>
            <p:extLst>
              <p:ext uri="{D42A27DB-BD31-4B8C-83A1-F6EECF244321}">
                <p14:modId xmlns:p14="http://schemas.microsoft.com/office/powerpoint/2010/main" val="1176912158"/>
              </p:ext>
            </p:extLst>
          </p:nvPr>
        </p:nvGraphicFramePr>
        <p:xfrm>
          <a:off x="142875" y="2325688"/>
          <a:ext cx="4792663" cy="3865562"/>
        </p:xfrm>
        <a:graphic>
          <a:graphicData uri="http://schemas.openxmlformats.org/drawingml/2006/chart">
            <c:chart xmlns:c="http://schemas.openxmlformats.org/drawingml/2006/chart" xmlns:r="http://schemas.openxmlformats.org/officeDocument/2006/relationships" r:id="rId54"/>
          </a:graphicData>
        </a:graphic>
      </p:graphicFrame>
      <p:sp>
        <p:nvSpPr>
          <p:cNvPr id="43" name="テキスト プレースホルダ 9"/>
          <p:cNvSpPr>
            <a:spLocks noGrp="1"/>
          </p:cNvSpPr>
          <p:nvPr>
            <p:custDataLst>
              <p:tags r:id="rId5"/>
            </p:custDataLst>
          </p:nvPr>
        </p:nvSpPr>
        <p:spPr bwMode="auto">
          <a:xfrm>
            <a:off x="1663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84111B-A7D4-4467-8FFB-CBBE63DC0B0B}" type="datetime'''''''''''''''''''''''''''1''''''''2'''''''''''''''">
              <a:rPr lang="ja-JP" altLang="en-US" sz="1000" smtClean="0"/>
              <a:pPr/>
              <a:t>12</a:t>
            </a:fld>
            <a:endParaRPr kumimoji="0" lang="ja-JP" altLang="en-US" sz="1000" dirty="0">
              <a:sym typeface="+mn-lt"/>
            </a:endParaRPr>
          </a:p>
        </p:txBody>
      </p:sp>
      <p:sp>
        <p:nvSpPr>
          <p:cNvPr id="85" name="テキスト プレースホルダ 9"/>
          <p:cNvSpPr>
            <a:spLocks noGrp="1"/>
          </p:cNvSpPr>
          <p:nvPr>
            <p:custDataLst>
              <p:tags r:id="rId6"/>
            </p:custDataLst>
          </p:nvPr>
        </p:nvSpPr>
        <p:spPr bwMode="auto">
          <a:xfrm>
            <a:off x="41433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5CF1C0-E26C-4ED0-BB27-2038ADBF7DC5}" type="datetime'''''''''''''''''''1''''''''7'''''''''''''''''''''''''''''''''">
              <a:rPr lang="ja-JP" altLang="en-US" sz="1000" smtClean="0"/>
              <a:pPr/>
              <a:t>17</a:t>
            </a:fld>
            <a:endParaRPr kumimoji="0" lang="ja-JP" altLang="en-US" sz="1000" dirty="0">
              <a:sym typeface="+mn-lt"/>
            </a:endParaRPr>
          </a:p>
        </p:txBody>
      </p:sp>
      <p:sp>
        <p:nvSpPr>
          <p:cNvPr id="46" name="テキスト プレースホルダ 9"/>
          <p:cNvSpPr>
            <a:spLocks noGrp="1"/>
          </p:cNvSpPr>
          <p:nvPr>
            <p:custDataLst>
              <p:tags r:id="rId7"/>
            </p:custDataLst>
          </p:nvPr>
        </p:nvSpPr>
        <p:spPr bwMode="auto">
          <a:xfrm>
            <a:off x="21590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9355643-D2CD-4067-9B9F-740B438947DB}" type="datetime'''''''''''''''''''''''''''''''''''''''''''1''''''''''3'''">
              <a:rPr lang="ja-JP" altLang="en-US" sz="1000" smtClean="0"/>
              <a:pPr/>
              <a:t>13</a:t>
            </a:fld>
            <a:endParaRPr kumimoji="0" lang="ja-JP" altLang="en-US" sz="1000" dirty="0">
              <a:sym typeface="+mn-lt"/>
            </a:endParaRPr>
          </a:p>
        </p:txBody>
      </p:sp>
      <p:sp useBgFill="1">
        <p:nvSpPr>
          <p:cNvPr id="290" name="テキスト プレースホルダ 9">
            <a:extLst>
              <a:ext uri="{FF2B5EF4-FFF2-40B4-BE49-F238E27FC236}">
                <a16:creationId xmlns:a16="http://schemas.microsoft.com/office/drawing/2014/main" id="{9E060E70-FD28-4AD9-B4CF-67987FAD9A27}"/>
              </a:ext>
            </a:extLst>
          </p:cNvPr>
          <p:cNvSpPr>
            <a:spLocks noGrp="1"/>
          </p:cNvSpPr>
          <p:nvPr>
            <p:custDataLst>
              <p:tags r:id="rId8"/>
            </p:custDataLst>
          </p:nvPr>
        </p:nvSpPr>
        <p:spPr bwMode="gray">
          <a:xfrm>
            <a:off x="752475" y="5080000"/>
            <a:ext cx="3492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92AB8D9-329D-4BCA-BE75-769A6F87C15F}" type="datetime'''''''''4'',''''''''''4''''''9''''''5'''''''''''''">
              <a:rPr kumimoji="0" lang="ja-JP" altLang="en-US" sz="1000" smtClean="0">
                <a:effectLst/>
                <a:sym typeface="+mn-lt"/>
              </a:rPr>
              <a:pPr marL="0" indent="0">
                <a:spcBef>
                  <a:spcPct val="0"/>
                </a:spcBef>
                <a:buNone/>
              </a:pPr>
              <a:t>4,495</a:t>
            </a:fld>
            <a:endParaRPr kumimoji="0" lang="ja-JP" altLang="en-US" sz="1000" dirty="0">
              <a:sym typeface="+mn-lt"/>
            </a:endParaRPr>
          </a:p>
        </p:txBody>
      </p:sp>
      <p:sp>
        <p:nvSpPr>
          <p:cNvPr id="41" name="テキスト プレースホルダ 9"/>
          <p:cNvSpPr>
            <a:spLocks noGrp="1"/>
          </p:cNvSpPr>
          <p:nvPr>
            <p:custDataLst>
              <p:tags r:id="rId9"/>
            </p:custDataLst>
          </p:nvPr>
        </p:nvSpPr>
        <p:spPr bwMode="auto">
          <a:xfrm>
            <a:off x="26558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091147-1030-4E96-AAE1-D50225C33A28}" type="datetime'''''''''''''1''''''4'''''''''''''''''''''''''''''">
              <a:rPr lang="ja-JP" altLang="en-US" sz="1000" smtClean="0"/>
              <a:pPr/>
              <a:t>14</a:t>
            </a:fld>
            <a:endParaRPr kumimoji="0" lang="ja-JP" altLang="en-US" sz="1000" dirty="0">
              <a:sym typeface="+mn-lt"/>
            </a:endParaRPr>
          </a:p>
        </p:txBody>
      </p:sp>
      <p:sp>
        <p:nvSpPr>
          <p:cNvPr id="45" name="テキスト プレースホルダ 9"/>
          <p:cNvSpPr>
            <a:spLocks noGrp="1"/>
          </p:cNvSpPr>
          <p:nvPr>
            <p:custDataLst>
              <p:tags r:id="rId10"/>
            </p:custDataLst>
          </p:nvPr>
        </p:nvSpPr>
        <p:spPr bwMode="auto">
          <a:xfrm>
            <a:off x="601663"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11B74E8-8AC7-430B-A8D2-62EDD7884768}" type="datetime'''''''''2''''''''''''''''''''010'''''''''''''''''''''''''''">
              <a:rPr lang="ja-JP" altLang="en-US" sz="1000" smtClean="0"/>
              <a:pPr/>
              <a:t>2010</a:t>
            </a:fld>
            <a:endParaRPr kumimoji="0" lang="ja-JP" altLang="en-US" sz="1000" dirty="0">
              <a:sym typeface="+mn-lt"/>
            </a:endParaRPr>
          </a:p>
        </p:txBody>
      </p:sp>
      <p:sp>
        <p:nvSpPr>
          <p:cNvPr id="44" name="テキスト プレースホルダ 9"/>
          <p:cNvSpPr>
            <a:spLocks noGrp="1"/>
          </p:cNvSpPr>
          <p:nvPr>
            <p:custDataLst>
              <p:tags r:id="rId11"/>
            </p:custDataLst>
          </p:nvPr>
        </p:nvSpPr>
        <p:spPr bwMode="auto">
          <a:xfrm>
            <a:off x="11668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28E3FF-83D3-4C54-B7BF-B378383DDC66}" type="datetime'''''''''''''''''''''1''''''''1'''''''''''''''''">
              <a:rPr lang="ja-JP" altLang="en-US" sz="1000" smtClean="0"/>
              <a:pPr/>
              <a:t>11</a:t>
            </a:fld>
            <a:endParaRPr kumimoji="0" lang="ja-JP" altLang="en-US" sz="1000" dirty="0">
              <a:sym typeface="+mn-lt"/>
            </a:endParaRPr>
          </a:p>
        </p:txBody>
      </p:sp>
      <p:sp>
        <p:nvSpPr>
          <p:cNvPr id="42" name="テキスト プレースホルダ 9"/>
          <p:cNvSpPr>
            <a:spLocks noGrp="1"/>
          </p:cNvSpPr>
          <p:nvPr>
            <p:custDataLst>
              <p:tags r:id="rId12"/>
            </p:custDataLst>
          </p:nvPr>
        </p:nvSpPr>
        <p:spPr bwMode="auto">
          <a:xfrm>
            <a:off x="31511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6DF355-D195-4FAC-B63A-A771C34CB833}" type="datetime'''''''''''''''''''''''''''''''''''''1''''5'''''''''''''">
              <a:rPr lang="ja-JP" altLang="en-US" sz="1000" smtClean="0"/>
              <a:pPr/>
              <a:t>15</a:t>
            </a:fld>
            <a:endParaRPr kumimoji="0" lang="ja-JP" altLang="en-US" sz="1000" dirty="0">
              <a:sym typeface="+mn-lt"/>
            </a:endParaRPr>
          </a:p>
        </p:txBody>
      </p:sp>
      <p:sp>
        <p:nvSpPr>
          <p:cNvPr id="78" name="テキスト プレースホルダ 9"/>
          <p:cNvSpPr>
            <a:spLocks noGrp="1"/>
          </p:cNvSpPr>
          <p:nvPr>
            <p:custDataLst>
              <p:tags r:id="rId13"/>
            </p:custDataLst>
          </p:nvPr>
        </p:nvSpPr>
        <p:spPr bwMode="auto">
          <a:xfrm>
            <a:off x="36464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0F0AE2-7893-46EE-9000-089A467BDE1A}" type="datetime'''''''''''''''''''''1''''''''6'">
              <a:rPr lang="ja-JP" altLang="en-US" sz="1000" smtClean="0"/>
              <a:pPr/>
              <a:t>16</a:t>
            </a:fld>
            <a:endParaRPr kumimoji="0" lang="ja-JP" altLang="en-US" sz="1000" dirty="0">
              <a:sym typeface="+mn-lt"/>
            </a:endParaRPr>
          </a:p>
        </p:txBody>
      </p:sp>
      <p:sp>
        <p:nvSpPr>
          <p:cNvPr id="111" name="テキスト プレースホルダ 9">
            <a:extLst>
              <a:ext uri="{FF2B5EF4-FFF2-40B4-BE49-F238E27FC236}">
                <a16:creationId xmlns:a16="http://schemas.microsoft.com/office/drawing/2014/main" id="{7E4F7E9B-9ECA-48EC-9842-AEA18430EF54}"/>
              </a:ext>
            </a:extLst>
          </p:cNvPr>
          <p:cNvSpPr>
            <a:spLocks noGrp="1"/>
          </p:cNvSpPr>
          <p:nvPr>
            <p:custDataLst>
              <p:tags r:id="rId14"/>
            </p:custDataLst>
          </p:nvPr>
        </p:nvSpPr>
        <p:spPr bwMode="auto">
          <a:xfrm>
            <a:off x="4638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44BF58-038E-4AD6-82FB-20046EFCC037}" type="datetime'''''''''1''''''''''''''''''''''8'''''">
              <a:rPr kumimoji="0" lang="ja-JP" altLang="en-US" sz="1000" smtClean="0"/>
              <a:pPr/>
              <a:t>18</a:t>
            </a:fld>
            <a:endParaRPr kumimoji="0" lang="ja-JP" altLang="en-US" sz="1000" dirty="0">
              <a:sym typeface="+mn-lt"/>
            </a:endParaRPr>
          </a:p>
        </p:txBody>
      </p:sp>
      <p:graphicFrame>
        <p:nvGraphicFramePr>
          <p:cNvPr id="422" name="Chart 421">
            <a:extLst>
              <a:ext uri="{FF2B5EF4-FFF2-40B4-BE49-F238E27FC236}">
                <a16:creationId xmlns:a16="http://schemas.microsoft.com/office/drawing/2014/main" id="{3085D9A1-E98E-40A3-9F26-0439C7823392}"/>
              </a:ext>
            </a:extLst>
          </p:cNvPr>
          <p:cNvGraphicFramePr/>
          <p:nvPr>
            <p:custDataLst>
              <p:tags r:id="rId15"/>
            </p:custDataLst>
            <p:extLst>
              <p:ext uri="{D42A27DB-BD31-4B8C-83A1-F6EECF244321}">
                <p14:modId xmlns:p14="http://schemas.microsoft.com/office/powerpoint/2010/main" val="2740621741"/>
              </p:ext>
            </p:extLst>
          </p:nvPr>
        </p:nvGraphicFramePr>
        <p:xfrm>
          <a:off x="5210175" y="2325688"/>
          <a:ext cx="4460875" cy="3865562"/>
        </p:xfrm>
        <a:graphic>
          <a:graphicData uri="http://schemas.openxmlformats.org/drawingml/2006/chart">
            <c:chart xmlns:c="http://schemas.openxmlformats.org/drawingml/2006/chart" xmlns:r="http://schemas.openxmlformats.org/officeDocument/2006/relationships" r:id="rId55"/>
          </a:graphicData>
        </a:graphic>
      </p:graphicFrame>
      <p:sp>
        <p:nvSpPr>
          <p:cNvPr id="61" name="テキスト プレースホルダ 9"/>
          <p:cNvSpPr>
            <a:spLocks noGrp="1"/>
          </p:cNvSpPr>
          <p:nvPr>
            <p:custDataLst>
              <p:tags r:id="rId16"/>
            </p:custDataLst>
          </p:nvPr>
        </p:nvSpPr>
        <p:spPr bwMode="auto">
          <a:xfrm>
            <a:off x="592931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FCA673-E552-42D3-947C-0A18C4BE3CC8}" type="datetime'''''''''''''''''1''''''''''''1'''''''''''''''''''''''">
              <a:rPr lang="ja-JP" altLang="en-US" sz="1000" smtClean="0"/>
              <a:pPr/>
              <a:t>11</a:t>
            </a:fld>
            <a:endParaRPr kumimoji="0" lang="ja-JP" altLang="en-US" sz="1000" dirty="0">
              <a:sym typeface="+mn-lt"/>
            </a:endParaRPr>
          </a:p>
        </p:txBody>
      </p:sp>
      <p:sp>
        <p:nvSpPr>
          <p:cNvPr id="62" name="テキスト プレースホルダ 9"/>
          <p:cNvSpPr>
            <a:spLocks noGrp="1"/>
          </p:cNvSpPr>
          <p:nvPr>
            <p:custDataLst>
              <p:tags r:id="rId17"/>
            </p:custDataLst>
          </p:nvPr>
        </p:nvSpPr>
        <p:spPr bwMode="auto">
          <a:xfrm>
            <a:off x="5354638" y="61785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ABE3070-3475-481D-93E5-622F6AC2B78A}" type="datetime'''''''''''''2''''''''''''''''''0''''''''1''''''''''0'">
              <a:rPr lang="ja-JP" altLang="en-US" sz="1000" smtClean="0"/>
              <a:pPr/>
              <a:t>2010</a:t>
            </a:fld>
            <a:endParaRPr kumimoji="0" lang="ja-JP" altLang="en-US" sz="1000" dirty="0">
              <a:sym typeface="+mn-lt"/>
            </a:endParaRPr>
          </a:p>
        </p:txBody>
      </p:sp>
      <p:sp useBgFill="1">
        <p:nvSpPr>
          <p:cNvPr id="393" name="テキスト プレースホルダ 9">
            <a:extLst>
              <a:ext uri="{FF2B5EF4-FFF2-40B4-BE49-F238E27FC236}">
                <a16:creationId xmlns:a16="http://schemas.microsoft.com/office/drawing/2014/main" id="{9DE74F39-B99C-4977-842C-49C128C6799D}"/>
              </a:ext>
            </a:extLst>
          </p:cNvPr>
          <p:cNvSpPr>
            <a:spLocks noGrp="1"/>
          </p:cNvSpPr>
          <p:nvPr>
            <p:custDataLst>
              <p:tags r:id="rId18"/>
            </p:custDataLst>
          </p:nvPr>
        </p:nvSpPr>
        <p:spPr bwMode="gray">
          <a:xfrm>
            <a:off x="5526088" y="37068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C87A0F-DB56-4A67-89A0-0EBF82C82D27}" type="datetime'''''''''''''1''''''.''''''''''''''''''''''''''8'''''''''''">
              <a:rPr lang="ja-JP" altLang="en-US" sz="1000" smtClean="0">
                <a:effectLst/>
                <a:sym typeface="+mn-lt"/>
              </a:rPr>
              <a:pPr marL="0" indent="0">
                <a:spcBef>
                  <a:spcPct val="0"/>
                </a:spcBef>
                <a:buNone/>
              </a:pPr>
              <a:t>1.8</a:t>
            </a:fld>
            <a:endParaRPr lang="ja-JP" altLang="en-US" sz="1000" dirty="0">
              <a:sym typeface="+mn-lt"/>
            </a:endParaRPr>
          </a:p>
        </p:txBody>
      </p:sp>
      <p:sp>
        <p:nvSpPr>
          <p:cNvPr id="64" name="テキスト プレースホルダ 9"/>
          <p:cNvSpPr>
            <a:spLocks noGrp="1"/>
          </p:cNvSpPr>
          <p:nvPr>
            <p:custDataLst>
              <p:tags r:id="rId19"/>
            </p:custDataLst>
          </p:nvPr>
        </p:nvSpPr>
        <p:spPr bwMode="auto">
          <a:xfrm>
            <a:off x="643413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25A85D-71D6-4F9B-8799-24BF8E269DE7}" type="datetime'''''''12'''''''''''">
              <a:rPr lang="ja-JP" altLang="en-US" sz="1000" smtClean="0"/>
              <a:pPr/>
              <a:t>12</a:t>
            </a:fld>
            <a:endParaRPr kumimoji="0" lang="ja-JP" altLang="en-US" sz="1000" dirty="0">
              <a:sym typeface="+mn-lt"/>
            </a:endParaRPr>
          </a:p>
        </p:txBody>
      </p:sp>
      <p:sp>
        <p:nvSpPr>
          <p:cNvPr id="65" name="テキスト プレースホルダ 9"/>
          <p:cNvSpPr>
            <a:spLocks noGrp="1"/>
          </p:cNvSpPr>
          <p:nvPr>
            <p:custDataLst>
              <p:tags r:id="rId20"/>
            </p:custDataLst>
          </p:nvPr>
        </p:nvSpPr>
        <p:spPr bwMode="auto">
          <a:xfrm>
            <a:off x="6938963"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4DD7B0-B521-4231-AB49-4BF690D569D4}" type="datetime'''''''''''13'''''''''''''''''''''''''''''''''''''''''''''">
              <a:rPr lang="ja-JP" altLang="en-US" sz="1000" smtClean="0"/>
              <a:pPr/>
              <a:t>13</a:t>
            </a:fld>
            <a:endParaRPr kumimoji="0" lang="ja-JP" altLang="en-US" sz="1000" dirty="0">
              <a:sym typeface="+mn-lt"/>
            </a:endParaRPr>
          </a:p>
        </p:txBody>
      </p:sp>
      <p:sp>
        <p:nvSpPr>
          <p:cNvPr id="362" name="テキスト プレースホルダ 9">
            <a:extLst>
              <a:ext uri="{FF2B5EF4-FFF2-40B4-BE49-F238E27FC236}">
                <a16:creationId xmlns:a16="http://schemas.microsoft.com/office/drawing/2014/main" id="{F74F4A46-0138-4081-9D58-09851B306AF1}"/>
              </a:ext>
            </a:extLst>
          </p:cNvPr>
          <p:cNvSpPr>
            <a:spLocks noGrp="1"/>
          </p:cNvSpPr>
          <p:nvPr>
            <p:custDataLst>
              <p:tags r:id="rId21"/>
            </p:custDataLst>
          </p:nvPr>
        </p:nvSpPr>
        <p:spPr bwMode="auto">
          <a:xfrm>
            <a:off x="94615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ACC959-7564-404D-88FC-48042A5FE5DF}" type="datetime'1''''''''''''8'''''''''''">
              <a:rPr kumimoji="0" lang="ja-JP" altLang="en-US" sz="1000" smtClean="0"/>
              <a:pPr/>
              <a:t>18</a:t>
            </a:fld>
            <a:endParaRPr kumimoji="0" lang="ja-JP" altLang="en-US" sz="1000" dirty="0">
              <a:sym typeface="+mn-lt"/>
            </a:endParaRPr>
          </a:p>
        </p:txBody>
      </p:sp>
      <p:sp>
        <p:nvSpPr>
          <p:cNvPr id="60" name="テキスト プレースホルダ 9"/>
          <p:cNvSpPr>
            <a:spLocks noGrp="1"/>
          </p:cNvSpPr>
          <p:nvPr>
            <p:custDataLst>
              <p:tags r:id="rId22"/>
            </p:custDataLst>
          </p:nvPr>
        </p:nvSpPr>
        <p:spPr bwMode="auto">
          <a:xfrm>
            <a:off x="74437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408D64-9804-4C27-9C85-D729ADABF3E7}" type="datetime'''''''14'''''''''''''''''''''''''''">
              <a:rPr lang="ja-JP" altLang="en-US" sz="1000" smtClean="0"/>
              <a:pPr/>
              <a:t>14</a:t>
            </a:fld>
            <a:endParaRPr kumimoji="0" lang="ja-JP" altLang="en-US" sz="1000" dirty="0">
              <a:sym typeface="+mn-lt"/>
            </a:endParaRPr>
          </a:p>
        </p:txBody>
      </p:sp>
      <p:sp>
        <p:nvSpPr>
          <p:cNvPr id="63" name="テキスト プレースホルダ 9"/>
          <p:cNvSpPr>
            <a:spLocks noGrp="1"/>
          </p:cNvSpPr>
          <p:nvPr>
            <p:custDataLst>
              <p:tags r:id="rId23"/>
            </p:custDataLst>
          </p:nvPr>
        </p:nvSpPr>
        <p:spPr bwMode="auto">
          <a:xfrm>
            <a:off x="79470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16ABE6-9F15-443C-A563-9135A7DDF55C}" type="datetime'''''''''''''''''''''''''1''''''''''''5'''''''''''''''''">
              <a:rPr lang="ja-JP" altLang="en-US" sz="1000" smtClean="0"/>
              <a:pPr/>
              <a:t>15</a:t>
            </a:fld>
            <a:endParaRPr kumimoji="0" lang="ja-JP" altLang="en-US" sz="1000" dirty="0">
              <a:sym typeface="+mn-lt"/>
            </a:endParaRPr>
          </a:p>
        </p:txBody>
      </p:sp>
      <p:sp>
        <p:nvSpPr>
          <p:cNvPr id="95" name="テキスト プレースホルダ 9"/>
          <p:cNvSpPr>
            <a:spLocks noGrp="1"/>
          </p:cNvSpPr>
          <p:nvPr>
            <p:custDataLst>
              <p:tags r:id="rId24"/>
            </p:custDataLst>
          </p:nvPr>
        </p:nvSpPr>
        <p:spPr bwMode="auto">
          <a:xfrm>
            <a:off x="845185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8FD5705-7682-437C-B1D0-4F7BDCECC28E}" type="datetime'''1''''''''''''''''''''''''6'''''''''''''">
              <a:rPr lang="ja-JP" altLang="en-US" sz="1000" smtClean="0"/>
              <a:pPr/>
              <a:t>16</a:t>
            </a:fld>
            <a:endParaRPr kumimoji="0" lang="ja-JP" altLang="en-US" sz="1000" dirty="0">
              <a:sym typeface="+mn-lt"/>
            </a:endParaRPr>
          </a:p>
        </p:txBody>
      </p:sp>
      <p:sp useBgFill="1">
        <p:nvSpPr>
          <p:cNvPr id="410" name="テキスト プレースホルダ 9">
            <a:extLst>
              <a:ext uri="{FF2B5EF4-FFF2-40B4-BE49-F238E27FC236}">
                <a16:creationId xmlns:a16="http://schemas.microsoft.com/office/drawing/2014/main" id="{738FCA45-0BA7-4DC6-BD77-E0389079D7C9}"/>
              </a:ext>
            </a:extLst>
          </p:cNvPr>
          <p:cNvSpPr>
            <a:spLocks noGrp="1"/>
          </p:cNvSpPr>
          <p:nvPr>
            <p:custDataLst>
              <p:tags r:id="rId25"/>
            </p:custDataLst>
          </p:nvPr>
        </p:nvSpPr>
        <p:spPr bwMode="gray">
          <a:xfrm>
            <a:off x="5532438" y="59626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21D813-E39A-4067-8788-BC55C60924F9}" type="datetime'''''''''''''0''''''''''.2'''''''''">
              <a:rPr lang="ja-JP" altLang="en-US" sz="1000" smtClean="0">
                <a:effectLst/>
                <a:sym typeface="+mn-lt"/>
              </a:rPr>
              <a:pPr marL="0" indent="0" algn="ctr">
                <a:spcBef>
                  <a:spcPct val="0"/>
                </a:spcBef>
                <a:buNone/>
              </a:pPr>
              <a:t>0.2</a:t>
            </a:fld>
            <a:endParaRPr lang="ja-JP" altLang="en-US" sz="1000" dirty="0">
              <a:sym typeface="+mn-lt"/>
            </a:endParaRPr>
          </a:p>
        </p:txBody>
      </p:sp>
      <p:sp>
        <p:nvSpPr>
          <p:cNvPr id="94" name="テキスト プレースホルダ 9"/>
          <p:cNvSpPr>
            <a:spLocks noGrp="1"/>
          </p:cNvSpPr>
          <p:nvPr>
            <p:custDataLst>
              <p:tags r:id="rId26"/>
            </p:custDataLst>
          </p:nvPr>
        </p:nvSpPr>
        <p:spPr bwMode="auto">
          <a:xfrm>
            <a:off x="89566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6F5B2F-9A8E-491B-B7CC-555C64A3B599}" type="datetime'''''1''''''''''''''''''''''''7'''''''''''''''''''">
              <a:rPr lang="ja-JP" altLang="en-US" sz="1000" smtClean="0"/>
              <a:pPr/>
              <a:t>17</a:t>
            </a:fld>
            <a:endParaRPr kumimoji="0" lang="ja-JP" altLang="en-US" sz="1000" dirty="0">
              <a:sym typeface="+mn-lt"/>
            </a:endParaRPr>
          </a:p>
        </p:txBody>
      </p:sp>
      <p:cxnSp>
        <p:nvCxnSpPr>
          <p:cNvPr id="69" name="Straight Connector 68"/>
          <p:cNvCxnSpPr/>
          <p:nvPr>
            <p:custDataLst>
              <p:tags r:id="rId27"/>
            </p:custDataLst>
          </p:nvPr>
        </p:nvCxnSpPr>
        <p:spPr bwMode="gray">
          <a:xfrm>
            <a:off x="5684838" y="3022600"/>
            <a:ext cx="265113" cy="0"/>
          </a:xfrm>
          <a:prstGeom prst="line">
            <a:avLst/>
          </a:prstGeom>
          <a:ln w="9525" algn="ctr">
            <a:solidFill>
              <a:srgbClr val="655939"/>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28"/>
            </p:custDataLst>
          </p:nvPr>
        </p:nvCxnSpPr>
        <p:spPr bwMode="gray">
          <a:xfrm>
            <a:off x="5684838" y="3225800"/>
            <a:ext cx="265113" cy="0"/>
          </a:xfrm>
          <a:prstGeom prst="line">
            <a:avLst/>
          </a:prstGeom>
          <a:ln w="9525" algn="ctr">
            <a:solidFill>
              <a:srgbClr val="4D4D4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custDataLst>
              <p:tags r:id="rId29"/>
            </p:custDataLst>
          </p:nvPr>
        </p:nvCxnSpPr>
        <p:spPr bwMode="gray">
          <a:xfrm>
            <a:off x="5684838" y="2616200"/>
            <a:ext cx="265113" cy="0"/>
          </a:xfrm>
          <a:prstGeom prst="line">
            <a:avLst/>
          </a:prstGeom>
          <a:ln w="9525" algn="ctr">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custDataLst>
              <p:tags r:id="rId30"/>
            </p:custDataLst>
          </p:nvPr>
        </p:nvCxnSpPr>
        <p:spPr bwMode="gray">
          <a:xfrm>
            <a:off x="5684838" y="2819400"/>
            <a:ext cx="265113" cy="0"/>
          </a:xfrm>
          <a:prstGeom prst="line">
            <a:avLst/>
          </a:prstGeom>
          <a:ln w="9525" algn="ctr">
            <a:solidFill>
              <a:srgbClr val="3D6E8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Oval 71"/>
          <p:cNvSpPr/>
          <p:nvPr>
            <p:custDataLst>
              <p:tags r:id="rId31"/>
            </p:custDataLst>
          </p:nvPr>
        </p:nvSpPr>
        <p:spPr bwMode="gray">
          <a:xfrm>
            <a:off x="5778500" y="2578100"/>
            <a:ext cx="76200" cy="76200"/>
          </a:xfrm>
          <a:prstGeom prst="ellipse">
            <a:avLst/>
          </a:prstGeom>
          <a:solidFill>
            <a:srgbClr val="C0C0C0"/>
          </a:solidFill>
          <a:ln w="9525">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Rectangle 69"/>
          <p:cNvSpPr/>
          <p:nvPr>
            <p:custDataLst>
              <p:tags r:id="rId32"/>
            </p:custDataLst>
          </p:nvPr>
        </p:nvSpPr>
        <p:spPr bwMode="gray">
          <a:xfrm>
            <a:off x="5778500" y="2781300"/>
            <a:ext cx="76200" cy="76200"/>
          </a:xfrm>
          <a:prstGeom prst="rect">
            <a:avLst/>
          </a:prstGeom>
          <a:solidFill>
            <a:srgbClr val="3D6E81"/>
          </a:solidFill>
          <a:ln w="9525">
            <a:solidFill>
              <a:srgbClr val="3D6E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Isosceles Triangle 72"/>
          <p:cNvSpPr/>
          <p:nvPr>
            <p:custDataLst>
              <p:tags r:id="rId33"/>
            </p:custDataLst>
          </p:nvPr>
        </p:nvSpPr>
        <p:spPr bwMode="gray">
          <a:xfrm>
            <a:off x="5778500" y="2984500"/>
            <a:ext cx="76200" cy="76200"/>
          </a:xfrm>
          <a:prstGeom prst="triangle">
            <a:avLst/>
          </a:prstGeom>
          <a:solidFill>
            <a:srgbClr val="655939"/>
          </a:solidFill>
          <a:ln w="9525">
            <a:solidFill>
              <a:srgbClr val="6559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Diamond 70"/>
          <p:cNvSpPr/>
          <p:nvPr>
            <p:custDataLst>
              <p:tags r:id="rId34"/>
            </p:custDataLst>
          </p:nvPr>
        </p:nvSpPr>
        <p:spPr bwMode="gray">
          <a:xfrm>
            <a:off x="5778500" y="3187700"/>
            <a:ext cx="76200" cy="76200"/>
          </a:xfrm>
          <a:prstGeom prst="diamond">
            <a:avLst/>
          </a:prstGeom>
          <a:solidFill>
            <a:srgbClr val="4D4D4D"/>
          </a:solidFill>
          <a:ln w="9525">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テキスト プレースホルダ 9"/>
          <p:cNvSpPr>
            <a:spLocks noGrp="1"/>
          </p:cNvSpPr>
          <p:nvPr>
            <p:custDataLst>
              <p:tags r:id="rId35"/>
            </p:custDataLst>
          </p:nvPr>
        </p:nvSpPr>
        <p:spPr bwMode="auto">
          <a:xfrm>
            <a:off x="6000750" y="2544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91BF75A-1812-4015-BA94-6B1A187E3E40}" type="datetime'''''''''''''''''''''''''看''''''''''''''''''''''''''護''''師'''''">
              <a:rPr lang="ja-JP" altLang="en-US" sz="1000"/>
              <a:pPr marL="0" indent="0">
                <a:spcBef>
                  <a:spcPct val="0"/>
                </a:spcBef>
                <a:buNone/>
              </a:pPr>
              <a:t>看護師</a:t>
            </a:fld>
            <a:endParaRPr kumimoji="0" lang="ja-JP" altLang="en-US" sz="1000" dirty="0">
              <a:sym typeface="+mn-lt"/>
            </a:endParaRPr>
          </a:p>
        </p:txBody>
      </p:sp>
      <p:sp>
        <p:nvSpPr>
          <p:cNvPr id="77" name="テキスト プレースホルダ 9"/>
          <p:cNvSpPr>
            <a:spLocks noGrp="1"/>
          </p:cNvSpPr>
          <p:nvPr>
            <p:custDataLst>
              <p:tags r:id="rId36"/>
            </p:custDataLst>
          </p:nvPr>
        </p:nvSpPr>
        <p:spPr bwMode="auto">
          <a:xfrm>
            <a:off x="6000750" y="29511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37CC862-1043-4C44-9528-299C22357D31}" type="datetime'''歯''''''''''''''''科''''医'''''''''''''''''''''''''''''''''''">
              <a:rPr lang="ja-JP" altLang="en-US" sz="1000" smtClean="0"/>
              <a:pPr/>
              <a:t>歯科医</a:t>
            </a:fld>
            <a:endParaRPr kumimoji="0" lang="ja-JP" altLang="en-US" sz="1000" dirty="0">
              <a:sym typeface="+mn-lt"/>
            </a:endParaRPr>
          </a:p>
        </p:txBody>
      </p:sp>
      <p:sp>
        <p:nvSpPr>
          <p:cNvPr id="75" name="テキスト プレースホルダ 9"/>
          <p:cNvSpPr>
            <a:spLocks noGrp="1"/>
          </p:cNvSpPr>
          <p:nvPr>
            <p:custDataLst>
              <p:tags r:id="rId37"/>
            </p:custDataLst>
          </p:nvPr>
        </p:nvSpPr>
        <p:spPr bwMode="auto">
          <a:xfrm>
            <a:off x="6000750" y="27479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B62177-0080-4A60-9275-2B728FBDAAB1}" type="datetime'''''''''助''''産''''''''''''''''''''''''''''''''''師'">
              <a:rPr lang="ja-JP" altLang="en-US" sz="1000" smtClean="0"/>
              <a:pPr/>
              <a:t>助産師</a:t>
            </a:fld>
            <a:endParaRPr kumimoji="0" lang="ja-JP" altLang="en-US" sz="1000" dirty="0">
              <a:sym typeface="+mn-lt"/>
            </a:endParaRPr>
          </a:p>
        </p:txBody>
      </p:sp>
      <p:sp>
        <p:nvSpPr>
          <p:cNvPr id="76" name="テキスト プレースホルダ 9"/>
          <p:cNvSpPr>
            <a:spLocks noGrp="1"/>
          </p:cNvSpPr>
          <p:nvPr>
            <p:custDataLst>
              <p:tags r:id="rId38"/>
            </p:custDataLst>
          </p:nvPr>
        </p:nvSpPr>
        <p:spPr bwMode="auto">
          <a:xfrm>
            <a:off x="6000750" y="31543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89B4A87-B546-421E-8000-C24D4E392AAC}" type="datetime'''''''''''''''''医''''''''''''''師'''''''''''">
              <a:rPr lang="ja-JP" altLang="en-US" sz="1000" smtClean="0"/>
              <a:pPr/>
              <a:t>医師</a:t>
            </a:fld>
            <a:endParaRPr kumimoji="0" lang="ja-JP" altLang="en-US" sz="1000" dirty="0">
              <a:sym typeface="+mn-lt"/>
            </a:endParaRPr>
          </a:p>
        </p:txBody>
      </p:sp>
      <p:cxnSp>
        <p:nvCxnSpPr>
          <p:cNvPr id="9" name="Straight Connector 8">
            <a:extLst>
              <a:ext uri="{FF2B5EF4-FFF2-40B4-BE49-F238E27FC236}">
                <a16:creationId xmlns:a16="http://schemas.microsoft.com/office/drawing/2014/main" id="{514C1164-1743-49AE-851C-D1203F3DA83A}"/>
              </a:ext>
            </a:extLst>
          </p:cNvPr>
          <p:cNvCxnSpPr/>
          <p:nvPr>
            <p:custDataLst>
              <p:tags r:id="rId39"/>
            </p:custDataLst>
          </p:nvPr>
        </p:nvCxnSpPr>
        <p:spPr bwMode="gray">
          <a:xfrm>
            <a:off x="1109663" y="3479800"/>
            <a:ext cx="265113" cy="0"/>
          </a:xfrm>
          <a:prstGeom prst="line">
            <a:avLst/>
          </a:prstGeom>
          <a:ln w="9525" cap="flat" cmpd="sng" algn="ctr">
            <a:solidFill>
              <a:srgbClr val="C0C0C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E2E2B63-8462-41AD-806F-E0DD94A80253}"/>
              </a:ext>
            </a:extLst>
          </p:cNvPr>
          <p:cNvCxnSpPr/>
          <p:nvPr>
            <p:custDataLst>
              <p:tags r:id="rId40"/>
            </p:custDataLst>
          </p:nvPr>
        </p:nvCxnSpPr>
        <p:spPr bwMode="gray">
          <a:xfrm>
            <a:off x="1109663" y="3683000"/>
            <a:ext cx="265113"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37CFCF59-3A25-4B1B-A1E7-6DBE19154640}"/>
              </a:ext>
            </a:extLst>
          </p:cNvPr>
          <p:cNvCxnSpPr/>
          <p:nvPr>
            <p:custDataLst>
              <p:tags r:id="rId41"/>
            </p:custDataLst>
          </p:nvPr>
        </p:nvCxnSpPr>
        <p:spPr bwMode="gray">
          <a:xfrm>
            <a:off x="1109663" y="3886200"/>
            <a:ext cx="265113"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6B7D2656-864C-4D3C-813E-4099BA00FBEE}"/>
              </a:ext>
            </a:extLst>
          </p:cNvPr>
          <p:cNvCxnSpPr/>
          <p:nvPr>
            <p:custDataLst>
              <p:tags r:id="rId42"/>
            </p:custDataLst>
          </p:nvPr>
        </p:nvCxnSpPr>
        <p:spPr bwMode="gray">
          <a:xfrm>
            <a:off x="1109663" y="4089400"/>
            <a:ext cx="265113"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40" name="Oval 239"/>
          <p:cNvSpPr/>
          <p:nvPr>
            <p:custDataLst>
              <p:tags r:id="rId43"/>
            </p:custDataLst>
          </p:nvPr>
        </p:nvSpPr>
        <p:spPr bwMode="gray">
          <a:xfrm>
            <a:off x="1203325" y="3441700"/>
            <a:ext cx="76200" cy="76200"/>
          </a:xfrm>
          <a:prstGeom prst="ellipse">
            <a:avLst/>
          </a:prstGeom>
          <a:solidFill>
            <a:srgbClr val="C0C0C0"/>
          </a:solidFill>
          <a:ln w="9525">
            <a:solidFill>
              <a:srgbClr val="C0C0C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54" name="Isosceles Triangle 253"/>
          <p:cNvSpPr/>
          <p:nvPr>
            <p:custDataLst>
              <p:tags r:id="rId44"/>
            </p:custDataLst>
          </p:nvPr>
        </p:nvSpPr>
        <p:spPr bwMode="gray">
          <a:xfrm>
            <a:off x="1203325" y="3848100"/>
            <a:ext cx="76200" cy="76200"/>
          </a:xfrm>
          <a:prstGeom prst="triangle">
            <a:avLst/>
          </a:prstGeom>
          <a:solidFill>
            <a:srgbClr val="655939"/>
          </a:solidFill>
          <a:ln w="9525">
            <a:solidFill>
              <a:srgbClr val="655939"/>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42" name="Rectangle 241"/>
          <p:cNvSpPr/>
          <p:nvPr>
            <p:custDataLst>
              <p:tags r:id="rId45"/>
            </p:custDataLst>
          </p:nvPr>
        </p:nvSpPr>
        <p:spPr bwMode="gray">
          <a:xfrm>
            <a:off x="1203325" y="3644900"/>
            <a:ext cx="76200" cy="76200"/>
          </a:xfrm>
          <a:prstGeom prst="rect">
            <a:avLst/>
          </a:prstGeom>
          <a:solidFill>
            <a:srgbClr val="3D6E81"/>
          </a:solidFill>
          <a:ln w="9525">
            <a:solidFill>
              <a:srgbClr val="3D6E81"/>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56" name="Diamond 255"/>
          <p:cNvSpPr/>
          <p:nvPr>
            <p:custDataLst>
              <p:tags r:id="rId46"/>
            </p:custDataLst>
          </p:nvPr>
        </p:nvSpPr>
        <p:spPr bwMode="gray">
          <a:xfrm>
            <a:off x="1203325" y="4051300"/>
            <a:ext cx="76200" cy="76200"/>
          </a:xfrm>
          <a:prstGeom prst="diamond">
            <a:avLst/>
          </a:prstGeom>
          <a:solidFill>
            <a:srgbClr val="4D4D4D"/>
          </a:solidFill>
          <a:ln w="9525">
            <a:solidFill>
              <a:srgbClr val="4D4D4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73" name="テキスト プレースホルダ 9"/>
          <p:cNvSpPr>
            <a:spLocks noGrp="1"/>
          </p:cNvSpPr>
          <p:nvPr>
            <p:custDataLst>
              <p:tags r:id="rId47"/>
            </p:custDataLst>
          </p:nvPr>
        </p:nvSpPr>
        <p:spPr bwMode="auto">
          <a:xfrm>
            <a:off x="1425575" y="34083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042986C-CB5D-40C7-AF2F-2CAF90910575}" type="datetime'''看''''''護''''''''''''''''''''師'''''''''''''''''">
              <a:rPr kumimoji="0" lang="ja-JP" altLang="en-US" sz="1000">
                <a:sym typeface="+mn-lt"/>
              </a:rPr>
              <a:pPr marL="0" indent="0">
                <a:spcBef>
                  <a:spcPct val="0"/>
                </a:spcBef>
                <a:buNone/>
              </a:pPr>
              <a:t>看護師</a:t>
            </a:fld>
            <a:endParaRPr kumimoji="0" lang="ja-JP" altLang="en-US" sz="1000" dirty="0">
              <a:sym typeface="+mn-lt"/>
            </a:endParaRPr>
          </a:p>
        </p:txBody>
      </p:sp>
      <p:sp>
        <p:nvSpPr>
          <p:cNvPr id="272" name="テキスト プレースホルダ 9"/>
          <p:cNvSpPr>
            <a:spLocks noGrp="1"/>
          </p:cNvSpPr>
          <p:nvPr>
            <p:custDataLst>
              <p:tags r:id="rId48"/>
            </p:custDataLst>
          </p:nvPr>
        </p:nvSpPr>
        <p:spPr bwMode="auto">
          <a:xfrm>
            <a:off x="1425575" y="36115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9A7368C-3176-4E3B-AF0D-AE6BEF132E36}" type="datetime'''助''''''''''''''産''''''''''師'''''''''''''''''''''">
              <a:rPr kumimoji="0" lang="ja-JP" altLang="en-US" sz="1000" smtClean="0"/>
              <a:pPr/>
              <a:t>助産師</a:t>
            </a:fld>
            <a:endParaRPr kumimoji="0" lang="ja-JP" altLang="en-US" sz="1000" dirty="0">
              <a:sym typeface="+mn-lt"/>
            </a:endParaRPr>
          </a:p>
        </p:txBody>
      </p:sp>
      <p:sp>
        <p:nvSpPr>
          <p:cNvPr id="271" name="テキスト プレースホルダ 9"/>
          <p:cNvSpPr>
            <a:spLocks noGrp="1"/>
          </p:cNvSpPr>
          <p:nvPr>
            <p:custDataLst>
              <p:tags r:id="rId49"/>
            </p:custDataLst>
          </p:nvPr>
        </p:nvSpPr>
        <p:spPr bwMode="auto">
          <a:xfrm>
            <a:off x="1425575" y="38147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8BDAA43-087F-47E7-9F98-55FD48BFDF00}" type="datetime'''''''''''''''''''''''歯''''''''''科''''''''''医'">
              <a:rPr kumimoji="0" lang="ja-JP" altLang="en-US" sz="1000" smtClean="0"/>
              <a:pPr/>
              <a:t>歯科医</a:t>
            </a:fld>
            <a:endParaRPr kumimoji="0" lang="ja-JP" altLang="en-US" sz="1000" dirty="0">
              <a:sym typeface="+mn-lt"/>
            </a:endParaRPr>
          </a:p>
        </p:txBody>
      </p:sp>
      <p:sp>
        <p:nvSpPr>
          <p:cNvPr id="274" name="テキスト プレースホルダ 9"/>
          <p:cNvSpPr>
            <a:spLocks noGrp="1"/>
          </p:cNvSpPr>
          <p:nvPr>
            <p:custDataLst>
              <p:tags r:id="rId50"/>
            </p:custDataLst>
          </p:nvPr>
        </p:nvSpPr>
        <p:spPr bwMode="auto">
          <a:xfrm>
            <a:off x="1425575" y="40179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ACCCA50-9EBB-448E-86C3-99C23FA5C88C}" type="datetime'''''''医''''''''''''''''''''''''''''''''''''''''''''師'''''''''">
              <a:rPr kumimoji="0" lang="ja-JP" altLang="en-US" sz="1000" smtClean="0"/>
              <a:pPr/>
              <a:t>医師</a:t>
            </a:fld>
            <a:endParaRPr kumimoji="0" lang="ja-JP" altLang="en-US" sz="1000" dirty="0">
              <a:sym typeface="+mn-lt"/>
            </a:endParaRPr>
          </a:p>
        </p:txBody>
      </p:sp>
      <p:sp>
        <p:nvSpPr>
          <p:cNvPr id="105" name="テキスト ボックス 29">
            <a:extLst>
              <a:ext uri="{FF2B5EF4-FFF2-40B4-BE49-F238E27FC236}">
                <a16:creationId xmlns:a16="http://schemas.microsoft.com/office/drawing/2014/main" id="{9F3C297F-1F73-4C7A-878B-FFB02E1EE75F}"/>
              </a:ext>
            </a:extLst>
          </p:cNvPr>
          <p:cNvSpPr txBox="1"/>
          <p:nvPr/>
        </p:nvSpPr>
        <p:spPr>
          <a:xfrm>
            <a:off x="200472" y="6525344"/>
            <a:ext cx="9289032" cy="187514"/>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kumimoji="0" lang="ja-JP" altLang="en-US" sz="800" dirty="0" bmk=""/>
              <a:t>フィリピン政府「</a:t>
            </a:r>
            <a:r>
              <a:rPr kumimoji="0" lang="en-US" altLang="ja-JP" sz="800" dirty="0" bmk=""/>
              <a:t>Philippine Statistical Yearbook 2019</a:t>
            </a:r>
            <a:r>
              <a:rPr kumimoji="0" lang="ja-JP" altLang="en-US" sz="800" dirty="0" bmk=""/>
              <a:t>」、</a:t>
            </a:r>
            <a:r>
              <a:rPr kumimoji="0" lang="en-US" altLang="ja-JP" sz="800" dirty="0" bmk=""/>
              <a:t>Philippine Statistics Authority </a:t>
            </a:r>
            <a:r>
              <a:rPr kumimoji="0" lang="ja-JP" altLang="en-US" sz="800" dirty="0" bmk=""/>
              <a:t>「</a:t>
            </a:r>
            <a:r>
              <a:rPr kumimoji="0" lang="en-US" altLang="ja-JP" sz="800" dirty="0" bmk=""/>
              <a:t>Population Projection Statistics</a:t>
            </a:r>
            <a:r>
              <a:rPr kumimoji="0" lang="ja-JP" altLang="en-US"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198621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899089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フィリピン／医療関連／医療・公衆衛生</a:t>
            </a:r>
            <a:endParaRPr kumimoji="1" lang="ja-JP" altLang="en-US" dirty="0"/>
          </a:p>
        </p:txBody>
      </p:sp>
      <p:sp>
        <p:nvSpPr>
          <p:cNvPr id="5" name="テキスト ボックス 45">
            <a:extLst>
              <a:ext uri="{FF2B5EF4-FFF2-40B4-BE49-F238E27FC236}">
                <a16:creationId xmlns:a16="http://schemas.microsoft.com/office/drawing/2014/main" id="{EFC16D12-BA96-4C69-B88A-598ED73B58A6}"/>
              </a:ext>
            </a:extLst>
          </p:cNvPr>
          <p:cNvSpPr txBox="1"/>
          <p:nvPr/>
        </p:nvSpPr>
        <p:spPr>
          <a:xfrm>
            <a:off x="272480" y="1110518"/>
            <a:ext cx="9227691"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フィリピンでは、理学療法士などは職種別の協会に登録しているが、資格別の詳細人数は不明。</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および世界理学療法連盟が把握している人数は以下の通り。</a:t>
            </a:r>
          </a:p>
        </p:txBody>
      </p:sp>
      <p:sp>
        <p:nvSpPr>
          <p:cNvPr id="9" name="テキスト ボックス 45">
            <a:extLst>
              <a:ext uri="{FF2B5EF4-FFF2-40B4-BE49-F238E27FC236}">
                <a16:creationId xmlns:a16="http://schemas.microsoft.com/office/drawing/2014/main" id="{AC07B86F-0903-43B4-833E-F49A87B62FD6}"/>
              </a:ext>
            </a:extLst>
          </p:cNvPr>
          <p:cNvSpPr txBox="1"/>
          <p:nvPr/>
        </p:nvSpPr>
        <p:spPr>
          <a:xfrm>
            <a:off x="200025" y="6525642"/>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WHO</a:t>
            </a:r>
            <a:r>
              <a:rPr kumimoji="0" lang="ja-JP" altLang="en-US" sz="800" dirty="0" bmk=""/>
              <a:t>、世界理学療法連盟</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 name="グループ化 7">
            <a:extLst>
              <a:ext uri="{FF2B5EF4-FFF2-40B4-BE49-F238E27FC236}">
                <a16:creationId xmlns:a16="http://schemas.microsoft.com/office/drawing/2014/main" id="{5E1EE5A8-5C0D-4B0E-88F6-69959F7EE54D}"/>
              </a:ext>
            </a:extLst>
          </p:cNvPr>
          <p:cNvGrpSpPr/>
          <p:nvPr/>
        </p:nvGrpSpPr>
        <p:grpSpPr>
          <a:xfrm>
            <a:off x="1388602" y="2163524"/>
            <a:ext cx="4536507" cy="288032"/>
            <a:chOff x="4803500" y="2113806"/>
            <a:chExt cx="2954133" cy="288032"/>
          </a:xfrm>
        </p:grpSpPr>
        <p:cxnSp>
          <p:nvCxnSpPr>
            <p:cNvPr id="11" name="直線コネクタ 40">
              <a:extLst>
                <a:ext uri="{FF2B5EF4-FFF2-40B4-BE49-F238E27FC236}">
                  <a16:creationId xmlns:a16="http://schemas.microsoft.com/office/drawing/2014/main" id="{DD33D6B1-56A7-45CE-BBAF-978755009E02}"/>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6">
              <a:extLst>
                <a:ext uri="{FF2B5EF4-FFF2-40B4-BE49-F238E27FC236}">
                  <a16:creationId xmlns:a16="http://schemas.microsoft.com/office/drawing/2014/main" id="{2D20203E-2A11-4DFA-9F18-F229A6E80FC6}"/>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医療専門職の数</a:t>
              </a:r>
              <a:endParaRPr lang="en-US" altLang="ko-KR" sz="1400" dirty="0">
                <a:solidFill>
                  <a:srgbClr val="000000"/>
                </a:solidFill>
                <a:latin typeface="Arial Black" pitchFamily="34" charset="0"/>
                <a:ea typeface="HGP創英角ｺﾞｼｯｸUB" pitchFamily="50" charset="-128"/>
              </a:endParaRPr>
            </a:p>
          </p:txBody>
        </p:sp>
      </p:grpSp>
      <p:sp>
        <p:nvSpPr>
          <p:cNvPr id="15" name="テキスト ボックス 45">
            <a:extLst>
              <a:ext uri="{FF2B5EF4-FFF2-40B4-BE49-F238E27FC236}">
                <a16:creationId xmlns:a16="http://schemas.microsoft.com/office/drawing/2014/main" id="{3672CF8B-CE7A-4C96-A6CF-90A8231AC866}"/>
              </a:ext>
            </a:extLst>
          </p:cNvPr>
          <p:cNvSpPr txBox="1"/>
          <p:nvPr/>
        </p:nvSpPr>
        <p:spPr>
          <a:xfrm>
            <a:off x="1629434" y="3373203"/>
            <a:ext cx="1188133"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理学療法士</a:t>
            </a:r>
          </a:p>
        </p:txBody>
      </p:sp>
      <p:sp>
        <p:nvSpPr>
          <p:cNvPr id="16" name="テキスト ボックス 45">
            <a:extLst>
              <a:ext uri="{FF2B5EF4-FFF2-40B4-BE49-F238E27FC236}">
                <a16:creationId xmlns:a16="http://schemas.microsoft.com/office/drawing/2014/main" id="{9EA3691F-AA34-4FD0-8966-BF1B5C1524DE}"/>
              </a:ext>
            </a:extLst>
          </p:cNvPr>
          <p:cNvSpPr txBox="1"/>
          <p:nvPr/>
        </p:nvSpPr>
        <p:spPr>
          <a:xfrm>
            <a:off x="4701001" y="3388738"/>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45">
            <a:extLst>
              <a:ext uri="{FF2B5EF4-FFF2-40B4-BE49-F238E27FC236}">
                <a16:creationId xmlns:a16="http://schemas.microsoft.com/office/drawing/2014/main" id="{7F5C53B9-0CE0-4B8E-A8A6-2332A3DD57CA}"/>
              </a:ext>
            </a:extLst>
          </p:cNvPr>
          <p:cNvSpPr txBox="1"/>
          <p:nvPr/>
        </p:nvSpPr>
        <p:spPr>
          <a:xfrm>
            <a:off x="1629407" y="2940545"/>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薬剤師</a:t>
            </a:r>
          </a:p>
        </p:txBody>
      </p:sp>
      <p:sp>
        <p:nvSpPr>
          <p:cNvPr id="18" name="テキスト ボックス 45">
            <a:extLst>
              <a:ext uri="{FF2B5EF4-FFF2-40B4-BE49-F238E27FC236}">
                <a16:creationId xmlns:a16="http://schemas.microsoft.com/office/drawing/2014/main" id="{7204F23D-96F6-4D2A-9FDC-AD31D3CBD30E}"/>
              </a:ext>
            </a:extLst>
          </p:cNvPr>
          <p:cNvSpPr txBox="1"/>
          <p:nvPr/>
        </p:nvSpPr>
        <p:spPr>
          <a:xfrm>
            <a:off x="4700974" y="2940545"/>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テキスト ボックス 45">
            <a:extLst>
              <a:ext uri="{FF2B5EF4-FFF2-40B4-BE49-F238E27FC236}">
                <a16:creationId xmlns:a16="http://schemas.microsoft.com/office/drawing/2014/main" id="{5AA65BAC-4BBB-456E-B1F8-9F912C44E19E}"/>
              </a:ext>
            </a:extLst>
          </p:cNvPr>
          <p:cNvSpPr txBox="1"/>
          <p:nvPr/>
        </p:nvSpPr>
        <p:spPr>
          <a:xfrm>
            <a:off x="1640659" y="3912664"/>
            <a:ext cx="2304258"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臨床工学技士</a:t>
            </a:r>
          </a:p>
        </p:txBody>
      </p:sp>
      <p:sp>
        <p:nvSpPr>
          <p:cNvPr id="20" name="テキスト ボックス 45">
            <a:extLst>
              <a:ext uri="{FF2B5EF4-FFF2-40B4-BE49-F238E27FC236}">
                <a16:creationId xmlns:a16="http://schemas.microsoft.com/office/drawing/2014/main" id="{19D953BF-521C-4FAA-AA19-20C830F40AD5}"/>
              </a:ext>
            </a:extLst>
          </p:cNvPr>
          <p:cNvSpPr txBox="1"/>
          <p:nvPr/>
        </p:nvSpPr>
        <p:spPr>
          <a:xfrm>
            <a:off x="4701001" y="3912664"/>
            <a:ext cx="648072" cy="48122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テキスト ボックス 45">
            <a:extLst>
              <a:ext uri="{FF2B5EF4-FFF2-40B4-BE49-F238E27FC236}">
                <a16:creationId xmlns:a16="http://schemas.microsoft.com/office/drawing/2014/main" id="{9707B82E-1E4E-4DA7-BF17-C2A2D54AE7BF}"/>
              </a:ext>
            </a:extLst>
          </p:cNvPr>
          <p:cNvSpPr txBox="1"/>
          <p:nvPr/>
        </p:nvSpPr>
        <p:spPr>
          <a:xfrm>
            <a:off x="6201944" y="3393109"/>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13,761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3" name="テキスト ボックス 45">
            <a:extLst>
              <a:ext uri="{FF2B5EF4-FFF2-40B4-BE49-F238E27FC236}">
                <a16:creationId xmlns:a16="http://schemas.microsoft.com/office/drawing/2014/main" id="{DE60E66F-B210-424A-B82F-A96330DFF6C8}"/>
              </a:ext>
            </a:extLst>
          </p:cNvPr>
          <p:cNvSpPr txBox="1"/>
          <p:nvPr/>
        </p:nvSpPr>
        <p:spPr>
          <a:xfrm>
            <a:off x="6201917" y="2944916"/>
            <a:ext cx="756084"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34,767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4" name="テキスト ボックス 45">
            <a:extLst>
              <a:ext uri="{FF2B5EF4-FFF2-40B4-BE49-F238E27FC236}">
                <a16:creationId xmlns:a16="http://schemas.microsoft.com/office/drawing/2014/main" id="{7D0D75DE-0211-4AEF-B134-52C288AE383B}"/>
              </a:ext>
            </a:extLst>
          </p:cNvPr>
          <p:cNvSpPr txBox="1"/>
          <p:nvPr/>
        </p:nvSpPr>
        <p:spPr>
          <a:xfrm>
            <a:off x="6465168" y="3877801"/>
            <a:ext cx="648072" cy="21666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a:t>
            </a:r>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AA81BB5-7EE5-4A6C-89AA-49E950435EC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17" imgW="395" imgH="396" progId="TCLayout.ActiveDocument.1">
                  <p:embed/>
                </p:oleObj>
              </mc:Choice>
              <mc:Fallback>
                <p:oleObj name="think-cell Slide" r:id="rId17" imgW="395" imgH="396" progId="TCLayout.ActiveDocument.1">
                  <p:embed/>
                  <p:pic>
                    <p:nvPicPr>
                      <p:cNvPr id="5" name="Object 4" hidden="1">
                        <a:extLst>
                          <a:ext uri="{FF2B5EF4-FFF2-40B4-BE49-F238E27FC236}">
                            <a16:creationId xmlns:a16="http://schemas.microsoft.com/office/drawing/2014/main" id="{5AA81BB5-7EE5-4A6C-89AA-49E950435EC0}"/>
                          </a:ext>
                        </a:extLst>
                      </p:cNvPr>
                      <p:cNvPicPr/>
                      <p:nvPr/>
                    </p:nvPicPr>
                    <p:blipFill>
                      <a:blip r:embed="rId18"/>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00F54C42-F60C-4B8B-B8BF-90123EC6B20B}"/>
              </a:ext>
            </a:extLst>
          </p:cNvPr>
          <p:cNvSpPr>
            <a:spLocks noGrp="1"/>
          </p:cNvSpPr>
          <p:nvPr>
            <p:ph type="title"/>
          </p:nvPr>
        </p:nvSpPr>
        <p:spPr/>
        <p:txBody>
          <a:bodyPr vert="horz"/>
          <a:lstStyle/>
          <a:p>
            <a:r>
              <a:rPr lang="ja-JP" altLang="en-US" dirty="0"/>
              <a:t>フィリピン／医療関連／医療・公衆衛生</a:t>
            </a:r>
            <a:endParaRPr lang="en-US" dirty="0"/>
          </a:p>
        </p:txBody>
      </p:sp>
      <p:sp>
        <p:nvSpPr>
          <p:cNvPr id="4" name="Text Placeholder 3">
            <a:extLst>
              <a:ext uri="{FF2B5EF4-FFF2-40B4-BE49-F238E27FC236}">
                <a16:creationId xmlns:a16="http://schemas.microsoft.com/office/drawing/2014/main" id="{67B7E65C-240E-4079-9933-CBA925FB614B}"/>
              </a:ext>
            </a:extLst>
          </p:cNvPr>
          <p:cNvSpPr>
            <a:spLocks noGrp="1"/>
          </p:cNvSpPr>
          <p:nvPr>
            <p:ph type="body" sz="quarter" idx="15"/>
          </p:nvPr>
        </p:nvSpPr>
        <p:spPr/>
        <p:txBody>
          <a:bodyPr/>
          <a:lstStyle/>
          <a:p>
            <a:r>
              <a:rPr lang="ja-JP" altLang="en-US" dirty="0"/>
              <a:t>医療の</a:t>
            </a:r>
            <a:r>
              <a:rPr lang="en-US" altLang="ja-JP" dirty="0"/>
              <a:t>IT</a:t>
            </a:r>
            <a:r>
              <a:rPr lang="ja-JP" altLang="en-US" dirty="0"/>
              <a:t>化データ</a:t>
            </a:r>
            <a:endParaRPr lang="en-US" dirty="0"/>
          </a:p>
        </p:txBody>
      </p:sp>
      <p:sp>
        <p:nvSpPr>
          <p:cNvPr id="10" name="TextBox 9">
            <a:extLst>
              <a:ext uri="{FF2B5EF4-FFF2-40B4-BE49-F238E27FC236}">
                <a16:creationId xmlns:a16="http://schemas.microsoft.com/office/drawing/2014/main" id="{29B8EA15-BB3B-4E3B-B016-2BBCBE8CC25E}"/>
              </a:ext>
            </a:extLst>
          </p:cNvPr>
          <p:cNvSpPr txBox="1"/>
          <p:nvPr/>
        </p:nvSpPr>
        <p:spPr>
          <a:xfrm>
            <a:off x="4912344" y="1101725"/>
            <a:ext cx="4793182" cy="307777"/>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en-US" sz="1400" b="1" dirty="0"/>
              <a:t>Philippines Health Information Exchange (PHIE)</a:t>
            </a:r>
            <a:r>
              <a:rPr lang="ja-JP" altLang="en-US" sz="1400" b="1" dirty="0"/>
              <a:t>の概要</a:t>
            </a:r>
            <a:r>
              <a:rPr lang="en-US" sz="1400" b="1" dirty="0"/>
              <a:t> </a:t>
            </a:r>
          </a:p>
        </p:txBody>
      </p:sp>
      <p:sp>
        <p:nvSpPr>
          <p:cNvPr id="17" name="TextBox 16">
            <a:extLst>
              <a:ext uri="{FF2B5EF4-FFF2-40B4-BE49-F238E27FC236}">
                <a16:creationId xmlns:a16="http://schemas.microsoft.com/office/drawing/2014/main" id="{94E37F9D-FCFA-4F43-8BB0-ADC9FC7E7902}"/>
              </a:ext>
            </a:extLst>
          </p:cNvPr>
          <p:cNvSpPr txBox="1"/>
          <p:nvPr/>
        </p:nvSpPr>
        <p:spPr>
          <a:xfrm>
            <a:off x="200025" y="1074174"/>
            <a:ext cx="4473732" cy="3101426"/>
          </a:xfrm>
          <a:prstGeom prst="rect">
            <a:avLst/>
          </a:prstGeom>
        </p:spPr>
        <p:txBody>
          <a:bodyPr vert="horz" wrap="square"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国民皆保険法（</a:t>
            </a:r>
            <a:r>
              <a:rPr lang="en-US" altLang="ja-JP" sz="1400" dirty="0">
                <a:solidFill>
                  <a:srgbClr val="000000"/>
                </a:solidFill>
                <a:latin typeface="ヒラギノ角ゴ Pro W3"/>
              </a:rPr>
              <a:t>Universal Health Care Law</a:t>
            </a:r>
            <a:r>
              <a:rPr lang="ja-JP" altLang="en-US" sz="1400" dirty="0">
                <a:solidFill>
                  <a:srgbClr val="000000"/>
                </a:solidFill>
                <a:latin typeface="ヒラギノ角ゴ Pro W3"/>
              </a:rPr>
              <a:t>）を支える重要施策の一環として、</a:t>
            </a:r>
            <a:r>
              <a:rPr lang="en-US" altLang="ja-JP" sz="1400" b="1" dirty="0">
                <a:solidFill>
                  <a:srgbClr val="000000"/>
                </a:solidFill>
                <a:latin typeface="ヒラギノ角ゴ Pro W3"/>
              </a:rPr>
              <a:t>Philippines Health Information Exchange(PHIE)</a:t>
            </a:r>
            <a:r>
              <a:rPr lang="ja-JP" altLang="en-US" sz="1400" b="1" dirty="0">
                <a:solidFill>
                  <a:srgbClr val="000000"/>
                </a:solidFill>
                <a:latin typeface="ヒラギノ角ゴ Pro W3"/>
              </a:rPr>
              <a:t>システムの</a:t>
            </a:r>
            <a:r>
              <a:rPr lang="en-US" altLang="ja-JP" sz="1400" b="1" dirty="0">
                <a:solidFill>
                  <a:srgbClr val="000000"/>
                </a:solidFill>
                <a:latin typeface="ヒラギノ角ゴ Pro W3"/>
              </a:rPr>
              <a:t>2020</a:t>
            </a:r>
            <a:r>
              <a:rPr lang="ja-JP" altLang="en-US" sz="1400" b="1" dirty="0">
                <a:solidFill>
                  <a:srgbClr val="000000"/>
                </a:solidFill>
                <a:latin typeface="ヒラギノ角ゴ Pro W3"/>
              </a:rPr>
              <a:t>年までの完全導入</a:t>
            </a:r>
            <a:r>
              <a:rPr lang="ja-JP" altLang="en-US" sz="1400" dirty="0">
                <a:solidFill>
                  <a:srgbClr val="000000"/>
                </a:solidFill>
                <a:latin typeface="ヒラギノ角ゴ Pro W3"/>
              </a:rPr>
              <a:t>を進めてきた。</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しかし、</a:t>
            </a:r>
            <a:r>
              <a:rPr lang="en-US" altLang="ja-JP" sz="1400" dirty="0">
                <a:solidFill>
                  <a:srgbClr val="000000"/>
                </a:solidFill>
                <a:latin typeface="ヒラギノ角ゴ Pro W3"/>
              </a:rPr>
              <a:t>COVID</a:t>
            </a:r>
            <a:r>
              <a:rPr lang="ja-JP" altLang="en-US" sz="1400" dirty="0">
                <a:solidFill>
                  <a:srgbClr val="000000"/>
                </a:solidFill>
                <a:latin typeface="ヒラギノ角ゴ Pro W3"/>
              </a:rPr>
              <a:t>の影響で導入に遅れが生じており、導入実績は不明。しかし、</a:t>
            </a:r>
            <a:r>
              <a:rPr lang="en-US" altLang="ja-JP" sz="1400" dirty="0">
                <a:solidFill>
                  <a:srgbClr val="000000"/>
                </a:solidFill>
                <a:latin typeface="ヒラギノ角ゴ Pro W3"/>
              </a:rPr>
              <a:t>2022</a:t>
            </a:r>
            <a:r>
              <a:rPr lang="ja-JP" altLang="en-US" sz="1400" dirty="0">
                <a:solidFill>
                  <a:srgbClr val="000000"/>
                </a:solidFill>
                <a:latin typeface="ヒラギノ角ゴ Pro W3"/>
              </a:rPr>
              <a:t>年時点では導入と利用状況には病院間で乖離が存在し、</a:t>
            </a:r>
            <a:r>
              <a:rPr lang="ja-JP" altLang="en-US" sz="1400" b="1" dirty="0">
                <a:solidFill>
                  <a:srgbClr val="000000"/>
                </a:solidFill>
                <a:latin typeface="ヒラギノ角ゴ Pro W3"/>
              </a:rPr>
              <a:t>完全導入までは至っていない</a:t>
            </a:r>
            <a:r>
              <a:rPr lang="ja-JP" altLang="en-US" sz="1400" dirty="0">
                <a:solidFill>
                  <a:srgbClr val="000000"/>
                </a:solidFill>
                <a:latin typeface="ヒラギノ角ゴ Pro W3"/>
              </a:rPr>
              <a:t>よう。</a:t>
            </a:r>
            <a:endParaRPr lang="en-US" altLang="ja-JP" sz="1400" dirty="0">
              <a:solidFill>
                <a:srgbClr val="000000"/>
              </a:solidFill>
              <a:latin typeface="ヒラギノ角ゴ Pro W3"/>
            </a:endParaRPr>
          </a:p>
          <a:p>
            <a:pPr marL="190500" indent="-190500" algn="just" defTabSz="914400">
              <a:lnSpc>
                <a:spcPct val="110000"/>
              </a:lnSpc>
              <a:spcAft>
                <a:spcPts val="200"/>
              </a:spcAft>
              <a:buClr>
                <a:srgbClr val="5F8AC3"/>
              </a:buClr>
            </a:pPr>
            <a:r>
              <a:rPr lang="ja-JP" altLang="en-US" sz="1400" dirty="0">
                <a:solidFill>
                  <a:srgbClr val="000000"/>
                </a:solidFill>
                <a:latin typeface="ヒラギノ角ゴ Pro W3"/>
              </a:rPr>
              <a:t>当初</a:t>
            </a:r>
            <a:r>
              <a:rPr lang="en-US" altLang="ja-JP" sz="1400" dirty="0">
                <a:solidFill>
                  <a:srgbClr val="000000"/>
                </a:solidFill>
                <a:latin typeface="ヒラギノ角ゴ Pro W3"/>
              </a:rPr>
              <a:t>PHIE</a:t>
            </a:r>
            <a:r>
              <a:rPr lang="ja-JP" altLang="en-US" sz="1400" dirty="0">
                <a:solidFill>
                  <a:srgbClr val="000000"/>
                </a:solidFill>
                <a:latin typeface="ヒラギノ角ゴ Pro W3"/>
              </a:rPr>
              <a:t>の中ではフィリピン保健省が開発したシステムに加え、公的機関や大学施設により開発された</a:t>
            </a:r>
            <a:r>
              <a:rPr lang="en-US" altLang="ja-JP" sz="1400" dirty="0">
                <a:solidFill>
                  <a:srgbClr val="000000"/>
                </a:solidFill>
                <a:latin typeface="ヒラギノ角ゴ Pro W3"/>
              </a:rPr>
              <a:t>6</a:t>
            </a:r>
            <a:r>
              <a:rPr lang="ja-JP" altLang="en-US" sz="1400" dirty="0">
                <a:solidFill>
                  <a:srgbClr val="000000"/>
                </a:solidFill>
                <a:latin typeface="ヒラギノ角ゴ Pro W3"/>
              </a:rPr>
              <a:t>の</a:t>
            </a:r>
            <a:r>
              <a:rPr lang="en-US" altLang="ja-JP" sz="1400" dirty="0">
                <a:solidFill>
                  <a:srgbClr val="000000"/>
                </a:solidFill>
                <a:latin typeface="ヒラギノ角ゴ Pro W3"/>
              </a:rPr>
              <a:t>EMR</a:t>
            </a:r>
            <a:r>
              <a:rPr lang="ja-JP" altLang="en-US" sz="1400" dirty="0">
                <a:solidFill>
                  <a:srgbClr val="000000"/>
                </a:solidFill>
                <a:latin typeface="ヒラギノ角ゴ Pro W3"/>
              </a:rPr>
              <a:t>システムのみが承認を受けていたが、近年は民間システムも複数承認を受けている。</a:t>
            </a:r>
            <a:endParaRPr lang="en-US" altLang="ja-JP" sz="1400" dirty="0">
              <a:solidFill>
                <a:srgbClr val="000000"/>
              </a:solidFill>
              <a:latin typeface="ヒラギノ角ゴ Pro W3"/>
            </a:endParaRPr>
          </a:p>
        </p:txBody>
      </p:sp>
      <p:grpSp>
        <p:nvGrpSpPr>
          <p:cNvPr id="21" name="Group 20">
            <a:extLst>
              <a:ext uri="{FF2B5EF4-FFF2-40B4-BE49-F238E27FC236}">
                <a16:creationId xmlns:a16="http://schemas.microsoft.com/office/drawing/2014/main" id="{8752CBCA-B09C-4187-8294-BA68AFD0D437}"/>
              </a:ext>
            </a:extLst>
          </p:cNvPr>
          <p:cNvGrpSpPr/>
          <p:nvPr/>
        </p:nvGrpSpPr>
        <p:grpSpPr>
          <a:xfrm>
            <a:off x="5052858" y="4973899"/>
            <a:ext cx="4610299" cy="1047389"/>
            <a:chOff x="5052858" y="5373542"/>
            <a:chExt cx="4610299" cy="1047389"/>
          </a:xfrm>
        </p:grpSpPr>
        <p:sp>
          <p:nvSpPr>
            <p:cNvPr id="19" name="Rectangle: Rounded Corners 18">
              <a:extLst>
                <a:ext uri="{FF2B5EF4-FFF2-40B4-BE49-F238E27FC236}">
                  <a16:creationId xmlns:a16="http://schemas.microsoft.com/office/drawing/2014/main" id="{D043F796-FA65-4A11-AA33-3D80EEB228E2}"/>
                </a:ext>
              </a:extLst>
            </p:cNvPr>
            <p:cNvSpPr>
              <a:spLocks/>
            </p:cNvSpPr>
            <p:nvPr/>
          </p:nvSpPr>
          <p:spPr>
            <a:xfrm>
              <a:off x="5052858" y="5373542"/>
              <a:ext cx="4592803" cy="1047389"/>
            </a:xfrm>
            <a:prstGeom prst="roundRect">
              <a:avLst/>
            </a:prstGeom>
            <a:solidFill>
              <a:schemeClr val="accent1"/>
            </a:solidFill>
          </p:spPr>
          <p:txBody>
            <a:bodyPr wrap="square" rtlCol="0" anchor="ctr">
              <a:noAutofit/>
            </a:bodyPr>
            <a:lstStyle/>
            <a:p>
              <a:pPr marL="0" algn="ctr" fontAlgn="ctr">
                <a:lnSpc>
                  <a:spcPct val="114000"/>
                </a:lnSpc>
                <a:spcAft>
                  <a:spcPts val="400"/>
                </a:spcAft>
                <a:buClr>
                  <a:schemeClr val="tx2"/>
                </a:buClr>
              </a:pPr>
              <a:endParaRPr kumimoji="1" lang="en-US" sz="1200" dirty="0"/>
            </a:p>
          </p:txBody>
        </p:sp>
        <p:sp>
          <p:nvSpPr>
            <p:cNvPr id="18" name="TextBox 17">
              <a:extLst>
                <a:ext uri="{FF2B5EF4-FFF2-40B4-BE49-F238E27FC236}">
                  <a16:creationId xmlns:a16="http://schemas.microsoft.com/office/drawing/2014/main" id="{38AF1BF2-E408-48C4-BB9A-75C9F3EE5ADC}"/>
                </a:ext>
              </a:extLst>
            </p:cNvPr>
            <p:cNvSpPr txBox="1">
              <a:spLocks/>
            </p:cNvSpPr>
            <p:nvPr/>
          </p:nvSpPr>
          <p:spPr>
            <a:xfrm>
              <a:off x="5070354" y="5503250"/>
              <a:ext cx="4592803" cy="787973"/>
            </a:xfrm>
            <a:prstGeom prst="rect">
              <a:avLst/>
            </a:prstGeom>
          </p:spPr>
          <p:txBody>
            <a:bodyPr vert="horz" wrap="square" lIns="91440" tIns="45720" rIns="91440" bIns="45720" rtlCol="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just" defTabSz="914400">
                <a:lnSpc>
                  <a:spcPct val="110000"/>
                </a:lnSpc>
                <a:spcAft>
                  <a:spcPts val="200"/>
                </a:spcAft>
                <a:buClr>
                  <a:srgbClr val="5F8AC3"/>
                </a:buClr>
                <a:buNone/>
              </a:pPr>
              <a:r>
                <a:rPr lang="en-US" altLang="ja-JP" sz="1400" dirty="0">
                  <a:solidFill>
                    <a:schemeClr val="bg1"/>
                  </a:solidFill>
                  <a:latin typeface="ヒラギノ角ゴ Pro W3"/>
                </a:rPr>
                <a:t>PHIE</a:t>
              </a:r>
              <a:r>
                <a:rPr lang="ja-JP" altLang="en-US" sz="1400" dirty="0">
                  <a:solidFill>
                    <a:schemeClr val="bg1"/>
                  </a:solidFill>
                  <a:latin typeface="ヒラギノ角ゴ Pro W3"/>
                </a:rPr>
                <a:t>は医療施設、医療従事者、医療情報機関、政府機関の間で、健康データや情報を安全に電子化して効率的に共有・活用するためのプラットフォームとして機能。</a:t>
              </a:r>
              <a:endParaRPr lang="en-US" altLang="ja-JP" sz="1400" dirty="0">
                <a:solidFill>
                  <a:schemeClr val="bg1"/>
                </a:solidFill>
                <a:latin typeface="ヒラギノ角ゴ Pro W3"/>
              </a:endParaRPr>
            </a:p>
          </p:txBody>
        </p:sp>
      </p:grpSp>
      <p:sp>
        <p:nvSpPr>
          <p:cNvPr id="20" name="テキスト ボックス 5">
            <a:extLst>
              <a:ext uri="{FF2B5EF4-FFF2-40B4-BE49-F238E27FC236}">
                <a16:creationId xmlns:a16="http://schemas.microsoft.com/office/drawing/2014/main" id="{C4C0BA84-1AB9-4C54-8FDA-DC57CA131C8A}"/>
              </a:ext>
            </a:extLst>
          </p:cNvPr>
          <p:cNvSpPr txBox="1"/>
          <p:nvPr/>
        </p:nvSpPr>
        <p:spPr>
          <a:xfrm>
            <a:off x="114072" y="6343808"/>
            <a:ext cx="9433046" cy="492443"/>
          </a:xfrm>
          <a:prstGeom prst="rect">
            <a:avLst/>
          </a:prstGeom>
          <a:noFill/>
        </p:spPr>
        <p:txBody>
          <a:bodyPr wrap="square" lIns="0" tIns="0" rIns="0" bIns="0" rtlCol="0">
            <a:sp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NATIONAL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eHEALTH</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PROGRAM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Department of Health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National eHealth Electronic Health Records System Validation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ウェブサイト、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 Micro-analysis Approach in Understanding Electronic Medical Record Usage in Rural Communities: Comparison of Frequency of Use on Performance Before and During the COVID-19 Pandemic(</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Acacio</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-Claro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Normalisation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electronic medical records in routine healthcare work amidst ongoing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digitalisation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of the Philippine health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system,Social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Science &amp; Medicine(Luis A.  et al,. 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Assessment of the Context for eHealth Development in the Philippines: A Work in Progress from 1997 to 2020(Lu et al., 2021)</a:t>
            </a:r>
            <a:r>
              <a:rPr lang="ja-JP" altLang="en-US" sz="800" dirty="0"/>
              <a:t>、</a:t>
            </a:r>
            <a:endParaRPr kumimoji="0" lang="ja-JP" altLang="en-US" sz="800" dirty="0" bmk=""/>
          </a:p>
        </p:txBody>
      </p:sp>
      <p:graphicFrame>
        <p:nvGraphicFramePr>
          <p:cNvPr id="22" name="Table 21">
            <a:extLst>
              <a:ext uri="{FF2B5EF4-FFF2-40B4-BE49-F238E27FC236}">
                <a16:creationId xmlns:a16="http://schemas.microsoft.com/office/drawing/2014/main" id="{E675D530-588C-43DB-A36D-ABF25BE6556D}"/>
              </a:ext>
            </a:extLst>
          </p:cNvPr>
          <p:cNvGraphicFramePr>
            <a:graphicFrameLocks noGrp="1"/>
          </p:cNvGraphicFramePr>
          <p:nvPr/>
        </p:nvGraphicFramePr>
        <p:xfrm>
          <a:off x="319319" y="3938613"/>
          <a:ext cx="4473732" cy="2172522"/>
        </p:xfrm>
        <a:graphic>
          <a:graphicData uri="http://schemas.openxmlformats.org/drawingml/2006/table">
            <a:tbl>
              <a:tblPr firstRow="1" bandRow="1">
                <a:tableStyleId>{5C22544A-7EE6-4342-B048-85BDC9FD1C3A}</a:tableStyleId>
              </a:tblPr>
              <a:tblGrid>
                <a:gridCol w="1641790">
                  <a:extLst>
                    <a:ext uri="{9D8B030D-6E8A-4147-A177-3AD203B41FA5}">
                      <a16:colId xmlns:a16="http://schemas.microsoft.com/office/drawing/2014/main" val="2934686273"/>
                    </a:ext>
                  </a:extLst>
                </a:gridCol>
                <a:gridCol w="2831942">
                  <a:extLst>
                    <a:ext uri="{9D8B030D-6E8A-4147-A177-3AD203B41FA5}">
                      <a16:colId xmlns:a16="http://schemas.microsoft.com/office/drawing/2014/main" val="2951749607"/>
                    </a:ext>
                  </a:extLst>
                </a:gridCol>
              </a:tblGrid>
              <a:tr h="289375">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提供元</a:t>
                      </a:r>
                      <a:r>
                        <a:rPr kumimoji="1" lang="en-US" altLang="ja-JP" sz="1100" b="0" dirty="0">
                          <a:latin typeface="HGP創英角ｺﾞｼｯｸUB" panose="020B0900000000000000" pitchFamily="50" charset="-128"/>
                          <a:ea typeface="HGP創英角ｺﾞｼｯｸUB" panose="020B0900000000000000" pitchFamily="50" charset="-128"/>
                        </a:rPr>
                        <a:t>(</a:t>
                      </a:r>
                      <a:r>
                        <a:rPr kumimoji="1" lang="ja-JP" altLang="en-US" sz="1100" b="0" dirty="0">
                          <a:latin typeface="HGP創英角ｺﾞｼｯｸUB" panose="020B0900000000000000" pitchFamily="50" charset="-128"/>
                          <a:ea typeface="HGP創英角ｺﾞｼｯｸUB" panose="020B0900000000000000" pitchFamily="50" charset="-128"/>
                        </a:rPr>
                        <a:t>非網羅的</a:t>
                      </a:r>
                      <a:r>
                        <a:rPr kumimoji="1" lang="en-US" altLang="ja-JP" sz="1100" b="0" dirty="0">
                          <a:latin typeface="HGP創英角ｺﾞｼｯｸUB" panose="020B0900000000000000" pitchFamily="50" charset="-128"/>
                          <a:ea typeface="HGP創英角ｺﾞｼｯｸUB" panose="020B0900000000000000" pitchFamily="50" charset="-128"/>
                        </a:rPr>
                        <a:t>)</a:t>
                      </a:r>
                      <a:endParaRPr kumimoji="1" lang="ja-JP" altLang="en-US" sz="1100" b="0" dirty="0">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システム名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31609928"/>
                  </a:ext>
                </a:extLst>
              </a:tr>
              <a:tr h="44197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Clinic Information System (</a:t>
                      </a:r>
                      <a:r>
                        <a:rPr kumimoji="1" lang="en-US" altLang="zh-TW"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iClinicSys</a:t>
                      </a:r>
                      <a:r>
                        <a:rPr kumimoji="1" lang="en-US" altLang="zh-TW"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85881915"/>
                  </a:ext>
                </a:extLst>
              </a:tr>
              <a:tr h="431163">
                <a:tc>
                  <a:txBody>
                    <a:bodyPr/>
                    <a:lstStyle/>
                    <a:p>
                      <a:pPr algn="ctr" fontAlgn="ctr"/>
                      <a:r>
                        <a:rPr kumimoji="1" lang="ja-JP" altLang="en-US" sz="1100" kern="1200" dirty="0">
                          <a:solidFill>
                            <a:srgbClr val="000000"/>
                          </a:solidFill>
                          <a:latin typeface="ヒラギノ角ゴ Pro W3"/>
                          <a:ea typeface="+mn-ea"/>
                          <a:cs typeface="+mn-cs"/>
                        </a:rPr>
                        <a:t>フィリピン大学マニラ校</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Community Health Information and Tracking System (CHITS)</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1770415"/>
                  </a:ext>
                </a:extLst>
              </a:tr>
              <a:tr h="376673">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lang="ja-JP" altLang="en-US" sz="1100" dirty="0">
                          <a:solidFill>
                            <a:srgbClr val="000000"/>
                          </a:solidFill>
                          <a:latin typeface="ヒラギノ角ゴ Pro W3"/>
                        </a:rPr>
                        <a:t>フィリピン保健省</a:t>
                      </a:r>
                      <a:endParaRPr kumimoji="1" lang="ja-JP" altLang="en-US" sz="1100" b="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Integrated Hospital Operations and Management Information System (</a:t>
                      </a: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iHOMIS</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198406"/>
                  </a:ext>
                </a:extLst>
              </a:tr>
              <a:tr h="376673">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Inc.</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1100" b="0" kern="1200" dirty="0" err="1">
                          <a:solidFill>
                            <a:schemeClr val="tx1"/>
                          </a:solidFill>
                          <a:latin typeface="Arial" panose="020B0604020202020204" pitchFamily="34" charset="0"/>
                          <a:ea typeface="HGP創英角ｺﾞｼｯｸUB" pitchFamily="50" charset="-128"/>
                          <a:cs typeface="Arial" panose="020B0604020202020204" pitchFamily="34" charset="0"/>
                        </a:rPr>
                        <a:t>Bizbox</a:t>
                      </a:r>
                      <a:r>
                        <a:rPr kumimoji="1" lang="en-US" altLang="ja-JP" sz="1100" b="0" kern="1200" dirty="0">
                          <a:solidFill>
                            <a:schemeClr val="tx1"/>
                          </a:solidFill>
                          <a:latin typeface="Arial" panose="020B0604020202020204" pitchFamily="34" charset="0"/>
                          <a:ea typeface="HGP創英角ｺﾞｼｯｸUB" pitchFamily="50" charset="-128"/>
                          <a:cs typeface="Arial" panose="020B0604020202020204" pitchFamily="34" charset="0"/>
                        </a:rPr>
                        <a:t> Hospital Information System</a:t>
                      </a:r>
                      <a:endParaRPr kumimoji="1" lang="ja-JP" altLang="en-US" sz="1100" b="0" kern="1200"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02150866"/>
                  </a:ext>
                </a:extLst>
              </a:tr>
            </a:tbl>
          </a:graphicData>
        </a:graphic>
      </p:graphicFrame>
      <p:grpSp>
        <p:nvGrpSpPr>
          <p:cNvPr id="2" name="Group 1">
            <a:extLst>
              <a:ext uri="{FF2B5EF4-FFF2-40B4-BE49-F238E27FC236}">
                <a16:creationId xmlns:a16="http://schemas.microsoft.com/office/drawing/2014/main" id="{DEC3B10C-57CC-428E-9555-A95D1B1F3C83}"/>
              </a:ext>
            </a:extLst>
          </p:cNvPr>
          <p:cNvGrpSpPr/>
          <p:nvPr/>
        </p:nvGrpSpPr>
        <p:grpSpPr>
          <a:xfrm>
            <a:off x="5130236" y="1417180"/>
            <a:ext cx="4357846" cy="3456518"/>
            <a:chOff x="4912344" y="1417180"/>
            <a:chExt cx="4793631" cy="3456518"/>
          </a:xfrm>
        </p:grpSpPr>
        <p:sp>
          <p:nvSpPr>
            <p:cNvPr id="14" name="TextBox 13">
              <a:extLst>
                <a:ext uri="{FF2B5EF4-FFF2-40B4-BE49-F238E27FC236}">
                  <a16:creationId xmlns:a16="http://schemas.microsoft.com/office/drawing/2014/main" id="{3936FEB5-4A0A-4A9D-B695-24644DE0922A}"/>
                </a:ext>
              </a:extLst>
            </p:cNvPr>
            <p:cNvSpPr txBox="1">
              <a:spLocks/>
            </p:cNvSpPr>
            <p:nvPr/>
          </p:nvSpPr>
          <p:spPr>
            <a:xfrm>
              <a:off x="4912344" y="1417180"/>
              <a:ext cx="4793182" cy="246221"/>
            </a:xfrm>
            <a:prstGeom prst="rect">
              <a:avLst/>
            </a:prstGeom>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1000" b="1" dirty="0"/>
                <a:t>Health Information Exchange </a:t>
              </a:r>
            </a:p>
          </p:txBody>
        </p:sp>
        <p:sp>
          <p:nvSpPr>
            <p:cNvPr id="15" name="TextBox 14">
              <a:extLst>
                <a:ext uri="{FF2B5EF4-FFF2-40B4-BE49-F238E27FC236}">
                  <a16:creationId xmlns:a16="http://schemas.microsoft.com/office/drawing/2014/main" id="{7B6C9C2A-9758-4A35-84C5-9E58F53FBE07}"/>
                </a:ext>
              </a:extLst>
            </p:cNvPr>
            <p:cNvSpPr txBox="1">
              <a:spLocks/>
            </p:cNvSpPr>
            <p:nvPr/>
          </p:nvSpPr>
          <p:spPr>
            <a:xfrm>
              <a:off x="4912344" y="2480624"/>
              <a:ext cx="1362530" cy="196977"/>
            </a:xfrm>
            <a:prstGeom prst="rect">
              <a:avLst/>
            </a:prstGeom>
            <a:ln w="6350">
              <a:solidFill>
                <a:schemeClr val="tx1"/>
              </a:solidFill>
            </a:ln>
          </p:spPr>
          <p:txBody>
            <a:bodyPr vert="horz" wrap="squar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Registries</a:t>
              </a:r>
            </a:p>
          </p:txBody>
        </p:sp>
        <p:sp>
          <p:nvSpPr>
            <p:cNvPr id="16" name="TextBox 15">
              <a:extLst>
                <a:ext uri="{FF2B5EF4-FFF2-40B4-BE49-F238E27FC236}">
                  <a16:creationId xmlns:a16="http://schemas.microsoft.com/office/drawing/2014/main" id="{2381C79C-756D-428B-993C-E95A73A2F6B4}"/>
                </a:ext>
              </a:extLst>
            </p:cNvPr>
            <p:cNvSpPr txBox="1">
              <a:spLocks/>
            </p:cNvSpPr>
            <p:nvPr/>
          </p:nvSpPr>
          <p:spPr>
            <a:xfrm>
              <a:off x="7331734" y="2480624"/>
              <a:ext cx="1701948" cy="196977"/>
            </a:xfrm>
            <a:prstGeom prst="rect">
              <a:avLst/>
            </a:prstGeom>
            <a:ln w="6350">
              <a:solidFill>
                <a:schemeClr val="tx1"/>
              </a:solidFill>
            </a:ln>
          </p:spPr>
          <p:txBody>
            <a:bodyPr vert="horz" wrap="none" lIns="36576" tIns="36576" rIns="36576" bIns="36576"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National health data reporting </a:t>
              </a:r>
            </a:p>
          </p:txBody>
        </p:sp>
        <p:sp>
          <p:nvSpPr>
            <p:cNvPr id="24" name="TextBox 23">
              <a:extLst>
                <a:ext uri="{FF2B5EF4-FFF2-40B4-BE49-F238E27FC236}">
                  <a16:creationId xmlns:a16="http://schemas.microsoft.com/office/drawing/2014/main" id="{66206649-2901-447C-9B0A-0FA0754656BA}"/>
                </a:ext>
              </a:extLst>
            </p:cNvPr>
            <p:cNvSpPr txBox="1">
              <a:spLocks/>
            </p:cNvSpPr>
            <p:nvPr/>
          </p:nvSpPr>
          <p:spPr>
            <a:xfrm>
              <a:off x="4912344" y="3129059"/>
              <a:ext cx="4793182" cy="375487"/>
            </a:xfrm>
            <a:prstGeom prst="rect">
              <a:avLst/>
            </a:prstGeom>
            <a:ln w="6350">
              <a:solidFill>
                <a:schemeClr val="tx1"/>
              </a:solidFill>
            </a:ln>
          </p:spPr>
          <p:txBody>
            <a:bodyPr vert="horz" wrap="square" lIns="91440" tIns="45720" rIns="91440" bIns="4572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integration module</a:t>
              </a:r>
            </a:p>
            <a:p>
              <a:pPr marL="0" indent="0" algn="ctr">
                <a:buNone/>
              </a:pPr>
              <a:r>
                <a:rPr lang="en-US" sz="800" dirty="0"/>
                <a:t>(Health interoperability layer – Enterprise service bus) </a:t>
              </a:r>
            </a:p>
          </p:txBody>
        </p:sp>
        <p:pic>
          <p:nvPicPr>
            <p:cNvPr id="25" name="DoubleArrow 13">
              <a:extLst>
                <a:ext uri="{FF2B5EF4-FFF2-40B4-BE49-F238E27FC236}">
                  <a16:creationId xmlns:a16="http://schemas.microsoft.com/office/drawing/2014/main" id="{1DD56742-E24F-4D42-A66D-B63554DF2E18}"/>
                </a:ext>
              </a:extLst>
            </p:cNvPr>
            <p:cNvPicPr>
              <a:picLocks noChangeAspect="1"/>
            </p:cNvPicPr>
            <p:nvPr>
              <p:custDataLst>
                <p:tags r:id="rId3"/>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5403109" y="2712830"/>
              <a:ext cx="381000" cy="381000"/>
            </a:xfrm>
            <a:prstGeom prst="rect">
              <a:avLst/>
            </a:prstGeom>
          </p:spPr>
        </p:pic>
        <p:pic>
          <p:nvPicPr>
            <p:cNvPr id="26" name="DoubleArrow 13">
              <a:extLst>
                <a:ext uri="{FF2B5EF4-FFF2-40B4-BE49-F238E27FC236}">
                  <a16:creationId xmlns:a16="http://schemas.microsoft.com/office/drawing/2014/main" id="{97B43D54-CA45-42EB-A59E-118B62973415}"/>
                </a:ext>
              </a:extLst>
            </p:cNvPr>
            <p:cNvPicPr>
              <a:picLocks noChangeAspect="1"/>
            </p:cNvPicPr>
            <p:nvPr>
              <p:custDataLst>
                <p:tags r:id="rId4"/>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6396512" y="2712830"/>
              <a:ext cx="381000" cy="381000"/>
            </a:xfrm>
            <a:prstGeom prst="rect">
              <a:avLst/>
            </a:prstGeom>
          </p:spPr>
        </p:pic>
        <p:pic>
          <p:nvPicPr>
            <p:cNvPr id="27" name="DoubleArrow 13">
              <a:extLst>
                <a:ext uri="{FF2B5EF4-FFF2-40B4-BE49-F238E27FC236}">
                  <a16:creationId xmlns:a16="http://schemas.microsoft.com/office/drawing/2014/main" id="{F081B3BB-1729-4053-8B08-AC6CA82CF8BD}"/>
                </a:ext>
              </a:extLst>
            </p:cNvPr>
            <p:cNvPicPr>
              <a:picLocks noChangeAspect="1"/>
            </p:cNvPicPr>
            <p:nvPr>
              <p:custDataLst>
                <p:tags r:id="rId5"/>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7992208" y="2712830"/>
              <a:ext cx="381000" cy="381000"/>
            </a:xfrm>
            <a:prstGeom prst="rect">
              <a:avLst/>
            </a:prstGeom>
          </p:spPr>
        </p:pic>
        <p:pic>
          <p:nvPicPr>
            <p:cNvPr id="28" name="DoubleArrow 13">
              <a:extLst>
                <a:ext uri="{FF2B5EF4-FFF2-40B4-BE49-F238E27FC236}">
                  <a16:creationId xmlns:a16="http://schemas.microsoft.com/office/drawing/2014/main" id="{4FF3D93D-4571-4E09-BF0E-842FD57D61E9}"/>
                </a:ext>
              </a:extLst>
            </p:cNvPr>
            <p:cNvPicPr>
              <a:picLocks noChangeAspect="1"/>
            </p:cNvPicPr>
            <p:nvPr>
              <p:custDataLst>
                <p:tags r:id="rId6"/>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9212929" y="2712830"/>
              <a:ext cx="381000" cy="381000"/>
            </a:xfrm>
            <a:prstGeom prst="rect">
              <a:avLst/>
            </a:prstGeom>
          </p:spPr>
        </p:pic>
        <p:sp>
          <p:nvSpPr>
            <p:cNvPr id="29" name="TextBox 28">
              <a:extLst>
                <a:ext uri="{FF2B5EF4-FFF2-40B4-BE49-F238E27FC236}">
                  <a16:creationId xmlns:a16="http://schemas.microsoft.com/office/drawing/2014/main" id="{D64B5856-403B-4267-85D7-F3E8BB07113D}"/>
                </a:ext>
              </a:extLst>
            </p:cNvPr>
            <p:cNvSpPr txBox="1">
              <a:spLocks/>
            </p:cNvSpPr>
            <p:nvPr/>
          </p:nvSpPr>
          <p:spPr>
            <a:xfrm>
              <a:off x="7624352" y="3956004"/>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Laboratory systems</a:t>
              </a:r>
            </a:p>
          </p:txBody>
        </p:sp>
        <p:sp>
          <p:nvSpPr>
            <p:cNvPr id="30" name="TextBox 29">
              <a:extLst>
                <a:ext uri="{FF2B5EF4-FFF2-40B4-BE49-F238E27FC236}">
                  <a16:creationId xmlns:a16="http://schemas.microsoft.com/office/drawing/2014/main" id="{DE3721E2-2E8E-4054-B266-8AEBB890FE9D}"/>
                </a:ext>
              </a:extLst>
            </p:cNvPr>
            <p:cNvSpPr txBox="1">
              <a:spLocks/>
            </p:cNvSpPr>
            <p:nvPr/>
          </p:nvSpPr>
          <p:spPr>
            <a:xfrm>
              <a:off x="6366788" y="3956005"/>
              <a:ext cx="989009" cy="369332"/>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Electronic medical record system</a:t>
              </a:r>
            </a:p>
          </p:txBody>
        </p:sp>
        <p:sp>
          <p:nvSpPr>
            <p:cNvPr id="31" name="TextBox 30">
              <a:extLst>
                <a:ext uri="{FF2B5EF4-FFF2-40B4-BE49-F238E27FC236}">
                  <a16:creationId xmlns:a16="http://schemas.microsoft.com/office/drawing/2014/main" id="{21E8EDC0-C83C-427B-9DA9-2A30808EFEF2}"/>
                </a:ext>
              </a:extLst>
            </p:cNvPr>
            <p:cNvSpPr txBox="1">
              <a:spLocks/>
            </p:cNvSpPr>
            <p:nvPr/>
          </p:nvSpPr>
          <p:spPr>
            <a:xfrm>
              <a:off x="5088985" y="3956005"/>
              <a:ext cx="1009248"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Hospital information system</a:t>
              </a:r>
            </a:p>
          </p:txBody>
        </p:sp>
        <p:sp>
          <p:nvSpPr>
            <p:cNvPr id="32" name="TextBox 31">
              <a:extLst>
                <a:ext uri="{FF2B5EF4-FFF2-40B4-BE49-F238E27FC236}">
                  <a16:creationId xmlns:a16="http://schemas.microsoft.com/office/drawing/2014/main" id="{F8CBA939-0E9E-4B1F-9279-B1DBAD2CA91F}"/>
                </a:ext>
              </a:extLst>
            </p:cNvPr>
            <p:cNvSpPr txBox="1">
              <a:spLocks/>
            </p:cNvSpPr>
            <p:nvPr/>
          </p:nvSpPr>
          <p:spPr>
            <a:xfrm>
              <a:off x="8837147" y="3956004"/>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Pharmacy systems</a:t>
              </a:r>
            </a:p>
          </p:txBody>
        </p:sp>
        <p:sp>
          <p:nvSpPr>
            <p:cNvPr id="33" name="TextBox 32">
              <a:extLst>
                <a:ext uri="{FF2B5EF4-FFF2-40B4-BE49-F238E27FC236}">
                  <a16:creationId xmlns:a16="http://schemas.microsoft.com/office/drawing/2014/main" id="{29C7942B-843F-4752-A1A5-AAC0E4A764BD}"/>
                </a:ext>
              </a:extLst>
            </p:cNvPr>
            <p:cNvSpPr txBox="1">
              <a:spLocks/>
            </p:cNvSpPr>
            <p:nvPr/>
          </p:nvSpPr>
          <p:spPr>
            <a:xfrm>
              <a:off x="7624352" y="4627476"/>
              <a:ext cx="899285"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Laboratory facilities</a:t>
              </a:r>
            </a:p>
          </p:txBody>
        </p:sp>
        <p:sp>
          <p:nvSpPr>
            <p:cNvPr id="34" name="TextBox 33">
              <a:extLst>
                <a:ext uri="{FF2B5EF4-FFF2-40B4-BE49-F238E27FC236}">
                  <a16:creationId xmlns:a16="http://schemas.microsoft.com/office/drawing/2014/main" id="{92A9BA34-718F-4526-9662-A9F5F9C77B9A}"/>
                </a:ext>
              </a:extLst>
            </p:cNvPr>
            <p:cNvSpPr txBox="1">
              <a:spLocks/>
            </p:cNvSpPr>
            <p:nvPr/>
          </p:nvSpPr>
          <p:spPr>
            <a:xfrm>
              <a:off x="6411743" y="4627477"/>
              <a:ext cx="899099" cy="24622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Clinics or health centers</a:t>
              </a:r>
            </a:p>
          </p:txBody>
        </p:sp>
        <p:sp>
          <p:nvSpPr>
            <p:cNvPr id="35" name="TextBox 34">
              <a:extLst>
                <a:ext uri="{FF2B5EF4-FFF2-40B4-BE49-F238E27FC236}">
                  <a16:creationId xmlns:a16="http://schemas.microsoft.com/office/drawing/2014/main" id="{E2E21AE5-8B35-453B-BFF7-8C7408476AAF}"/>
                </a:ext>
              </a:extLst>
            </p:cNvPr>
            <p:cNvSpPr txBox="1">
              <a:spLocks/>
            </p:cNvSpPr>
            <p:nvPr/>
          </p:nvSpPr>
          <p:spPr>
            <a:xfrm>
              <a:off x="5088985" y="4627476"/>
              <a:ext cx="1009248" cy="123111"/>
            </a:xfrm>
            <a:prstGeom prst="rect">
              <a:avLst/>
            </a:prstGeom>
          </p:spPr>
          <p:txBody>
            <a:bodyPr vert="horz" wrap="squar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Hospitals</a:t>
              </a:r>
            </a:p>
          </p:txBody>
        </p:sp>
        <p:sp>
          <p:nvSpPr>
            <p:cNvPr id="36" name="TextBox 35">
              <a:extLst>
                <a:ext uri="{FF2B5EF4-FFF2-40B4-BE49-F238E27FC236}">
                  <a16:creationId xmlns:a16="http://schemas.microsoft.com/office/drawing/2014/main" id="{56968DB0-D186-45A3-92D2-933CC7B9B4B1}"/>
                </a:ext>
              </a:extLst>
            </p:cNvPr>
            <p:cNvSpPr txBox="1">
              <a:spLocks/>
            </p:cNvSpPr>
            <p:nvPr/>
          </p:nvSpPr>
          <p:spPr>
            <a:xfrm>
              <a:off x="8837147" y="4627476"/>
              <a:ext cx="868828" cy="123111"/>
            </a:xfrm>
            <a:prstGeom prst="rect">
              <a:avLst/>
            </a:prstGeom>
          </p:spPr>
          <p:txBody>
            <a:bodyPr vert="horz" wrap="none" lIns="0" tIns="0" rIns="0" bIns="0" rtlCol="0" anchor="t" anchorCtr="0">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a:t>Pharmacies</a:t>
              </a:r>
              <a:endParaRPr lang="en-US" sz="800" dirty="0"/>
            </a:p>
          </p:txBody>
        </p:sp>
        <p:pic>
          <p:nvPicPr>
            <p:cNvPr id="37" name="DoubleArrow 13">
              <a:extLst>
                <a:ext uri="{FF2B5EF4-FFF2-40B4-BE49-F238E27FC236}">
                  <a16:creationId xmlns:a16="http://schemas.microsoft.com/office/drawing/2014/main" id="{3C0C5D84-759F-4921-A094-76FD38945C8C}"/>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7883494" y="3539775"/>
              <a:ext cx="381000" cy="381000"/>
            </a:xfrm>
            <a:prstGeom prst="rect">
              <a:avLst/>
            </a:prstGeom>
          </p:spPr>
        </p:pic>
        <p:pic>
          <p:nvPicPr>
            <p:cNvPr id="38" name="DoubleArrow 13">
              <a:extLst>
                <a:ext uri="{FF2B5EF4-FFF2-40B4-BE49-F238E27FC236}">
                  <a16:creationId xmlns:a16="http://schemas.microsoft.com/office/drawing/2014/main" id="{E8DA34DE-A500-419D-A834-ED6FEAA5C739}"/>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6670792" y="3539775"/>
              <a:ext cx="381000" cy="381000"/>
            </a:xfrm>
            <a:prstGeom prst="rect">
              <a:avLst/>
            </a:prstGeom>
          </p:spPr>
        </p:pic>
        <p:pic>
          <p:nvPicPr>
            <p:cNvPr id="39" name="DoubleArrow 13">
              <a:extLst>
                <a:ext uri="{FF2B5EF4-FFF2-40B4-BE49-F238E27FC236}">
                  <a16:creationId xmlns:a16="http://schemas.microsoft.com/office/drawing/2014/main" id="{76C7BF93-2F3C-4A13-8618-C814C06EFE80}"/>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5403109" y="3539775"/>
              <a:ext cx="381000" cy="381000"/>
            </a:xfrm>
            <a:prstGeom prst="rect">
              <a:avLst/>
            </a:prstGeom>
          </p:spPr>
        </p:pic>
        <p:pic>
          <p:nvPicPr>
            <p:cNvPr id="40" name="DoubleArrow 13">
              <a:extLst>
                <a:ext uri="{FF2B5EF4-FFF2-40B4-BE49-F238E27FC236}">
                  <a16:creationId xmlns:a16="http://schemas.microsoft.com/office/drawing/2014/main" id="{09071271-58F9-41F8-A4A9-B853D538DC3D}"/>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5400000">
              <a:off x="9081061" y="3539775"/>
              <a:ext cx="381000" cy="381000"/>
            </a:xfrm>
            <a:prstGeom prst="rect">
              <a:avLst/>
            </a:prstGeom>
          </p:spPr>
        </p:pic>
        <p:pic>
          <p:nvPicPr>
            <p:cNvPr id="41" name="CustomIcon">
              <a:extLst>
                <a:ext uri="{FF2B5EF4-FFF2-40B4-BE49-F238E27FC236}">
                  <a16:creationId xmlns:a16="http://schemas.microsoft.com/office/drawing/2014/main" id="{D767CE98-1474-4C5B-86C8-3D6D1E9B698C}"/>
                </a:ext>
              </a:extLst>
            </p:cNvPr>
            <p:cNvPicPr>
              <a:picLocks/>
            </p:cNvPicPr>
            <p:nvPr>
              <p:custDataLst>
                <p:tags r:id="rId11"/>
              </p:custDataLst>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888414" y="4221088"/>
              <a:ext cx="371161" cy="371161"/>
            </a:xfrm>
            <a:prstGeom prst="rect">
              <a:avLst/>
            </a:prstGeom>
          </p:spPr>
        </p:pic>
        <p:pic>
          <p:nvPicPr>
            <p:cNvPr id="42" name="CustomIcon">
              <a:extLst>
                <a:ext uri="{FF2B5EF4-FFF2-40B4-BE49-F238E27FC236}">
                  <a16:creationId xmlns:a16="http://schemas.microsoft.com/office/drawing/2014/main" id="{BD9FCBA2-93EF-41F9-B4F3-62D1105A987F}"/>
                </a:ext>
              </a:extLst>
            </p:cNvPr>
            <p:cNvPicPr>
              <a:picLocks/>
            </p:cNvPicPr>
            <p:nvPr>
              <p:custDataLst>
                <p:tags r:id="rId12"/>
              </p:custDataLst>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675711" y="4221088"/>
              <a:ext cx="371161" cy="371161"/>
            </a:xfrm>
            <a:prstGeom prst="rect">
              <a:avLst/>
            </a:prstGeom>
          </p:spPr>
        </p:pic>
        <p:pic>
          <p:nvPicPr>
            <p:cNvPr id="43" name="CustomIcon">
              <a:extLst>
                <a:ext uri="{FF2B5EF4-FFF2-40B4-BE49-F238E27FC236}">
                  <a16:creationId xmlns:a16="http://schemas.microsoft.com/office/drawing/2014/main" id="{CE63F8C5-9442-41D8-9CBC-02628CE80387}"/>
                </a:ext>
              </a:extLst>
            </p:cNvPr>
            <p:cNvPicPr>
              <a:picLocks/>
            </p:cNvPicPr>
            <p:nvPr>
              <p:custDataLst>
                <p:tags r:id="rId13"/>
              </p:custDataLst>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5408028" y="4221088"/>
              <a:ext cx="371161" cy="371161"/>
            </a:xfrm>
            <a:prstGeom prst="rect">
              <a:avLst/>
            </a:prstGeom>
          </p:spPr>
        </p:pic>
        <p:pic>
          <p:nvPicPr>
            <p:cNvPr id="44" name="CustomIcon">
              <a:extLst>
                <a:ext uri="{FF2B5EF4-FFF2-40B4-BE49-F238E27FC236}">
                  <a16:creationId xmlns:a16="http://schemas.microsoft.com/office/drawing/2014/main" id="{95E96B56-CE96-4938-9386-C1AD60BCDE43}"/>
                </a:ext>
              </a:extLst>
            </p:cNvPr>
            <p:cNvPicPr>
              <a:picLocks/>
            </p:cNvPicPr>
            <p:nvPr>
              <p:custDataLst>
                <p:tags r:id="rId14"/>
              </p:custDataLst>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085981" y="4221088"/>
              <a:ext cx="371161" cy="371161"/>
            </a:xfrm>
            <a:prstGeom prst="rect">
              <a:avLst/>
            </a:prstGeom>
          </p:spPr>
        </p:pic>
        <p:pic>
          <p:nvPicPr>
            <p:cNvPr id="45" name="DoubleArrow 13">
              <a:extLst>
                <a:ext uri="{FF2B5EF4-FFF2-40B4-BE49-F238E27FC236}">
                  <a16:creationId xmlns:a16="http://schemas.microsoft.com/office/drawing/2014/main" id="{0441E754-5F7F-4B02-8817-AD64CE19A9A9}"/>
                </a:ext>
              </a:extLst>
            </p:cNvPr>
            <p:cNvPicPr>
              <a:picLocks noChangeAspect="1"/>
            </p:cNvPicPr>
            <p:nvPr>
              <p:custDataLst>
                <p:tags r:id="rId15"/>
              </p:custDataLst>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883087" y="1881512"/>
              <a:ext cx="381000" cy="381000"/>
            </a:xfrm>
            <a:prstGeom prst="rect">
              <a:avLst/>
            </a:prstGeom>
          </p:spPr>
        </p:pic>
        <p:sp>
          <p:nvSpPr>
            <p:cNvPr id="46" name="TextBox 45">
              <a:extLst>
                <a:ext uri="{FF2B5EF4-FFF2-40B4-BE49-F238E27FC236}">
                  <a16:creationId xmlns:a16="http://schemas.microsoft.com/office/drawing/2014/main" id="{B0C02F32-89C9-4379-850D-A23785259570}"/>
                </a:ext>
              </a:extLst>
            </p:cNvPr>
            <p:cNvSpPr txBox="1">
              <a:spLocks/>
            </p:cNvSpPr>
            <p:nvPr/>
          </p:nvSpPr>
          <p:spPr>
            <a:xfrm>
              <a:off x="4912344" y="2059136"/>
              <a:ext cx="476997" cy="246221"/>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facility</a:t>
              </a:r>
            </a:p>
          </p:txBody>
        </p:sp>
        <p:grpSp>
          <p:nvGrpSpPr>
            <p:cNvPr id="47" name="Group 46">
              <a:extLst>
                <a:ext uri="{FF2B5EF4-FFF2-40B4-BE49-F238E27FC236}">
                  <a16:creationId xmlns:a16="http://schemas.microsoft.com/office/drawing/2014/main" id="{A8A9C643-CAF2-478F-A743-D4A1BEB34BF0}"/>
                </a:ext>
              </a:extLst>
            </p:cNvPr>
            <p:cNvGrpSpPr/>
            <p:nvPr/>
          </p:nvGrpSpPr>
          <p:grpSpPr>
            <a:xfrm>
              <a:off x="4973677" y="1764775"/>
              <a:ext cx="354330" cy="258127"/>
              <a:chOff x="5057136" y="1915292"/>
              <a:chExt cx="354330" cy="258127"/>
            </a:xfrm>
          </p:grpSpPr>
          <p:sp>
            <p:nvSpPr>
              <p:cNvPr id="48" name="Freeform: Shape 47">
                <a:extLst>
                  <a:ext uri="{FF2B5EF4-FFF2-40B4-BE49-F238E27FC236}">
                    <a16:creationId xmlns:a16="http://schemas.microsoft.com/office/drawing/2014/main" id="{960E7760-9C69-4105-AC3D-35BB99CEAD23}"/>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57DB93B3-85F8-424D-AE9E-C17D5544D5FD}"/>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1B7B53A3-17EB-489E-9D81-67E88EEF7FDB}"/>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1" name="TextBox 50">
              <a:extLst>
                <a:ext uri="{FF2B5EF4-FFF2-40B4-BE49-F238E27FC236}">
                  <a16:creationId xmlns:a16="http://schemas.microsoft.com/office/drawing/2014/main" id="{11651269-0BBD-485F-88D3-CF6902B0B5F0}"/>
                </a:ext>
              </a:extLst>
            </p:cNvPr>
            <p:cNvSpPr txBox="1">
              <a:spLocks/>
            </p:cNvSpPr>
            <p:nvPr/>
          </p:nvSpPr>
          <p:spPr>
            <a:xfrm>
              <a:off x="5456988" y="2059136"/>
              <a:ext cx="41197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Provider </a:t>
              </a:r>
            </a:p>
          </p:txBody>
        </p:sp>
        <p:grpSp>
          <p:nvGrpSpPr>
            <p:cNvPr id="52" name="Group 51">
              <a:extLst>
                <a:ext uri="{FF2B5EF4-FFF2-40B4-BE49-F238E27FC236}">
                  <a16:creationId xmlns:a16="http://schemas.microsoft.com/office/drawing/2014/main" id="{BA3618CD-8C23-4ACB-B5C4-805405C637D8}"/>
                </a:ext>
              </a:extLst>
            </p:cNvPr>
            <p:cNvGrpSpPr/>
            <p:nvPr/>
          </p:nvGrpSpPr>
          <p:grpSpPr>
            <a:xfrm>
              <a:off x="5485809" y="1764775"/>
              <a:ext cx="354330" cy="258127"/>
              <a:chOff x="5057136" y="1915292"/>
              <a:chExt cx="354330" cy="258127"/>
            </a:xfrm>
          </p:grpSpPr>
          <p:sp>
            <p:nvSpPr>
              <p:cNvPr id="53" name="Freeform: Shape 52">
                <a:extLst>
                  <a:ext uri="{FF2B5EF4-FFF2-40B4-BE49-F238E27FC236}">
                    <a16:creationId xmlns:a16="http://schemas.microsoft.com/office/drawing/2014/main" id="{3A036AF2-BD6B-49D6-84CA-F4C429C2F697}"/>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EBEF488D-EF5A-4F3A-8098-EEB934B35D5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34CF051-9BDE-4652-8C32-9B912F7D1EBE}"/>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56" name="TextBox 55">
              <a:extLst>
                <a:ext uri="{FF2B5EF4-FFF2-40B4-BE49-F238E27FC236}">
                  <a16:creationId xmlns:a16="http://schemas.microsoft.com/office/drawing/2014/main" id="{E3F5D71D-F686-4B4B-93EF-24DF92B53B30}"/>
                </a:ext>
              </a:extLst>
            </p:cNvPr>
            <p:cNvSpPr txBox="1">
              <a:spLocks/>
            </p:cNvSpPr>
            <p:nvPr/>
          </p:nvSpPr>
          <p:spPr>
            <a:xfrm>
              <a:off x="5952670" y="2059136"/>
              <a:ext cx="322204"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Patient</a:t>
              </a:r>
            </a:p>
          </p:txBody>
        </p:sp>
        <p:grpSp>
          <p:nvGrpSpPr>
            <p:cNvPr id="57" name="Group 56">
              <a:extLst>
                <a:ext uri="{FF2B5EF4-FFF2-40B4-BE49-F238E27FC236}">
                  <a16:creationId xmlns:a16="http://schemas.microsoft.com/office/drawing/2014/main" id="{A33B1E68-EC3C-40A1-9768-F66133CB9602}"/>
                </a:ext>
              </a:extLst>
            </p:cNvPr>
            <p:cNvGrpSpPr/>
            <p:nvPr/>
          </p:nvGrpSpPr>
          <p:grpSpPr>
            <a:xfrm>
              <a:off x="5936607" y="1764775"/>
              <a:ext cx="354330" cy="258127"/>
              <a:chOff x="5057136" y="1915292"/>
              <a:chExt cx="354330" cy="258127"/>
            </a:xfrm>
          </p:grpSpPr>
          <p:sp>
            <p:nvSpPr>
              <p:cNvPr id="58" name="Freeform: Shape 57">
                <a:extLst>
                  <a:ext uri="{FF2B5EF4-FFF2-40B4-BE49-F238E27FC236}">
                    <a16:creationId xmlns:a16="http://schemas.microsoft.com/office/drawing/2014/main" id="{63A4A136-11A3-4650-9AC2-E71080FBC58C}"/>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D194D9E-AB26-42DD-B082-786206D1BA14}"/>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94FC934-64AA-4CF5-8570-F10B2A99CC70}"/>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1" name="TextBox 60">
              <a:extLst>
                <a:ext uri="{FF2B5EF4-FFF2-40B4-BE49-F238E27FC236}">
                  <a16:creationId xmlns:a16="http://schemas.microsoft.com/office/drawing/2014/main" id="{7572E046-CAAD-4193-BC71-DBC39BD33685}"/>
                </a:ext>
              </a:extLst>
            </p:cNvPr>
            <p:cNvSpPr txBox="1">
              <a:spLocks/>
            </p:cNvSpPr>
            <p:nvPr/>
          </p:nvSpPr>
          <p:spPr>
            <a:xfrm>
              <a:off x="7764965" y="2059136"/>
              <a:ext cx="331821"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Cancer</a:t>
              </a:r>
            </a:p>
          </p:txBody>
        </p:sp>
        <p:grpSp>
          <p:nvGrpSpPr>
            <p:cNvPr id="62" name="Group 61">
              <a:extLst>
                <a:ext uri="{FF2B5EF4-FFF2-40B4-BE49-F238E27FC236}">
                  <a16:creationId xmlns:a16="http://schemas.microsoft.com/office/drawing/2014/main" id="{6DC66205-04D0-46CE-AE8C-94AE22FD237E}"/>
                </a:ext>
              </a:extLst>
            </p:cNvPr>
            <p:cNvGrpSpPr/>
            <p:nvPr/>
          </p:nvGrpSpPr>
          <p:grpSpPr>
            <a:xfrm>
              <a:off x="7753711" y="1764775"/>
              <a:ext cx="354330" cy="258127"/>
              <a:chOff x="5057136" y="1915292"/>
              <a:chExt cx="354330" cy="258127"/>
            </a:xfrm>
          </p:grpSpPr>
          <p:sp>
            <p:nvSpPr>
              <p:cNvPr id="63" name="Freeform: Shape 62">
                <a:extLst>
                  <a:ext uri="{FF2B5EF4-FFF2-40B4-BE49-F238E27FC236}">
                    <a16:creationId xmlns:a16="http://schemas.microsoft.com/office/drawing/2014/main" id="{16FD45D4-99DF-4834-9C70-A19A717B6F60}"/>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157C4DB8-F426-4577-9AB9-4B76F94A8891}"/>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DDA3EDD4-E9CF-434B-9428-7AB498191B6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66" name="TextBox 65">
              <a:extLst>
                <a:ext uri="{FF2B5EF4-FFF2-40B4-BE49-F238E27FC236}">
                  <a16:creationId xmlns:a16="http://schemas.microsoft.com/office/drawing/2014/main" id="{998D264F-ED59-4927-AA2A-148BA485C787}"/>
                </a:ext>
              </a:extLst>
            </p:cNvPr>
            <p:cNvSpPr txBox="1">
              <a:spLocks/>
            </p:cNvSpPr>
            <p:nvPr/>
          </p:nvSpPr>
          <p:spPr>
            <a:xfrm>
              <a:off x="8175688" y="2059136"/>
              <a:ext cx="436017"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Diabetes </a:t>
              </a:r>
            </a:p>
          </p:txBody>
        </p:sp>
        <p:grpSp>
          <p:nvGrpSpPr>
            <p:cNvPr id="67" name="Group 66">
              <a:extLst>
                <a:ext uri="{FF2B5EF4-FFF2-40B4-BE49-F238E27FC236}">
                  <a16:creationId xmlns:a16="http://schemas.microsoft.com/office/drawing/2014/main" id="{5420D5E7-C00A-47A6-8384-A48DD6702256}"/>
                </a:ext>
              </a:extLst>
            </p:cNvPr>
            <p:cNvGrpSpPr/>
            <p:nvPr/>
          </p:nvGrpSpPr>
          <p:grpSpPr>
            <a:xfrm>
              <a:off x="8216531" y="1764775"/>
              <a:ext cx="354330" cy="258127"/>
              <a:chOff x="5057136" y="1915292"/>
              <a:chExt cx="354330" cy="258127"/>
            </a:xfrm>
          </p:grpSpPr>
          <p:sp>
            <p:nvSpPr>
              <p:cNvPr id="68" name="Freeform: Shape 67">
                <a:extLst>
                  <a:ext uri="{FF2B5EF4-FFF2-40B4-BE49-F238E27FC236}">
                    <a16:creationId xmlns:a16="http://schemas.microsoft.com/office/drawing/2014/main" id="{51AB06C4-847D-43F8-A907-BC12CD5BA61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FDBDE52-644D-4A90-9BDE-4460FD1DBBB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EDCCD01-D084-4D73-9CB5-82F6163AD1B6}"/>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1" name="TextBox 70">
              <a:extLst>
                <a:ext uri="{FF2B5EF4-FFF2-40B4-BE49-F238E27FC236}">
                  <a16:creationId xmlns:a16="http://schemas.microsoft.com/office/drawing/2014/main" id="{1C2F9392-32D9-4488-BF75-B23494044BEE}"/>
                </a:ext>
              </a:extLst>
            </p:cNvPr>
            <p:cNvSpPr txBox="1">
              <a:spLocks/>
            </p:cNvSpPr>
            <p:nvPr/>
          </p:nvSpPr>
          <p:spPr>
            <a:xfrm>
              <a:off x="7383062" y="2059136"/>
              <a:ext cx="25167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Injury</a:t>
              </a:r>
            </a:p>
          </p:txBody>
        </p:sp>
        <p:grpSp>
          <p:nvGrpSpPr>
            <p:cNvPr id="72" name="Group 71">
              <a:extLst>
                <a:ext uri="{FF2B5EF4-FFF2-40B4-BE49-F238E27FC236}">
                  <a16:creationId xmlns:a16="http://schemas.microsoft.com/office/drawing/2014/main" id="{BAA31813-86E0-4917-950A-1FC40DCA8E7A}"/>
                </a:ext>
              </a:extLst>
            </p:cNvPr>
            <p:cNvGrpSpPr/>
            <p:nvPr/>
          </p:nvGrpSpPr>
          <p:grpSpPr>
            <a:xfrm>
              <a:off x="7331734" y="1764775"/>
              <a:ext cx="354330" cy="258127"/>
              <a:chOff x="5057136" y="1915292"/>
              <a:chExt cx="354330" cy="258127"/>
            </a:xfrm>
          </p:grpSpPr>
          <p:sp>
            <p:nvSpPr>
              <p:cNvPr id="73" name="Freeform: Shape 72">
                <a:extLst>
                  <a:ext uri="{FF2B5EF4-FFF2-40B4-BE49-F238E27FC236}">
                    <a16:creationId xmlns:a16="http://schemas.microsoft.com/office/drawing/2014/main" id="{9FD7866C-169F-4C4C-A32B-B9BB3AE219F1}"/>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07A769E-DD9C-408B-A029-93588019EA33}"/>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854BEE1-2CF1-4336-A83B-97D601748DE4}"/>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76" name="TextBox 75">
              <a:extLst>
                <a:ext uri="{FF2B5EF4-FFF2-40B4-BE49-F238E27FC236}">
                  <a16:creationId xmlns:a16="http://schemas.microsoft.com/office/drawing/2014/main" id="{09F2BC9A-6794-451F-8C5B-8C568FC84208}"/>
                </a:ext>
              </a:extLst>
            </p:cNvPr>
            <p:cNvSpPr txBox="1"/>
            <p:nvPr/>
          </p:nvSpPr>
          <p:spPr>
            <a:xfrm>
              <a:off x="8813236" y="2059136"/>
              <a:ext cx="86562" cy="123111"/>
            </a:xfrm>
            <a:prstGeom prst="rect">
              <a:avLst/>
            </a:prstGeom>
          </p:spPr>
          <p:txBody>
            <a:bodyPr vert="horz" wrap="non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a:t>
              </a:r>
            </a:p>
          </p:txBody>
        </p:sp>
        <p:grpSp>
          <p:nvGrpSpPr>
            <p:cNvPr id="77" name="Group 76">
              <a:extLst>
                <a:ext uri="{FF2B5EF4-FFF2-40B4-BE49-F238E27FC236}">
                  <a16:creationId xmlns:a16="http://schemas.microsoft.com/office/drawing/2014/main" id="{107AD669-E736-41B7-A64B-B78AF0168870}"/>
                </a:ext>
              </a:extLst>
            </p:cNvPr>
            <p:cNvGrpSpPr/>
            <p:nvPr/>
          </p:nvGrpSpPr>
          <p:grpSpPr>
            <a:xfrm>
              <a:off x="8679352" y="1764775"/>
              <a:ext cx="354330" cy="258127"/>
              <a:chOff x="5057136" y="1915292"/>
              <a:chExt cx="354330" cy="258127"/>
            </a:xfrm>
          </p:grpSpPr>
          <p:sp>
            <p:nvSpPr>
              <p:cNvPr id="78" name="Freeform: Shape 77">
                <a:extLst>
                  <a:ext uri="{FF2B5EF4-FFF2-40B4-BE49-F238E27FC236}">
                    <a16:creationId xmlns:a16="http://schemas.microsoft.com/office/drawing/2014/main" id="{37B500D1-926F-4A96-A94E-44B399B6E26B}"/>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6536AE78-068B-4BDA-B50A-B3C691C46E2C}"/>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2B6BA068-FEB2-45DC-81C8-113B637DD6ED}"/>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1" name="TextBox 80">
              <a:extLst>
                <a:ext uri="{FF2B5EF4-FFF2-40B4-BE49-F238E27FC236}">
                  <a16:creationId xmlns:a16="http://schemas.microsoft.com/office/drawing/2014/main" id="{767D5B8B-61DC-4A0E-8B87-3CDAAD160B6D}"/>
                </a:ext>
              </a:extLst>
            </p:cNvPr>
            <p:cNvSpPr txBox="1">
              <a:spLocks/>
            </p:cNvSpPr>
            <p:nvPr/>
          </p:nvSpPr>
          <p:spPr>
            <a:xfrm>
              <a:off x="6358584" y="2059136"/>
              <a:ext cx="456856" cy="369332"/>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Shared health record </a:t>
              </a:r>
            </a:p>
          </p:txBody>
        </p:sp>
        <p:grpSp>
          <p:nvGrpSpPr>
            <p:cNvPr id="82" name="Group 81">
              <a:extLst>
                <a:ext uri="{FF2B5EF4-FFF2-40B4-BE49-F238E27FC236}">
                  <a16:creationId xmlns:a16="http://schemas.microsoft.com/office/drawing/2014/main" id="{B43E247B-E546-458A-886D-716D90B2A14A}"/>
                </a:ext>
              </a:extLst>
            </p:cNvPr>
            <p:cNvGrpSpPr/>
            <p:nvPr/>
          </p:nvGrpSpPr>
          <p:grpSpPr>
            <a:xfrm>
              <a:off x="6409847" y="1764775"/>
              <a:ext cx="354330" cy="258127"/>
              <a:chOff x="5057136" y="1915292"/>
              <a:chExt cx="354330" cy="258127"/>
            </a:xfrm>
          </p:grpSpPr>
          <p:sp>
            <p:nvSpPr>
              <p:cNvPr id="83" name="Freeform: Shape 82">
                <a:extLst>
                  <a:ext uri="{FF2B5EF4-FFF2-40B4-BE49-F238E27FC236}">
                    <a16:creationId xmlns:a16="http://schemas.microsoft.com/office/drawing/2014/main" id="{566EE6FE-4AE5-4564-8A60-33D9C5D6DD7D}"/>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4B41B672-EAD0-44D6-8350-DC5B150B1FF9}"/>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33F99443-8B74-4EE0-9923-A48B840ACB92}"/>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86" name="Rectangle 85">
              <a:extLst>
                <a:ext uri="{FF2B5EF4-FFF2-40B4-BE49-F238E27FC236}">
                  <a16:creationId xmlns:a16="http://schemas.microsoft.com/office/drawing/2014/main" id="{5EC7C717-A695-4FDF-B30D-45A22D2789F3}"/>
                </a:ext>
              </a:extLst>
            </p:cNvPr>
            <p:cNvSpPr>
              <a:spLocks/>
            </p:cNvSpPr>
            <p:nvPr/>
          </p:nvSpPr>
          <p:spPr>
            <a:xfrm>
              <a:off x="6358584" y="1698630"/>
              <a:ext cx="456856"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sp>
          <p:nvSpPr>
            <p:cNvPr id="87" name="TextBox 86">
              <a:extLst>
                <a:ext uri="{FF2B5EF4-FFF2-40B4-BE49-F238E27FC236}">
                  <a16:creationId xmlns:a16="http://schemas.microsoft.com/office/drawing/2014/main" id="{6790D0AB-22E1-42CC-8119-1936F2D316DA}"/>
                </a:ext>
              </a:extLst>
            </p:cNvPr>
            <p:cNvSpPr txBox="1"/>
            <p:nvPr/>
          </p:nvSpPr>
          <p:spPr>
            <a:xfrm>
              <a:off x="9101332" y="2059136"/>
              <a:ext cx="604194" cy="369332"/>
            </a:xfrm>
            <a:prstGeom prst="rect">
              <a:avLst/>
            </a:prstGeom>
          </p:spPr>
          <p:txBody>
            <a:bodyPr vert="horz" wrap="square" lIns="0" tIns="0" rIns="0" bIns="0" rtlCol="0" anchor="t" anchorCtr="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lgn="ctr">
                <a:buNone/>
              </a:pPr>
              <a:r>
                <a:rPr lang="en-US" sz="800" dirty="0"/>
                <a:t>Health data standards terminology </a:t>
              </a:r>
            </a:p>
          </p:txBody>
        </p:sp>
        <p:grpSp>
          <p:nvGrpSpPr>
            <p:cNvPr id="88" name="Group 87">
              <a:extLst>
                <a:ext uri="{FF2B5EF4-FFF2-40B4-BE49-F238E27FC236}">
                  <a16:creationId xmlns:a16="http://schemas.microsoft.com/office/drawing/2014/main" id="{44A4FFE5-84E1-49D1-AE3A-EDD836C8C602}"/>
                </a:ext>
              </a:extLst>
            </p:cNvPr>
            <p:cNvGrpSpPr/>
            <p:nvPr/>
          </p:nvGrpSpPr>
          <p:grpSpPr>
            <a:xfrm>
              <a:off x="9226264" y="1764775"/>
              <a:ext cx="354330" cy="258127"/>
              <a:chOff x="5057136" y="1915292"/>
              <a:chExt cx="354330" cy="258127"/>
            </a:xfrm>
          </p:grpSpPr>
          <p:sp>
            <p:nvSpPr>
              <p:cNvPr id="89" name="Freeform: Shape 88">
                <a:extLst>
                  <a:ext uri="{FF2B5EF4-FFF2-40B4-BE49-F238E27FC236}">
                    <a16:creationId xmlns:a16="http://schemas.microsoft.com/office/drawing/2014/main" id="{50E58520-D342-43AE-84DC-D443D0A072F5}"/>
                  </a:ext>
                </a:extLst>
              </p:cNvPr>
              <p:cNvSpPr/>
              <p:nvPr/>
            </p:nvSpPr>
            <p:spPr>
              <a:xfrm>
                <a:off x="5057136" y="1915292"/>
                <a:ext cx="354330" cy="100964"/>
              </a:xfrm>
              <a:custGeom>
                <a:avLst/>
                <a:gdLst>
                  <a:gd name="connsiteX0" fmla="*/ 354330 w 354330"/>
                  <a:gd name="connsiteY0" fmla="*/ 50483 h 100964"/>
                  <a:gd name="connsiteX1" fmla="*/ 177165 w 354330"/>
                  <a:gd name="connsiteY1" fmla="*/ 100965 h 100964"/>
                  <a:gd name="connsiteX2" fmla="*/ 0 w 354330"/>
                  <a:gd name="connsiteY2" fmla="*/ 50483 h 100964"/>
                  <a:gd name="connsiteX3" fmla="*/ 177165 w 354330"/>
                  <a:gd name="connsiteY3" fmla="*/ 0 h 100964"/>
                  <a:gd name="connsiteX4" fmla="*/ 354330 w 354330"/>
                  <a:gd name="connsiteY4" fmla="*/ 50483 h 100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100964">
                    <a:moveTo>
                      <a:pt x="354330" y="50483"/>
                    </a:moveTo>
                    <a:cubicBezTo>
                      <a:pt x="354330" y="78363"/>
                      <a:pt x="275011" y="100965"/>
                      <a:pt x="177165" y="100965"/>
                    </a:cubicBezTo>
                    <a:cubicBezTo>
                      <a:pt x="79319" y="100965"/>
                      <a:pt x="0" y="78363"/>
                      <a:pt x="0" y="50483"/>
                    </a:cubicBezTo>
                    <a:cubicBezTo>
                      <a:pt x="0" y="22602"/>
                      <a:pt x="79319" y="0"/>
                      <a:pt x="177165" y="0"/>
                    </a:cubicBezTo>
                    <a:cubicBezTo>
                      <a:pt x="275011" y="0"/>
                      <a:pt x="354330" y="22602"/>
                      <a:pt x="354330" y="50483"/>
                    </a:cubicBezTo>
                    <a:close/>
                  </a:path>
                </a:pathLst>
              </a:custGeom>
              <a:noFill/>
              <a:ln w="12700" cap="flat">
                <a:solidFill>
                  <a:schemeClr val="accent1"/>
                </a:solid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6042C36-0EB6-4FF7-916B-50720E5BE92F}"/>
                  </a:ext>
                </a:extLst>
              </p:cNvPr>
              <p:cNvSpPr/>
              <p:nvPr/>
            </p:nvSpPr>
            <p:spPr>
              <a:xfrm>
                <a:off x="5057136" y="2044832"/>
                <a:ext cx="354330" cy="50482"/>
              </a:xfrm>
              <a:custGeom>
                <a:avLst/>
                <a:gdLst>
                  <a:gd name="connsiteX0" fmla="*/ 0 w 354330"/>
                  <a:gd name="connsiteY0" fmla="*/ 0 h 50482"/>
                  <a:gd name="connsiteX1" fmla="*/ 177165 w 354330"/>
                  <a:gd name="connsiteY1" fmla="*/ 50482 h 50482"/>
                  <a:gd name="connsiteX2" fmla="*/ 354330 w 354330"/>
                  <a:gd name="connsiteY2" fmla="*/ 0 h 50482"/>
                </a:gdLst>
                <a:ahLst/>
                <a:cxnLst>
                  <a:cxn ang="0">
                    <a:pos x="connsiteX0" y="connsiteY0"/>
                  </a:cxn>
                  <a:cxn ang="0">
                    <a:pos x="connsiteX1" y="connsiteY1"/>
                  </a:cxn>
                  <a:cxn ang="0">
                    <a:pos x="connsiteX2" y="connsiteY2"/>
                  </a:cxn>
                </a:cxnLst>
                <a:rect l="l" t="t" r="r" b="b"/>
                <a:pathLst>
                  <a:path w="354330" h="50482">
                    <a:moveTo>
                      <a:pt x="0" y="0"/>
                    </a:moveTo>
                    <a:cubicBezTo>
                      <a:pt x="0" y="27623"/>
                      <a:pt x="79058" y="50482"/>
                      <a:pt x="177165" y="50482"/>
                    </a:cubicBezTo>
                    <a:cubicBezTo>
                      <a:pt x="275273" y="50482"/>
                      <a:pt x="354330" y="27623"/>
                      <a:pt x="354330" y="0"/>
                    </a:cubicBezTo>
                  </a:path>
                </a:pathLst>
              </a:custGeom>
              <a:noFill/>
              <a:ln w="12700" cap="flat">
                <a:solidFill>
                  <a:schemeClr val="accent1"/>
                </a:solid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04136B98-EB54-49E8-AC05-09DD8AA90569}"/>
                  </a:ext>
                </a:extLst>
              </p:cNvPr>
              <p:cNvSpPr/>
              <p:nvPr/>
            </p:nvSpPr>
            <p:spPr>
              <a:xfrm>
                <a:off x="5057136" y="1965775"/>
                <a:ext cx="354330" cy="207644"/>
              </a:xfrm>
              <a:custGeom>
                <a:avLst/>
                <a:gdLst>
                  <a:gd name="connsiteX0" fmla="*/ 354330 w 354330"/>
                  <a:gd name="connsiteY0" fmla="*/ 0 h 207644"/>
                  <a:gd name="connsiteX1" fmla="*/ 354330 w 354330"/>
                  <a:gd name="connsiteY1" fmla="*/ 157163 h 207644"/>
                  <a:gd name="connsiteX2" fmla="*/ 177165 w 354330"/>
                  <a:gd name="connsiteY2" fmla="*/ 207645 h 207644"/>
                  <a:gd name="connsiteX3" fmla="*/ 0 w 354330"/>
                  <a:gd name="connsiteY3" fmla="*/ 157163 h 207644"/>
                  <a:gd name="connsiteX4" fmla="*/ 0 w 354330"/>
                  <a:gd name="connsiteY4" fmla="*/ 0 h 20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 h="207644">
                    <a:moveTo>
                      <a:pt x="354330" y="0"/>
                    </a:moveTo>
                    <a:lnTo>
                      <a:pt x="354330" y="157163"/>
                    </a:lnTo>
                    <a:cubicBezTo>
                      <a:pt x="354330" y="184785"/>
                      <a:pt x="274320" y="207645"/>
                      <a:pt x="177165" y="207645"/>
                    </a:cubicBezTo>
                    <a:cubicBezTo>
                      <a:pt x="80010" y="207645"/>
                      <a:pt x="0" y="184785"/>
                      <a:pt x="0" y="157163"/>
                    </a:cubicBezTo>
                    <a:lnTo>
                      <a:pt x="0" y="0"/>
                    </a:lnTo>
                  </a:path>
                </a:pathLst>
              </a:custGeom>
              <a:noFill/>
              <a:ln w="12700" cap="flat">
                <a:solidFill>
                  <a:schemeClr val="accent1"/>
                </a:solidFill>
                <a:prstDash val="solid"/>
                <a:miter/>
              </a:ln>
            </p:spPr>
            <p:txBody>
              <a:bodyPr rtlCol="0" anchor="ctr"/>
              <a:lstStyle/>
              <a:p>
                <a:endParaRPr lang="en-US"/>
              </a:p>
            </p:txBody>
          </p:sp>
        </p:grpSp>
        <p:sp>
          <p:nvSpPr>
            <p:cNvPr id="92" name="Rectangle 91">
              <a:extLst>
                <a:ext uri="{FF2B5EF4-FFF2-40B4-BE49-F238E27FC236}">
                  <a16:creationId xmlns:a16="http://schemas.microsoft.com/office/drawing/2014/main" id="{ABE1E5D3-1149-422B-BA32-E0C7714A08FD}"/>
                </a:ext>
              </a:extLst>
            </p:cNvPr>
            <p:cNvSpPr>
              <a:spLocks/>
            </p:cNvSpPr>
            <p:nvPr/>
          </p:nvSpPr>
          <p:spPr>
            <a:xfrm>
              <a:off x="9101332" y="1698630"/>
              <a:ext cx="604194" cy="746765"/>
            </a:xfrm>
            <a:prstGeom prst="rect">
              <a:avLst/>
            </a:prstGeom>
            <a:noFill/>
            <a:ln w="6350">
              <a:solidFill>
                <a:schemeClr val="tx1"/>
              </a:solidFill>
            </a:ln>
          </p:spPr>
          <p:txBody>
            <a:bodyPr wrap="square" rtlCol="0" anchor="ctr">
              <a:noAutofit/>
            </a:bodyPr>
            <a:lstStyle/>
            <a:p>
              <a:pPr marL="0" algn="ctr" fontAlgn="ctr">
                <a:lnSpc>
                  <a:spcPct val="114000"/>
                </a:lnSpc>
                <a:spcAft>
                  <a:spcPts val="400"/>
                </a:spcAft>
              </a:pPr>
              <a:endParaRPr kumimoji="1" lang="en-US" sz="1200" dirty="0"/>
            </a:p>
          </p:txBody>
        </p:sp>
      </p:grpSp>
      <p:sp>
        <p:nvSpPr>
          <p:cNvPr id="6" name="Rectangle 5">
            <a:extLst>
              <a:ext uri="{FF2B5EF4-FFF2-40B4-BE49-F238E27FC236}">
                <a16:creationId xmlns:a16="http://schemas.microsoft.com/office/drawing/2014/main" id="{18C66068-C002-4840-84E1-807F815827DA}"/>
              </a:ext>
            </a:extLst>
          </p:cNvPr>
          <p:cNvSpPr/>
          <p:nvPr/>
        </p:nvSpPr>
        <p:spPr>
          <a:xfrm>
            <a:off x="4953000" y="1417180"/>
            <a:ext cx="4752526" cy="3456518"/>
          </a:xfrm>
          <a:prstGeom prst="rect">
            <a:avLst/>
          </a:prstGeom>
          <a:noFill/>
          <a:ln w="12700">
            <a:solidFill>
              <a:schemeClr val="accent6"/>
            </a:solidFill>
          </a:ln>
        </p:spPr>
        <p:txBody>
          <a:bodyPr wrap="square" rtlCol="0" anchor="ctr">
            <a:noAutofit/>
          </a:bodyPr>
          <a:lstStyle/>
          <a:p>
            <a:pPr marL="0" algn="ctr" fontAlgn="ctr">
              <a:lnSpc>
                <a:spcPct val="114000"/>
              </a:lnSpc>
              <a:spcAft>
                <a:spcPts val="400"/>
              </a:spcAft>
            </a:pPr>
            <a:endParaRPr kumimoji="1" lang="en-US" sz="1200" dirty="0"/>
          </a:p>
        </p:txBody>
      </p:sp>
    </p:spTree>
    <p:extLst>
      <p:ext uri="{BB962C8B-B14F-4D97-AF65-F5344CB8AC3E}">
        <p14:creationId xmlns:p14="http://schemas.microsoft.com/office/powerpoint/2010/main" val="396520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753220" y="3686716"/>
            <a:ext cx="1868786"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正方形/長方形 29"/>
          <p:cNvSpPr/>
          <p:nvPr/>
        </p:nvSpPr>
        <p:spPr>
          <a:xfrm>
            <a:off x="2755619" y="3464748"/>
            <a:ext cx="2590287" cy="18000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a:t>フィリピン／医療関連／制度</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公的保険制度</a:t>
            </a:r>
          </a:p>
        </p:txBody>
      </p:sp>
      <p:graphicFrame>
        <p:nvGraphicFramePr>
          <p:cNvPr id="11" name="表 10"/>
          <p:cNvGraphicFramePr>
            <a:graphicFrameLocks noGrp="1"/>
          </p:cNvGraphicFramePr>
          <p:nvPr>
            <p:extLst>
              <p:ext uri="{D42A27DB-BD31-4B8C-83A1-F6EECF244321}">
                <p14:modId xmlns:p14="http://schemas.microsoft.com/office/powerpoint/2010/main" val="3486690240"/>
              </p:ext>
            </p:extLst>
          </p:nvPr>
        </p:nvGraphicFramePr>
        <p:xfrm>
          <a:off x="848544" y="2061304"/>
          <a:ext cx="8208186" cy="4104000"/>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6552000">
                  <a:extLst>
                    <a:ext uri="{9D8B030D-6E8A-4147-A177-3AD203B41FA5}">
                      <a16:colId xmlns:a16="http://schemas.microsoft.com/office/drawing/2014/main" val="20002"/>
                    </a:ext>
                  </a:extLst>
                </a:gridCol>
              </a:tblGrid>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根拠法</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共和国法第</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号（</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National Health Insurance Act of 1995, Republic Act No.7875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運営主体</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フィリピン健康保険公社（</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Philippine Health Insurance Corporation</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latin typeface="Arial" panose="020B0604020202020204" pitchFamily="34" charset="0"/>
                          <a:ea typeface="ＭＳ Ｐゴシック" panose="020B0600070205080204" pitchFamily="50" charset="-128"/>
                          <a:cs typeface="Arial" panose="020B0604020202020204" pitchFamily="34" charset="0"/>
                        </a:rPr>
                        <a:t>PHIC</a:t>
                      </a:r>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被保険者資格</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1" dirty="0">
                          <a:latin typeface="Arial" panose="020B0604020202020204" pitchFamily="34" charset="0"/>
                          <a:ea typeface="ＭＳ Ｐゴシック" panose="020B0600070205080204" pitchFamily="50" charset="-128"/>
                          <a:cs typeface="Arial" panose="020B0604020202020204" pitchFamily="34" charset="0"/>
                        </a:rPr>
                        <a:t>全国民</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88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給付対象</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本人及びその被扶養者（配偶者、就業しておらず未婚の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歳未満の子ども、保険未加入の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歳以上の親）</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20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給付の種類</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入院給付</a:t>
                      </a:r>
                      <a:endPar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高額療養費制度</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外来給付</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76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本人負担割合等</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包括払いが規定されている疾患の入院給付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endParaRPr kumimoji="1" lang="en-US" altLang="ja-JP"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包括払いの対象とならない場合 は、</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各医療行為毎</a:t>
                      </a:r>
                      <a:r>
                        <a:rPr kumimoji="1" lang="ja-JP" altLang="en-US" sz="11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の</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規定額を超えた部分</a:t>
                      </a:r>
                      <a:r>
                        <a:rPr kumimoji="1" lang="ja-JP" altLang="en-US" sz="11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a:t>
                      </a:r>
                      <a:r>
                        <a:rPr kumimoji="1" lang="ja-JP" altLang="en-US" sz="1200" b="0" i="0" u="none" strike="noStrike" kern="1200" cap="none" spc="0" normalizeH="0" baseline="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Arial" panose="020B0604020202020204" pitchFamily="34" charset="0"/>
                        </a:rPr>
                        <a:t>自己負担</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財　源</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保険料</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収入の</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2.75%</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（労使折半）</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政府負担</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先住民族の保険料は政府負担、低所得者の保険料は地方自治体等が負担している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88000">
                <a:tc rowSpan="2">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100" dirty="0"/>
                        <a:t>1</a:t>
                      </a:r>
                      <a:r>
                        <a:rPr lang="ja-JP" altLang="en-US" sz="1100" dirty="0"/>
                        <a:t>億</a:t>
                      </a:r>
                      <a:r>
                        <a:rPr lang="en-US" altLang="ja-JP" sz="1100" dirty="0"/>
                        <a:t>46</a:t>
                      </a:r>
                      <a:r>
                        <a:rPr lang="ja-JP" altLang="en-US" sz="1100" dirty="0"/>
                        <a:t>万人（うち被保険者</a:t>
                      </a:r>
                      <a:r>
                        <a:rPr lang="en-US" altLang="ja-JP" sz="1100" dirty="0"/>
                        <a:t>5,380</a:t>
                      </a:r>
                      <a:r>
                        <a:rPr lang="ja-JP" altLang="en-US" sz="1100" dirty="0"/>
                        <a:t>万人、被扶養者</a:t>
                      </a:r>
                      <a:r>
                        <a:rPr lang="en-US" altLang="ja-JP" sz="1100" dirty="0"/>
                        <a:t>5,067</a:t>
                      </a:r>
                      <a:r>
                        <a:rPr lang="ja-JP" altLang="en-US" sz="1100" dirty="0"/>
                        <a:t>万人）／カバー率</a:t>
                      </a:r>
                      <a:r>
                        <a:rPr lang="en-US" altLang="ja-JP" sz="1100" dirty="0"/>
                        <a:t>98</a:t>
                      </a:r>
                      <a:r>
                        <a:rPr lang="ja-JP" altLang="en-US" sz="1100" dirty="0"/>
                        <a:t>％（</a:t>
                      </a:r>
                      <a:r>
                        <a:rPr lang="en-US" altLang="ja-JP" sz="1100" dirty="0"/>
                        <a:t>2018</a:t>
                      </a:r>
                      <a:r>
                        <a:rPr lang="ja-JP" altLang="en-US" sz="1100" dirty="0"/>
                        <a:t>年）</a:t>
                      </a:r>
                      <a:endParaRPr kumimoji="1" lang="ja-JP" altLang="en-US" sz="11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88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1,210</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億ペソ（</a:t>
                      </a:r>
                      <a:r>
                        <a:rPr kumimoji="1" lang="en-US" altLang="ja-JP" sz="110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100" dirty="0">
                          <a:latin typeface="Arial" panose="020B0604020202020204" pitchFamily="34" charset="0"/>
                          <a:ea typeface="ＭＳ Ｐゴシック" panose="020B0600070205080204" pitchFamily="50" charset="-128"/>
                          <a:cs typeface="Arial" panose="020B0604020202020204" pitchFamily="34" charset="0"/>
                        </a:rPr>
                        <a:t>年）</a:t>
                      </a:r>
                      <a:endParaRPr kumimoji="1" lang="ja-JP" altLang="en-US" sz="1100" strike="noStrike" baseline="3000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504000">
                <a:tc gridSpan="2">
                  <a:txBody>
                    <a:bodyPr/>
                    <a:lstStyle/>
                    <a:p>
                      <a:pPr algn="dist" fontAlgn="ctr" hangingPunct="1"/>
                      <a:r>
                        <a:rPr kumimoji="1" lang="ja-JP" altLang="en-US" sz="1100" dirty="0">
                          <a:solidFill>
                            <a:schemeClr val="bg1"/>
                          </a:solidFill>
                          <a:latin typeface="HGP創英角ｺﾞｼｯｸUB" panose="020B0900000000000000" pitchFamily="50" charset="-128"/>
                          <a:ea typeface="HGP創英角ｺﾞｼｯｸUB" panose="020B0900000000000000" pitchFamily="50" charset="-128"/>
                        </a:rPr>
                        <a:t>公的医療保険対象機関</a:t>
                      </a:r>
                    </a:p>
                  </a:txBody>
                  <a:tcPr marL="108000" marR="108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公的医療機関</a:t>
                      </a:r>
                      <a:endPar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1600" marR="0" lvl="0" indent="-11160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Char char="l"/>
                        <a:tabLst/>
                        <a:defRPr/>
                      </a:pPr>
                      <a:r>
                        <a:rPr kumimoji="1" lang="zh-TW"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民間医療機関</a:t>
                      </a:r>
                      <a:r>
                        <a:rPr kumimoji="1" lang="ja-JP" altLang="en-US" sz="11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（フィルヘルスの指定医療機関のみ）</a:t>
                      </a:r>
                      <a:endPar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テキスト ボックス 14"/>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フィリピン健康保険公社により全国規模の公的医療保険（</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Philhealth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：フィルヘルス）が運営されて</a:t>
            </a:r>
            <a:r>
              <a:rPr lang="ja-JP" altLang="en-US" sz="1400" dirty="0">
                <a:latin typeface="+mn-ea"/>
                <a:cs typeface="Arial" panose="020B0604020202020204" pitchFamily="34" charset="0"/>
              </a:rPr>
              <a:t>おり、フィリピン政府はすべての国民をフィルヘルスの被保険者とすることを目指している。</a:t>
            </a:r>
            <a:endParaRPr lang="en-US" altLang="ja-JP" sz="1400" dirty="0">
              <a:latin typeface="+mn-ea"/>
              <a:cs typeface="Arial" panose="020B0604020202020204" pitchFamily="34" charset="0"/>
            </a:endParaRPr>
          </a:p>
        </p:txBody>
      </p:sp>
      <p:sp>
        <p:nvSpPr>
          <p:cNvPr id="18" name="Rectangle 6"/>
          <p:cNvSpPr>
            <a:spLocks noChangeArrowheads="1"/>
          </p:cNvSpPr>
          <p:nvPr/>
        </p:nvSpPr>
        <p:spPr bwMode="auto">
          <a:xfrm>
            <a:off x="848544" y="1773272"/>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フィルヘルス（</a:t>
            </a:r>
            <a:r>
              <a:rPr lang="en-US" altLang="ja-JP" sz="1400" dirty="0" err="1">
                <a:latin typeface="Arial Black" panose="020B0A04020102020204" pitchFamily="34" charset="0"/>
                <a:ea typeface="HGP創英角ｺﾞｼｯｸUB" panose="020B0900000000000000" pitchFamily="50" charset="-128"/>
                <a:cs typeface="Arial" panose="020B0604020202020204" pitchFamily="34" charset="0"/>
              </a:rPr>
              <a:t>Philhealth</a:t>
            </a:r>
            <a:r>
              <a:rPr lang="ja-JP" altLang="en-US" sz="1400" dirty="0">
                <a:latin typeface="Arial Black" panose="020B0A04020102020204" pitchFamily="34" charset="0"/>
                <a:ea typeface="HGP創英角ｺﾞｼｯｸUB" panose="020B0900000000000000" pitchFamily="50" charset="-128"/>
                <a:cs typeface="Arial" panose="020B0604020202020204" pitchFamily="34" charset="0"/>
              </a:rPr>
              <a:t>）</a:t>
            </a:r>
            <a:r>
              <a:rPr lang="ja-JP" altLang="en-US" sz="1400" dirty="0">
                <a:solidFill>
                  <a:srgbClr val="000000"/>
                </a:solidFill>
                <a:latin typeface="Arial Black" pitchFamily="34" charset="0"/>
                <a:ea typeface="HGP創英角ｺﾞｼｯｸUB" pitchFamily="50" charset="-128"/>
              </a:rPr>
              <a:t>の概要</a:t>
            </a:r>
          </a:p>
        </p:txBody>
      </p:sp>
      <p:sp>
        <p:nvSpPr>
          <p:cNvPr id="21" name="テキスト ボックス 20"/>
          <p:cNvSpPr txBox="1"/>
          <p:nvPr/>
        </p:nvSpPr>
        <p:spPr>
          <a:xfrm>
            <a:off x="200472" y="6525344"/>
            <a:ext cx="9001000" cy="33893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年海外情勢報告」</a:t>
            </a:r>
          </a:p>
        </p:txBody>
      </p:sp>
      <p:sp>
        <p:nvSpPr>
          <p:cNvPr id="4" name="正方形/長方形 3"/>
          <p:cNvSpPr/>
          <p:nvPr/>
        </p:nvSpPr>
        <p:spPr>
          <a:xfrm>
            <a:off x="5044722" y="3295372"/>
            <a:ext cx="2160239" cy="144016"/>
          </a:xfrm>
          <a:prstGeom prst="rect">
            <a:avLst/>
          </a:prstGeom>
          <a:noFill/>
        </p:spPr>
        <p:txBody>
          <a:bodyPr wrap="none" lIns="72000" tIns="0" rIns="0" bIns="0" anchor="ctr" anchorCtr="0">
            <a:noAutofit/>
          </a:bodyPr>
          <a:lstStyle/>
          <a:p>
            <a:pPr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包括払い：</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ケースレート、出来高払い）</a:t>
            </a:r>
            <a:endParaRPr lang="ja-JP" altLang="en-US" sz="1000" dirty="0"/>
          </a:p>
        </p:txBody>
      </p:sp>
      <p:grpSp>
        <p:nvGrpSpPr>
          <p:cNvPr id="3" name="Group 2">
            <a:extLst>
              <a:ext uri="{FF2B5EF4-FFF2-40B4-BE49-F238E27FC236}">
                <a16:creationId xmlns:a16="http://schemas.microsoft.com/office/drawing/2014/main" id="{DEE7C79E-9EF1-49A2-9357-DDBDC28137EC}"/>
              </a:ext>
            </a:extLst>
          </p:cNvPr>
          <p:cNvGrpSpPr/>
          <p:nvPr/>
        </p:nvGrpSpPr>
        <p:grpSpPr>
          <a:xfrm>
            <a:off x="3440832" y="3262357"/>
            <a:ext cx="1639441" cy="180000"/>
            <a:chOff x="3385567" y="2708888"/>
            <a:chExt cx="1639441" cy="180000"/>
          </a:xfrm>
        </p:grpSpPr>
        <p:sp>
          <p:nvSpPr>
            <p:cNvPr id="28" name="角丸四角形 27"/>
            <p:cNvSpPr/>
            <p:nvPr/>
          </p:nvSpPr>
          <p:spPr>
            <a:xfrm>
              <a:off x="3512841" y="2708888"/>
              <a:ext cx="1512167" cy="180000"/>
            </a:xfrm>
            <a:prstGeom prst="roundRect">
              <a:avLst/>
            </a:prstGeom>
            <a:solidFill>
              <a:srgbClr val="FEDACA"/>
            </a:solidFill>
            <a:ln w="19050" cap="flat" cmpd="sng" algn="ctr">
              <a:solidFill>
                <a:srgbClr val="F24A38"/>
              </a:solidFill>
              <a:prstDash val="solid"/>
              <a:round/>
              <a:headEnd type="none" w="med" len="med"/>
              <a:tailEnd type="none" w="med" len="med"/>
            </a:ln>
          </p:spPr>
          <p:txBody>
            <a:bodyPr wrap="none" lIns="0" tIns="0" rIns="0" bIns="0" rtlCol="0" anchor="ctr" anchorCtr="0">
              <a:noAutofit/>
            </a:bodyPr>
            <a:lstStyle/>
            <a:p>
              <a:pPr algn="ctr" fontAlgn="ctr"/>
              <a:r>
                <a:rPr lang="ja-JP" altLang="en-US" sz="105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フィルヘルス給付の中心</a:t>
              </a:r>
            </a:p>
          </p:txBody>
        </p:sp>
        <p:sp>
          <p:nvSpPr>
            <p:cNvPr id="14" name="フリーフォーム 13"/>
            <p:cNvSpPr/>
            <p:nvPr/>
          </p:nvSpPr>
          <p:spPr>
            <a:xfrm>
              <a:off x="3385567" y="2760280"/>
              <a:ext cx="141213" cy="74835"/>
            </a:xfrm>
            <a:custGeom>
              <a:avLst/>
              <a:gdLst>
                <a:gd name="connsiteX0" fmla="*/ 155575 w 165100"/>
                <a:gd name="connsiteY0" fmla="*/ 0 h 155575"/>
                <a:gd name="connsiteX1" fmla="*/ 0 w 165100"/>
                <a:gd name="connsiteY1" fmla="*/ 76200 h 155575"/>
                <a:gd name="connsiteX2" fmla="*/ 165100 w 165100"/>
                <a:gd name="connsiteY2" fmla="*/ 155575 h 155575"/>
                <a:gd name="connsiteX0" fmla="*/ 155575 w 155575"/>
                <a:gd name="connsiteY0" fmla="*/ 0 h 150776"/>
                <a:gd name="connsiteX1" fmla="*/ 0 w 155575"/>
                <a:gd name="connsiteY1" fmla="*/ 76200 h 150776"/>
                <a:gd name="connsiteX2" fmla="*/ 146050 w 155575"/>
                <a:gd name="connsiteY2" fmla="*/ 150776 h 150776"/>
                <a:gd name="connsiteX0" fmla="*/ 155575 w 157956"/>
                <a:gd name="connsiteY0" fmla="*/ 0 h 150776"/>
                <a:gd name="connsiteX1" fmla="*/ 0 w 157956"/>
                <a:gd name="connsiteY1" fmla="*/ 76200 h 150776"/>
                <a:gd name="connsiteX2" fmla="*/ 157956 w 157956"/>
                <a:gd name="connsiteY2" fmla="*/ 150776 h 150776"/>
              </a:gdLst>
              <a:ahLst/>
              <a:cxnLst>
                <a:cxn ang="0">
                  <a:pos x="connsiteX0" y="connsiteY0"/>
                </a:cxn>
                <a:cxn ang="0">
                  <a:pos x="connsiteX1" y="connsiteY1"/>
                </a:cxn>
                <a:cxn ang="0">
                  <a:pos x="connsiteX2" y="connsiteY2"/>
                </a:cxn>
              </a:cxnLst>
              <a:rect l="l" t="t" r="r" b="b"/>
              <a:pathLst>
                <a:path w="157956" h="150776">
                  <a:moveTo>
                    <a:pt x="155575" y="0"/>
                  </a:moveTo>
                  <a:lnTo>
                    <a:pt x="0" y="76200"/>
                  </a:lnTo>
                  <a:lnTo>
                    <a:pt x="157956" y="150776"/>
                  </a:lnTo>
                </a:path>
              </a:pathLst>
            </a:custGeom>
            <a:solidFill>
              <a:srgbClr val="FEDACA"/>
            </a:solidFill>
            <a:ln w="19050" cap="flat" cmpd="sng" algn="ctr">
              <a:solidFill>
                <a:srgbClr val="F24A38"/>
              </a:solidFill>
              <a:prstDash val="solid"/>
              <a:round/>
              <a:headEnd type="none" w="med" len="med"/>
              <a:tailEnd type="none" w="med" len="med"/>
            </a:ln>
          </p:spPr>
          <p:txBody>
            <a:bodyPr wrap="none" lIns="0" tIns="0" rIns="0" bIns="0" rtlCol="0" anchor="ctr" anchorCtr="0">
              <a:noAutofit/>
            </a:bodyPr>
            <a:lstStyle/>
            <a:p>
              <a:pPr algn="ctr" fontAlgn="ctr"/>
              <a:endParaRPr lang="ja-JP" altLang="en-US" sz="105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spTree>
    <p:extLst>
      <p:ext uri="{BB962C8B-B14F-4D97-AF65-F5344CB8AC3E}">
        <p14:creationId xmlns:p14="http://schemas.microsoft.com/office/powerpoint/2010/main" val="239183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5669432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2" y="229372"/>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2" name="Chart 41">
            <a:extLst>
              <a:ext uri="{FF2B5EF4-FFF2-40B4-BE49-F238E27FC236}">
                <a16:creationId xmlns:a16="http://schemas.microsoft.com/office/drawing/2014/main" id="{AD79038B-EDE8-433C-BC59-D1B38254671C}"/>
              </a:ext>
            </a:extLst>
          </p:cNvPr>
          <p:cNvGraphicFramePr/>
          <p:nvPr>
            <p:custDataLst>
              <p:tags r:id="rId3"/>
            </p:custDataLst>
            <p:extLst>
              <p:ext uri="{D42A27DB-BD31-4B8C-83A1-F6EECF244321}">
                <p14:modId xmlns:p14="http://schemas.microsoft.com/office/powerpoint/2010/main" val="1453104379"/>
              </p:ext>
            </p:extLst>
          </p:nvPr>
        </p:nvGraphicFramePr>
        <p:xfrm>
          <a:off x="574675" y="3078163"/>
          <a:ext cx="8853488"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795589"/>
            <a:ext cx="8293100" cy="1882775"/>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5"/>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8"/>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9"/>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0"/>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1"/>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12"/>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3"/>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4"/>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5"/>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6"/>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7"/>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18"/>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19"/>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20"/>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1"/>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22"/>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3586163"/>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effectLst/>
              </a:rPr>
              <a:t>年率</a:t>
            </a:r>
            <a:fld id="{7ED90BBA-9D2C-4D7B-B04E-030D9BF2FBB5}" type="datetime'''''''''''+1''''0''''''''''''''''''''''''''''%'''">
              <a:rPr lang="en-US" altLang="en-US" sz="1400" b="1" smtClean="0">
                <a:effectLst/>
              </a:rPr>
              <a:pPr/>
              <a:t>+10%</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Insurance Commission (GOVPH)</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フィリピンでは医療保険も含めて民間保険への加入率は低いが、この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年ほどで市場は大きく成長した。</a:t>
            </a:r>
          </a:p>
          <a:p>
            <a:pPr algn="just">
              <a:lnSpc>
                <a:spcPct val="110000"/>
              </a:lnSpc>
              <a:spcAft>
                <a:spcPts val="200"/>
              </a:spcAft>
              <a:buClr>
                <a:srgbClr val="5F8AC3"/>
              </a:buClr>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50807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正方形/長方形 54"/>
          <p:cNvSpPr/>
          <p:nvPr/>
        </p:nvSpPr>
        <p:spPr>
          <a:xfrm>
            <a:off x="7401272" y="5385121"/>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8" name="角丸四角形 47"/>
          <p:cNvSpPr/>
          <p:nvPr/>
        </p:nvSpPr>
        <p:spPr>
          <a:xfrm>
            <a:off x="200472" y="3356992"/>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200472" y="4077072"/>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200472" y="4797152"/>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200472" y="5517232"/>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200472" y="2060848"/>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保健に関する制度・行政体制</a:t>
            </a:r>
          </a:p>
        </p:txBody>
      </p:sp>
      <p:grpSp>
        <p:nvGrpSpPr>
          <p:cNvPr id="4" name="グループ化 18"/>
          <p:cNvGrpSpPr>
            <a:grpSpLocks noChangeAspect="1"/>
          </p:cNvGrpSpPr>
          <p:nvPr/>
        </p:nvGrpSpPr>
        <p:grpSpPr>
          <a:xfrm>
            <a:off x="2504728" y="2060848"/>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州政府保健局</a:t>
              </a:r>
              <a:endParaRPr lang="en-US" altLang="ja-JP" sz="1600" b="1" dirty="0">
                <a:solidFill>
                  <a:schemeClr val="bg1"/>
                </a:solidFill>
              </a:endParaRPr>
            </a:p>
            <a:p>
              <a:pPr algn="ctr">
                <a:spcBef>
                  <a:spcPts val="600"/>
                </a:spcBef>
              </a:pPr>
              <a:r>
                <a:rPr lang="ja-JP" altLang="en-US" sz="1200" dirty="0">
                  <a:solidFill>
                    <a:schemeClr val="bg1"/>
                  </a:solidFill>
                </a:rPr>
                <a:t>全国</a:t>
              </a:r>
              <a:r>
                <a:rPr lang="en-US" altLang="ja-JP" sz="1600" dirty="0">
                  <a:solidFill>
                    <a:schemeClr val="bg1"/>
                  </a:solidFill>
                  <a:latin typeface="Arial Black" panose="020B0A04020102020204" pitchFamily="34" charset="0"/>
                </a:rPr>
                <a:t>79</a:t>
              </a:r>
              <a:r>
                <a:rPr lang="ja-JP" altLang="en-US" sz="1200" dirty="0">
                  <a:solidFill>
                    <a:schemeClr val="bg1"/>
                  </a:solidFill>
                </a:rPr>
                <a:t>の各州</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本省</a:t>
              </a:r>
              <a:endParaRPr lang="en-US" altLang="ja-JP" sz="1600" b="1" dirty="0">
                <a:solidFill>
                  <a:schemeClr val="bg1"/>
                </a:solidFill>
              </a:endParaRPr>
            </a:p>
            <a:p>
              <a:pPr algn="ctr">
                <a:spcBef>
                  <a:spcPts val="600"/>
                </a:spcBef>
              </a:pPr>
              <a:r>
                <a:rPr lang="en-US" altLang="ja-JP" sz="1600" dirty="0">
                  <a:solidFill>
                    <a:schemeClr val="bg1"/>
                  </a:solidFill>
                  <a:latin typeface="Arial Black" panose="020B0A04020102020204" pitchFamily="34" charset="0"/>
                </a:rPr>
                <a:t>17</a:t>
              </a:r>
              <a:r>
                <a:rPr lang="ja-JP" altLang="en-US" sz="1200" dirty="0">
                  <a:solidFill>
                    <a:schemeClr val="bg1"/>
                  </a:solidFill>
                </a:rPr>
                <a:t>の地域事務所</a:t>
              </a:r>
              <a:endParaRPr kumimoji="1" lang="ja-JP" altLang="en-US" sz="1200" dirty="0">
                <a:solidFill>
                  <a:schemeClr val="bg1"/>
                </a:solidFill>
              </a:endParaRP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市･町保健事務所</a:t>
              </a:r>
              <a:endParaRPr lang="en-US" altLang="ja-JP" sz="1600" b="1" dirty="0">
                <a:solidFill>
                  <a:schemeClr val="bg1"/>
                </a:solidFill>
              </a:endParaRPr>
            </a:p>
            <a:p>
              <a:pPr algn="ctr">
                <a:spcBef>
                  <a:spcPts val="600"/>
                </a:spcBef>
              </a:pPr>
              <a:r>
                <a:rPr lang="ja-JP" altLang="en-US" sz="1200" dirty="0">
                  <a:solidFill>
                    <a:schemeClr val="bg1"/>
                  </a:solidFill>
                </a:rPr>
                <a:t>全国の</a:t>
              </a:r>
              <a:r>
                <a:rPr lang="en-US" altLang="ja-JP" sz="1600" dirty="0">
                  <a:solidFill>
                    <a:schemeClr val="bg1"/>
                  </a:solidFill>
                  <a:latin typeface="Arial Black" panose="020B0A04020102020204" pitchFamily="34" charset="0"/>
                </a:rPr>
                <a:t>113</a:t>
              </a:r>
              <a:r>
                <a:rPr lang="ja-JP" altLang="en-US" sz="1200" dirty="0">
                  <a:solidFill>
                    <a:schemeClr val="bg1"/>
                  </a:solidFill>
                </a:rPr>
                <a:t>の市･</a:t>
              </a:r>
              <a:r>
                <a:rPr lang="en-US" altLang="ja-JP" sz="1600" dirty="0">
                  <a:solidFill>
                    <a:schemeClr val="bg1"/>
                  </a:solidFill>
                  <a:latin typeface="Arial Black" panose="020B0A04020102020204" pitchFamily="34" charset="0"/>
                </a:rPr>
                <a:t>1,496</a:t>
              </a:r>
              <a:r>
                <a:rPr lang="ja-JP" altLang="en-US" sz="1200" dirty="0">
                  <a:solidFill>
                    <a:schemeClr val="bg1"/>
                  </a:solidFill>
                </a:rPr>
                <a:t>の町</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医師、保健師･看護師、検査技師等が</a:t>
              </a:r>
              <a:br>
                <a:rPr lang="en-US" altLang="ja-JP" sz="1400" b="1" dirty="0"/>
              </a:br>
              <a:r>
                <a:rPr lang="ja-JP" altLang="en-US" sz="1400" b="1" dirty="0"/>
                <a:t>常勤する保健所</a:t>
              </a:r>
              <a:br>
                <a:rPr lang="en-US" altLang="ja-JP" sz="1600" b="1" dirty="0"/>
              </a:br>
              <a:r>
                <a:rPr lang="ja-JP" altLang="en-US" sz="1200" dirty="0"/>
                <a:t>全国約</a:t>
              </a:r>
              <a:r>
                <a:rPr lang="en-US" altLang="ja-JP" sz="1600" dirty="0">
                  <a:latin typeface="Arial Black" panose="020B0A04020102020204" pitchFamily="34" charset="0"/>
                </a:rPr>
                <a:t>2,266</a:t>
              </a:r>
              <a:r>
                <a:rPr lang="ja-JP" altLang="en-US" sz="1200" dirty="0"/>
                <a:t>か所</a:t>
              </a:r>
              <a:endParaRPr kumimoji="1" lang="ja-JP" altLang="en-US" sz="1200" dirty="0"/>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助産師等が常駐しているバランガイ保健支所</a:t>
              </a:r>
              <a:endParaRPr lang="en-US" altLang="ja-JP" sz="1400" b="1" dirty="0"/>
            </a:p>
            <a:p>
              <a:pPr algn="ctr">
                <a:spcBef>
                  <a:spcPts val="600"/>
                </a:spcBef>
              </a:pPr>
              <a:r>
                <a:rPr lang="en-US" altLang="ja-JP" sz="1600" dirty="0">
                  <a:latin typeface="Arial Black" panose="020B0A04020102020204" pitchFamily="34" charset="0"/>
                </a:rPr>
                <a:t>21,546</a:t>
              </a:r>
              <a:r>
                <a:rPr lang="ja-JP" altLang="en-US" sz="1200" dirty="0"/>
                <a:t>か所</a:t>
              </a:r>
              <a:endParaRPr kumimoji="1" lang="ja-JP" altLang="en-US" sz="1200" dirty="0"/>
            </a:p>
          </p:txBody>
        </p:sp>
      </p:grpSp>
      <p:sp>
        <p:nvSpPr>
          <p:cNvPr id="40" name="テキスト ボックス 39"/>
          <p:cNvSpPr txBox="1"/>
          <p:nvPr/>
        </p:nvSpPr>
        <p:spPr>
          <a:xfrm>
            <a:off x="344488" y="2492896"/>
            <a:ext cx="2160240" cy="504056"/>
          </a:xfrm>
          <a:prstGeom prst="rect">
            <a:avLst/>
          </a:prstGeom>
          <a:noFill/>
        </p:spPr>
        <p:txBody>
          <a:bodyPr wrap="square" lIns="0" tIns="36000" rIns="0" rtlCol="0">
            <a:noAutofit/>
          </a:bodyPr>
          <a:lstStyle/>
          <a:p>
            <a:pPr algn="just"/>
            <a:r>
              <a:rPr lang="ja-JP" altLang="en-US" sz="1200" dirty="0"/>
              <a:t>保健省は、本省及びその下に</a:t>
            </a:r>
            <a:r>
              <a:rPr lang="en-US" altLang="ja-JP" sz="1200" dirty="0">
                <a:latin typeface="Arial Black" panose="020B0A04020102020204" pitchFamily="34" charset="0"/>
              </a:rPr>
              <a:t>17</a:t>
            </a:r>
            <a:r>
              <a:rPr lang="ja-JP" altLang="en-US" sz="1200" dirty="0"/>
              <a:t>の地域事務所を設置している</a:t>
            </a:r>
            <a:endParaRPr lang="en-US" altLang="ja-JP" sz="1200" dirty="0"/>
          </a:p>
          <a:p>
            <a:pPr algn="just"/>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344488" y="3356992"/>
            <a:ext cx="2160240" cy="720080"/>
          </a:xfrm>
          <a:prstGeom prst="rect">
            <a:avLst/>
          </a:prstGeom>
          <a:noFill/>
        </p:spPr>
        <p:txBody>
          <a:bodyPr wrap="square" lIns="0" tIns="36000" rIns="0" bIns="36000" rtlCol="0" anchor="ctr" anchorCtr="0">
            <a:noAutofit/>
          </a:bodyPr>
          <a:lstStyle/>
          <a:p>
            <a:pPr algn="just"/>
            <a:r>
              <a:rPr lang="ja-JP" altLang="en-US" sz="1200" dirty="0"/>
              <a:t>地方行政機関としては、全国</a:t>
            </a:r>
            <a:r>
              <a:rPr lang="en-US" altLang="ja-JP" sz="1200" dirty="0">
                <a:latin typeface="Arial Black" panose="020B0A04020102020204" pitchFamily="34" charset="0"/>
              </a:rPr>
              <a:t>79</a:t>
            </a:r>
            <a:r>
              <a:rPr lang="ja-JP" altLang="en-US" sz="1200" dirty="0"/>
              <a:t>の各州に州政府保健局</a:t>
            </a:r>
            <a:r>
              <a:rPr lang="ja-JP" altLang="en-US" sz="1200"/>
              <a:t>が設けられている</a:t>
            </a:r>
            <a:endParaRPr lang="en-US" altLang="ja-JP" sz="1200" dirty="0"/>
          </a:p>
        </p:txBody>
      </p:sp>
      <p:sp>
        <p:nvSpPr>
          <p:cNvPr id="42" name="テキスト ボックス 41"/>
          <p:cNvSpPr txBox="1"/>
          <p:nvPr/>
        </p:nvSpPr>
        <p:spPr>
          <a:xfrm>
            <a:off x="344488" y="4077072"/>
            <a:ext cx="2160240" cy="720080"/>
          </a:xfrm>
          <a:prstGeom prst="rect">
            <a:avLst/>
          </a:prstGeom>
          <a:noFill/>
        </p:spPr>
        <p:txBody>
          <a:bodyPr wrap="square" lIns="0" tIns="36000" rIns="0" bIns="36000" rtlCol="0" anchor="ctr" anchorCtr="0">
            <a:noAutofit/>
          </a:bodyPr>
          <a:lstStyle/>
          <a:p>
            <a:pPr algn="just"/>
            <a:r>
              <a:rPr lang="ja-JP" altLang="en-US" sz="1200" dirty="0"/>
              <a:t>全国の</a:t>
            </a:r>
            <a:r>
              <a:rPr lang="en-US" altLang="ja-JP" sz="1200" dirty="0">
                <a:latin typeface="Arial Black" panose="020B0A04020102020204" pitchFamily="34" charset="0"/>
              </a:rPr>
              <a:t>113</a:t>
            </a:r>
            <a:r>
              <a:rPr lang="ja-JP" altLang="en-US" sz="1200" dirty="0"/>
              <a:t>の市･</a:t>
            </a:r>
            <a:r>
              <a:rPr lang="en-US" altLang="ja-JP" sz="1200" dirty="0">
                <a:latin typeface="Arial Black" panose="020B0A04020102020204" pitchFamily="34" charset="0"/>
              </a:rPr>
              <a:t>1,496</a:t>
            </a:r>
            <a:r>
              <a:rPr lang="ja-JP" altLang="en-US" sz="1200" dirty="0"/>
              <a:t>の町には、それぞれ市･町保健事務所が設けられている</a:t>
            </a:r>
            <a:endParaRPr lang="en-US" altLang="ja-JP" sz="1200" dirty="0"/>
          </a:p>
        </p:txBody>
      </p:sp>
      <p:sp>
        <p:nvSpPr>
          <p:cNvPr id="43" name="テキスト ボックス 42"/>
          <p:cNvSpPr txBox="1"/>
          <p:nvPr/>
        </p:nvSpPr>
        <p:spPr>
          <a:xfrm>
            <a:off x="344488" y="5529137"/>
            <a:ext cx="2160240" cy="576064"/>
          </a:xfrm>
          <a:prstGeom prst="rect">
            <a:avLst/>
          </a:prstGeom>
          <a:noFill/>
        </p:spPr>
        <p:txBody>
          <a:bodyPr wrap="square" lIns="0" tIns="36000" rIns="0" rtlCol="0">
            <a:noAutofit/>
          </a:bodyPr>
          <a:lstStyle/>
          <a:p>
            <a:pPr algn="just"/>
            <a:r>
              <a:rPr lang="ja-JP" altLang="en-US" sz="1000" dirty="0"/>
              <a:t>全国のバランガイ</a:t>
            </a:r>
            <a:r>
              <a:rPr lang="en-US" altLang="ja-JP" sz="1000" baseline="30000" dirty="0"/>
              <a:t>※</a:t>
            </a:r>
            <a:r>
              <a:rPr lang="ja-JP" altLang="en-US" sz="1000" dirty="0"/>
              <a:t>には、助産師等が</a:t>
            </a:r>
            <a:br>
              <a:rPr lang="en-US" altLang="ja-JP" sz="1000" dirty="0"/>
            </a:br>
            <a:r>
              <a:rPr lang="ja-JP" altLang="en-US" sz="1000" dirty="0"/>
              <a:t>常駐しているバランガイ保健支所（</a:t>
            </a:r>
            <a:r>
              <a:rPr lang="en-US" altLang="ja-JP" sz="1000" dirty="0"/>
              <a:t>Barangay Health Station</a:t>
            </a:r>
            <a:r>
              <a:rPr lang="ja-JP" altLang="en-US" sz="1000" dirty="0"/>
              <a:t>：</a:t>
            </a:r>
            <a:r>
              <a:rPr lang="en-US" altLang="ja-JP" sz="1000" dirty="0"/>
              <a:t>BHS</a:t>
            </a:r>
            <a:r>
              <a:rPr lang="ja-JP" altLang="en-US" sz="1000" dirty="0"/>
              <a:t>）が</a:t>
            </a:r>
            <a:r>
              <a:rPr lang="en-US" altLang="ja-JP" sz="1000" dirty="0"/>
              <a:t>21,546</a:t>
            </a:r>
            <a:r>
              <a:rPr lang="ja-JP" altLang="en-US" sz="1000" dirty="0"/>
              <a:t>か所（</a:t>
            </a:r>
            <a:r>
              <a:rPr lang="en-US" altLang="ja-JP" sz="1000" dirty="0"/>
              <a:t>2018</a:t>
            </a:r>
            <a:r>
              <a:rPr lang="ja-JP" altLang="en-US" sz="1000" dirty="0"/>
              <a:t>年）設置されている</a:t>
            </a:r>
            <a:endParaRPr lang="en-US" altLang="ja-JP" sz="1000" dirty="0"/>
          </a:p>
        </p:txBody>
      </p:sp>
      <p:sp>
        <p:nvSpPr>
          <p:cNvPr id="44" name="テキスト ボックス 43"/>
          <p:cNvSpPr txBox="1"/>
          <p:nvPr/>
        </p:nvSpPr>
        <p:spPr>
          <a:xfrm>
            <a:off x="344488" y="4815624"/>
            <a:ext cx="2160240" cy="504056"/>
          </a:xfrm>
          <a:prstGeom prst="rect">
            <a:avLst/>
          </a:prstGeom>
          <a:noFill/>
        </p:spPr>
        <p:txBody>
          <a:bodyPr wrap="square" lIns="0" tIns="36000" rIns="0" rtlCol="0">
            <a:noAutofit/>
          </a:bodyPr>
          <a:lstStyle/>
          <a:p>
            <a:pPr algn="just"/>
            <a:r>
              <a:rPr lang="ja-JP" altLang="en-US" sz="1000" dirty="0"/>
              <a:t>医師、保健師･看護師、検査技師等が</a:t>
            </a:r>
            <a:br>
              <a:rPr lang="en-US" altLang="ja-JP" sz="1000" dirty="0"/>
            </a:br>
            <a:r>
              <a:rPr lang="ja-JP" altLang="en-US" sz="1000" dirty="0"/>
              <a:t>常勤する保健所（</a:t>
            </a:r>
            <a:r>
              <a:rPr lang="en-US" altLang="ja-JP" sz="1000" dirty="0">
                <a:latin typeface="Arial" panose="020B0604020202020204" pitchFamily="34" charset="0"/>
                <a:cs typeface="Arial" panose="020B0604020202020204" pitchFamily="34" charset="0"/>
              </a:rPr>
              <a:t>Rural Health Unit:</a:t>
            </a:r>
            <a:br>
              <a:rPr lang="en-US" altLang="ja-JP" sz="1000" dirty="0">
                <a:latin typeface="Arial" panose="020B0604020202020204" pitchFamily="34" charset="0"/>
                <a:cs typeface="Arial" panose="020B0604020202020204" pitchFamily="34" charset="0"/>
              </a:rPr>
            </a:br>
            <a:r>
              <a:rPr lang="en-US" altLang="ja-JP" sz="1000" dirty="0">
                <a:latin typeface="Arial" panose="020B0604020202020204" pitchFamily="34" charset="0"/>
                <a:cs typeface="Arial" panose="020B0604020202020204" pitchFamily="34" charset="0"/>
              </a:rPr>
              <a:t>RHU</a:t>
            </a:r>
            <a:r>
              <a:rPr lang="ja-JP" altLang="en-US" sz="1000" dirty="0"/>
              <a:t>）が全国約</a:t>
            </a:r>
            <a:r>
              <a:rPr lang="en-US" altLang="ja-JP" sz="1000" dirty="0">
                <a:latin typeface="Arial Black" panose="020B0A04020102020204" pitchFamily="34" charset="0"/>
              </a:rPr>
              <a:t>2,266</a:t>
            </a:r>
            <a:r>
              <a:rPr lang="ja-JP" altLang="en-US" sz="1000" dirty="0"/>
              <a:t>か所（</a:t>
            </a:r>
            <a:r>
              <a:rPr lang="en-US" altLang="ja-JP" sz="1000" dirty="0"/>
              <a:t>2005</a:t>
            </a:r>
            <a:r>
              <a:rPr lang="ja-JP" altLang="en-US" sz="1000" dirty="0"/>
              <a:t>年）設置されている</a:t>
            </a:r>
          </a:p>
        </p:txBody>
      </p:sp>
      <p:sp>
        <p:nvSpPr>
          <p:cNvPr id="46" name="テキスト ボックス 45"/>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地域の一次医療については、保健所および</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バランガイ保健所などが担っている。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なお、健診制度については特筆すべき情報は見当たらない。</a:t>
            </a:r>
          </a:p>
        </p:txBody>
      </p:sp>
      <p:sp>
        <p:nvSpPr>
          <p:cNvPr id="52" name="角丸四角形 51"/>
          <p:cNvSpPr/>
          <p:nvPr/>
        </p:nvSpPr>
        <p:spPr>
          <a:xfrm>
            <a:off x="7545288" y="4147175"/>
            <a:ext cx="2160240" cy="2088232"/>
          </a:xfrm>
          <a:prstGeom prst="roundRect">
            <a:avLst>
              <a:gd name="adj" fmla="val 4287"/>
            </a:avLst>
          </a:prstGeom>
          <a:gradFill flip="none" rotWithShape="1">
            <a:gsLst>
              <a:gs pos="0">
                <a:srgbClr val="83A4D1"/>
              </a:gs>
              <a:gs pos="38000">
                <a:srgbClr val="DDE6F3"/>
              </a:gs>
              <a:gs pos="100000">
                <a:srgbClr val="DDE6F3"/>
              </a:gs>
            </a:gsLst>
            <a:lin ang="54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p>
            <a:pPr lvl="0"/>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1995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年から</a:t>
            </a:r>
            <a:b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br>
            <a:r>
              <a:rPr lang="en-US" altLang="ja-JP" spc="-50"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1.9</a:t>
            </a:r>
            <a:r>
              <a:rPr lang="ja-JP" altLang="en-US" dirty="0">
                <a:solidFill>
                  <a:srgbClr val="000000"/>
                </a:solidFill>
                <a:latin typeface="Arial Black" panose="020B0A04020102020204" pitchFamily="34" charset="0"/>
                <a:ea typeface="HGP創英角ｺﾞｼｯｸUB" panose="020B0900000000000000" pitchFamily="50" charset="-128"/>
                <a:cs typeface="Arial" panose="020B0604020202020204" pitchFamily="34" charset="0"/>
              </a:rPr>
              <a:t>倍</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近くに増えている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a:lnSpc>
                <a:spcPct val="110000"/>
              </a:lnSpc>
              <a:spcBef>
                <a:spcPts val="600"/>
              </a:spcBef>
            </a:pPr>
            <a:r>
              <a:rPr lang="ja-JP" altLang="en-US" sz="1100" dirty="0">
                <a:solidFill>
                  <a:srgbClr val="000000"/>
                </a:solidFill>
              </a:rPr>
              <a:t>バランガイ保健支所において、分娩介助、家族計画教育、避妊薬･避妊具の配布、母子保健教育、乳幼児検診、予防接種、結核治療、栄養失調児へのビタミン剤支給等の簡単な治療や保健指導が行われている</a:t>
            </a:r>
            <a:endParaRPr lang="en-US" altLang="ja-JP" sz="1100" dirty="0">
              <a:solidFill>
                <a:srgbClr val="000000"/>
              </a:solidFill>
            </a:endParaRPr>
          </a:p>
        </p:txBody>
      </p:sp>
      <p:sp>
        <p:nvSpPr>
          <p:cNvPr id="56" name="正方形/長方形 55"/>
          <p:cNvSpPr/>
          <p:nvPr/>
        </p:nvSpPr>
        <p:spPr>
          <a:xfrm>
            <a:off x="7329264" y="5526756"/>
            <a:ext cx="288032" cy="360040"/>
          </a:xfrm>
          <a:prstGeom prst="rect">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200472" y="6309320"/>
            <a:ext cx="9398407"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 </a:t>
            </a:r>
            <a:r>
              <a:rPr lang="ja-JP" altLang="en-US" sz="800" dirty="0"/>
              <a:t>バランガイとは、フィリピンにおける最小行政単位で、全国に約</a:t>
            </a:r>
            <a:r>
              <a:rPr lang="en-US" altLang="ja-JP" sz="800" dirty="0"/>
              <a:t>4</a:t>
            </a:r>
            <a:r>
              <a:rPr lang="ja-JP" altLang="en-US" sz="800" dirty="0"/>
              <a:t>万</a:t>
            </a:r>
            <a:r>
              <a:rPr lang="en-US" altLang="ja-JP" sz="800" dirty="0"/>
              <a:t>2,000</a:t>
            </a:r>
            <a:r>
              <a:rPr lang="ja-JP" altLang="en-US" sz="800" dirty="0"/>
              <a:t>か所あり、ひとつの人口は数千人程度。日本の町内会に相当する規模であるが、自治体としての機能を有し、首長は公選制であり議会も有する。</a:t>
            </a:r>
            <a:endParaRPr lang="en-US" altLang="ja-JP" sz="800" dirty="0"/>
          </a:p>
        </p:txBody>
      </p:sp>
      <p:sp>
        <p:nvSpPr>
          <p:cNvPr id="58" name="テキスト ボックス 57"/>
          <p:cNvSpPr txBox="1"/>
          <p:nvPr/>
        </p:nvSpPr>
        <p:spPr>
          <a:xfrm>
            <a:off x="200472" y="6525344"/>
            <a:ext cx="7560840"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 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節フィリピン共和国」、</a:t>
            </a:r>
            <a:r>
              <a:rPr lang="en-US" altLang="ja-JP" sz="800" dirty="0"/>
              <a:t> Philippine Statistical Yearbook 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35" name="グループ化 7"/>
          <p:cNvGrpSpPr/>
          <p:nvPr/>
        </p:nvGrpSpPr>
        <p:grpSpPr>
          <a:xfrm>
            <a:off x="200471" y="1700808"/>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フィリピンの行政体制の概要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3347638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54AF69-C717-42D3-8A95-791690C11955}"/>
              </a:ext>
            </a:extLst>
          </p:cNvPr>
          <p:cNvGraphicFramePr>
            <a:graphicFrameLocks noChangeAspect="1"/>
          </p:cNvGraphicFramePr>
          <p:nvPr>
            <p:custDataLst>
              <p:tags r:id="rId2"/>
            </p:custDataLst>
            <p:extLst>
              <p:ext uri="{D42A27DB-BD31-4B8C-83A1-F6EECF244321}">
                <p14:modId xmlns:p14="http://schemas.microsoft.com/office/powerpoint/2010/main" val="8804551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4954AF69-C717-42D3-8A95-791690C1195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096913466"/>
              </p:ext>
            </p:extLst>
          </p:nvPr>
        </p:nvGraphicFramePr>
        <p:xfrm>
          <a:off x="200025" y="1152000"/>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72815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l" defTabSz="914400" rtl="0" eaLnBrk="1" latinLnBrk="0" hangingPunct="1">
                        <a:lnSpc>
                          <a:spcPct val="85000"/>
                        </a:lnSpc>
                      </a:pPr>
                      <a:endParaRPr kumimoji="1" lang="en-US" sz="1050" kern="1200" dirty="0">
                        <a:solidFill>
                          <a:schemeClr val="tx1"/>
                        </a:solidFill>
                        <a:latin typeface="+mn-lt"/>
                        <a:ea typeface="+mj-ea"/>
                        <a:cs typeface="+mn-cs"/>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39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67725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86965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日本企業の動向と評価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主要地場メーカー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主要海外メーカー（日本企業以外）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kern="1200" dirty="0">
                          <a:solidFill>
                            <a:schemeClr val="tx1"/>
                          </a:solidFill>
                          <a:latin typeface="+mn-lt"/>
                          <a:ea typeface="+mn-ea"/>
                          <a:cs typeface="+mn-cs"/>
                        </a:rPr>
                        <a:t>歯科</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市場規模</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1867451960"/>
              </p:ext>
            </p:extLst>
          </p:nvPr>
        </p:nvGraphicFramePr>
        <p:xfrm>
          <a:off x="5205600" y="1152000"/>
          <a:ext cx="4500000" cy="535842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46547797"/>
                    </a:ext>
                  </a:extLst>
                </a:gridCol>
                <a:gridCol w="3492000">
                  <a:extLst>
                    <a:ext uri="{9D8B030D-6E8A-4147-A177-3AD203B41FA5}">
                      <a16:colId xmlns:a16="http://schemas.microsoft.com/office/drawing/2014/main" val="3790237726"/>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2400">
                <a:tc row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81536544"/>
                  </a:ext>
                </a:extLst>
              </a:tr>
              <a:tr h="212400">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t>オンライン診療の主要プラットフォーマー</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kern="1200" dirty="0">
                          <a:solidFill>
                            <a:schemeClr val="tx1"/>
                          </a:solidFill>
                          <a:latin typeface="+mn-lt"/>
                          <a:ea typeface="+mn-ea"/>
                          <a:cs typeface="+mn-cs"/>
                        </a:rPr>
                        <a:t>・・・</a:t>
                      </a: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34625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dirty="0"/>
                        <a:t>学会および業界団体</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ja-JP" altLang="en-US" sz="1050"/>
                        <a:t>医薬品・医療機器関連イベント</a:t>
                      </a:r>
                      <a:endParaRPr kumimoji="1" lang="ja-JP" altLang="en-US"/>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24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endParaRPr kumimoji="1" lang="ja-JP" altLang="en-US" dirty="0"/>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0000">
                <a:tc gridSpan="3">
                  <a:txBody>
                    <a:bodyPr/>
                    <a:lstStyle/>
                    <a:p>
                      <a:pPr lvl="0">
                        <a:lnSpc>
                          <a:spcPct val="85000"/>
                        </a:lnSpc>
                      </a:pP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外交関係</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外務省の主な医療国際化関連事業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厚生労働省とフィリピン</a:t>
                      </a:r>
                      <a:r>
                        <a:rPr lang="ja-JP" altLang="en-US" sz="1050">
                          <a:latin typeface="+mn-lt"/>
                        </a:rPr>
                        <a:t>保健省の</a:t>
                      </a:r>
                      <a:r>
                        <a:rPr lang="ja-JP" altLang="en-US" sz="1050"/>
                        <a:t>協力覚書（</a:t>
                      </a:r>
                      <a:r>
                        <a:rPr lang="en-US" altLang="ja-JP" sz="1050">
                          <a:latin typeface="+mn-lt"/>
                        </a:rPr>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厚生労働省が関係するその他の協力覚書（</a:t>
                      </a:r>
                      <a:r>
                        <a:rPr lang="en-US" altLang="ja-JP" sz="1050"/>
                        <a:t>MOC</a:t>
                      </a:r>
                      <a:r>
                        <a:rPr lang="ja-JP" altLang="en-US" sz="1050"/>
                        <a:t>）締結状況</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70</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厚生労働省の主な医療国際化関連事業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文部科学省の主な医療国際化関連事業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JICA</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AMED</a:t>
                      </a:r>
                      <a:r>
                        <a:rPr lang="ja-JP" altLang="en-US" sz="1050"/>
                        <a:t>の主な関連事業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en-US" altLang="ja-JP" sz="1050"/>
                        <a:t>JETRO</a:t>
                      </a:r>
                      <a:r>
                        <a:rPr lang="ja-JP" altLang="en-US" sz="1050"/>
                        <a:t>の主な医療国際化関連事業</a:t>
                      </a:r>
                      <a:endParaRPr kumimoji="1" lang="ja-JP" altLang="en-US"/>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80000">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gridSpan="3">
                  <a:txBody>
                    <a:bodyPr/>
                    <a:lstStyle/>
                    <a:p>
                      <a:pPr lvl="0">
                        <a:lnSpc>
                          <a:spcPct val="85000"/>
                        </a:lnSpc>
                      </a:pPr>
                      <a:endParaRPr kumimoji="1" lang="ja-JP" altLang="en-US" sz="1050" dirty="0">
                        <a:solidFill>
                          <a:schemeClr val="tx1"/>
                        </a:solidFill>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cxnSp>
        <p:nvCxnSpPr>
          <p:cNvPr id="10" name="Straight Connector 9">
            <a:extLst>
              <a:ext uri="{FF2B5EF4-FFF2-40B4-BE49-F238E27FC236}">
                <a16:creationId xmlns:a16="http://schemas.microsoft.com/office/drawing/2014/main" id="{1EE817D0-5B17-4012-9F79-975DA15C7A8B}"/>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653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1/2</a:t>
            </a:r>
            <a:r>
              <a:rPr lang="ja-JP" altLang="en-US" b="1">
                <a:latin typeface="Meiryo UI" panose="020B0604030504040204" pitchFamily="34" charset="-128"/>
                <a:ea typeface="Meiryo UI" panose="020B0604030504040204" pitchFamily="34" charset="-128"/>
              </a:rPr>
              <a:t>）</a:t>
            </a:r>
          </a:p>
        </p:txBody>
      </p:sp>
      <p:graphicFrame>
        <p:nvGraphicFramePr>
          <p:cNvPr id="7" name="表 6"/>
          <p:cNvGraphicFramePr>
            <a:graphicFrameLocks noGrp="1"/>
          </p:cNvGraphicFramePr>
          <p:nvPr/>
        </p:nvGraphicFramePr>
        <p:xfrm>
          <a:off x="272480" y="1945290"/>
          <a:ext cx="4788516" cy="2594812"/>
        </p:xfrm>
        <a:graphic>
          <a:graphicData uri="http://schemas.openxmlformats.org/drawingml/2006/table">
            <a:tbl>
              <a:tblPr firstRow="1" bandRow="1">
                <a:tableStyleId>{2D5ABB26-0587-4C30-8999-92F81FD0307C}</a:tableStyleId>
              </a:tblPr>
              <a:tblGrid>
                <a:gridCol w="1395079">
                  <a:extLst>
                    <a:ext uri="{9D8B030D-6E8A-4147-A177-3AD203B41FA5}">
                      <a16:colId xmlns:a16="http://schemas.microsoft.com/office/drawing/2014/main" val="20000"/>
                    </a:ext>
                  </a:extLst>
                </a:gridCol>
                <a:gridCol w="3393437">
                  <a:extLst>
                    <a:ext uri="{9D8B030D-6E8A-4147-A177-3AD203B41FA5}">
                      <a16:colId xmlns:a16="http://schemas.microsoft.com/office/drawing/2014/main" val="20001"/>
                    </a:ext>
                  </a:extLst>
                </a:gridCol>
              </a:tblGrid>
              <a:tr h="685176">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根拠法</a:t>
                      </a: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lang="ja-JP" altLang="en-US" sz="1050">
                          <a:latin typeface="Meiryo UI" panose="020B0604030504040204" pitchFamily="34" charset="-128"/>
                          <a:ea typeface="Meiryo UI" panose="020B0604030504040204" pitchFamily="34" charset="-128"/>
                          <a:cs typeface="Arial" panose="020B0604020202020204" pitchFamily="34" charset="0"/>
                        </a:rPr>
                        <a:t>食品・医薬品・化粧品法</a:t>
                      </a:r>
                      <a:b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b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3720: Food, Drug and Cosmetic Act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1963))</a:t>
                      </a:r>
                    </a:p>
                    <a:p>
                      <a:pPr marL="0" indent="0" algn="l" fontAlgn="ctr" hangingPunct="0">
                        <a:buFont typeface="Arial" panose="020B0604020202020204" pitchFamily="34" charset="0"/>
                        <a:buNone/>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食品医薬品局法</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(RA 9711: Food and Drug Administration Act of 2009)</a:t>
                      </a:r>
                      <a:endPar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4954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規制所管主体</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indent="0" algn="l" defTabSz="914400" rtl="0" eaLnBrk="1" fontAlgn="ctr" latinLnBrk="0" hangingPunct="0">
                        <a:lnSpc>
                          <a:spcPct val="100000"/>
                        </a:lnSpc>
                        <a:spcBef>
                          <a:spcPts val="0"/>
                        </a:spcBef>
                        <a:spcAft>
                          <a:spcPts val="200"/>
                        </a:spcAft>
                        <a:buClrTx/>
                        <a:buSzTx/>
                        <a:buFont typeface="Arial" pitchFamily="34" charset="0"/>
                        <a:buNone/>
                        <a:tabLst/>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Center for Device Regulation, Radiation Health and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Research (CDRRHR</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と呼ばれる</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p>
                    <a:p>
                      <a:pPr marL="107950" marR="0" indent="-107950" algn="l"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FDA</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（保健省の下部組織）内の組織</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60490">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規制対象機器</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latin typeface="Meiryo UI" panose="020B0604030504040204" pitchFamily="34" charset="-128"/>
                          <a:ea typeface="Meiryo UI" panose="020B0604030504040204" pitchFamily="34" charset="-128"/>
                          <a:cs typeface="Arial" panose="020B0604020202020204" pitchFamily="34" charset="0"/>
                        </a:rPr>
                        <a:t>外国製のすべての医療機器は、他の国で販売許可の</a:t>
                      </a:r>
                      <a:br>
                        <a:rPr kumimoji="1" lang="en-US" altLang="ja-JP" sz="1050" dirty="0">
                          <a:latin typeface="Meiryo UI" panose="020B0604030504040204" pitchFamily="34" charset="-128"/>
                          <a:ea typeface="Meiryo UI" panose="020B0604030504040204" pitchFamily="34" charset="-128"/>
                          <a:cs typeface="Arial" panose="020B0604020202020204" pitchFamily="34" charset="0"/>
                        </a:rPr>
                      </a:br>
                      <a:r>
                        <a:rPr kumimoji="1" lang="ja-JP" altLang="en-US" sz="1050">
                          <a:latin typeface="Meiryo UI" panose="020B0604030504040204" pitchFamily="34" charset="-128"/>
                          <a:ea typeface="Meiryo UI" panose="020B0604030504040204" pitchFamily="34" charset="-128"/>
                          <a:cs typeface="Arial" panose="020B0604020202020204" pitchFamily="34" charset="0"/>
                        </a:rPr>
                        <a:t>有無にかかわらず、</a:t>
                      </a:r>
                      <a:r>
                        <a:rPr kumimoji="1" lang="en-US" altLang="ja-JP" sz="1050" dirty="0">
                          <a:latin typeface="Meiryo UI" panose="020B0604030504040204" pitchFamily="34" charset="-128"/>
                          <a:ea typeface="Meiryo UI" panose="020B0604030504040204" pitchFamily="34" charset="-128"/>
                          <a:cs typeface="Arial" panose="020B0604020202020204" pitchFamily="34" charset="0"/>
                        </a:rPr>
                        <a:t>FDA</a:t>
                      </a:r>
                      <a:r>
                        <a:rPr kumimoji="1" lang="ja-JP" altLang="en-US" sz="1050">
                          <a:latin typeface="Meiryo UI" panose="020B0604030504040204" pitchFamily="34" charset="-128"/>
                          <a:ea typeface="Meiryo UI" panose="020B0604030504040204" pitchFamily="34" charset="-128"/>
                          <a:cs typeface="Arial" panose="020B0604020202020204" pitchFamily="34" charset="0"/>
                        </a:rPr>
                        <a:t>への登録が必要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89960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登録の種類</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医療機器通知証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CMDN</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Notification)</a:t>
                      </a:r>
                    </a:p>
                    <a:p>
                      <a:pPr marL="0" indent="0" algn="l" fontAlgn="ctr" hangingPunct="0">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 C, 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　医療機器登録証</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l" fontAlgn="ctr" hangingPunct="0">
                        <a:buFont typeface="Arial" panose="020B0604020202020204" pitchFamily="34" charset="0"/>
                        <a:buNone/>
                      </a:pP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CMDR</a:t>
                      </a:r>
                      <a:r>
                        <a:rPr kumimoji="1" lang="en-US" altLang="ja-JP" sz="800" dirty="0">
                          <a:solidFill>
                            <a:schemeClr val="tx1"/>
                          </a:solidFill>
                          <a:latin typeface="Meiryo UI" panose="020B0604030504040204" pitchFamily="34" charset="-128"/>
                          <a:ea typeface="Meiryo UI" panose="020B0604030504040204" pitchFamily="34" charset="-128"/>
                          <a:cs typeface="Arial" panose="020B0604020202020204" pitchFamily="34" charset="0"/>
                        </a:rPr>
                        <a:t>(Certificate of Medical Device Registration)</a:t>
                      </a:r>
                    </a:p>
                    <a:p>
                      <a:pPr marL="0" indent="0" algn="l" fontAlgn="ctr" hangingPunct="0">
                        <a:buFont typeface="Arial" panose="020B0604020202020204" pitchFamily="34" charset="0"/>
                        <a:buNone/>
                      </a:pPr>
                      <a:r>
                        <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医療機器登録に必要な書類は次ページに記載</a:t>
                      </a:r>
                      <a:endParaRPr kumimoji="1"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833889168"/>
                  </a:ext>
                </a:extLst>
              </a:tr>
            </a:tbl>
          </a:graphicData>
        </a:graphic>
      </p:graphicFrame>
      <p:sp>
        <p:nvSpPr>
          <p:cNvPr id="10" name="Rectangle 6"/>
          <p:cNvSpPr>
            <a:spLocks noChangeArrowheads="1"/>
          </p:cNvSpPr>
          <p:nvPr/>
        </p:nvSpPr>
        <p:spPr bwMode="auto">
          <a:xfrm>
            <a:off x="272479" y="1585130"/>
            <a:ext cx="7992814"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フィリピンの医療機器に対する規制概要</a:t>
            </a:r>
            <a:endParaRPr lang="en-US" altLang="ko-KR" sz="1400" b="1" dirty="0">
              <a:solidFill>
                <a:srgbClr val="000000"/>
              </a:solidFill>
              <a:latin typeface="Meiryo UI" panose="020B0604030504040204" pitchFamily="34" charset="-128"/>
              <a:ea typeface="Meiryo UI" panose="020B0604030504040204" pitchFamily="34" charset="-128"/>
            </a:endParaRPr>
          </a:p>
        </p:txBody>
      </p:sp>
      <p:sp>
        <p:nvSpPr>
          <p:cNvPr id="26" name="テキスト ボックス 25"/>
          <p:cNvSpPr txBox="1"/>
          <p:nvPr/>
        </p:nvSpPr>
        <p:spPr>
          <a:xfrm>
            <a:off x="272479" y="4927684"/>
            <a:ext cx="3024336" cy="1656184"/>
          </a:xfrm>
          <a:prstGeom prst="rect">
            <a:avLst/>
          </a:prstGeom>
          <a:noFill/>
        </p:spPr>
        <p:txBody>
          <a:bodyPr wrap="square" lIns="0" tIns="72000" rIns="0" bIns="0" rtlCol="0">
            <a:noAutofit/>
          </a:bodyPr>
          <a:lstStyle/>
          <a:p>
            <a:pPr marL="144000" indent="-144000" algn="just" fontAlgn="ctr" hangingPunct="0">
              <a:spcAft>
                <a:spcPts val="2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公立病院の場合は公的医療保険において使用が認められた医療機器のリストがあり、医療機器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1</a:t>
            </a:r>
            <a:r>
              <a:rPr lang="ja-JP" altLang="en-US" sz="1050">
                <a:latin typeface="Meiryo UI" panose="020B0604030504040204" pitchFamily="34" charset="-128"/>
                <a:ea typeface="Meiryo UI" panose="020B0604030504040204" pitchFamily="34" charset="-128"/>
                <a:cs typeface="Arial" panose="020B0604020202020204" pitchFamily="34" charset="0"/>
              </a:rPr>
              <a:t>回当たりの価格を政府が規制している</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273050" indent="-96838" fontAlgn="ctr" hangingPunct="0">
              <a:spcAft>
                <a:spcPts val="400"/>
              </a:spcAft>
              <a:buClr>
                <a:srgbClr val="A2A2A2"/>
              </a:buClr>
              <a:buSzPct val="80000"/>
              <a:buFont typeface="Wingdings" panose="05000000000000000000" pitchFamily="2" charset="2"/>
              <a:buChar char="l"/>
              <a:defRPr/>
            </a:pPr>
            <a:r>
              <a:rPr lang="ja-JP" altLang="en-US" sz="900">
                <a:latin typeface="Meiryo UI" panose="020B0604030504040204" pitchFamily="34" charset="-128"/>
                <a:ea typeface="Meiryo UI" panose="020B0604030504040204" pitchFamily="34" charset="-128"/>
                <a:cs typeface="Arial" panose="020B0604020202020204" pitchFamily="34" charset="0"/>
              </a:rPr>
              <a:t>例：</a:t>
            </a:r>
            <a:r>
              <a:rPr lang="en-US" altLang="ja-JP" sz="900" dirty="0">
                <a:latin typeface="Meiryo UI" panose="020B0604030504040204" pitchFamily="34" charset="-128"/>
                <a:ea typeface="Meiryo UI" panose="020B0604030504040204" pitchFamily="34" charset="-128"/>
                <a:cs typeface="Arial" panose="020B0604020202020204" pitchFamily="34" charset="0"/>
              </a:rPr>
              <a:t>MRI</a:t>
            </a:r>
            <a:r>
              <a:rPr lang="ja-JP" altLang="en-US" sz="900">
                <a:latin typeface="Meiryo UI" panose="020B0604030504040204" pitchFamily="34" charset="-128"/>
                <a:ea typeface="Meiryo UI" panose="020B0604030504040204" pitchFamily="34" charset="-128"/>
                <a:cs typeface="Arial" panose="020B0604020202020204" pitchFamily="34" charset="0"/>
              </a:rPr>
              <a:t>の撮影</a:t>
            </a:r>
            <a:r>
              <a:rPr lang="en-US" altLang="ja-JP" sz="900" dirty="0">
                <a:latin typeface="Meiryo UI" panose="020B0604030504040204" pitchFamily="34" charset="-128"/>
                <a:ea typeface="Meiryo UI" panose="020B0604030504040204" pitchFamily="34" charset="-128"/>
                <a:cs typeface="Arial" panose="020B0604020202020204" pitchFamily="34" charset="0"/>
              </a:rPr>
              <a:t>1</a:t>
            </a:r>
            <a:r>
              <a:rPr lang="ja-JP" altLang="en-US" sz="900">
                <a:latin typeface="Meiryo UI" panose="020B0604030504040204" pitchFamily="34" charset="-128"/>
                <a:ea typeface="Meiryo UI" panose="020B0604030504040204" pitchFamily="34" charset="-128"/>
                <a:cs typeface="Arial" panose="020B0604020202020204" pitchFamily="34" charset="0"/>
              </a:rPr>
              <a:t>回当たりの料金</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144000" indent="-144000" algn="just" fontAlgn="ctr" hangingPunct="0">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民間病院の場合は独自に価格を設定することができるが、その価格は公立病院における価格から大きく乖離することは認められていない</a:t>
            </a:r>
          </a:p>
        </p:txBody>
      </p:sp>
      <p:sp>
        <p:nvSpPr>
          <p:cNvPr id="28" name="テキスト ボックス 27"/>
          <p:cNvSpPr txBox="1"/>
          <p:nvPr/>
        </p:nvSpPr>
        <p:spPr>
          <a:xfrm>
            <a:off x="3440832" y="4927684"/>
            <a:ext cx="3096344" cy="1656184"/>
          </a:xfrm>
          <a:prstGeom prst="rect">
            <a:avLst/>
          </a:prstGeom>
          <a:noFill/>
        </p:spPr>
        <p:txBody>
          <a:bodyPr wrap="square" lIns="0" tIns="72000" rIns="0" bIns="0" rtlCol="0">
            <a:noAutofit/>
          </a:bodyPr>
          <a:lstStyle/>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上記の医療機器登録証明書</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CMDN</a:t>
            </a:r>
            <a:r>
              <a:rPr lang="ja-JP" altLang="en-US" sz="1000">
                <a:latin typeface="Meiryo UI" panose="020B0604030504040204" pitchFamily="34" charset="-128"/>
                <a:ea typeface="Meiryo UI" panose="020B0604030504040204" pitchFamily="34" charset="-128"/>
                <a:cs typeface="Arial" panose="020B0604020202020204" pitchFamily="34" charset="0"/>
              </a:rPr>
              <a:t>又は</a:t>
            </a:r>
            <a:r>
              <a:rPr lang="en-US" altLang="ja-JP" sz="1000" dirty="0">
                <a:latin typeface="Meiryo UI" panose="020B0604030504040204" pitchFamily="34" charset="-128"/>
                <a:ea typeface="Meiryo UI" panose="020B0604030504040204" pitchFamily="34" charset="-128"/>
                <a:cs typeface="Arial" panose="020B0604020202020204" pitchFamily="34" charset="0"/>
              </a:rPr>
              <a:t>CMDR</a:t>
            </a:r>
            <a:r>
              <a:rPr lang="ja-JP" altLang="en-US" sz="1000">
                <a:latin typeface="Meiryo UI" panose="020B0604030504040204" pitchFamily="34" charset="-128"/>
                <a:ea typeface="Meiryo UI" panose="020B0604030504040204" pitchFamily="34" charset="-128"/>
                <a:cs typeface="Arial" panose="020B0604020202020204" pitchFamily="34" charset="0"/>
              </a:rPr>
              <a:t>）　</a:t>
            </a:r>
            <a:r>
              <a:rPr lang="ja-JP" altLang="en-US" sz="1050">
                <a:latin typeface="Meiryo UI" panose="020B0604030504040204" pitchFamily="34" charset="-128"/>
                <a:ea typeface="Meiryo UI" panose="020B0604030504040204" pitchFamily="34" charset="-128"/>
                <a:cs typeface="Arial" panose="020B0604020202020204" pitchFamily="34" charset="0"/>
              </a:rPr>
              <a:t>のほか、輸入業者の販売業許可書</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License to Operate</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en-US" altLang="ja-JP" sz="1000" dirty="0">
                <a:latin typeface="Meiryo UI" panose="020B0604030504040204" pitchFamily="34" charset="-128"/>
                <a:ea typeface="Meiryo UI" panose="020B0604030504040204" pitchFamily="34" charset="-128"/>
                <a:cs typeface="Arial" panose="020B0604020202020204" pitchFamily="34" charset="0"/>
              </a:rPr>
              <a:t>LTO</a:t>
            </a:r>
            <a:r>
              <a:rPr lang="ja-JP" altLang="en-US" sz="100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、医療機器原産地国政府の製造（販売）者登録証明書を税関に提出する必要がある</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fontAlgn="ctr" hangingPunct="0">
              <a:lnSpc>
                <a:spcPct val="110000"/>
              </a:lnSpc>
              <a:spcAft>
                <a:spcPts val="300"/>
              </a:spcAft>
              <a:buClr>
                <a:srgbClr val="5F8AC3"/>
              </a:buClr>
              <a:buSzPct val="100000"/>
              <a:defRPr/>
            </a:pPr>
            <a:r>
              <a:rPr lang="en-US" altLang="ja-JP" sz="1050" dirty="0">
                <a:latin typeface="Meiryo UI" panose="020B0604030504040204" pitchFamily="34" charset="-128"/>
                <a:ea typeface="Meiryo UI" panose="020B0604030504040204" pitchFamily="34" charset="-128"/>
                <a:cs typeface="Arial" panose="020B0604020202020204" pitchFamily="34" charset="0"/>
              </a:rPr>
              <a:t>   </a:t>
            </a:r>
            <a:r>
              <a:rPr lang="en-US" altLang="ja-JP" sz="900" dirty="0">
                <a:latin typeface="Meiryo UI" panose="020B0604030504040204" pitchFamily="34" charset="-128"/>
                <a:ea typeface="Meiryo UI" panose="020B0604030504040204" pitchFamily="34" charset="-128"/>
                <a:cs typeface="Arial" panose="020B0604020202020204" pitchFamily="34" charset="0"/>
              </a:rPr>
              <a:t>※LTO</a:t>
            </a:r>
            <a:r>
              <a:rPr lang="ja-JP" altLang="en-US" sz="900">
                <a:latin typeface="Meiryo UI" panose="020B0604030504040204" pitchFamily="34" charset="-128"/>
                <a:ea typeface="Meiryo UI" panose="020B0604030504040204" pitchFamily="34" charset="-128"/>
                <a:cs typeface="Arial" panose="020B0604020202020204" pitchFamily="34" charset="0"/>
              </a:rPr>
              <a:t>は</a:t>
            </a:r>
            <a:r>
              <a:rPr lang="en-US" altLang="ja-JP" sz="900" dirty="0">
                <a:latin typeface="Meiryo UI" panose="020B0604030504040204" pitchFamily="34" charset="-128"/>
                <a:ea typeface="Meiryo UI" panose="020B0604030504040204" pitchFamily="34" charset="-128"/>
                <a:cs typeface="Arial" panose="020B0604020202020204" pitchFamily="34" charset="0"/>
              </a:rPr>
              <a:t>PFDA</a:t>
            </a:r>
            <a:r>
              <a:rPr lang="ja-JP" altLang="en-US" sz="900">
                <a:latin typeface="Meiryo UI" panose="020B0604030504040204" pitchFamily="34" charset="-128"/>
                <a:ea typeface="Meiryo UI" panose="020B0604030504040204" pitchFamily="34" charset="-128"/>
                <a:cs typeface="Arial" panose="020B0604020202020204" pitchFamily="34" charset="0"/>
              </a:rPr>
              <a:t>のウェブサイトから申請し許可を取得する</a:t>
            </a:r>
            <a:endParaRPr lang="en-US" altLang="ja-JP" sz="900" dirty="0">
              <a:latin typeface="Meiryo UI" panose="020B0604030504040204" pitchFamily="34" charset="-128"/>
              <a:ea typeface="Meiryo UI" panose="020B0604030504040204" pitchFamily="34" charset="-128"/>
              <a:cs typeface="Arial" panose="020B0604020202020204" pitchFamily="34" charset="0"/>
            </a:endParaRPr>
          </a:p>
          <a:p>
            <a:pPr marL="144000" indent="-144000" fontAlgn="ctr" hangingPunct="0">
              <a:lnSpc>
                <a:spcPct val="110000"/>
              </a:lnSpc>
              <a:spcAft>
                <a:spcPts val="3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放射線を発する機器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例：</a:t>
            </a:r>
            <a:r>
              <a:rPr lang="en-US" altLang="ja-JP" sz="1050" dirty="0">
                <a:latin typeface="Meiryo UI" panose="020B0604030504040204" pitchFamily="34" charset="-128"/>
                <a:ea typeface="Meiryo UI" panose="020B0604030504040204" pitchFamily="34" charset="-128"/>
                <a:cs typeface="Arial" panose="020B0604020202020204" pitchFamily="34" charset="0"/>
              </a:rPr>
              <a:t>X</a:t>
            </a:r>
            <a:r>
              <a:rPr lang="ja-JP" altLang="en-US" sz="1050">
                <a:latin typeface="Meiryo UI" panose="020B0604030504040204" pitchFamily="34" charset="-128"/>
                <a:ea typeface="Meiryo UI" panose="020B0604030504040204" pitchFamily="34" charset="-128"/>
                <a:cs typeface="Arial" panose="020B0604020202020204" pitchFamily="34" charset="0"/>
              </a:rPr>
              <a:t>線機器、</a:t>
            </a:r>
            <a:r>
              <a:rPr lang="en-US" altLang="ja-JP" sz="1050" dirty="0">
                <a:latin typeface="Meiryo UI" panose="020B0604030504040204" pitchFamily="34" charset="-128"/>
                <a:ea typeface="Meiryo UI" panose="020B0604030504040204" pitchFamily="34" charset="-128"/>
                <a:cs typeface="Arial" panose="020B0604020202020204" pitchFamily="34" charset="0"/>
              </a:rPr>
              <a:t>MRI</a:t>
            </a:r>
            <a:r>
              <a:rPr lang="ja-JP" altLang="en-US" sz="1050">
                <a:latin typeface="Meiryo UI" panose="020B0604030504040204" pitchFamily="34" charset="-128"/>
                <a:ea typeface="Meiryo UI" panose="020B0604030504040204" pitchFamily="34" charset="-128"/>
                <a:cs typeface="Arial" panose="020B0604020202020204" pitchFamily="34" charset="0"/>
              </a:rPr>
              <a:t>など</a:t>
            </a:r>
            <a:r>
              <a:rPr lang="en-US" altLang="ja-JP" sz="1050" dirty="0">
                <a:latin typeface="Meiryo UI" panose="020B0604030504040204" pitchFamily="34" charset="-128"/>
                <a:ea typeface="Meiryo UI" panose="020B0604030504040204" pitchFamily="34" charset="-128"/>
                <a:cs typeface="Arial" panose="020B0604020202020204" pitchFamily="34" charset="0"/>
              </a:rPr>
              <a:t>)</a:t>
            </a:r>
            <a:r>
              <a:rPr lang="ja-JP" altLang="en-US" sz="1050">
                <a:latin typeface="Meiryo UI" panose="020B0604030504040204" pitchFamily="34" charset="-128"/>
                <a:ea typeface="Meiryo UI" panose="020B0604030504040204" pitchFamily="34" charset="-128"/>
                <a:cs typeface="Arial" panose="020B0604020202020204" pitchFamily="34" charset="0"/>
              </a:rPr>
              <a:t>は通関前に</a:t>
            </a:r>
            <a:r>
              <a:rPr lang="en-US" altLang="ja-JP" sz="1050" dirty="0">
                <a:latin typeface="Meiryo UI" panose="020B0604030504040204" pitchFamily="34" charset="-128"/>
                <a:ea typeface="Meiryo UI" panose="020B0604030504040204" pitchFamily="34" charset="-128"/>
                <a:cs typeface="Arial" panose="020B0604020202020204" pitchFamily="34" charset="0"/>
              </a:rPr>
              <a:t>Bureau of Customs(BoC)</a:t>
            </a:r>
            <a:r>
              <a:rPr lang="ja-JP" altLang="en-US" sz="1050">
                <a:latin typeface="Meiryo UI" panose="020B0604030504040204" pitchFamily="34" charset="-128"/>
                <a:ea typeface="Meiryo UI" panose="020B0604030504040204" pitchFamily="34" charset="-128"/>
                <a:cs typeface="Arial" panose="020B0604020202020204" pitchFamily="34" charset="0"/>
              </a:rPr>
              <a:t>からの許可が必要</a:t>
            </a:r>
          </a:p>
        </p:txBody>
      </p:sp>
      <p:sp>
        <p:nvSpPr>
          <p:cNvPr id="30" name="テキスト ボックス 29"/>
          <p:cNvSpPr txBox="1"/>
          <p:nvPr/>
        </p:nvSpPr>
        <p:spPr>
          <a:xfrm>
            <a:off x="6609184" y="4927684"/>
            <a:ext cx="3024336" cy="1656184"/>
          </a:xfrm>
          <a:prstGeom prst="rect">
            <a:avLst/>
          </a:prstGeom>
          <a:noFill/>
        </p:spPr>
        <p:txBody>
          <a:bodyPr wrap="square" lIns="0" tIns="72000" rIns="0" bIns="0" rtlCol="0">
            <a:noAutofit/>
          </a:bodyPr>
          <a:lstStyle/>
          <a:p>
            <a:pPr marL="144000" indent="-144000" fontAlgn="ctr" hangingPunct="0">
              <a:spcAft>
                <a:spcPts val="400"/>
              </a:spcAft>
              <a:buClr>
                <a:srgbClr val="5F8AC3"/>
              </a:buClr>
              <a:buSzPct val="100000"/>
              <a:buFont typeface="Wingdings" panose="05000000000000000000" pitchFamily="2" charset="2"/>
              <a:buChar char="l"/>
              <a:defRPr/>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医療機器の登録制度については、</a:t>
            </a:r>
            <a:r>
              <a:rPr lang="en-US" altLang="ja-JP" sz="1100" dirty="0">
                <a:solidFill>
                  <a:srgbClr val="000000"/>
                </a:solidFill>
                <a:latin typeface="Meiryo UI" panose="020B0604030504040204" pitchFamily="34" charset="-128"/>
                <a:ea typeface="Meiryo UI" panose="020B0604030504040204" pitchFamily="34" charset="-128"/>
                <a:cs typeface="Arial" panose="020B0604020202020204" pitchFamily="34" charset="0"/>
              </a:rPr>
              <a:t> ASEAN</a:t>
            </a:r>
            <a:r>
              <a:rPr lang="ja-JP" altLang="en-US" sz="1100">
                <a:solidFill>
                  <a:srgbClr val="000000"/>
                </a:solidFill>
                <a:latin typeface="Meiryo UI" panose="020B0604030504040204" pitchFamily="34" charset="-128"/>
                <a:ea typeface="Meiryo UI" panose="020B0604030504040204" pitchFamily="34" charset="-128"/>
                <a:cs typeface="Arial" panose="020B0604020202020204" pitchFamily="34" charset="0"/>
              </a:rPr>
              <a:t>医療機器指令</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ASEAN Medical Device Directive</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en-US" altLang="ja-JP" sz="1050" dirty="0">
                <a:solidFill>
                  <a:srgbClr val="000000"/>
                </a:solidFill>
                <a:latin typeface="Meiryo UI" panose="020B0604030504040204" pitchFamily="34" charset="-128"/>
                <a:ea typeface="Meiryo UI" panose="020B0604030504040204" pitchFamily="34" charset="-128"/>
                <a:cs typeface="Arial" panose="020B0604020202020204" pitchFamily="34" charset="0"/>
              </a:rPr>
              <a:t>AMDD</a:t>
            </a: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a:t>
            </a:r>
            <a:r>
              <a:rPr lang="ja-JP" altLang="en-US" sz="1100">
                <a:solidFill>
                  <a:srgbClr val="000000"/>
                </a:solidFill>
                <a:latin typeface="Meiryo UI" panose="020B0604030504040204" pitchFamily="34" charset="-128"/>
                <a:ea typeface="Meiryo UI" panose="020B0604030504040204" pitchFamily="34" charset="-128"/>
                <a:cs typeface="Arial" panose="020B0604020202020204" pitchFamily="34" charset="0"/>
              </a:rPr>
              <a:t>の要求</a:t>
            </a:r>
            <a:r>
              <a:rPr lang="ja-JP" altLang="en-US" sz="1100">
                <a:latin typeface="Meiryo UI" panose="020B0604030504040204" pitchFamily="34" charset="-128"/>
                <a:ea typeface="Meiryo UI" panose="020B0604030504040204" pitchFamily="34" charset="-128"/>
                <a:cs typeface="Arial" panose="020B0604020202020204" pitchFamily="34" charset="0"/>
              </a:rPr>
              <a:t>に合わせ</a:t>
            </a:r>
            <a:r>
              <a:rPr lang="ja-JP" altLang="en-US" sz="1050">
                <a:latin typeface="Meiryo UI" panose="020B0604030504040204" pitchFamily="34" charset="-128"/>
                <a:ea typeface="Meiryo UI" panose="020B0604030504040204" pitchFamily="34" charset="-128"/>
                <a:cs typeface="Arial" panose="020B0604020202020204" pitchFamily="34" charset="0"/>
              </a:rPr>
              <a:t>行政命令</a:t>
            </a:r>
            <a:r>
              <a:rPr lang="en-US" altLang="ja-JP" sz="1050" dirty="0">
                <a:latin typeface="Meiryo UI" panose="020B0604030504040204" pitchFamily="34" charset="-128"/>
                <a:ea typeface="Meiryo UI" panose="020B0604030504040204" pitchFamily="34" charset="-128"/>
                <a:cs typeface="Arial" panose="020B0604020202020204" pitchFamily="34" charset="0"/>
              </a:rPr>
              <a:t>2018-002</a:t>
            </a:r>
            <a:r>
              <a:rPr lang="ja-JP" altLang="en-US" sz="1050">
                <a:latin typeface="Meiryo UI" panose="020B0604030504040204" pitchFamily="34" charset="-128"/>
                <a:ea typeface="Meiryo UI" panose="020B0604030504040204" pitchFamily="34" charset="-128"/>
                <a:cs typeface="Arial" panose="020B0604020202020204" pitchFamily="34" charset="0"/>
              </a:rPr>
              <a:t>及び運用細則</a:t>
            </a:r>
            <a:r>
              <a:rPr lang="en-US" altLang="ja-JP" sz="1050" dirty="0">
                <a:latin typeface="Meiryo UI" panose="020B0604030504040204" pitchFamily="34" charset="-128"/>
                <a:ea typeface="Meiryo UI" panose="020B0604030504040204" pitchFamily="34" charset="-128"/>
                <a:cs typeface="Arial" panose="020B0604020202020204" pitchFamily="34" charset="0"/>
              </a:rPr>
              <a:t>2020-001</a:t>
            </a:r>
            <a:r>
              <a:rPr lang="ja-JP" altLang="en-US" sz="1050">
                <a:latin typeface="Meiryo UI" panose="020B0604030504040204" pitchFamily="34" charset="-128"/>
                <a:ea typeface="Meiryo UI" panose="020B0604030504040204" pitchFamily="34" charset="-128"/>
                <a:cs typeface="Arial" panose="020B0604020202020204" pitchFamily="34" charset="0"/>
              </a:rPr>
              <a:t>及び</a:t>
            </a:r>
            <a:r>
              <a:rPr lang="en-US" altLang="ja-JP" sz="1050" dirty="0">
                <a:latin typeface="Meiryo UI" panose="020B0604030504040204" pitchFamily="34" charset="-128"/>
                <a:ea typeface="Meiryo UI" panose="020B0604030504040204" pitchFamily="34" charset="-128"/>
                <a:cs typeface="Arial" panose="020B0604020202020204" pitchFamily="34" charset="0"/>
              </a:rPr>
              <a:t>2021-001A</a:t>
            </a:r>
            <a:r>
              <a:rPr lang="ja-JP" altLang="en-US" sz="1050">
                <a:latin typeface="Meiryo UI" panose="020B0604030504040204" pitchFamily="34" charset="-128"/>
                <a:ea typeface="Meiryo UI" panose="020B0604030504040204" pitchFamily="34" charset="-128"/>
                <a:cs typeface="Arial" panose="020B0604020202020204" pitchFamily="34" charset="0"/>
              </a:rPr>
              <a:t>が発表されている</a:t>
            </a:r>
          </a:p>
          <a:p>
            <a:pPr marL="144000" lvl="0" indent="-144000" algn="just" fontAlgn="ctr" hangingPunct="0">
              <a:spcAft>
                <a:spcPts val="400"/>
              </a:spcAft>
              <a:buClr>
                <a:srgbClr val="5F8AC3"/>
              </a:buClr>
              <a:buSzPct val="10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体外診断用医療機器の登録については、別途新たな法規制が発表される予定である</a:t>
            </a:r>
          </a:p>
        </p:txBody>
      </p:sp>
      <p:graphicFrame>
        <p:nvGraphicFramePr>
          <p:cNvPr id="33" name="表 32"/>
          <p:cNvGraphicFramePr>
            <a:graphicFrameLocks noGrp="1"/>
          </p:cNvGraphicFramePr>
          <p:nvPr/>
        </p:nvGraphicFramePr>
        <p:xfrm>
          <a:off x="5097536" y="1945287"/>
          <a:ext cx="4536000" cy="2347798"/>
        </p:xfrm>
        <a:graphic>
          <a:graphicData uri="http://schemas.openxmlformats.org/drawingml/2006/table">
            <a:tbl>
              <a:tblPr firstRow="1" bandRow="1">
                <a:tableStyleId>{2D5ABB26-0587-4C30-8999-92F81FD0307C}</a:tableStyleId>
              </a:tblPr>
              <a:tblGrid>
                <a:gridCol w="1332000">
                  <a:extLst>
                    <a:ext uri="{9D8B030D-6E8A-4147-A177-3AD203B41FA5}">
                      <a16:colId xmlns:a16="http://schemas.microsoft.com/office/drawing/2014/main" val="20000"/>
                    </a:ext>
                  </a:extLst>
                </a:gridCol>
                <a:gridCol w="3204000">
                  <a:extLst>
                    <a:ext uri="{9D8B030D-6E8A-4147-A177-3AD203B41FA5}">
                      <a16:colId xmlns:a16="http://schemas.microsoft.com/office/drawing/2014/main" val="20001"/>
                    </a:ext>
                  </a:extLst>
                </a:gridCol>
              </a:tblGrid>
              <a:tr h="971502">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登録先</a:t>
                      </a:r>
                    </a:p>
                  </a:txBody>
                  <a:tcPr marL="90000" marR="9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just" fontAlgn="ctr" hangingPunct="0">
                        <a:spcAft>
                          <a:spcPts val="200"/>
                        </a:spcAft>
                        <a:buFont typeface="Arial" pitchFamily="34" charset="0"/>
                        <a:buNone/>
                      </a:pP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FDA/Center for Device Regulation, Radiation Health and Research</a:t>
                      </a:r>
                    </a:p>
                    <a:p>
                      <a:pPr marL="107950" marR="0" indent="-107950" algn="just" defTabSz="914400" rtl="0" eaLnBrk="1" fontAlgn="ctr" latinLnBrk="0" hangingPunct="0">
                        <a:lnSpc>
                          <a:spcPct val="100000"/>
                        </a:lnSpc>
                        <a:spcBef>
                          <a:spcPts val="0"/>
                        </a:spcBef>
                        <a:spcAft>
                          <a:spcPts val="0"/>
                        </a:spcAft>
                        <a:buClr>
                          <a:srgbClr val="A2A2A2"/>
                        </a:buClr>
                        <a:buSzPct val="80000"/>
                        <a:buFont typeface="Wingdings" panose="05000000000000000000" pitchFamily="2" charset="2"/>
                        <a:buChar char="l"/>
                        <a:tabLst/>
                        <a:defRPr/>
                      </a:pP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放射線を発する機器は、別途</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Center for Device Regulation, Radiation Health and Research</a:t>
                      </a: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90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CDRRHR)</a:t>
                      </a:r>
                      <a:r>
                        <a:rPr kumimoji="1" lang="ja-JP" altLang="en-US" sz="900" kern="12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（保健省の下部組織）が発行する事前許可が必要</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566710">
                <a:tc>
                  <a:txBody>
                    <a:bodyPr/>
                    <a:lstStyle/>
                    <a:p>
                      <a:pPr algn="dist" fontAlgn="ctr" hangingPunct="0"/>
                      <a:r>
                        <a:rPr kumimoji="1" lang="ja-JP" altLang="en-US" sz="1050" b="1" spc="-50" baseline="0">
                          <a:solidFill>
                            <a:schemeClr val="bg1"/>
                          </a:solidFill>
                          <a:latin typeface="Meiryo UI" panose="020B0604030504040204" pitchFamily="34" charset="-128"/>
                          <a:ea typeface="Meiryo UI" panose="020B0604030504040204" pitchFamily="34" charset="-128"/>
                          <a:cs typeface="Arial" panose="020B0604020202020204" pitchFamily="34" charset="0"/>
                        </a:rPr>
                        <a:t>登録時の機器の分類</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marR="0" lvl="0" indent="0" algn="just" defTabSz="914400" rtl="0" eaLnBrk="1" fontAlgn="ctr" latinLnBrk="0" hangingPunct="0">
                        <a:lnSpc>
                          <a:spcPct val="100000"/>
                        </a:lnSpc>
                        <a:spcBef>
                          <a:spcPts val="0"/>
                        </a:spcBef>
                        <a:spcAft>
                          <a:spcPts val="0"/>
                        </a:spcAft>
                        <a:buClrTx/>
                        <a:buSzTx/>
                        <a:buFont typeface="Arial" panose="020B0604020202020204"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の４分類</a:t>
                      </a: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登録手数料</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l" fontAlgn="ctr" hangingPunct="0">
                        <a:buFont typeface="Arial" panose="020B0604020202020204" pitchFamily="34" charset="0"/>
                        <a:buNone/>
                      </a:pPr>
                      <a:endPar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04793">
                <a:tc>
                  <a:txBody>
                    <a:bodyPr/>
                    <a:lstStyle/>
                    <a:p>
                      <a:pPr algn="dist" fontAlgn="ctr" hangingPunct="0"/>
                      <a:r>
                        <a:rPr kumimoji="1" lang="ja-JP" altLang="en-US" sz="1050" b="1">
                          <a:solidFill>
                            <a:schemeClr val="bg1"/>
                          </a:solidFill>
                          <a:latin typeface="Meiryo UI" panose="020B0604030504040204" pitchFamily="34" charset="-128"/>
                          <a:ea typeface="Meiryo UI" panose="020B0604030504040204" pitchFamily="34" charset="-128"/>
                          <a:cs typeface="Arial" panose="020B0604020202020204" pitchFamily="34" charset="0"/>
                        </a:rPr>
                        <a:t>審査期間</a:t>
                      </a:r>
                    </a:p>
                  </a:txBody>
                  <a:tcPr marL="90000" marR="9000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marL="0" indent="0" algn="just" fontAlgn="ctr" hangingPunct="0">
                        <a:buFont typeface="Arial" pitchFamily="34" charset="0"/>
                        <a:buNone/>
                      </a:pP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医療機器通知証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(CMDN) 20</a:t>
                      </a: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0" indent="0" algn="just" fontAlgn="ctr" hangingPunct="0">
                        <a:buFont typeface="Arial" pitchFamily="34" charset="0"/>
                        <a:buNone/>
                      </a:pP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医療機器登録証</a:t>
                      </a:r>
                      <a:r>
                        <a:rPr lang="en-US" altLang="ja-JP" sz="1050" spc="-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(CMDR) 90</a:t>
                      </a:r>
                      <a:r>
                        <a:rPr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rPr>
                        <a:t>営業日</a:t>
                      </a:r>
                      <a:endParaRPr kumimoji="1" lang="ja-JP" altLang="en-US" sz="1050" spc="-50"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72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4" name="正方形/長方形 33"/>
          <p:cNvSpPr/>
          <p:nvPr/>
        </p:nvSpPr>
        <p:spPr>
          <a:xfrm>
            <a:off x="6537176" y="342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初回（</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年間）：</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7,575</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ペソ</a:t>
            </a:r>
          </a:p>
        </p:txBody>
      </p:sp>
      <p:sp>
        <p:nvSpPr>
          <p:cNvPr id="36" name="正方形/長方形 35"/>
          <p:cNvSpPr/>
          <p:nvPr/>
        </p:nvSpPr>
        <p:spPr>
          <a:xfrm>
            <a:off x="6537176" y="3601334"/>
            <a:ext cx="2772000" cy="360000"/>
          </a:xfrm>
          <a:prstGeom prst="rect">
            <a:avLst/>
          </a:prstGeom>
          <a:noFill/>
          <a:ln w="9525">
            <a:noFill/>
          </a:ln>
          <a:extLst>
            <a:ext uri="{909E8E84-426E-40DD-AFC4-6F175D3DCCD1}">
              <a14:hiddenFill xmlns:a14="http://schemas.microsoft.com/office/drawing/2010/main">
                <a:solidFill>
                  <a:srgbClr val="DADADA"/>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fontAlgn="ctr"/>
            <a:r>
              <a:rPr lang="zh-TW"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更新（</a:t>
            </a:r>
            <a:r>
              <a:rPr lang="en-US" altLang="zh-TW"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a:t>
            </a:r>
            <a:r>
              <a:rPr lang="zh-TW"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年間）</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a:t>
            </a:r>
            <a:r>
              <a:rPr lang="en-US" altLang="ja-JP" sz="1050" dirty="0">
                <a:solidFill>
                  <a:schemeClr val="tx1"/>
                </a:solidFill>
                <a:latin typeface="メイリオ" panose="020B0604030504040204" pitchFamily="50" charset="-128"/>
                <a:ea typeface="メイリオ" panose="020B0604030504040204" pitchFamily="50" charset="-128"/>
                <a:cs typeface="Arial" panose="020B0604020202020204" pitchFamily="34" charset="0"/>
              </a:rPr>
              <a:t>5,050</a:t>
            </a:r>
            <a:r>
              <a:rPr lang="ja-JP" altLang="en-US" sz="1050">
                <a:solidFill>
                  <a:schemeClr val="tx1"/>
                </a:solidFill>
                <a:latin typeface="メイリオ" panose="020B0604030504040204" pitchFamily="50" charset="-128"/>
                <a:ea typeface="メイリオ" panose="020B0604030504040204" pitchFamily="50" charset="-128"/>
                <a:cs typeface="Arial" panose="020B0604020202020204" pitchFamily="34" charset="0"/>
              </a:rPr>
              <a:t>ペソ</a:t>
            </a:r>
          </a:p>
        </p:txBody>
      </p:sp>
      <p:grpSp>
        <p:nvGrpSpPr>
          <p:cNvPr id="41" name="グループ化 40"/>
          <p:cNvGrpSpPr/>
          <p:nvPr/>
        </p:nvGrpSpPr>
        <p:grpSpPr>
          <a:xfrm>
            <a:off x="272480" y="4639652"/>
            <a:ext cx="3024336" cy="288032"/>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価格に関する規制</a:t>
              </a:r>
            </a:p>
          </p:txBody>
        </p:sp>
      </p:grpSp>
      <p:grpSp>
        <p:nvGrpSpPr>
          <p:cNvPr id="44" name="グループ化 43"/>
          <p:cNvGrpSpPr/>
          <p:nvPr/>
        </p:nvGrpSpPr>
        <p:grpSpPr>
          <a:xfrm>
            <a:off x="3440832" y="4639652"/>
            <a:ext cx="3024336" cy="288032"/>
            <a:chOff x="4803500" y="2113806"/>
            <a:chExt cx="2954133" cy="288032"/>
          </a:xfrm>
        </p:grpSpPr>
        <p:cxnSp>
          <p:nvCxnSpPr>
            <p:cNvPr id="45" name="直線コネクタ 4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輸入に関する規制</a:t>
              </a:r>
            </a:p>
          </p:txBody>
        </p:sp>
      </p:grpSp>
      <p:grpSp>
        <p:nvGrpSpPr>
          <p:cNvPr id="48" name="グループ化 47"/>
          <p:cNvGrpSpPr/>
          <p:nvPr/>
        </p:nvGrpSpPr>
        <p:grpSpPr>
          <a:xfrm>
            <a:off x="6609184" y="4639652"/>
            <a:ext cx="3024336" cy="288032"/>
            <a:chOff x="4803500" y="2113806"/>
            <a:chExt cx="2954133" cy="288032"/>
          </a:xfrm>
        </p:grpSpPr>
        <p:cxnSp>
          <p:nvCxnSpPr>
            <p:cNvPr id="49" name="直線コネクタ 4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ハーモナイゼーション</a:t>
              </a:r>
            </a:p>
          </p:txBody>
        </p:sp>
      </p:grpSp>
      <p:sp>
        <p:nvSpPr>
          <p:cNvPr id="25" name="テキスト ボックス 24"/>
          <p:cNvSpPr txBox="1"/>
          <p:nvPr/>
        </p:nvSpPr>
        <p:spPr>
          <a:xfrm>
            <a:off x="200472" y="1124744"/>
            <a:ext cx="9505056" cy="45031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フィリピンの医療機器に関する規制は「食品・医薬品・化粧品法」および「</a:t>
            </a:r>
            <a:r>
              <a:rPr lang="ja-JP" altLang="en-US" sz="1400">
                <a:latin typeface="Meiryo UI" panose="020B0604030504040204" pitchFamily="34" charset="-128"/>
                <a:ea typeface="Meiryo UI" panose="020B0604030504040204" pitchFamily="34" charset="-128"/>
              </a:rPr>
              <a:t>食品医薬品局法 </a:t>
            </a:r>
            <a:r>
              <a:rPr lang="en-US" altLang="ja-JP" sz="1400" dirty="0">
                <a:latin typeface="Meiryo UI" panose="020B0604030504040204" pitchFamily="34" charset="-128"/>
                <a:ea typeface="Meiryo UI" panose="020B0604030504040204" pitchFamily="34" charset="-128"/>
                <a:cs typeface="Arial" panose="020B0604020202020204" pitchFamily="34" charset="0"/>
              </a:rPr>
              <a:t>(Food and Drug Administration Act of 2009) </a:t>
            </a:r>
            <a:r>
              <a:rPr lang="ja-JP" altLang="en-US" sz="1400">
                <a:latin typeface="Meiryo UI" panose="020B0604030504040204" pitchFamily="34" charset="-128"/>
                <a:ea typeface="Meiryo UI" panose="020B0604030504040204" pitchFamily="34" charset="-128"/>
                <a:cs typeface="Arial" panose="020B0604020202020204" pitchFamily="34" charset="0"/>
              </a:rPr>
              <a:t>」に定められており、</a:t>
            </a:r>
            <a:r>
              <a:rPr lang="en-US" altLang="ja-JP" sz="1400" dirty="0">
                <a:latin typeface="Meiryo UI" panose="020B0604030504040204" pitchFamily="34" charset="-128"/>
                <a:ea typeface="Meiryo UI" panose="020B0604030504040204" pitchFamily="34" charset="-128"/>
                <a:cs typeface="Arial" panose="020B0604020202020204" pitchFamily="34" charset="0"/>
              </a:rPr>
              <a:t>FDA</a:t>
            </a:r>
            <a:r>
              <a:rPr lang="ja-JP" altLang="en-US" sz="1400">
                <a:latin typeface="Meiryo UI" panose="020B0604030504040204" pitchFamily="34" charset="-128"/>
                <a:ea typeface="Meiryo UI" panose="020B0604030504040204" pitchFamily="34" charset="-128"/>
                <a:cs typeface="Arial" panose="020B0604020202020204" pitchFamily="34" charset="0"/>
              </a:rPr>
              <a:t>が管轄している。</a:t>
            </a:r>
          </a:p>
        </p:txBody>
      </p:sp>
      <p:sp>
        <p:nvSpPr>
          <p:cNvPr id="27" name="テキスト ボックス 26"/>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dirty="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219916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4" name="角丸四角形 3"/>
          <p:cNvSpPr/>
          <p:nvPr/>
        </p:nvSpPr>
        <p:spPr>
          <a:xfrm>
            <a:off x="200472" y="1507931"/>
            <a:ext cx="9505056" cy="5093291"/>
          </a:xfrm>
          <a:prstGeom prst="roundRect">
            <a:avLst>
              <a:gd name="adj" fmla="val 1268"/>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テキスト プレースホルダー 5"/>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医療機器に対する規制（</a:t>
            </a:r>
            <a:r>
              <a:rPr lang="en-US" altLang="ja-JP" b="1" dirty="0">
                <a:latin typeface="Meiryo UI" panose="020B0604030504040204" pitchFamily="34" charset="-128"/>
                <a:ea typeface="Meiryo UI" panose="020B0604030504040204" pitchFamily="34" charset="-128"/>
              </a:rPr>
              <a:t>2/2</a:t>
            </a:r>
            <a:r>
              <a:rPr lang="ja-JP" altLang="en-US" b="1">
                <a:latin typeface="Meiryo UI" panose="020B0604030504040204" pitchFamily="34" charset="-128"/>
                <a:ea typeface="Meiryo UI" panose="020B0604030504040204" pitchFamily="34" charset="-128"/>
              </a:rPr>
              <a:t>）</a:t>
            </a:r>
          </a:p>
        </p:txBody>
      </p:sp>
      <p:grpSp>
        <p:nvGrpSpPr>
          <p:cNvPr id="65" name="グループ化 64"/>
          <p:cNvGrpSpPr/>
          <p:nvPr/>
        </p:nvGrpSpPr>
        <p:grpSpPr>
          <a:xfrm>
            <a:off x="200472" y="1124744"/>
            <a:ext cx="9505950" cy="360040"/>
            <a:chOff x="200472" y="1124744"/>
            <a:chExt cx="9505950" cy="360040"/>
          </a:xfrm>
        </p:grpSpPr>
        <p:cxnSp>
          <p:nvCxnSpPr>
            <p:cNvPr id="10" name="直線コネクタ 9"/>
            <p:cNvCxnSpPr/>
            <p:nvPr/>
          </p:nvCxnSpPr>
          <p:spPr>
            <a:xfrm>
              <a:off x="200472" y="1484784"/>
              <a:ext cx="950595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200472" y="1124744"/>
              <a:ext cx="9505950" cy="360040"/>
            </a:xfrm>
            <a:prstGeom prst="rect">
              <a:avLst/>
            </a:prstGeom>
            <a:noFill/>
            <a:ln w="9525">
              <a:noFill/>
              <a:miter lim="800000"/>
              <a:headEnd/>
              <a:tailEnd/>
            </a:ln>
          </p:spPr>
          <p:txBody>
            <a:bodyPr wrap="square" lIns="0" tIns="46800" rIns="0" bIns="72000" anchor="b" anchorCtr="0">
              <a:noAutofit/>
            </a:bodyPr>
            <a:lstStyle/>
            <a:p>
              <a:pPr defTabSz="955675" fontAlgn="base">
                <a:spcBef>
                  <a:spcPct val="0"/>
                </a:spcBef>
                <a:spcAft>
                  <a:spcPct val="0"/>
                </a:spcAft>
                <a:buSzPct val="120000"/>
              </a:pPr>
              <a:r>
                <a:rPr lang="ja-JP" altLang="en-US" sz="1400" b="1">
                  <a:solidFill>
                    <a:srgbClr val="000000"/>
                  </a:solidFill>
                  <a:latin typeface="Meiryo UI" panose="020B0604030504040204" pitchFamily="34" charset="-128"/>
                  <a:ea typeface="Meiryo UI" panose="020B0604030504040204" pitchFamily="34" charset="-128"/>
                </a:rPr>
                <a:t>製品登録申請時の提出</a:t>
              </a:r>
              <a:r>
                <a:rPr lang="ja-JP" altLang="en-US" sz="1400" b="1">
                  <a:latin typeface="Meiryo UI" panose="020B0604030504040204" pitchFamily="34" charset="-128"/>
                  <a:ea typeface="Meiryo UI" panose="020B0604030504040204" pitchFamily="34" charset="-128"/>
                </a:rPr>
                <a:t>書類</a:t>
              </a:r>
              <a:r>
                <a:rPr lang="en-US" altLang="ja-JP" sz="1400" dirty="0">
                  <a:latin typeface="Meiryo UI" panose="020B0604030504040204" pitchFamily="34" charset="-128"/>
                  <a:ea typeface="Meiryo UI" panose="020B0604030504040204" pitchFamily="34" charset="-128"/>
                </a:rPr>
                <a:t>(</a:t>
              </a:r>
              <a:r>
                <a:rPr lang="ja-JP" altLang="en-US" sz="1400">
                  <a:latin typeface="Meiryo UI" panose="020B0604030504040204" pitchFamily="34" charset="-128"/>
                  <a:ea typeface="Meiryo UI" panose="020B0604030504040204" pitchFamily="34" charset="-128"/>
                </a:rPr>
                <a:t>代表的なもの</a:t>
              </a:r>
              <a:r>
                <a:rPr lang="en-US" altLang="ja-JP" sz="1000" dirty="0">
                  <a:latin typeface="Meiryo UI" panose="020B0604030504040204" pitchFamily="34" charset="-128"/>
                  <a:ea typeface="Meiryo UI" panose="020B0604030504040204" pitchFamily="34" charset="-128"/>
                </a:rPr>
                <a:t>※</a:t>
              </a:r>
              <a:r>
                <a:rPr lang="en-US" altLang="ja-JP" sz="1400" dirty="0">
                  <a:latin typeface="Meiryo UI" panose="020B0604030504040204" pitchFamily="34" charset="-128"/>
                  <a:ea typeface="Meiryo UI" panose="020B0604030504040204" pitchFamily="34" charset="-128"/>
                </a:rPr>
                <a:t>)</a:t>
              </a:r>
              <a:endParaRPr lang="en-US" altLang="ko-KR" sz="1400" dirty="0">
                <a:latin typeface="Meiryo UI" panose="020B0604030504040204" pitchFamily="34" charset="-128"/>
                <a:ea typeface="Meiryo UI" panose="020B0604030504040204" pitchFamily="34" charset="-128"/>
              </a:endParaRPr>
            </a:p>
          </p:txBody>
        </p:sp>
      </p:grpSp>
      <p:graphicFrame>
        <p:nvGraphicFramePr>
          <p:cNvPr id="59" name="Table 7">
            <a:extLst>
              <a:ext uri="{FF2B5EF4-FFF2-40B4-BE49-F238E27FC236}">
                <a16:creationId xmlns:a16="http://schemas.microsoft.com/office/drawing/2014/main" id="{965DDD61-C899-9148-8114-224A838FEC6F}"/>
              </a:ext>
            </a:extLst>
          </p:cNvPr>
          <p:cNvGraphicFramePr>
            <a:graphicFrameLocks noGrp="1"/>
          </p:cNvGraphicFramePr>
          <p:nvPr/>
        </p:nvGraphicFramePr>
        <p:xfrm>
          <a:off x="326330" y="1551141"/>
          <a:ext cx="9229590" cy="4759960"/>
        </p:xfrm>
        <a:graphic>
          <a:graphicData uri="http://schemas.openxmlformats.org/drawingml/2006/table">
            <a:tbl>
              <a:tblPr firstRow="1" bandRow="1">
                <a:tableStyleId>{5C22544A-7EE6-4342-B048-85BDC9FD1C3A}</a:tableStyleId>
              </a:tblPr>
              <a:tblGrid>
                <a:gridCol w="4517896">
                  <a:extLst>
                    <a:ext uri="{9D8B030D-6E8A-4147-A177-3AD203B41FA5}">
                      <a16:colId xmlns:a16="http://schemas.microsoft.com/office/drawing/2014/main" val="394394610"/>
                    </a:ext>
                  </a:extLst>
                </a:gridCol>
                <a:gridCol w="1396030">
                  <a:extLst>
                    <a:ext uri="{9D8B030D-6E8A-4147-A177-3AD203B41FA5}">
                      <a16:colId xmlns:a16="http://schemas.microsoft.com/office/drawing/2014/main" val="3632927726"/>
                    </a:ext>
                  </a:extLst>
                </a:gridCol>
                <a:gridCol w="1040043">
                  <a:extLst>
                    <a:ext uri="{9D8B030D-6E8A-4147-A177-3AD203B41FA5}">
                      <a16:colId xmlns:a16="http://schemas.microsoft.com/office/drawing/2014/main" val="1318004665"/>
                    </a:ext>
                  </a:extLst>
                </a:gridCol>
                <a:gridCol w="1302937">
                  <a:extLst>
                    <a:ext uri="{9D8B030D-6E8A-4147-A177-3AD203B41FA5}">
                      <a16:colId xmlns:a16="http://schemas.microsoft.com/office/drawing/2014/main" val="2662493172"/>
                    </a:ext>
                  </a:extLst>
                </a:gridCol>
                <a:gridCol w="972684">
                  <a:extLst>
                    <a:ext uri="{9D8B030D-6E8A-4147-A177-3AD203B41FA5}">
                      <a16:colId xmlns:a16="http://schemas.microsoft.com/office/drawing/2014/main" val="2931898430"/>
                    </a:ext>
                  </a:extLst>
                </a:gridCol>
              </a:tblGrid>
              <a:tr h="370840">
                <a:tc>
                  <a:txBody>
                    <a:bodyPr/>
                    <a:lstStyle/>
                    <a:p>
                      <a:pPr algn="ctr"/>
                      <a:r>
                        <a:rPr lang="en-US" sz="1000" dirty="0">
                          <a:solidFill>
                            <a:schemeClr val="bg1"/>
                          </a:solidFill>
                          <a:latin typeface="Meiryo UI" panose="020B0604030504040204" pitchFamily="34" charset="-128"/>
                          <a:ea typeface="Meiryo UI" panose="020B0604030504040204" pitchFamily="34" charset="-128"/>
                        </a:rPr>
                        <a:t>提出書類</a:t>
                      </a:r>
                    </a:p>
                  </a:txBody>
                  <a:tcPr anchor="ctr"/>
                </a:tc>
                <a:tc>
                  <a:txBody>
                    <a:bodyPr/>
                    <a:lstStyle/>
                    <a:p>
                      <a:pPr algn="ctr"/>
                      <a:r>
                        <a:rPr lang="en-US" sz="1000" dirty="0">
                          <a:solidFill>
                            <a:schemeClr val="bg1"/>
                          </a:solidFill>
                          <a:latin typeface="Meiryo UI" panose="020B0604030504040204" pitchFamily="34" charset="-128"/>
                          <a:ea typeface="Meiryo UI" panose="020B0604030504040204" pitchFamily="34" charset="-128"/>
                        </a:rPr>
                        <a:t>クラス A</a:t>
                      </a:r>
                    </a:p>
                  </a:txBody>
                  <a:tcPr anchor="ctr"/>
                </a:tc>
                <a:tc>
                  <a:txBody>
                    <a:bodyPr/>
                    <a:lstStyle/>
                    <a:p>
                      <a:pPr algn="ctr"/>
                      <a:r>
                        <a:rPr lang="en-US" sz="1000" dirty="0">
                          <a:solidFill>
                            <a:schemeClr val="bg1"/>
                          </a:solidFill>
                          <a:latin typeface="Meiryo UI" panose="020B0604030504040204" pitchFamily="34" charset="-128"/>
                          <a:ea typeface="Meiryo UI" panose="020B0604030504040204" pitchFamily="34" charset="-128"/>
                        </a:rPr>
                        <a:t>クラス B </a:t>
                      </a:r>
                    </a:p>
                  </a:txBody>
                  <a:tcPr anchor="ctr"/>
                </a:tc>
                <a:tc>
                  <a:txBody>
                    <a:bodyPr/>
                    <a:lstStyle/>
                    <a:p>
                      <a:pPr algn="ctr"/>
                      <a:r>
                        <a:rPr lang="en-US" altLang="ja-JP" sz="1000" dirty="0">
                          <a:solidFill>
                            <a:schemeClr val="bg1"/>
                          </a:solidFill>
                          <a:latin typeface="Meiryo UI" panose="020B0604030504040204" pitchFamily="34" charset="-128"/>
                          <a:ea typeface="Meiryo UI" panose="020B0604030504040204" pitchFamily="34" charset="-128"/>
                        </a:rPr>
                        <a:t>クラス</a:t>
                      </a:r>
                      <a:r>
                        <a:rPr lang="en-US" sz="1000" dirty="0">
                          <a:solidFill>
                            <a:schemeClr val="bg1"/>
                          </a:solidFill>
                          <a:latin typeface="Meiryo UI" panose="020B0604030504040204" pitchFamily="34" charset="-128"/>
                          <a:ea typeface="Meiryo UI" panose="020B0604030504040204" pitchFamily="34" charset="-128"/>
                        </a:rPr>
                        <a:t> C</a:t>
                      </a:r>
                    </a:p>
                  </a:txBody>
                  <a:tcPr anchor="ctr"/>
                </a:tc>
                <a:tc>
                  <a:txBody>
                    <a:bodyPr/>
                    <a:lstStyle/>
                    <a:p>
                      <a:pPr algn="ctr"/>
                      <a:r>
                        <a:rPr lang="en-US" altLang="ja-JP" sz="1000" dirty="0">
                          <a:solidFill>
                            <a:schemeClr val="bg1"/>
                          </a:solidFill>
                          <a:latin typeface="Meiryo UI" panose="020B0604030504040204" pitchFamily="34" charset="-128"/>
                          <a:ea typeface="Meiryo UI" panose="020B0604030504040204" pitchFamily="34" charset="-128"/>
                        </a:rPr>
                        <a:t>クラス</a:t>
                      </a:r>
                      <a:r>
                        <a:rPr lang="en-US" sz="1000" dirty="0">
                          <a:solidFill>
                            <a:schemeClr val="bg1"/>
                          </a:solidFill>
                          <a:latin typeface="Meiryo UI" panose="020B0604030504040204" pitchFamily="34" charset="-128"/>
                          <a:ea typeface="Meiryo UI" panose="020B0604030504040204" pitchFamily="34" charset="-128"/>
                        </a:rPr>
                        <a:t> D</a:t>
                      </a:r>
                    </a:p>
                  </a:txBody>
                  <a:tcPr anchor="ctr"/>
                </a:tc>
                <a:extLst>
                  <a:ext uri="{0D108BD9-81ED-4DB2-BD59-A6C34878D82A}">
                    <a16:rowId xmlns:a16="http://schemas.microsoft.com/office/drawing/2014/main" val="688476246"/>
                  </a:ext>
                </a:extLst>
              </a:tr>
              <a:tr h="163708">
                <a:tc>
                  <a:txBody>
                    <a:bodyPr/>
                    <a:lstStyle/>
                    <a:p>
                      <a:pPr algn="l"/>
                      <a:r>
                        <a:rPr lang="en-US" sz="1000" b="0" dirty="0">
                          <a:solidFill>
                            <a:schemeClr val="tx1"/>
                          </a:solidFill>
                          <a:latin typeface="Meiryo UI" panose="020B0604030504040204" pitchFamily="34" charset="-128"/>
                          <a:ea typeface="Meiryo UI" panose="020B0604030504040204" pitchFamily="34" charset="-128"/>
                        </a:rPr>
                        <a:t>申請書</a:t>
                      </a:r>
                    </a:p>
                  </a:txBody>
                  <a:tcPr anchor="ctr"/>
                </a:tc>
                <a:tc>
                  <a:txBody>
                    <a:bodyPr/>
                    <a:lstStyle/>
                    <a:p>
                      <a:pPr algn="ct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418437289"/>
                  </a:ext>
                </a:extLst>
              </a:tr>
              <a:tr h="229748">
                <a:tc>
                  <a:txBody>
                    <a:bodyPr/>
                    <a:lstStyle/>
                    <a:p>
                      <a:pPr algn="l"/>
                      <a:r>
                        <a:rPr lang="en-US" sz="1000" b="0" dirty="0">
                          <a:solidFill>
                            <a:schemeClr val="tx1"/>
                          </a:solidFill>
                          <a:latin typeface="Meiryo UI" panose="020B0604030504040204" pitchFamily="34" charset="-128"/>
                          <a:ea typeface="Meiryo UI" panose="020B0604030504040204" pitchFamily="34" charset="-128"/>
                        </a:rPr>
                        <a:t>登録費用支払明細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564299638"/>
                  </a:ext>
                </a:extLst>
              </a:tr>
              <a:tr h="223520">
                <a:tc>
                  <a:txBody>
                    <a:bodyPr/>
                    <a:lstStyle/>
                    <a:p>
                      <a:pPr algn="l"/>
                      <a:r>
                        <a:rPr lang="en-US" sz="1000" b="0" dirty="0">
                          <a:solidFill>
                            <a:schemeClr val="tx1"/>
                          </a:solidFill>
                          <a:latin typeface="Meiryo UI" panose="020B0604030504040204" pitchFamily="34" charset="-128"/>
                          <a:ea typeface="Meiryo UI" panose="020B0604030504040204" pitchFamily="34" charset="-128"/>
                        </a:rPr>
                        <a:t>委任状(Letter of Authorization)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85463912"/>
                  </a:ext>
                </a:extLst>
              </a:tr>
              <a:tr h="238760">
                <a:tc>
                  <a:txBody>
                    <a:bodyPr/>
                    <a:lstStyle/>
                    <a:p>
                      <a:pPr algn="l"/>
                      <a:r>
                        <a:rPr lang="en-US" sz="1000" b="0" dirty="0">
                          <a:solidFill>
                            <a:schemeClr val="tx1"/>
                          </a:solidFill>
                          <a:latin typeface="Meiryo UI" panose="020B0604030504040204" pitchFamily="34" charset="-128"/>
                          <a:ea typeface="Meiryo UI" panose="020B0604030504040204" pitchFamily="34" charset="-128"/>
                        </a:rPr>
                        <a:t>ISO認証書(ISO13485)、</a:t>
                      </a:r>
                      <a:r>
                        <a:rPr lang="en-US" altLang="ja-JP" sz="1000" b="0" dirty="0">
                          <a:solidFill>
                            <a:schemeClr val="tx1"/>
                          </a:solidFill>
                          <a:latin typeface="Meiryo UI" panose="020B0604030504040204" pitchFamily="34" charset="-128"/>
                          <a:ea typeface="Meiryo UI" panose="020B0604030504040204" pitchFamily="34" charset="-128"/>
                        </a:rPr>
                        <a:t>規制当局の登録証</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56088902"/>
                  </a:ext>
                </a:extLst>
              </a:tr>
              <a:tr h="187960">
                <a:tc>
                  <a:txBody>
                    <a:bodyPr/>
                    <a:lstStyle/>
                    <a:p>
                      <a:pPr algn="l"/>
                      <a:r>
                        <a:rPr lang="en-US" sz="1000" b="0" dirty="0">
                          <a:solidFill>
                            <a:schemeClr val="tx1"/>
                          </a:solidFill>
                          <a:latin typeface="Meiryo UI" panose="020B0604030504040204" pitchFamily="34" charset="-128"/>
                          <a:ea typeface="Meiryo UI" panose="020B0604030504040204" pitchFamily="34" charset="-128"/>
                        </a:rPr>
                        <a:t>製品のカラー写真</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968616874"/>
                  </a:ext>
                </a:extLst>
              </a:tr>
              <a:tr h="370840">
                <a:tc>
                  <a:txBody>
                    <a:bodyPr/>
                    <a:lstStyle/>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エグゼクティブサマリー</a:t>
                      </a:r>
                    </a:p>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(市販情報、使用目的、意図した用途、各国での薬事承認情報、安全、性能情報)</a:t>
                      </a:r>
                    </a:p>
                  </a:txBody>
                  <a:tcPr anchor="ctr"/>
                </a:tc>
                <a:tc>
                  <a:txBody>
                    <a:bodyPr/>
                    <a:lstStyle/>
                    <a:p>
                      <a:pPr algn="ct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999718360"/>
                  </a:ext>
                </a:extLst>
              </a:tr>
              <a:tr h="233680">
                <a:tc>
                  <a:txBody>
                    <a:bodyPr/>
                    <a:lstStyle/>
                    <a:p>
                      <a:pPr algn="l"/>
                      <a:r>
                        <a:rPr lang="en-US" sz="1000" b="0" dirty="0">
                          <a:solidFill>
                            <a:schemeClr val="tx1"/>
                          </a:solidFill>
                          <a:latin typeface="Meiryo UI" panose="020B0604030504040204" pitchFamily="34" charset="-128"/>
                          <a:ea typeface="Meiryo UI" panose="020B0604030504040204" pitchFamily="34" charset="-128"/>
                        </a:rPr>
                        <a:t>基本要件のチェックリスト</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00660405"/>
                  </a:ext>
                </a:extLst>
              </a:tr>
              <a:tr h="193040">
                <a:tc>
                  <a:txBody>
                    <a:bodyPr/>
                    <a:lstStyle/>
                    <a:p>
                      <a:pPr algn="l"/>
                      <a:r>
                        <a:rPr lang="en-US" sz="1000" b="0" dirty="0">
                          <a:solidFill>
                            <a:schemeClr val="tx1"/>
                          </a:solidFill>
                          <a:latin typeface="Meiryo UI" panose="020B0604030504040204" pitchFamily="34" charset="-128"/>
                          <a:ea typeface="Meiryo UI" panose="020B0604030504040204" pitchFamily="34" charset="-128"/>
                        </a:rPr>
                        <a:t>機器概要（使用目的、意図した用途、</a:t>
                      </a:r>
                      <a:r>
                        <a:rPr lang="en-US" altLang="ja-JP" sz="1000" dirty="0">
                          <a:solidFill>
                            <a:schemeClr val="tx1"/>
                          </a:solidFill>
                          <a:latin typeface="Meiryo UI" panose="020B0604030504040204" pitchFamily="34" charset="-128"/>
                          <a:ea typeface="Meiryo UI" panose="020B0604030504040204" pitchFamily="34" charset="-128"/>
                        </a:rPr>
                        <a:t>取扱説明書(IFU)、</a:t>
                      </a:r>
                      <a:r>
                        <a:rPr lang="en-US" sz="1000" b="0" dirty="0">
                          <a:solidFill>
                            <a:schemeClr val="tx1"/>
                          </a:solidFill>
                          <a:latin typeface="Meiryo UI" panose="020B0604030504040204" pitchFamily="34" charset="-128"/>
                          <a:ea typeface="Meiryo UI" panose="020B0604030504040204" pitchFamily="34" charset="-128"/>
                        </a:rPr>
                        <a:t>禁忌、禁止、注意事項、原材料のリスト、その他機器に関連する情報）</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rPr>
                        <a:t>使用目的、取扱説明書(IFU)、原材料のリストのみ</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141643962"/>
                  </a:ext>
                </a:extLst>
              </a:tr>
              <a:tr h="220419">
                <a:tc>
                  <a:txBody>
                    <a:bodyPr/>
                    <a:lstStyle/>
                    <a:p>
                      <a:pPr marL="0" indent="0" algn="l">
                        <a:buFont typeface="Arial" panose="020B0604020202020204" pitchFamily="34" charset="0"/>
                        <a:buNone/>
                      </a:pPr>
                      <a:r>
                        <a:rPr lang="en-US" sz="1000" b="0" dirty="0">
                          <a:solidFill>
                            <a:schemeClr val="tx1"/>
                          </a:solidFill>
                          <a:latin typeface="Meiryo UI" panose="020B0604030504040204" pitchFamily="34" charset="-128"/>
                          <a:ea typeface="Meiryo UI" panose="020B0604030504040204" pitchFamily="34" charset="-128"/>
                        </a:rPr>
                        <a:t>適合宣言書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9759929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eiryo UI" panose="020B0604030504040204" pitchFamily="34" charset="-128"/>
                          <a:ea typeface="Meiryo UI" panose="020B0604030504040204" pitchFamily="34" charset="-128"/>
                        </a:rPr>
                        <a:t>試験報告書のサマリー、試験報告書、前臨床試験データ、</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dirty="0">
                          <a:solidFill>
                            <a:schemeClr val="tx1"/>
                          </a:solidFill>
                          <a:latin typeface="Meiryo UI" panose="020B0604030504040204" pitchFamily="34" charset="-128"/>
                          <a:ea typeface="Meiryo UI" panose="020B0604030504040204" pitchFamily="34" charset="-128"/>
                        </a:rPr>
                        <a:t>ソフトウェアバリデーション、生体適合性評価、</a:t>
                      </a:r>
                      <a:r>
                        <a:rPr lang="en-US" altLang="ja-JP" sz="1000" b="0" dirty="0">
                          <a:solidFill>
                            <a:schemeClr val="tx1"/>
                          </a:solidFill>
                          <a:latin typeface="Meiryo UI" panose="020B0604030504040204" pitchFamily="34" charset="-128"/>
                          <a:ea typeface="Meiryo UI" panose="020B0604030504040204" pitchFamily="34" charset="-128"/>
                        </a:rPr>
                        <a:t>リスク分析</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34257470"/>
                  </a:ext>
                </a:extLst>
              </a:tr>
              <a:tr h="370840">
                <a:tc>
                  <a:txBody>
                    <a:bodyPr/>
                    <a:lstStyle/>
                    <a:p>
                      <a:pPr marL="0" indent="0" algn="l">
                        <a:buFont typeface="Arial" panose="020B0604020202020204" pitchFamily="34" charset="0"/>
                        <a:buNone/>
                      </a:pPr>
                      <a:r>
                        <a:rPr lang="ja-JP" altLang="en-US" sz="1000" b="0" dirty="0">
                          <a:solidFill>
                            <a:schemeClr val="tx1"/>
                          </a:solidFill>
                          <a:latin typeface="Meiryo UI" panose="020B0604030504040204" pitchFamily="34" charset="-128"/>
                          <a:ea typeface="Meiryo UI" panose="020B0604030504040204" pitchFamily="34" charset="-128"/>
                        </a:rPr>
                        <a:t>臨床評価報告書</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rPr>
                        <a:t>特定の医療機器</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eiryo UI" panose="020B0604030504040204" pitchFamily="34" charset="-128"/>
                          <a:ea typeface="Meiryo UI" panose="020B0604030504040204" pitchFamily="34" charset="-128"/>
                        </a:rPr>
                        <a:t>(インプラント機器、新規性の高い医療機器や材料を使用する場合等)</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4132273711"/>
                  </a:ext>
                </a:extLst>
              </a:tr>
              <a:tr h="205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ラベリング</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2808806744"/>
                  </a:ext>
                </a:extLst>
              </a:tr>
              <a:tr h="204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製造フローチャート、滅菌バリデーションのプロトコールと報告書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1634205015"/>
                  </a:ext>
                </a:extLst>
              </a:tr>
              <a:tr h="160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rPr>
                        <a:t>有効期限に対する宣言書</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eiryo UI" panose="020B0604030504040204" pitchFamily="34" charset="-128"/>
                          <a:ea typeface="Meiryo UI" panose="020B0604030504040204" pitchFamily="34" charset="-128"/>
                          <a:sym typeface="Wingdings" panose="05000000000000000000" pitchFamily="2" charset="2"/>
                        </a:rPr>
                        <a:t></a:t>
                      </a: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eiryo UI" panose="020B0604030504040204" pitchFamily="34" charset="-128"/>
                        <a:ea typeface="Meiryo UI" panose="020B0604030504040204" pitchFamily="34" charset="-128"/>
                      </a:endParaRPr>
                    </a:p>
                  </a:txBody>
                  <a:tcPr anchor="ctr"/>
                </a:tc>
                <a:extLst>
                  <a:ext uri="{0D108BD9-81ED-4DB2-BD59-A6C34878D82A}">
                    <a16:rowId xmlns:a16="http://schemas.microsoft.com/office/drawing/2014/main" val="650718618"/>
                  </a:ext>
                </a:extLst>
              </a:tr>
            </a:tbl>
          </a:graphicData>
        </a:graphic>
      </p:graphicFrame>
      <p:grpSp>
        <p:nvGrpSpPr>
          <p:cNvPr id="3" name="グループ化 2"/>
          <p:cNvGrpSpPr/>
          <p:nvPr/>
        </p:nvGrpSpPr>
        <p:grpSpPr>
          <a:xfrm>
            <a:off x="8484733" y="296889"/>
            <a:ext cx="814012" cy="1068964"/>
            <a:chOff x="7569377" y="3903973"/>
            <a:chExt cx="1752281" cy="2160240"/>
          </a:xfrm>
        </p:grpSpPr>
        <p:grpSp>
          <p:nvGrpSpPr>
            <p:cNvPr id="15" name="グループ化 14"/>
            <p:cNvGrpSpPr/>
            <p:nvPr/>
          </p:nvGrpSpPr>
          <p:grpSpPr>
            <a:xfrm rot="767249">
              <a:off x="7569377" y="3903973"/>
              <a:ext cx="1224136" cy="1656184"/>
              <a:chOff x="2432720" y="3429000"/>
              <a:chExt cx="1224136" cy="1656184"/>
            </a:xfrm>
          </p:grpSpPr>
          <p:sp>
            <p:nvSpPr>
              <p:cNvPr id="16" name="正方形/長方形 15"/>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7" name="直線コネクタ 16"/>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7" name="グループ化 36"/>
            <p:cNvGrpSpPr/>
            <p:nvPr/>
          </p:nvGrpSpPr>
          <p:grpSpPr>
            <a:xfrm rot="767249">
              <a:off x="8097522" y="4408029"/>
              <a:ext cx="1224136" cy="1656184"/>
              <a:chOff x="2432720" y="3429000"/>
              <a:chExt cx="1224136" cy="1656184"/>
            </a:xfrm>
          </p:grpSpPr>
          <p:sp>
            <p:nvSpPr>
              <p:cNvPr id="38" name="正方形/長方形 37"/>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9" name="直線コネクタ 38"/>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sp>
        <p:nvSpPr>
          <p:cNvPr id="60" name="テキスト ボックス 59"/>
          <p:cNvSpPr txBox="1"/>
          <p:nvPr/>
        </p:nvSpPr>
        <p:spPr>
          <a:xfrm>
            <a:off x="281531" y="6409263"/>
            <a:ext cx="8640960" cy="144016"/>
          </a:xfrm>
          <a:prstGeom prst="rect">
            <a:avLst/>
          </a:prstGeom>
          <a:noFill/>
        </p:spPr>
        <p:txBody>
          <a:bodyPr wrap="square" lIns="0" tIns="0" rIns="0" bIns="0" rtlCol="0">
            <a:noAutofit/>
          </a:bodyPr>
          <a:lstStyle/>
          <a:p>
            <a:pPr marL="444500" lvl="0" indent="-444500"/>
            <a:r>
              <a:rPr lang="en-US" altLang="ja-JP" sz="900" dirty="0">
                <a:latin typeface="Meiryo UI" panose="020B0604030504040204" pitchFamily="34" charset="-128"/>
                <a:ea typeface="Meiryo UI" panose="020B0604030504040204" pitchFamily="34" charset="-128"/>
                <a:cs typeface="Arial" panose="020B0604020202020204" pitchFamily="34" charset="0"/>
              </a:rPr>
              <a:t>※</a:t>
            </a:r>
            <a:r>
              <a:rPr lang="ja-JP" altLang="en-US" sz="900">
                <a:latin typeface="Meiryo UI" panose="020B0604030504040204" pitchFamily="34" charset="-128"/>
                <a:ea typeface="Meiryo UI" panose="020B0604030504040204" pitchFamily="34" charset="-128"/>
                <a:cs typeface="Arial" panose="020B0604020202020204" pitchFamily="34" charset="0"/>
              </a:rPr>
              <a:t>代表的なものであり、場合によって追加依頼をうけることもある</a:t>
            </a:r>
          </a:p>
        </p:txBody>
      </p:sp>
      <p:sp>
        <p:nvSpPr>
          <p:cNvPr id="61" name="テキスト ボックス 60">
            <a:extLst>
              <a:ext uri="{FF2B5EF4-FFF2-40B4-BE49-F238E27FC236}">
                <a16:creationId xmlns:a16="http://schemas.microsoft.com/office/drawing/2014/main" id="{204EDB16-3CDD-5A4C-828F-53162958045D}"/>
              </a:ext>
            </a:extLst>
          </p:cNvPr>
          <p:cNvSpPr txBox="1"/>
          <p:nvPr/>
        </p:nvSpPr>
        <p:spPr>
          <a:xfrm>
            <a:off x="294809" y="6676648"/>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357609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a:latin typeface="Meiryo UI" panose="020B0604030504040204" pitchFamily="34" charset="-128"/>
                <a:ea typeface="Meiryo UI" panose="020B0604030504040204" pitchFamily="34" charset="-128"/>
              </a:rPr>
              <a:t>フィリピン</a:t>
            </a:r>
            <a:r>
              <a:rPr lang="en-US" altLang="ja-JP" b="1" dirty="0">
                <a:latin typeface="Meiryo UI" panose="020B0604030504040204" pitchFamily="34" charset="-128"/>
                <a:ea typeface="Meiryo UI" panose="020B0604030504040204" pitchFamily="34" charset="-128"/>
              </a:rPr>
              <a:t>(Philippines) </a:t>
            </a:r>
            <a:r>
              <a:rPr lang="ja-JP" altLang="en-US" b="1">
                <a:latin typeface="Meiryo UI" panose="020B0604030504040204" pitchFamily="34" charset="-128"/>
                <a:ea typeface="Meiryo UI" panose="020B0604030504040204" pitchFamily="34" charset="-128"/>
              </a:rPr>
              <a:t>／医療関連／制度</a:t>
            </a:r>
            <a:endParaRPr kumimoji="1" lang="ja-JP" altLang="en-US" b="1">
              <a:latin typeface="Meiryo UI" panose="020B0604030504040204" pitchFamily="34" charset="-128"/>
              <a:ea typeface="Meiryo UI" panose="020B0604030504040204" pitchFamily="34" charset="-128"/>
            </a:endParaRPr>
          </a:p>
        </p:txBody>
      </p:sp>
      <p:sp>
        <p:nvSpPr>
          <p:cNvPr id="3" name="テキスト プレースホルダー 2"/>
          <p:cNvSpPr>
            <a:spLocks noGrp="1"/>
          </p:cNvSpPr>
          <p:nvPr>
            <p:ph type="body" sz="quarter" idx="15"/>
          </p:nvPr>
        </p:nvSpPr>
        <p:spPr/>
        <p:txBody>
          <a:bodyPr/>
          <a:lstStyle/>
          <a:p>
            <a:r>
              <a:rPr lang="ja-JP" altLang="en-US" b="1">
                <a:latin typeface="Meiryo UI" panose="020B0604030504040204" pitchFamily="34" charset="-128"/>
                <a:ea typeface="Meiryo UI" panose="020B0604030504040204" pitchFamily="34" charset="-128"/>
              </a:rPr>
              <a:t>中古の医療機器に対する規制</a:t>
            </a:r>
          </a:p>
        </p:txBody>
      </p:sp>
      <p:sp>
        <p:nvSpPr>
          <p:cNvPr id="4" name="角丸四角形 3"/>
          <p:cNvSpPr/>
          <p:nvPr/>
        </p:nvSpPr>
        <p:spPr>
          <a:xfrm>
            <a:off x="992560" y="2335240"/>
            <a:ext cx="2304256" cy="1021752"/>
          </a:xfrm>
          <a:prstGeom prst="roundRect">
            <a:avLst>
              <a:gd name="adj" fmla="val 7664"/>
            </a:avLst>
          </a:prstGeom>
          <a:solidFill>
            <a:srgbClr val="CCDAEC"/>
          </a:solidFill>
        </p:spPr>
        <p:txBody>
          <a:bodyPr wrap="square" anchor="ctr" anchorCtr="0">
            <a:noAutofit/>
          </a:bodyPr>
          <a:lstStyle/>
          <a:p>
            <a:pPr algn="ctr" fontAlgn="ctr">
              <a:lnSpc>
                <a:spcPct val="110000"/>
              </a:lnSpc>
              <a:spcAft>
                <a:spcPts val="300"/>
              </a:spcAft>
            </a:pPr>
            <a:r>
              <a:rPr lang="ja-JP" altLang="en-US" sz="1400">
                <a:latin typeface="Meiryo UI" panose="020B0604030504040204" pitchFamily="34" charset="-128"/>
                <a:ea typeface="Meiryo UI" panose="020B0604030504040204" pitchFamily="34" charset="-128"/>
              </a:rPr>
              <a:t>日本国内の病院や医院で</a:t>
            </a:r>
            <a:br>
              <a:rPr lang="en-US" altLang="ja-JP" sz="1400" dirty="0">
                <a:latin typeface="Meiryo UI" panose="020B0604030504040204" pitchFamily="34" charset="-128"/>
                <a:ea typeface="Meiryo UI" panose="020B0604030504040204" pitchFamily="34" charset="-128"/>
              </a:rPr>
            </a:br>
            <a:r>
              <a:rPr lang="ja-JP" altLang="en-US" sz="1400">
                <a:latin typeface="Meiryo UI" panose="020B0604030504040204" pitchFamily="34" charset="-128"/>
                <a:ea typeface="Meiryo UI" panose="020B0604030504040204" pitchFamily="34" charset="-128"/>
              </a:rPr>
              <a:t>使用されていた</a:t>
            </a:r>
            <a:br>
              <a:rPr lang="en-US" altLang="ja-JP" sz="1600"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中古医療機器</a:t>
            </a:r>
          </a:p>
        </p:txBody>
      </p:sp>
      <p:sp>
        <p:nvSpPr>
          <p:cNvPr id="5" name="テキスト ボックス 4"/>
          <p:cNvSpPr txBox="1"/>
          <p:nvPr/>
        </p:nvSpPr>
        <p:spPr>
          <a:xfrm>
            <a:off x="200472" y="1077295"/>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日本国内の病院や医院で使用されていた中古医療機器は、薬事法の規制なしに輸出可能であるが、中古医療機器の規制に関する通知等の発表も検討されているため、注意が必要である。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また、フィリピンの公的医療機関は、中古医療機器の購入ができないため、留意が必要である。</a:t>
            </a:r>
            <a:endParaRPr lang="ja-JP" altLang="en-US" sz="140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 name="円/楕円 5"/>
          <p:cNvSpPr/>
          <p:nvPr/>
        </p:nvSpPr>
        <p:spPr>
          <a:xfrm>
            <a:off x="3728864" y="2260029"/>
            <a:ext cx="2016224" cy="1211362"/>
          </a:xfrm>
          <a:prstGeom prst="ellipse">
            <a:avLst/>
          </a:prstGeom>
          <a:gradFill flip="none" rotWithShape="1">
            <a:gsLst>
              <a:gs pos="0">
                <a:srgbClr val="38BEE2"/>
              </a:gs>
              <a:gs pos="100000">
                <a:schemeClr val="bg1"/>
              </a:gs>
            </a:gsLst>
            <a:path path="shape">
              <a:fillToRect l="50000" t="50000" r="50000" b="50000"/>
            </a:path>
            <a:tileRect/>
          </a:gradFill>
        </p:spPr>
        <p:txBody>
          <a:bodyPr wrap="none" anchor="ctr" anchorCtr="0">
            <a:noAutofit/>
          </a:bodyPr>
          <a:lstStyle/>
          <a:p>
            <a:pPr marL="138113"/>
            <a:r>
              <a:rPr lang="ja-JP" altLang="en-US">
                <a:latin typeface="Meiryo UI" panose="020B0604030504040204" pitchFamily="34" charset="-128"/>
                <a:ea typeface="Meiryo UI" panose="020B0604030504040204" pitchFamily="34" charset="-128"/>
              </a:rPr>
              <a:t>薬事法の</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規制なしに</a:t>
            </a:r>
            <a:br>
              <a:rPr lang="en-US" altLang="ja-JP" dirty="0">
                <a:latin typeface="Meiryo UI" panose="020B0604030504040204" pitchFamily="34" charset="-128"/>
                <a:ea typeface="Meiryo UI" panose="020B0604030504040204" pitchFamily="34" charset="-128"/>
              </a:rPr>
            </a:br>
            <a:r>
              <a:rPr lang="ja-JP" altLang="en-US">
                <a:latin typeface="Meiryo UI" panose="020B0604030504040204" pitchFamily="34" charset="-128"/>
                <a:ea typeface="Meiryo UI" panose="020B0604030504040204" pitchFamily="34" charset="-128"/>
              </a:rPr>
              <a:t>輸出可能</a:t>
            </a:r>
          </a:p>
        </p:txBody>
      </p:sp>
      <p:sp>
        <p:nvSpPr>
          <p:cNvPr id="7" name="正方形/長方形 6"/>
          <p:cNvSpPr/>
          <p:nvPr/>
        </p:nvSpPr>
        <p:spPr>
          <a:xfrm>
            <a:off x="5745088" y="2350782"/>
            <a:ext cx="3312368" cy="1296144"/>
          </a:xfrm>
          <a:prstGeom prst="rect">
            <a:avLst/>
          </a:prstGeom>
        </p:spPr>
        <p:txBody>
          <a:bodyPr wrap="square" lIns="0" tIns="0" rIns="0" bIns="0">
            <a:noAutofit/>
          </a:bodyPr>
          <a:lstStyle/>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フィリピンでは中古医療機器に関する規制はないが、輸入者は医療機器販売ライセンス（</a:t>
            </a:r>
            <a:r>
              <a:rPr lang="en-US" altLang="ja-JP" sz="1000" dirty="0">
                <a:latin typeface="Meiryo UI" panose="020B0604030504040204" pitchFamily="34" charset="-128"/>
                <a:ea typeface="Meiryo UI" panose="020B0604030504040204" pitchFamily="34" charset="-128"/>
                <a:cs typeface="Arial" panose="020B0604020202020204" pitchFamily="34" charset="0"/>
              </a:rPr>
              <a:t>LTO</a:t>
            </a:r>
            <a:r>
              <a:rPr lang="ja-JP" altLang="en-US" sz="1000">
                <a:latin typeface="Meiryo UI" panose="020B0604030504040204" pitchFamily="34" charset="-128"/>
                <a:ea typeface="Meiryo UI" panose="020B0604030504040204" pitchFamily="34" charset="-128"/>
                <a:cs typeface="Arial" panose="020B0604020202020204" pitchFamily="34" charset="0"/>
              </a:rPr>
              <a:t>）を取得しなければならない。</a:t>
            </a:r>
            <a:endParaRPr lang="en-US" altLang="ja-JP" sz="1000" strike="dblStrike" dirty="0">
              <a:latin typeface="Meiryo UI" panose="020B0604030504040204" pitchFamily="34" charset="-128"/>
              <a:ea typeface="Meiryo UI" panose="020B0604030504040204" pitchFamily="34" charset="-128"/>
              <a:cs typeface="Arial" panose="020B0604020202020204" pitchFamily="34" charset="0"/>
            </a:endParaRPr>
          </a:p>
          <a:p>
            <a:pPr marL="147638" lvl="1" indent="-147638" algn="just" fontAlgn="ctr">
              <a:lnSpc>
                <a:spcPct val="120000"/>
              </a:lnSpc>
              <a:spcAft>
                <a:spcPts val="300"/>
              </a:spcAft>
              <a:buClr>
                <a:srgbClr val="83A4D1"/>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cs typeface="Arial" panose="020B0604020202020204" pitchFamily="34" charset="0"/>
              </a:rPr>
              <a:t>放射線を発する医療機器は中古医療機器でも</a:t>
            </a:r>
            <a:r>
              <a:rPr lang="en-US" altLang="ja-JP" sz="1000" dirty="0">
                <a:latin typeface="Meiryo UI" panose="020B0604030504040204" pitchFamily="34" charset="-128"/>
                <a:ea typeface="Meiryo UI" panose="020B0604030504040204" pitchFamily="34" charset="-128"/>
                <a:cs typeface="Arial" panose="020B0604020202020204" pitchFamily="34" charset="0"/>
              </a:rPr>
              <a:t>CDRRHR</a:t>
            </a:r>
            <a:r>
              <a:rPr lang="ja-JP" altLang="en-US" sz="1000">
                <a:latin typeface="Meiryo UI" panose="020B0604030504040204" pitchFamily="34" charset="-128"/>
                <a:ea typeface="Meiryo UI" panose="020B0604030504040204" pitchFamily="34" charset="-128"/>
                <a:cs typeface="Arial" panose="020B0604020202020204" pitchFamily="34" charset="0"/>
              </a:rPr>
              <a:t>（保健省の下部組織）の事前許可が必要</a:t>
            </a:r>
            <a:endParaRPr lang="en-US" altLang="ja-JP" sz="1000" dirty="0">
              <a:latin typeface="Meiryo UI" panose="020B0604030504040204" pitchFamily="34" charset="-128"/>
              <a:ea typeface="Meiryo UI" panose="020B0604030504040204" pitchFamily="34" charset="-128"/>
              <a:cs typeface="Arial" panose="020B0604020202020204" pitchFamily="34" charset="0"/>
            </a:endParaRPr>
          </a:p>
        </p:txBody>
      </p:sp>
      <p:sp>
        <p:nvSpPr>
          <p:cNvPr id="8" name="角丸四角形 7"/>
          <p:cNvSpPr/>
          <p:nvPr/>
        </p:nvSpPr>
        <p:spPr>
          <a:xfrm>
            <a:off x="992560" y="3597283"/>
            <a:ext cx="7920880" cy="504056"/>
          </a:xfrm>
          <a:prstGeom prst="roundRect">
            <a:avLst>
              <a:gd name="adj" fmla="val 50000"/>
            </a:avLst>
          </a:prstGeom>
          <a:solidFill>
            <a:srgbClr val="F6E8C2"/>
          </a:solidFill>
        </p:spPr>
        <p:txBody>
          <a:bodyPr wrap="square" anchor="ctr" anchorCtr="0">
            <a:noAutofit/>
          </a:bodyPr>
          <a:lstStyle/>
          <a:p>
            <a:pPr algn="ctr" fontAlgn="ctr">
              <a:lnSpc>
                <a:spcPct val="110000"/>
              </a:lnSpc>
            </a:pPr>
            <a:r>
              <a:rPr lang="ja-JP" altLang="en-US" sz="1200" b="1">
                <a:latin typeface="Meiryo UI" panose="020B0604030504040204" pitchFamily="34" charset="-128"/>
                <a:ea typeface="Meiryo UI" panose="020B0604030504040204" pitchFamily="34" charset="-128"/>
                <a:cs typeface="Arial" panose="020B0604020202020204" pitchFamily="34" charset="0"/>
              </a:rPr>
              <a:t>フィリピンの公的医療機関は、中古の医療機器を購入してはならないことになっているため、</a:t>
            </a:r>
            <a:br>
              <a:rPr lang="en-US" altLang="ja-JP" sz="1200" b="1" dirty="0">
                <a:latin typeface="Meiryo UI" panose="020B0604030504040204" pitchFamily="34" charset="-128"/>
                <a:ea typeface="Meiryo UI" panose="020B0604030504040204" pitchFamily="34" charset="-128"/>
                <a:cs typeface="Arial" panose="020B0604020202020204" pitchFamily="34" charset="0"/>
              </a:rPr>
            </a:br>
            <a:r>
              <a:rPr lang="ja-JP" altLang="en-US" sz="1400">
                <a:latin typeface="Meiryo UI" panose="020B0604030504040204" pitchFamily="34" charset="-128"/>
                <a:ea typeface="Meiryo UI" panose="020B0604030504040204" pitchFamily="34" charset="-128"/>
                <a:cs typeface="Arial" panose="020B0604020202020204" pitchFamily="34" charset="0"/>
              </a:rPr>
              <a:t>実際の輸出契約締結には留意が必要</a:t>
            </a:r>
          </a:p>
        </p:txBody>
      </p:sp>
      <p:sp>
        <p:nvSpPr>
          <p:cNvPr id="12" name="二等辺三角形 11"/>
          <p:cNvSpPr/>
          <p:nvPr/>
        </p:nvSpPr>
        <p:spPr>
          <a:xfrm rot="5400000">
            <a:off x="3188804" y="2672916"/>
            <a:ext cx="1080120" cy="288032"/>
          </a:xfrm>
          <a:prstGeom prst="triangle">
            <a:avLst/>
          </a:prstGeom>
          <a:gradFill flip="none" rotWithShape="1">
            <a:gsLst>
              <a:gs pos="0">
                <a:srgbClr val="6A6A6A"/>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992560" y="4295604"/>
            <a:ext cx="7920880" cy="2160240"/>
          </a:xfrm>
          <a:prstGeom prst="roundRect">
            <a:avLst>
              <a:gd name="adj" fmla="val 3770"/>
            </a:avLst>
          </a:prstGeom>
          <a:noFill/>
          <a:ln w="19050" cap="flat" cmpd="sng" algn="ctr">
            <a:solidFill>
              <a:srgbClr val="3D6AA7"/>
            </a:solidFill>
            <a:prstDash val="solid"/>
            <a:round/>
            <a:headEnd type="none" w="med" len="med"/>
            <a:tailEnd type="none" w="med" len="med"/>
          </a:ln>
          <a:extLst>
            <a:ext uri="{909E8E84-426E-40DD-AFC4-6F175D3DCCD1}">
              <a14:hiddenFill xmlns:a14="http://schemas.microsoft.com/office/drawing/2010/main">
                <a:solidFill>
                  <a:schemeClr val="bg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医療機器について統計品目番号上は中古と新品の区別はなく、</a:t>
            </a:r>
            <a:r>
              <a:rPr lang="en-US" altLang="ja-JP" sz="1400" dirty="0">
                <a:solidFill>
                  <a:schemeClr val="tx1"/>
                </a:solidFill>
                <a:latin typeface="Meiryo UI" panose="020B0604030504040204" pitchFamily="34" charset="-128"/>
                <a:ea typeface="Meiryo UI" panose="020B0604030504040204" pitchFamily="34" charset="-128"/>
              </a:rPr>
              <a:t>HS</a:t>
            </a:r>
            <a:r>
              <a:rPr lang="ja-JP" altLang="en-US" sz="1400">
                <a:solidFill>
                  <a:schemeClr val="tx1"/>
                </a:solidFill>
                <a:latin typeface="Meiryo UI" panose="020B0604030504040204" pitchFamily="34" charset="-128"/>
                <a:ea typeface="Meiryo UI" panose="020B0604030504040204" pitchFamily="34" charset="-128"/>
              </a:rPr>
              <a:t>コードの</a:t>
            </a:r>
            <a:r>
              <a:rPr lang="en-US" altLang="ja-JP" sz="1400" dirty="0">
                <a:solidFill>
                  <a:schemeClr val="tx1"/>
                </a:solidFill>
                <a:latin typeface="Meiryo UI" panose="020B0604030504040204" pitchFamily="34" charset="-128"/>
                <a:ea typeface="Meiryo UI" panose="020B0604030504040204" pitchFamily="34" charset="-128"/>
              </a:rPr>
              <a:t>No.9018</a:t>
            </a:r>
            <a:r>
              <a:rPr lang="ja-JP" altLang="en-US" sz="1400">
                <a:solidFill>
                  <a:schemeClr val="tx1"/>
                </a:solidFill>
                <a:latin typeface="Meiryo UI" panose="020B0604030504040204" pitchFamily="34" charset="-128"/>
                <a:ea typeface="Meiryo UI" panose="020B0604030504040204" pitchFamily="34" charset="-128"/>
              </a:rPr>
              <a:t>から</a:t>
            </a:r>
            <a:r>
              <a:rPr lang="en-US" altLang="ja-JP" sz="1400" dirty="0">
                <a:solidFill>
                  <a:schemeClr val="tx1"/>
                </a:solidFill>
                <a:latin typeface="Meiryo UI" panose="020B0604030504040204" pitchFamily="34" charset="-128"/>
                <a:ea typeface="Meiryo UI" panose="020B0604030504040204" pitchFamily="34" charset="-128"/>
              </a:rPr>
              <a:t>9022</a:t>
            </a:r>
            <a:r>
              <a:rPr lang="ja-JP" altLang="en-US" sz="1400">
                <a:solidFill>
                  <a:schemeClr val="tx1"/>
                </a:solidFill>
                <a:latin typeface="Meiryo UI" panose="020B0604030504040204" pitchFamily="34" charset="-128"/>
                <a:ea typeface="Meiryo UI" panose="020B0604030504040204" pitchFamily="34" charset="-128"/>
              </a:rPr>
              <a:t>および</a:t>
            </a:r>
            <a:r>
              <a:rPr lang="en-US" altLang="ja-JP" sz="1400" dirty="0">
                <a:solidFill>
                  <a:schemeClr val="tx1"/>
                </a:solidFill>
                <a:latin typeface="Meiryo UI" panose="020B0604030504040204" pitchFamily="34" charset="-128"/>
                <a:ea typeface="Meiryo UI" panose="020B0604030504040204" pitchFamily="34" charset="-128"/>
              </a:rPr>
              <a:t>9027</a:t>
            </a:r>
            <a:r>
              <a:rPr lang="ja-JP" altLang="en-US" sz="1400">
                <a:solidFill>
                  <a:schemeClr val="tx1"/>
                </a:solidFill>
                <a:latin typeface="Meiryo UI" panose="020B0604030504040204" pitchFamily="34" charset="-128"/>
                <a:ea typeface="Meiryo UI" panose="020B0604030504040204" pitchFamily="34" charset="-128"/>
              </a:rPr>
              <a:t>、</a:t>
            </a:r>
            <a:r>
              <a:rPr lang="en-US" altLang="ja-JP" sz="1400" dirty="0">
                <a:solidFill>
                  <a:schemeClr val="tx1"/>
                </a:solidFill>
                <a:latin typeface="Meiryo UI" panose="020B0604030504040204" pitchFamily="34" charset="-128"/>
                <a:ea typeface="Meiryo UI" panose="020B0604030504040204" pitchFamily="34" charset="-128"/>
              </a:rPr>
              <a:t>9033</a:t>
            </a:r>
            <a:r>
              <a:rPr lang="ja-JP" altLang="en-US" sz="1400">
                <a:solidFill>
                  <a:schemeClr val="tx1"/>
                </a:solidFill>
                <a:latin typeface="Meiryo UI" panose="020B0604030504040204" pitchFamily="34" charset="-128"/>
                <a:ea typeface="Meiryo UI" panose="020B0604030504040204" pitchFamily="34" charset="-128"/>
              </a:rPr>
              <a:t>に分類される。</a:t>
            </a:r>
            <a:endParaRPr lang="en-US" altLang="ja-JP" sz="1400" dirty="0">
              <a:solidFill>
                <a:schemeClr val="tx1"/>
              </a:solidFill>
              <a:latin typeface="Meiryo UI" panose="020B0604030504040204" pitchFamily="34" charset="-128"/>
              <a:ea typeface="Meiryo UI" panose="020B0604030504040204" pitchFamily="34" charset="-128"/>
            </a:endParaRP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日本を含む</a:t>
            </a:r>
            <a:r>
              <a:rPr lang="en-US" altLang="ja-JP" sz="1400" dirty="0">
                <a:solidFill>
                  <a:schemeClr val="tx1"/>
                </a:solidFill>
                <a:latin typeface="Meiryo UI" panose="020B0604030504040204" pitchFamily="34" charset="-128"/>
                <a:ea typeface="Meiryo UI" panose="020B0604030504040204" pitchFamily="34" charset="-128"/>
              </a:rPr>
              <a:t>WTO</a:t>
            </a:r>
            <a:r>
              <a:rPr lang="ja-JP" altLang="en-US" sz="1400">
                <a:solidFill>
                  <a:schemeClr val="tx1"/>
                </a:solidFill>
                <a:latin typeface="Meiryo UI" panose="020B0604030504040204" pitchFamily="34" charset="-128"/>
                <a:ea typeface="Meiryo UI" panose="020B0604030504040204" pitchFamily="34" charset="-128"/>
              </a:rPr>
              <a:t>加盟国に対する一般輸入関税率は品目により</a:t>
            </a:r>
            <a:r>
              <a:rPr lang="en-US" altLang="ja-JP" sz="1400" dirty="0">
                <a:solidFill>
                  <a:schemeClr val="tx1"/>
                </a:solidFill>
                <a:latin typeface="Meiryo UI" panose="020B0604030504040204" pitchFamily="34" charset="-128"/>
                <a:ea typeface="Meiryo UI" panose="020B0604030504040204" pitchFamily="34" charset="-128"/>
              </a:rPr>
              <a:t>Free</a:t>
            </a:r>
            <a:r>
              <a:rPr lang="ja-JP" altLang="en-US" sz="1400">
                <a:solidFill>
                  <a:schemeClr val="tx1"/>
                </a:solidFill>
                <a:latin typeface="Meiryo UI" panose="020B0604030504040204" pitchFamily="34" charset="-128"/>
                <a:ea typeface="Meiryo UI" panose="020B0604030504040204" pitchFamily="34" charset="-128"/>
              </a:rPr>
              <a:t>（無税）から</a:t>
            </a:r>
            <a:r>
              <a:rPr lang="en-US" altLang="ja-JP" sz="1400" dirty="0">
                <a:solidFill>
                  <a:schemeClr val="tx1"/>
                </a:solidFill>
                <a:latin typeface="Meiryo UI" panose="020B0604030504040204" pitchFamily="34" charset="-128"/>
                <a:ea typeface="Meiryo UI" panose="020B0604030504040204" pitchFamily="34" charset="-128"/>
              </a:rPr>
              <a:t>3%</a:t>
            </a:r>
            <a:r>
              <a:rPr lang="ja-JP" altLang="en-US" sz="1400">
                <a:solidFill>
                  <a:schemeClr val="tx1"/>
                </a:solidFill>
                <a:latin typeface="Meiryo UI" panose="020B0604030504040204" pitchFamily="34" charset="-128"/>
                <a:ea typeface="Meiryo UI" panose="020B0604030504040204" pitchFamily="34" charset="-128"/>
              </a:rPr>
              <a:t>だが、日比経済連携協定（</a:t>
            </a:r>
            <a:r>
              <a:rPr lang="en-US" altLang="ja-JP" sz="1400" dirty="0">
                <a:solidFill>
                  <a:schemeClr val="tx1"/>
                </a:solidFill>
                <a:latin typeface="Meiryo UI" panose="020B0604030504040204" pitchFamily="34" charset="-128"/>
                <a:ea typeface="Meiryo UI" panose="020B0604030504040204" pitchFamily="34" charset="-128"/>
              </a:rPr>
              <a:t>EPA</a:t>
            </a:r>
            <a:r>
              <a:rPr lang="ja-JP" altLang="en-US" sz="1400">
                <a:solidFill>
                  <a:schemeClr val="tx1"/>
                </a:solidFill>
                <a:latin typeface="Meiryo UI" panose="020B0604030504040204" pitchFamily="34" charset="-128"/>
                <a:ea typeface="Meiryo UI" panose="020B0604030504040204" pitchFamily="34" charset="-128"/>
              </a:rPr>
              <a:t>）に規定する原産地規則をみたせば、同協定にもとづき全品目</a:t>
            </a:r>
            <a:r>
              <a:rPr lang="en-US" altLang="ja-JP" sz="1400" dirty="0">
                <a:solidFill>
                  <a:schemeClr val="tx1"/>
                </a:solidFill>
                <a:latin typeface="Meiryo UI" panose="020B0604030504040204" pitchFamily="34" charset="-128"/>
                <a:ea typeface="Meiryo UI" panose="020B0604030504040204" pitchFamily="34" charset="-128"/>
              </a:rPr>
              <a:t>Free</a:t>
            </a:r>
            <a:r>
              <a:rPr lang="ja-JP" altLang="en-US" sz="1400">
                <a:solidFill>
                  <a:schemeClr val="tx1"/>
                </a:solidFill>
                <a:latin typeface="Meiryo UI" panose="020B0604030504040204" pitchFamily="34" charset="-128"/>
                <a:ea typeface="Meiryo UI" panose="020B0604030504040204" pitchFamily="34" charset="-128"/>
              </a:rPr>
              <a:t>となる。また、別途内国税（</a:t>
            </a:r>
            <a:r>
              <a:rPr lang="en-US" altLang="ja-JP" sz="1400" dirty="0">
                <a:solidFill>
                  <a:schemeClr val="tx1"/>
                </a:solidFill>
                <a:latin typeface="Meiryo UI" panose="020B0604030504040204" pitchFamily="34" charset="-128"/>
                <a:ea typeface="Meiryo UI" panose="020B0604030504040204" pitchFamily="34" charset="-128"/>
              </a:rPr>
              <a:t>VAT</a:t>
            </a:r>
            <a:r>
              <a:rPr lang="ja-JP" altLang="en-US" sz="1400">
                <a:solidFill>
                  <a:schemeClr val="tx1"/>
                </a:solidFill>
                <a:latin typeface="Meiryo UI" panose="020B0604030504040204" pitchFamily="34" charset="-128"/>
                <a:ea typeface="Meiryo UI" panose="020B0604030504040204" pitchFamily="34" charset="-128"/>
              </a:rPr>
              <a:t>）として</a:t>
            </a:r>
            <a:r>
              <a:rPr lang="en-US" altLang="ja-JP" sz="1400" dirty="0">
                <a:solidFill>
                  <a:schemeClr val="tx1"/>
                </a:solidFill>
                <a:latin typeface="Meiryo UI" panose="020B0604030504040204" pitchFamily="34" charset="-128"/>
                <a:ea typeface="Meiryo UI" panose="020B0604030504040204" pitchFamily="34" charset="-128"/>
              </a:rPr>
              <a:t>12%</a:t>
            </a:r>
            <a:r>
              <a:rPr lang="ja-JP" altLang="en-US" sz="1400">
                <a:solidFill>
                  <a:schemeClr val="tx1"/>
                </a:solidFill>
                <a:latin typeface="Meiryo UI" panose="020B0604030504040204" pitchFamily="34" charset="-128"/>
                <a:ea typeface="Meiryo UI" panose="020B0604030504040204" pitchFamily="34" charset="-128"/>
              </a:rPr>
              <a:t>が課される。</a:t>
            </a:r>
          </a:p>
          <a:p>
            <a:pPr marL="166688" indent="-166688" algn="just">
              <a:lnSpc>
                <a:spcPct val="110000"/>
              </a:lnSpc>
              <a:spcAft>
                <a:spcPts val="300"/>
              </a:spcAft>
              <a:buClr>
                <a:srgbClr val="5F8AC3"/>
              </a:buClr>
              <a:buSzPct val="80000"/>
              <a:buFont typeface="Wingdings" panose="05000000000000000000" pitchFamily="2" charset="2"/>
              <a:buChar char="l"/>
            </a:pPr>
            <a:r>
              <a:rPr lang="ja-JP" altLang="en-US" sz="1400">
                <a:solidFill>
                  <a:schemeClr val="tx1"/>
                </a:solidFill>
                <a:latin typeface="Meiryo UI" panose="020B0604030504040204" pitchFamily="34" charset="-128"/>
                <a:ea typeface="Meiryo UI" panose="020B0604030504040204" pitchFamily="34" charset="-128"/>
              </a:rPr>
              <a:t>新品か中古であるかにかかわらず、医療機器は安全保障貿易管理上のキャッチオール規制対象品となるため、日本国内における手続きとして、安全保障貿易管理規制品に該当しないことを自己判定した該非判定書を医療機器販売ライセンス</a:t>
            </a:r>
            <a:r>
              <a:rPr lang="en-US" altLang="ja-JP" sz="1400" dirty="0">
                <a:solidFill>
                  <a:schemeClr val="tx1"/>
                </a:solidFill>
                <a:latin typeface="Meiryo UI" panose="020B0604030504040204" pitchFamily="34" charset="-128"/>
                <a:ea typeface="Meiryo UI" panose="020B0604030504040204" pitchFamily="34" charset="-128"/>
              </a:rPr>
              <a:t>(LTO)</a:t>
            </a:r>
            <a:r>
              <a:rPr lang="ja-JP" altLang="en-US" sz="1400">
                <a:solidFill>
                  <a:schemeClr val="tx1"/>
                </a:solidFill>
                <a:latin typeface="Meiryo UI" panose="020B0604030504040204" pitchFamily="34" charset="-128"/>
                <a:ea typeface="Meiryo UI" panose="020B0604030504040204" pitchFamily="34" charset="-128"/>
              </a:rPr>
              <a:t>とともに輸出通関の際に提出する必要がある。</a:t>
            </a:r>
          </a:p>
        </p:txBody>
      </p:sp>
      <p:grpSp>
        <p:nvGrpSpPr>
          <p:cNvPr id="15" name="グループ化 7"/>
          <p:cNvGrpSpPr/>
          <p:nvPr/>
        </p:nvGrpSpPr>
        <p:grpSpPr>
          <a:xfrm>
            <a:off x="632521" y="1903192"/>
            <a:ext cx="8640958"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solidFill>
                    <a:srgbClr val="000000"/>
                  </a:solidFill>
                  <a:latin typeface="Meiryo UI" panose="020B0604030504040204" pitchFamily="34" charset="-128"/>
                  <a:ea typeface="Meiryo UI" panose="020B0604030504040204" pitchFamily="34" charset="-128"/>
                </a:rPr>
                <a:t>フィリピンに輸出する際の規制</a:t>
              </a:r>
              <a:endParaRPr lang="en-US" altLang="ko-KR" sz="1400" b="1" dirty="0">
                <a:solidFill>
                  <a:srgbClr val="000000"/>
                </a:solidFill>
                <a:latin typeface="Meiryo UI" panose="020B0604030504040204" pitchFamily="34" charset="-128"/>
                <a:ea typeface="Meiryo UI" panose="020B0604030504040204" pitchFamily="34" charset="-128"/>
              </a:endParaRPr>
            </a:p>
          </p:txBody>
        </p:sp>
      </p:grpSp>
      <p:sp>
        <p:nvSpPr>
          <p:cNvPr id="18" name="テキスト ボックス 17"/>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r>
              <a:rPr lang="en-US" altLang="ja-JP" sz="800" dirty="0">
                <a:latin typeface="Meiryo UI" panose="020B0604030504040204" pitchFamily="34" charset="-128"/>
                <a:ea typeface="Meiryo UI" panose="020B0604030504040204" pitchFamily="34" charset="-128"/>
                <a:cs typeface="Arial" panose="020B0604020202020204" pitchFamily="34" charset="0"/>
              </a:rPr>
              <a:t>JETRO</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Tree>
    <p:extLst>
      <p:ext uri="{BB962C8B-B14F-4D97-AF65-F5344CB8AC3E}">
        <p14:creationId xmlns:p14="http://schemas.microsoft.com/office/powerpoint/2010/main" val="1515259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医薬品規制では、ハーモナイゼーションに関連する動きが活発で、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ICH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の考え方に近づくべく、さまざまな通知やガイドラインが公表されている。</a:t>
            </a:r>
          </a:p>
        </p:txBody>
      </p:sp>
      <p:sp>
        <p:nvSpPr>
          <p:cNvPr id="5" name="角丸四角形 4"/>
          <p:cNvSpPr/>
          <p:nvPr/>
        </p:nvSpPr>
        <p:spPr>
          <a:xfrm>
            <a:off x="416496" y="2075364"/>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医薬品の規制について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 name="正方形/長方形 5"/>
          <p:cNvSpPr/>
          <p:nvPr/>
        </p:nvSpPr>
        <p:spPr>
          <a:xfrm>
            <a:off x="920552" y="2363396"/>
            <a:ext cx="6724972" cy="307777"/>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食品・医薬品・化粧品法（</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RA 3720: Food, Drug and Cosmetic Act </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1963</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に規定</a:t>
            </a:r>
          </a:p>
        </p:txBody>
      </p:sp>
      <p:sp>
        <p:nvSpPr>
          <p:cNvPr id="7" name="二等辺三角形 6"/>
          <p:cNvSpPr/>
          <p:nvPr/>
        </p:nvSpPr>
        <p:spPr>
          <a:xfrm rot="5400000">
            <a:off x="704528" y="2435404"/>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角丸四角形 7"/>
          <p:cNvSpPr/>
          <p:nvPr/>
        </p:nvSpPr>
        <p:spPr>
          <a:xfrm>
            <a:off x="416496" y="4633972"/>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製品登録について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 name="正方形/長方形 8"/>
          <p:cNvSpPr/>
          <p:nvPr/>
        </p:nvSpPr>
        <p:spPr>
          <a:xfrm>
            <a:off x="920552" y="4922004"/>
            <a:ext cx="8784976" cy="523220"/>
          </a:xfrm>
          <a:prstGeom prst="rect">
            <a:avLst/>
          </a:prstGeom>
        </p:spPr>
        <p:txBody>
          <a:bodyPr wrap="square" lIns="36000">
            <a:spAutoFit/>
          </a:bodyPr>
          <a:lstStyle/>
          <a:p>
            <a:r>
              <a:rPr lang="ja-JP" altLang="en-US" sz="1400" b="1" dirty="0"/>
              <a:t>医薬品登録に関する改定規則及び規制（行政命令</a:t>
            </a:r>
            <a:r>
              <a:rPr lang="en-US" altLang="ja-JP" sz="1400" b="1" dirty="0"/>
              <a:t>1989</a:t>
            </a:r>
            <a:r>
              <a:rPr lang="ja-JP" altLang="en-US" sz="1400" b="1" dirty="0"/>
              <a:t>年第</a:t>
            </a:r>
            <a:r>
              <a:rPr lang="en-US" altLang="ja-JP" sz="1400" b="1" dirty="0"/>
              <a:t>67</a:t>
            </a:r>
            <a:r>
              <a:rPr lang="ja-JP" altLang="en-US" sz="1400" b="1" dirty="0"/>
              <a:t>号）（</a:t>
            </a:r>
            <a:r>
              <a:rPr lang="en-US" altLang="ja-JP" sz="1400" b="1" dirty="0"/>
              <a:t>Administrative Order No. 67 s. 1989, Revised Rules and Regulations on Registration of Pharmaceutical Products</a:t>
            </a:r>
            <a:r>
              <a:rPr lang="ja-JP" altLang="en-US" sz="1400" b="1" dirty="0"/>
              <a:t>）</a:t>
            </a:r>
            <a:r>
              <a:rPr lang="ja-JP" altLang="en-US" sz="1400" dirty="0"/>
              <a:t>に規定</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二等辺三角形 9"/>
          <p:cNvSpPr/>
          <p:nvPr/>
        </p:nvSpPr>
        <p:spPr>
          <a:xfrm rot="5400000">
            <a:off x="704528" y="4994012"/>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角丸四角形 10"/>
          <p:cNvSpPr/>
          <p:nvPr/>
        </p:nvSpPr>
        <p:spPr>
          <a:xfrm>
            <a:off x="416496" y="5570076"/>
            <a:ext cx="1080120" cy="288032"/>
          </a:xfrm>
          <a:prstGeom prst="roundRect">
            <a:avLst>
              <a:gd name="adj" fmla="val 6746"/>
            </a:avLst>
          </a:prstGeom>
          <a:gradFill flip="none" rotWithShape="1">
            <a:gsLst>
              <a:gs pos="0">
                <a:srgbClr val="83A4D1"/>
              </a:gs>
              <a:gs pos="100000">
                <a:schemeClr val="bg1"/>
              </a:gs>
            </a:gsLst>
            <a:lin ang="0" scaled="1"/>
            <a:tileRect/>
          </a:gradFill>
        </p:spPr>
        <p:txBody>
          <a:bodyPr wrap="none" rtlCol="0" anchor="ctr">
            <a:noAutofit/>
          </a:bodyPr>
          <a:lstStyle/>
          <a:p>
            <a:pPr fontAlgn="ctr"/>
            <a:r>
              <a:rPr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所管官庁について</a:t>
            </a:r>
            <a:endParaRPr kumimoji="1" lang="ja-JP" altLang="en-US" sz="14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2" name="正方形/長方形 11"/>
          <p:cNvSpPr/>
          <p:nvPr/>
        </p:nvSpPr>
        <p:spPr>
          <a:xfrm>
            <a:off x="920552" y="5858108"/>
            <a:ext cx="8784976" cy="523220"/>
          </a:xfrm>
          <a:prstGeom prst="rect">
            <a:avLst/>
          </a:prstGeom>
        </p:spPr>
        <p:txBody>
          <a:bodyPr wrap="square" lIns="36000">
            <a:spAutoFit/>
          </a:bodyPr>
          <a:lstStyle/>
          <a:p>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食品医薬品局（</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Food and Drug Administration</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487363" lvl="1" indent="-130175">
              <a:buClr>
                <a:srgbClr val="868686"/>
              </a:buClr>
              <a:buSzPct val="80000"/>
              <a:buFont typeface="Wingdings" panose="05000000000000000000" pitchFamily="2" charset="2"/>
              <a:buChar char="l"/>
            </a:pPr>
            <a:r>
              <a:rPr lang="en-US" altLang="ja-JP" sz="1300" b="1" dirty="0"/>
              <a:t>FDA</a:t>
            </a:r>
            <a:r>
              <a:rPr lang="ja-JP" altLang="en-US" sz="1300" b="1" dirty="0"/>
              <a:t>については食品医薬品局法（</a:t>
            </a:r>
            <a:r>
              <a:rPr lang="en-US" altLang="ja-JP" sz="1300" b="1" dirty="0"/>
              <a:t>RA 9711: Food and Drug Administration</a:t>
            </a:r>
            <a:r>
              <a:rPr lang="ja-JP" altLang="en-US" sz="1300" b="1" dirty="0"/>
              <a:t>（</a:t>
            </a:r>
            <a:r>
              <a:rPr lang="en-US" altLang="ja-JP" sz="1300" b="1" dirty="0"/>
              <a:t>FDA</a:t>
            </a:r>
            <a:r>
              <a:rPr lang="ja-JP" altLang="en-US" sz="1300" b="1" dirty="0"/>
              <a:t>） </a:t>
            </a:r>
            <a:r>
              <a:rPr lang="en-US" altLang="ja-JP" sz="1300" b="1" dirty="0"/>
              <a:t>Act of 2009</a:t>
            </a:r>
            <a:r>
              <a:rPr lang="ja-JP" altLang="en-US" sz="1300" b="1" dirty="0"/>
              <a:t>）</a:t>
            </a:r>
            <a:r>
              <a:rPr lang="ja-JP" altLang="en-US" sz="1300" dirty="0"/>
              <a:t>に規定</a:t>
            </a:r>
            <a:endParaRPr lang="ja-JP" altLang="en-US" sz="13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二等辺三角形 12"/>
          <p:cNvSpPr/>
          <p:nvPr/>
        </p:nvSpPr>
        <p:spPr>
          <a:xfrm rot="5400000">
            <a:off x="704528" y="5930116"/>
            <a:ext cx="288032" cy="144016"/>
          </a:xfrm>
          <a:prstGeom prst="triangle">
            <a:avLst/>
          </a:prstGeom>
          <a:gradFill flip="none" rotWithShape="1">
            <a:gsLst>
              <a:gs pos="0">
                <a:srgbClr val="3D6AA7"/>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正方形/長方形 13"/>
          <p:cNvSpPr/>
          <p:nvPr/>
        </p:nvSpPr>
        <p:spPr>
          <a:xfrm>
            <a:off x="992560" y="2651428"/>
            <a:ext cx="6120680" cy="461665"/>
          </a:xfrm>
          <a:prstGeom prst="rect">
            <a:avLst/>
          </a:prstGeom>
        </p:spPr>
        <p:txBody>
          <a:bodyPr wrap="square" lIns="0" rIns="0">
            <a:noAutofit/>
          </a:bodyPr>
          <a:lstStyle/>
          <a:p>
            <a:pPr>
              <a:lnSpc>
                <a:spcPct val="114000"/>
              </a:lnSpc>
            </a:pPr>
            <a:r>
              <a:rPr lang="ja-JP" altLang="ja-JP" sz="1200" dirty="0"/>
              <a:t>食品医薬品庁の医薬品審査・研究部門（</a:t>
            </a:r>
            <a:r>
              <a:rPr lang="en-US" altLang="ja-JP" sz="1200" dirty="0"/>
              <a:t>Center for Drug Regulation and Research</a:t>
            </a:r>
            <a:r>
              <a:rPr lang="ja-JP" altLang="ja-JP" sz="1200" dirty="0"/>
              <a:t>）が所管</a:t>
            </a:r>
            <a:r>
              <a:rPr lang="ja-JP" altLang="en-US" sz="1200" dirty="0"/>
              <a:t>、① </a:t>
            </a:r>
            <a:r>
              <a:rPr lang="ja-JP" altLang="ja-JP" sz="1200" dirty="0"/>
              <a:t>製造販売業の許可、</a:t>
            </a:r>
            <a:r>
              <a:rPr lang="ja-JP" altLang="en-US" sz="1200" dirty="0"/>
              <a:t>② </a:t>
            </a:r>
            <a:r>
              <a:rPr lang="ja-JP" altLang="ja-JP" sz="1200" dirty="0"/>
              <a:t>市販前の評価、</a:t>
            </a:r>
            <a:r>
              <a:rPr lang="ja-JP" altLang="en-US" sz="1200" dirty="0"/>
              <a:t>③ </a:t>
            </a:r>
            <a:r>
              <a:rPr lang="ja-JP" altLang="ja-JP" sz="1200" dirty="0"/>
              <a:t>市販後の調査の</a:t>
            </a:r>
            <a:r>
              <a:rPr lang="en-US" altLang="ja-JP" sz="1200" dirty="0"/>
              <a:t>3</a:t>
            </a:r>
            <a:r>
              <a:rPr lang="ja-JP" altLang="ja-JP" sz="1200" dirty="0"/>
              <a:t>つからなる。</a:t>
            </a:r>
          </a:p>
        </p:txBody>
      </p:sp>
      <p:sp>
        <p:nvSpPr>
          <p:cNvPr id="15" name="片側の 2 つの角を丸めた四角形 14"/>
          <p:cNvSpPr/>
          <p:nvPr/>
        </p:nvSpPr>
        <p:spPr>
          <a:xfrm rot="16200000">
            <a:off x="2360732" y="2617768"/>
            <a:ext cx="360000" cy="1512167"/>
          </a:xfrm>
          <a:prstGeom prst="round2SameRect">
            <a:avLst/>
          </a:prstGeom>
          <a:solidFill>
            <a:srgbClr val="A2BBDC"/>
          </a:solidFill>
        </p:spPr>
        <p:txBody>
          <a:bodyPr vert="vert" wrap="none" tIns="72000" rtlCol="0" anchor="ctr">
            <a:noAutofit/>
          </a:bodyPr>
          <a:lstStyle/>
          <a:p>
            <a:pPr fontAlgn="ct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① </a:t>
            </a:r>
            <a:r>
              <a:rPr lang="zh-TW"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製造販売業許可</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6" name="片側の 2 つの角を丸めた四角形 15"/>
          <p:cNvSpPr/>
          <p:nvPr/>
        </p:nvSpPr>
        <p:spPr>
          <a:xfrm rot="16200000">
            <a:off x="2360732" y="3049816"/>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② 市販前の評価</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7" name="片側の 2 つの角を丸めた四角形 16"/>
          <p:cNvSpPr/>
          <p:nvPr/>
        </p:nvSpPr>
        <p:spPr>
          <a:xfrm rot="16200000">
            <a:off x="2360732" y="3481865"/>
            <a:ext cx="360000" cy="1512167"/>
          </a:xfrm>
          <a:prstGeom prst="round2SameRect">
            <a:avLst/>
          </a:prstGeom>
          <a:solidFill>
            <a:srgbClr val="A2BBDC"/>
          </a:solidFill>
        </p:spPr>
        <p:txBody>
          <a:bodyPr vert="vert" wrap="none" tIns="72000" rtlCol="0" anchor="ctr">
            <a:noAutofit/>
          </a:bodyPr>
          <a:lstStyle/>
          <a:p>
            <a:pPr fontAlgn="ctr"/>
            <a:r>
              <a:rPr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③ 市販後の調査</a:t>
            </a:r>
            <a:endPar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8" name="正方形/長方形 17"/>
          <p:cNvSpPr/>
          <p:nvPr/>
        </p:nvSpPr>
        <p:spPr>
          <a:xfrm>
            <a:off x="3296816" y="3193853"/>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en-US" altLang="ja-JP" sz="1000" dirty="0"/>
              <a:t>Good Manufacturing Practice, Good Distribution Practice, Good Supply Practice, </a:t>
            </a:r>
            <a:br>
              <a:rPr lang="en-US" altLang="ja-JP" sz="1000" dirty="0"/>
            </a:br>
            <a:r>
              <a:rPr lang="en-US" altLang="ja-JP" sz="1000" dirty="0"/>
              <a:t>Good Clinical Practice, Good Laboratory Practice</a:t>
            </a:r>
            <a:r>
              <a:rPr lang="ja-JP" altLang="ja-JP" sz="1000" dirty="0"/>
              <a:t>の遵守を確認する</a:t>
            </a:r>
            <a:endParaRPr lang="ja-JP" altLang="en-US" sz="1000" dirty="0"/>
          </a:p>
        </p:txBody>
      </p:sp>
      <p:sp>
        <p:nvSpPr>
          <p:cNvPr id="19" name="正方形/長方形 18"/>
          <p:cNvSpPr/>
          <p:nvPr/>
        </p:nvSpPr>
        <p:spPr>
          <a:xfrm>
            <a:off x="3296816" y="3625861"/>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品質に加えて安全性と有効性がデータで示されなければならない</a:t>
            </a:r>
            <a:endParaRPr lang="ja-JP" altLang="en-US" sz="1000" dirty="0"/>
          </a:p>
        </p:txBody>
      </p:sp>
      <p:sp>
        <p:nvSpPr>
          <p:cNvPr id="20" name="正方形/長方形 19"/>
          <p:cNvSpPr/>
          <p:nvPr/>
        </p:nvSpPr>
        <p:spPr>
          <a:xfrm>
            <a:off x="3296815" y="4057909"/>
            <a:ext cx="4896544" cy="360000"/>
          </a:xfrm>
          <a:prstGeom prst="rect">
            <a:avLst/>
          </a:prstGeom>
          <a:gradFill>
            <a:gsLst>
              <a:gs pos="84000">
                <a:srgbClr val="DDE6F3"/>
              </a:gs>
              <a:gs pos="100000">
                <a:schemeClr val="bg1"/>
              </a:gs>
            </a:gsLst>
            <a:lin ang="0" scaled="1"/>
          </a:gradFill>
        </p:spPr>
        <p:txBody>
          <a:bodyPr anchor="ctr" anchorCtr="0">
            <a:noAutofit/>
          </a:bodyPr>
          <a:lstStyle/>
          <a:p>
            <a:pPr fontAlgn="ctr"/>
            <a:r>
              <a:rPr lang="ja-JP" altLang="ja-JP" sz="1000" dirty="0"/>
              <a:t>副作用報告、サイトビジット調査、サンプリング調査を行い、必要に応じてリコールを命じ、</a:t>
            </a:r>
            <a:br>
              <a:rPr lang="en-US" altLang="ja-JP" sz="1000" dirty="0"/>
            </a:br>
            <a:r>
              <a:rPr lang="ja-JP" altLang="ja-JP" sz="1000" dirty="0"/>
              <a:t>課徴金等の行政上の制裁を加える</a:t>
            </a:r>
            <a:endParaRPr lang="ja-JP" altLang="en-US" sz="1000" dirty="0"/>
          </a:p>
        </p:txBody>
      </p:sp>
      <p:sp>
        <p:nvSpPr>
          <p:cNvPr id="24" name="テキスト ボックス 23"/>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厚生労働省「海外における医薬品・医療機器審査制度、審査実態等調査及び分析業務」（</a:t>
            </a:r>
            <a:r>
              <a:rPr lang="en-US" altLang="ja-JP" sz="800" dirty="0"/>
              <a:t>2015</a:t>
            </a:r>
            <a:r>
              <a:rPr lang="ja-JP" altLang="en-US" sz="800" dirty="0"/>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25" name="グループ化 7"/>
          <p:cNvGrpSpPr/>
          <p:nvPr/>
        </p:nvGrpSpPr>
        <p:grpSpPr>
          <a:xfrm>
            <a:off x="200472" y="1700808"/>
            <a:ext cx="9505056" cy="288032"/>
            <a:chOff x="4803500" y="2113806"/>
            <a:chExt cx="2954133" cy="288032"/>
          </a:xfrm>
        </p:grpSpPr>
        <p:cxnSp>
          <p:nvCxnSpPr>
            <p:cNvPr id="26" name="直線コネクタ 2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フィリピンにおける医薬品規制の概要</a:t>
              </a:r>
              <a:endParaRPr lang="en-US" altLang="ko-KR" sz="1400" dirty="0">
                <a:solidFill>
                  <a:srgbClr val="000000"/>
                </a:solidFill>
                <a:latin typeface="Arial Black" pitchFamily="34" charset="0"/>
                <a:ea typeface="HGP創英角ｺﾞｼｯｸUB" pitchFamily="50" charset="-128"/>
              </a:endParaRPr>
            </a:p>
          </p:txBody>
        </p:sp>
      </p:grpSp>
    </p:spTree>
    <p:extLst>
      <p:ext uri="{BB962C8B-B14F-4D97-AF65-F5344CB8AC3E}">
        <p14:creationId xmlns:p14="http://schemas.microsoft.com/office/powerpoint/2010/main" val="1642795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Guideline - Regulation of Clinical Trials in the Philippines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」にガイドラインが示されている。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フィリピン国内における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Phase 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IV</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のすべての臨床試験は、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に申請し、承認を得なければ実施することができない。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その際に、申請内容は認可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IRB/ERB</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Institutional Review Board/Ethics Review Board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）によるレビューを受けることになる。</a:t>
            </a:r>
          </a:p>
        </p:txBody>
      </p:sp>
      <p:sp>
        <p:nvSpPr>
          <p:cNvPr id="5" name="テキスト ボックス 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フィリピン</a:t>
            </a:r>
            <a:r>
              <a:rPr lang="en-US" altLang="ja-JP" sz="800" dirty="0"/>
              <a:t>FDA</a:t>
            </a:r>
            <a:r>
              <a:rPr lang="ja-JP" altLang="en-US" sz="800" dirty="0"/>
              <a:t>「</a:t>
            </a:r>
            <a:r>
              <a:rPr lang="en-US" altLang="ja-JP" sz="800" dirty="0"/>
              <a:t>Guideline - Regulation of Clinical Trials in the Philippines</a:t>
            </a:r>
            <a:r>
              <a:rPr lang="ja-JP" altLang="en-US" sz="800" dirty="0"/>
              <a:t>」（</a:t>
            </a:r>
            <a:r>
              <a:rPr lang="en-US" altLang="ja-JP" sz="800" dirty="0"/>
              <a:t>2012</a:t>
            </a:r>
            <a:r>
              <a:rPr lang="ja-JP" altLang="en-US" sz="800" dirty="0"/>
              <a:t>）</a:t>
            </a:r>
          </a:p>
        </p:txBody>
      </p:sp>
      <p:grpSp>
        <p:nvGrpSpPr>
          <p:cNvPr id="15" name="グループ化 7"/>
          <p:cNvGrpSpPr/>
          <p:nvPr/>
        </p:nvGrpSpPr>
        <p:grpSpPr>
          <a:xfrm>
            <a:off x="416496" y="2348879"/>
            <a:ext cx="9289032"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臨床試験の申請と承認／非承認の流れ</a:t>
              </a:r>
            </a:p>
          </p:txBody>
        </p:sp>
      </p:grpSp>
      <p:sp>
        <p:nvSpPr>
          <p:cNvPr id="6" name="片側の 2 つの角を丸めた四角形 5"/>
          <p:cNvSpPr/>
          <p:nvPr/>
        </p:nvSpPr>
        <p:spPr>
          <a:xfrm>
            <a:off x="1064568"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申請開始</a:t>
            </a:r>
          </a:p>
        </p:txBody>
      </p:sp>
      <p:sp>
        <p:nvSpPr>
          <p:cNvPr id="20" name="片側の 2 つの角を丸めた四角形 19"/>
          <p:cNvSpPr/>
          <p:nvPr/>
        </p:nvSpPr>
        <p:spPr>
          <a:xfrm>
            <a:off x="3872880" y="2780927"/>
            <a:ext cx="2160240" cy="360040"/>
          </a:xfrm>
          <a:prstGeom prst="round2SameRect">
            <a:avLst/>
          </a:prstGeom>
          <a:solidFill>
            <a:srgbClr val="3D6AA7"/>
          </a:solidFill>
        </p:spPr>
        <p:txBody>
          <a:bodyPr wrap="square" tIns="0" bIns="36000" rtlCol="0" anchor="ctr">
            <a:noAutofit/>
          </a:bodyPr>
          <a:lstStyle/>
          <a:p>
            <a:pPr marL="0" algn="ctr" fontAlgn="ctr">
              <a:lnSpc>
                <a:spcPct val="114000"/>
              </a:lnSpc>
              <a:spcAft>
                <a:spcPts val="400"/>
              </a:spcAft>
            </a:pPr>
            <a:r>
              <a:rPr kumimoji="1" lang="en-US" altLang="ja-JP" sz="1200" dirty="0">
                <a:solidFill>
                  <a:schemeClr val="bg1"/>
                </a:solidFill>
                <a:latin typeface="Arial Black" panose="020B0A04020102020204" pitchFamily="34" charset="0"/>
              </a:rPr>
              <a:t>FDA</a:t>
            </a:r>
            <a:endParaRPr kumimoji="1" lang="ja-JP" altLang="en-US" sz="1200" dirty="0">
              <a:solidFill>
                <a:schemeClr val="bg1"/>
              </a:solidFill>
              <a:latin typeface="Arial Black" panose="020B0A04020102020204" pitchFamily="34" charset="0"/>
            </a:endParaRPr>
          </a:p>
        </p:txBody>
      </p:sp>
      <p:sp>
        <p:nvSpPr>
          <p:cNvPr id="21" name="片側の 2 つの角を丸めた四角形 20"/>
          <p:cNvSpPr/>
          <p:nvPr/>
        </p:nvSpPr>
        <p:spPr>
          <a:xfrm>
            <a:off x="6681192" y="2780927"/>
            <a:ext cx="2160240" cy="360040"/>
          </a:xfrm>
          <a:prstGeom prst="round2SameRect">
            <a:avLst/>
          </a:prstGeom>
          <a:solidFill>
            <a:srgbClr val="3D6AA7"/>
          </a:solidFill>
        </p:spPr>
        <p:txBody>
          <a:bodyPr wrap="square" tIns="0" bIns="36000" rtlCol="0" anchor="ctr">
            <a:noAutofit/>
          </a:bodyPr>
          <a:lstStyle/>
          <a:p>
            <a:pPr algn="ctr" fontAlgn="ctr">
              <a:lnSpc>
                <a:spcPct val="114000"/>
              </a:lnSpc>
              <a:spcAft>
                <a:spcPts val="400"/>
              </a:spcAft>
            </a:pPr>
            <a:r>
              <a:rPr lang="en-US" altLang="ja-JP" sz="1200" dirty="0">
                <a:solidFill>
                  <a:schemeClr val="bg1"/>
                </a:solidFill>
                <a:latin typeface="Arial Black" panose="020B0A04020102020204" pitchFamily="34" charset="0"/>
              </a:rPr>
              <a:t>IRB/ERB</a:t>
            </a:r>
            <a:endParaRPr lang="ja-JP" altLang="en-US" sz="1200" dirty="0">
              <a:solidFill>
                <a:schemeClr val="bg1"/>
              </a:solidFill>
              <a:latin typeface="Arial Black" panose="020B0A04020102020204" pitchFamily="34" charset="0"/>
            </a:endParaRPr>
          </a:p>
        </p:txBody>
      </p:sp>
      <p:sp>
        <p:nvSpPr>
          <p:cNvPr id="8" name="正方形/長方形 7"/>
          <p:cNvSpPr/>
          <p:nvPr/>
        </p:nvSpPr>
        <p:spPr>
          <a:xfrm>
            <a:off x="1064568"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2" name="正方形/長方形 21"/>
          <p:cNvSpPr/>
          <p:nvPr/>
        </p:nvSpPr>
        <p:spPr>
          <a:xfrm>
            <a:off x="3872880"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3" name="正方形/長方形 22"/>
          <p:cNvSpPr/>
          <p:nvPr/>
        </p:nvSpPr>
        <p:spPr>
          <a:xfrm>
            <a:off x="6681192" y="3140968"/>
            <a:ext cx="2160240" cy="2952328"/>
          </a:xfrm>
          <a:prstGeom prst="rect">
            <a:avLst/>
          </a:prstGeom>
          <a:gradFill>
            <a:gsLst>
              <a:gs pos="0">
                <a:srgbClr val="E8E8E8"/>
              </a:gs>
              <a:gs pos="83000">
                <a:srgbClr val="E8E8E8"/>
              </a:gs>
              <a:gs pos="100000">
                <a:schemeClr val="bg1"/>
              </a:gs>
            </a:gsLst>
            <a:lin ang="5400000" scaled="0"/>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4" name="角丸四角形 23"/>
          <p:cNvSpPr/>
          <p:nvPr/>
        </p:nvSpPr>
        <p:spPr>
          <a:xfrm>
            <a:off x="1208584"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申請開始　</a:t>
            </a:r>
          </a:p>
        </p:txBody>
      </p:sp>
      <p:sp>
        <p:nvSpPr>
          <p:cNvPr id="25" name="角丸四角形 24"/>
          <p:cNvSpPr/>
          <p:nvPr/>
        </p:nvSpPr>
        <p:spPr>
          <a:xfrm>
            <a:off x="4016896"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申請の受理</a:t>
            </a:r>
          </a:p>
        </p:txBody>
      </p:sp>
      <p:sp>
        <p:nvSpPr>
          <p:cNvPr id="26" name="角丸四角形 25"/>
          <p:cNvSpPr/>
          <p:nvPr/>
        </p:nvSpPr>
        <p:spPr>
          <a:xfrm>
            <a:off x="6825208" y="335699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申請のレビュー</a:t>
            </a:r>
          </a:p>
        </p:txBody>
      </p:sp>
      <p:sp>
        <p:nvSpPr>
          <p:cNvPr id="27" name="角丸四角形 26"/>
          <p:cNvSpPr/>
          <p:nvPr/>
        </p:nvSpPr>
        <p:spPr>
          <a:xfrm>
            <a:off x="6825208"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に関する勧告</a:t>
            </a:r>
          </a:p>
        </p:txBody>
      </p:sp>
      <p:sp>
        <p:nvSpPr>
          <p:cNvPr id="28" name="角丸四角形 27"/>
          <p:cNvSpPr/>
          <p:nvPr/>
        </p:nvSpPr>
        <p:spPr>
          <a:xfrm>
            <a:off x="4016896"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承認／非承認</a:t>
            </a:r>
            <a:b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b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の通知</a:t>
            </a:r>
          </a:p>
        </p:txBody>
      </p:sp>
      <p:sp>
        <p:nvSpPr>
          <p:cNvPr id="29" name="角丸四角形 28"/>
          <p:cNvSpPr/>
          <p:nvPr/>
        </p:nvSpPr>
        <p:spPr>
          <a:xfrm>
            <a:off x="1208584" y="4797151"/>
            <a:ext cx="1872208" cy="648072"/>
          </a:xfrm>
          <a:prstGeom prst="roundRect">
            <a:avLst>
              <a:gd name="adj" fmla="val 10254"/>
            </a:avLst>
          </a:prstGeom>
          <a:solidFill>
            <a:srgbClr val="A2BBD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477838"/>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受　理</a:t>
            </a:r>
          </a:p>
        </p:txBody>
      </p:sp>
      <p:sp>
        <p:nvSpPr>
          <p:cNvPr id="10" name="下矢印 9"/>
          <p:cNvSpPr/>
          <p:nvPr/>
        </p:nvSpPr>
        <p:spPr>
          <a:xfrm rot="16200000">
            <a:off x="3404828"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rot="16200000">
            <a:off x="6213140" y="3212976"/>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下矢印 30"/>
          <p:cNvSpPr/>
          <p:nvPr/>
        </p:nvSpPr>
        <p:spPr>
          <a:xfrm rot="5400000" flipH="1">
            <a:off x="3404828"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下矢印 31"/>
          <p:cNvSpPr/>
          <p:nvPr/>
        </p:nvSpPr>
        <p:spPr>
          <a:xfrm rot="5400000" flipH="1">
            <a:off x="6213140" y="4653135"/>
            <a:ext cx="288032" cy="936104"/>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7617296" y="4005063"/>
            <a:ext cx="288032" cy="792088"/>
          </a:xfrm>
          <a:prstGeom prst="downArrow">
            <a:avLst>
              <a:gd name="adj1" fmla="val 50000"/>
              <a:gd name="adj2" fmla="val 69842"/>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角丸四角形 37"/>
          <p:cNvSpPr/>
          <p:nvPr/>
        </p:nvSpPr>
        <p:spPr>
          <a:xfrm>
            <a:off x="1392858"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1</a:t>
            </a:r>
            <a:endParaRPr lang="ja-JP" altLang="en-US" sz="1600" dirty="0">
              <a:solidFill>
                <a:schemeClr val="bg1"/>
              </a:solidFill>
              <a:latin typeface="Arial Black" panose="020B0A04020102020204" pitchFamily="34" charset="0"/>
            </a:endParaRPr>
          </a:p>
        </p:txBody>
      </p:sp>
      <p:sp>
        <p:nvSpPr>
          <p:cNvPr id="44" name="角丸四角形 43"/>
          <p:cNvSpPr/>
          <p:nvPr/>
        </p:nvSpPr>
        <p:spPr>
          <a:xfrm>
            <a:off x="4201170" y="3557140"/>
            <a:ext cx="247774" cy="247774"/>
          </a:xfrm>
          <a:prstGeom prst="roundRect">
            <a:avLst>
              <a:gd name="adj" fmla="val 9939"/>
            </a:avLst>
          </a:prstGeom>
          <a:solidFill>
            <a:srgbClr val="3D6AA7"/>
          </a:solidFill>
        </p:spPr>
        <p:txBody>
          <a:bodyPr wrap="square" tIns="0" bIns="18000" rtlCol="0" anchor="ctr">
            <a:noAutofit/>
          </a:bodyPr>
          <a:lstStyle/>
          <a:p>
            <a:pPr marL="0" algn="ctr" fontAlgn="ctr">
              <a:spcAft>
                <a:spcPts val="400"/>
              </a:spcAft>
            </a:pPr>
            <a:r>
              <a:rPr kumimoji="1" lang="en-US" altLang="ja-JP" sz="1600" dirty="0">
                <a:solidFill>
                  <a:schemeClr val="bg1"/>
                </a:solidFill>
                <a:latin typeface="Arial Black" panose="020B0A04020102020204" pitchFamily="34" charset="0"/>
              </a:rPr>
              <a:t>2</a:t>
            </a:r>
            <a:endParaRPr kumimoji="1" lang="ja-JP" altLang="en-US" sz="1600" dirty="0">
              <a:solidFill>
                <a:schemeClr val="bg1"/>
              </a:solidFill>
              <a:latin typeface="Arial Black" panose="020B0A04020102020204" pitchFamily="34" charset="0"/>
            </a:endParaRPr>
          </a:p>
        </p:txBody>
      </p:sp>
      <p:sp>
        <p:nvSpPr>
          <p:cNvPr id="45" name="角丸四角形 44"/>
          <p:cNvSpPr/>
          <p:nvPr/>
        </p:nvSpPr>
        <p:spPr>
          <a:xfrm>
            <a:off x="7009482" y="355714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3</a:t>
            </a:r>
            <a:endParaRPr lang="ja-JP" altLang="en-US" sz="1600" dirty="0">
              <a:solidFill>
                <a:schemeClr val="bg1"/>
              </a:solidFill>
              <a:latin typeface="Arial Black" panose="020B0A04020102020204" pitchFamily="34" charset="0"/>
            </a:endParaRPr>
          </a:p>
        </p:txBody>
      </p:sp>
      <p:sp>
        <p:nvSpPr>
          <p:cNvPr id="46" name="角丸四角形 45"/>
          <p:cNvSpPr/>
          <p:nvPr/>
        </p:nvSpPr>
        <p:spPr>
          <a:xfrm>
            <a:off x="7009482"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4</a:t>
            </a:r>
            <a:endParaRPr lang="ja-JP" altLang="en-US" sz="1600" dirty="0">
              <a:solidFill>
                <a:schemeClr val="bg1"/>
              </a:solidFill>
              <a:latin typeface="Arial Black" panose="020B0A04020102020204" pitchFamily="34" charset="0"/>
            </a:endParaRPr>
          </a:p>
        </p:txBody>
      </p:sp>
      <p:sp>
        <p:nvSpPr>
          <p:cNvPr id="47" name="角丸四角形 46"/>
          <p:cNvSpPr/>
          <p:nvPr/>
        </p:nvSpPr>
        <p:spPr>
          <a:xfrm>
            <a:off x="4201170"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5</a:t>
            </a:r>
            <a:endParaRPr lang="ja-JP" altLang="en-US" sz="1600" dirty="0">
              <a:solidFill>
                <a:schemeClr val="bg1"/>
              </a:solidFill>
              <a:latin typeface="Arial Black" panose="020B0A04020102020204" pitchFamily="34" charset="0"/>
            </a:endParaRPr>
          </a:p>
        </p:txBody>
      </p:sp>
      <p:sp>
        <p:nvSpPr>
          <p:cNvPr id="48" name="角丸四角形 47"/>
          <p:cNvSpPr/>
          <p:nvPr/>
        </p:nvSpPr>
        <p:spPr>
          <a:xfrm>
            <a:off x="1392858" y="4997300"/>
            <a:ext cx="247774" cy="247774"/>
          </a:xfrm>
          <a:prstGeom prst="roundRect">
            <a:avLst>
              <a:gd name="adj" fmla="val 9939"/>
            </a:avLst>
          </a:prstGeom>
          <a:solidFill>
            <a:srgbClr val="3D6AA7"/>
          </a:solidFill>
        </p:spPr>
        <p:txBody>
          <a:bodyPr rot="0" spcFirstLastPara="0" vertOverflow="overflow" horzOverflow="overflow" vert="horz" wrap="square" lIns="91440" tIns="0" rIns="91440" bIns="18000" numCol="1" spcCol="0" rtlCol="0" fromWordArt="0" anchor="ctr" anchorCtr="0" forceAA="0" compatLnSpc="1">
            <a:prstTxWarp prst="textNoShape">
              <a:avLst/>
            </a:prstTxWarp>
            <a:noAutofit/>
          </a:bodyPr>
          <a:lstStyle/>
          <a:p>
            <a:pPr algn="ctr" fontAlgn="ctr">
              <a:spcAft>
                <a:spcPts val="400"/>
              </a:spcAft>
            </a:pPr>
            <a:r>
              <a:rPr lang="en-US" altLang="ja-JP" sz="1600" dirty="0">
                <a:solidFill>
                  <a:schemeClr val="bg1"/>
                </a:solidFill>
                <a:latin typeface="Arial Black" panose="020B0A04020102020204" pitchFamily="34" charset="0"/>
              </a:rPr>
              <a:t>6</a:t>
            </a:r>
            <a:endParaRPr lang="ja-JP" altLang="en-US" sz="16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2193300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extLst>
              <p:ext uri="{D42A27DB-BD31-4B8C-83A1-F6EECF244321}">
                <p14:modId xmlns:p14="http://schemas.microsoft.com/office/powerpoint/2010/main" val="3515917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395" imgH="396" progId="TCLayout.ActiveDocument.1">
                  <p:embed/>
                </p:oleObj>
              </mc:Choice>
              <mc:Fallback>
                <p:oleObj name="think-cell Slide" r:id="rId4"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34</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2" y="1124744"/>
            <a:ext cx="9505056" cy="3816622"/>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医療情報・個人情報保護について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包括的な個人情報保護法（</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Data Privacy Act of 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(Republic Act No. 10173)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年に制定、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月より施行され、、また同法の施行規則が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年に公布された。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では、自国の産業や国家の安全保護を目的に、個人情報などの重要なデータを自国にとどめるデータローカライゼーションの規制を、公的セクター限定で規定している（公的機関により発行されたソーシャルセキュリティーナンバー、病歴、ライセンスの取得・拒否・取消し・破棄、及び納税申告書等の情報）。</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525344"/>
            <a:ext cx="9073008" cy="144016"/>
          </a:xfrm>
          <a:prstGeom prst="rect">
            <a:avLst/>
          </a:prstGeom>
          <a:noFill/>
        </p:spPr>
        <p:txBody>
          <a:bodyPr wrap="square" lIns="0" tIns="0" rIns="0" bIns="0" rtlCol="0" anchor="b">
            <a:no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フィリピンの医療・個人情報保護・データサーバー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データローカライゼーション</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については、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IIJ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のレポート「第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で多くの個人情報が集積するフィリピンの個人情報保護法」に詳細が記載されている。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（出所）北浜法律事務所「</a:t>
            </a:r>
            <a:r>
              <a:rPr lang="ja-JP" altLang="en-US" sz="800" dirty="0"/>
              <a:t>海外法務・ニューズレター（フィリピン）</a:t>
            </a:r>
            <a:r>
              <a:rPr lang="en-US" altLang="ja-JP" sz="800" dirty="0"/>
              <a:t>Vol.19</a:t>
            </a:r>
            <a:r>
              <a:rPr lang="ja-JP" altLang="en-US" sz="800" dirty="0"/>
              <a:t>」</a:t>
            </a:r>
            <a:r>
              <a:rPr lang="en-US" altLang="ja-JP" sz="800" dirty="0"/>
              <a:t> </a:t>
            </a:r>
            <a:r>
              <a:rPr lang="ja-JP" altLang="en-US" sz="800" dirty="0"/>
              <a:t>（</a:t>
            </a:r>
            <a:r>
              <a:rPr lang="en-US" altLang="ja-JP" sz="800" dirty="0"/>
              <a:t>2017</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Baker &amp; McKenzie</a:t>
            </a:r>
            <a:r>
              <a:rPr lang="ja-JP" altLang="en-US" sz="800" dirty="0"/>
              <a:t>「</a:t>
            </a:r>
            <a:r>
              <a:rPr lang="en-US" altLang="ja-JP" sz="800" dirty="0"/>
              <a:t>Global Data Privacy &amp; Security Handbook</a:t>
            </a:r>
            <a:r>
              <a:rPr lang="ja-JP" altLang="en-US" sz="800" dirty="0"/>
              <a:t>」</a:t>
            </a:r>
            <a:endParaRPr lang="en-US" altLang="ja-JP" sz="800" dirty="0"/>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Data Privacy Act of 2012 (https://www.privacy.gov.ph/data-privacy-act/?__cf_chl_captcha_tk__=v1SNonpQGyOBA8syWkCqj3NG9bY4BqAE_dGPwc3Y.nc-1639637604-0-gaNycGzNCL0)</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31">
            <a:extLst>
              <a:ext uri="{FF2B5EF4-FFF2-40B4-BE49-F238E27FC236}">
                <a16:creationId xmlns:a16="http://schemas.microsoft.com/office/drawing/2014/main" id="{59A12F17-F6CF-4778-80E5-1B48E7DC723B}"/>
              </a:ext>
            </a:extLst>
          </p:cNvPr>
          <p:cNvGraphicFramePr>
            <a:graphicFrameLocks noGrp="1"/>
          </p:cNvGraphicFramePr>
          <p:nvPr>
            <p:extLst>
              <p:ext uri="{D42A27DB-BD31-4B8C-83A1-F6EECF244321}">
                <p14:modId xmlns:p14="http://schemas.microsoft.com/office/powerpoint/2010/main" val="2621850153"/>
              </p:ext>
            </p:extLst>
          </p:nvPr>
        </p:nvGraphicFramePr>
        <p:xfrm>
          <a:off x="200025" y="1946800"/>
          <a:ext cx="9505056" cy="1550360"/>
        </p:xfrm>
        <a:graphic>
          <a:graphicData uri="http://schemas.openxmlformats.org/drawingml/2006/table">
            <a:tbl>
              <a:tblPr firstRow="1" bandRow="1">
                <a:tableStyleId>{5C22544A-7EE6-4342-B048-85BDC9FD1C3A}</a:tableStyleId>
              </a:tblPr>
              <a:tblGrid>
                <a:gridCol w="1729087">
                  <a:extLst>
                    <a:ext uri="{9D8B030D-6E8A-4147-A177-3AD203B41FA5}">
                      <a16:colId xmlns:a16="http://schemas.microsoft.com/office/drawing/2014/main" val="939025904"/>
                    </a:ext>
                  </a:extLst>
                </a:gridCol>
                <a:gridCol w="4032448">
                  <a:extLst>
                    <a:ext uri="{9D8B030D-6E8A-4147-A177-3AD203B41FA5}">
                      <a16:colId xmlns:a16="http://schemas.microsoft.com/office/drawing/2014/main" val="20003"/>
                    </a:ext>
                  </a:extLst>
                </a:gridCol>
                <a:gridCol w="1008112">
                  <a:extLst>
                    <a:ext uri="{9D8B030D-6E8A-4147-A177-3AD203B41FA5}">
                      <a16:colId xmlns:a16="http://schemas.microsoft.com/office/drawing/2014/main" val="2983194019"/>
                    </a:ext>
                  </a:extLst>
                </a:gridCol>
                <a:gridCol w="2735409">
                  <a:extLst>
                    <a:ext uri="{9D8B030D-6E8A-4147-A177-3AD203B41FA5}">
                      <a16:colId xmlns:a16="http://schemas.microsoft.com/office/drawing/2014/main" val="3607179843"/>
                    </a:ext>
                  </a:extLst>
                </a:gridCol>
              </a:tblGrid>
              <a:tr h="296158">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適用対象</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適用除外</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企業によるセンシティブ個人情報の取得要件</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26370">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フィリピンにおける個人情報とその取扱いについて定めるとともに、個人情報保護のためのセキュリティー対策の実施を求めている。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個人の健康状態に関する情報は「センシティブ個人情報」と定義。</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原則としてあらゆる個人情報の処理が適用対象となり、情報を取り扱うものが自然人か法人かは問われない。</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国外法人であっても、フィリピン国内にある何らかの装置を使用・支店を設置するなどして個人情報を管理・処理している場合にも適用される。</a:t>
                      </a:r>
                      <a:endParaRPr lang="en-US" altLang="ja-JP" sz="1000" dirty="0"/>
                    </a:p>
                    <a:p>
                      <a:pPr marL="171450" indent="-171450" algn="l" defTabSz="914400" rtl="0" eaLnBrk="1" fontAlgn="ctr" latinLnBrk="0" hangingPunct="1">
                        <a:buFont typeface="Arial" panose="020B0604020202020204" pitchFamily="34" charset="0"/>
                        <a:buChar char="•"/>
                        <a:tabLst>
                          <a:tab pos="1195388" algn="r"/>
                        </a:tabLst>
                      </a:pPr>
                      <a:r>
                        <a:rPr lang="ja-JP" altLang="en-US" sz="1000" dirty="0"/>
                        <a:t>その行為、業務、処理がフィリピン国民または住民の個人情報に関連する場合や、行為主体がフィリピン国内で設立されていないとしても、マネージメントや管理をフィリピン国内で行っている場合には、その行為がフィリピン国内であれ国外であれ個人情報保護法の適用がある。</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1">
                        <a:buFont typeface="Arial" panose="020B0604020202020204" pitchFamily="34" charset="0"/>
                        <a:buNone/>
                        <a:tabLst>
                          <a:tab pos="1195388" algn="r"/>
                        </a:tabLst>
                      </a:pPr>
                      <a:r>
                        <a:rPr lang="ja-JP" altLang="en-US" sz="1000" dirty="0"/>
                        <a:t>フィリピン以外の法域に居住する者からその国の法に従って収集されたフィリピン内で処理されている個人情報。</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個人情報の主体が予め特定された目的について同意している場合。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個人情報の主体などの生命や健康を守るために必要であり、個人情報の主体が予め同意することが法的または物理的にできない場合。</a:t>
                      </a:r>
                      <a:endParaRPr lang="en-US" altLang="ja-JP" sz="1000" dirty="0"/>
                    </a:p>
                    <a:p>
                      <a:pPr marL="228600" indent="-228600" algn="l" defTabSz="914400" rtl="0" eaLnBrk="1" fontAlgn="ctr" latinLnBrk="0" hangingPunct="1">
                        <a:buFont typeface="Arial" panose="020B0604020202020204" pitchFamily="34" charset="0"/>
                        <a:buChar char="•"/>
                        <a:tabLst>
                          <a:tab pos="1195388" algn="r"/>
                        </a:tabLst>
                      </a:pPr>
                      <a:r>
                        <a:rPr lang="ja-JP" altLang="en-US" sz="1000" dirty="0"/>
                        <a:t>裁判手続きにおける法的な権利・利益を保護するためや法的な請求をするために必要な場合。</a:t>
                      </a:r>
                      <a:endParaRPr kumimoji="1" lang="en-US" altLang="ja-JP" sz="1000" kern="1200" dirty="0">
                        <a:solidFill>
                          <a:schemeClr val="dk1"/>
                        </a:solidFill>
                        <a:latin typeface="+mn-lt"/>
                        <a:ea typeface="+mn-ea"/>
                        <a:cs typeface="+mn-cs"/>
                      </a:endParaRPr>
                    </a:p>
                  </a:txBody>
                  <a:tcPr marL="35002" marR="35002" marT="17501" marB="17501">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34554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20599944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フィリピン／医療関連／制度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35</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医療現場における口頭でのコミュニケーションについては、フィリピン語または英語が使用されている。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一般的に医師は英語が堪能であることが多く、カルテ等の医療関係書類は英語で記録されている。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（出所）有識者インタビュー</a:t>
            </a:r>
          </a:p>
        </p:txBody>
      </p:sp>
    </p:spTree>
    <p:extLst>
      <p:ext uri="{BB962C8B-B14F-4D97-AF65-F5344CB8AC3E}">
        <p14:creationId xmlns:p14="http://schemas.microsoft.com/office/powerpoint/2010/main" val="3577871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3"/>
          <p:cNvSpPr>
            <a:spLocks noChangeArrowheads="1"/>
          </p:cNvSpPr>
          <p:nvPr/>
        </p:nvSpPr>
        <p:spPr bwMode="blackWhite">
          <a:xfrm>
            <a:off x="5241032" y="5229200"/>
            <a:ext cx="1872208" cy="1008112"/>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endPar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endParaRPr>
          </a:p>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Sub-</a:t>
            </a:r>
            <a:r>
              <a:rPr lang="en-US" altLang="ja-JP" sz="1200" dirty="0" err="1">
                <a:latin typeface="Arial Black" panose="020B0A04020102020204" pitchFamily="34" charset="0"/>
                <a:ea typeface="HGP創英角ｺﾞｼｯｸUB" panose="020B0900000000000000" pitchFamily="50" charset="-128"/>
                <a:cs typeface="Arial" panose="020B0604020202020204" pitchFamily="34" charset="0"/>
              </a:rPr>
              <a:t>Speciality</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（専門科認定試験）</a:t>
            </a:r>
          </a:p>
        </p:txBody>
      </p:sp>
      <p:sp>
        <p:nvSpPr>
          <p:cNvPr id="35" name="Rectangle 13"/>
          <p:cNvSpPr>
            <a:spLocks noChangeArrowheads="1"/>
          </p:cNvSpPr>
          <p:nvPr/>
        </p:nvSpPr>
        <p:spPr bwMode="blackWhite">
          <a:xfrm>
            <a:off x="5241032" y="3356992"/>
            <a:ext cx="1872208" cy="792088"/>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p>
            <a:pPr algn="ctr" fontAlgn="base">
              <a:spcBef>
                <a:spcPct val="0"/>
              </a:spcBef>
              <a:spcAft>
                <a:spcPct val="0"/>
              </a:spcAft>
              <a:buClr>
                <a:schemeClr val="bg2"/>
              </a:buClr>
              <a:buSzPct val="100000"/>
            </a:pP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Board Certification</a:t>
            </a:r>
            <a:b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Examination</a:t>
            </a:r>
          </a:p>
          <a:p>
            <a:pPr algn="ctr" fontAlgn="base">
              <a:spcBef>
                <a:spcPct val="0"/>
              </a:spcBef>
              <a:spcAft>
                <a:spcPct val="0"/>
              </a:spcAft>
              <a:buClr>
                <a:schemeClr val="bg2"/>
              </a:buClr>
              <a:buSzPct val="100000"/>
            </a:pPr>
            <a:r>
              <a:rPr lang="ja-JP" altLang="en-US" sz="1200" dirty="0">
                <a:latin typeface="Arial Black" panose="020B0A04020102020204" pitchFamily="34" charset="0"/>
                <a:ea typeface="HGP創英角ｺﾞｼｯｸUB" panose="020B0900000000000000" pitchFamily="50" charset="-128"/>
                <a:cs typeface="Arial" panose="020B0604020202020204" pitchFamily="34" charset="0"/>
              </a:rPr>
              <a:t>（認定試験）</a:t>
            </a:r>
          </a:p>
        </p:txBody>
      </p:sp>
      <p:sp>
        <p:nvSpPr>
          <p:cNvPr id="19" name="下矢印 18"/>
          <p:cNvSpPr/>
          <p:nvPr/>
        </p:nvSpPr>
        <p:spPr>
          <a:xfrm>
            <a:off x="992560" y="4365104"/>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Rectangle 13"/>
          <p:cNvSpPr>
            <a:spLocks noChangeArrowheads="1"/>
          </p:cNvSpPr>
          <p:nvPr/>
        </p:nvSpPr>
        <p:spPr bwMode="blackWhite">
          <a:xfrm>
            <a:off x="200472" y="5661248"/>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Medical Board</a:t>
            </a:r>
            <a:b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b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Examination</a:t>
            </a: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1" name="下矢印 20"/>
          <p:cNvSpPr/>
          <p:nvPr/>
        </p:nvSpPr>
        <p:spPr>
          <a:xfrm>
            <a:off x="992560" y="537321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4" name="テキスト ボックス 3"/>
          <p:cNvSpPr txBox="1"/>
          <p:nvPr/>
        </p:nvSpPr>
        <p:spPr>
          <a:xfrm>
            <a:off x="200472" y="1124744"/>
            <a:ext cx="9505056" cy="431913"/>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メディカルスクール修了後に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PGI</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を実施し、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Medical Board Examination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に合格すると、医師免許を取得できる。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なお、外国人の場合、フィリピンの医学部を卒業してもフィリピンの医師免許を取得することは原則出来ない。</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角丸四角形 13"/>
          <p:cNvSpPr/>
          <p:nvPr/>
        </p:nvSpPr>
        <p:spPr>
          <a:xfrm>
            <a:off x="200472" y="3789040"/>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メディカルスクール</a:t>
            </a:r>
          </a:p>
          <a:p>
            <a:pPr algn="ct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a:t>
            </a:r>
            <a:r>
              <a:rPr lang="en-US" altLang="ja-JP"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年制専門職大学院）</a:t>
            </a:r>
          </a:p>
        </p:txBody>
      </p:sp>
      <p:sp>
        <p:nvSpPr>
          <p:cNvPr id="15" name="角丸四角形 14"/>
          <p:cNvSpPr/>
          <p:nvPr/>
        </p:nvSpPr>
        <p:spPr>
          <a:xfrm>
            <a:off x="200472" y="479715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PGI</a:t>
            </a:r>
            <a:endParaRPr lang="ja-JP" altLang="en-US" sz="12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17" name="下矢印 16"/>
          <p:cNvSpPr/>
          <p:nvPr/>
        </p:nvSpPr>
        <p:spPr>
          <a:xfrm>
            <a:off x="992560" y="270892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Rectangle 13"/>
          <p:cNvSpPr>
            <a:spLocks noChangeArrowheads="1"/>
          </p:cNvSpPr>
          <p:nvPr/>
        </p:nvSpPr>
        <p:spPr bwMode="blackWhite">
          <a:xfrm>
            <a:off x="200472" y="2996952"/>
            <a:ext cx="1872208" cy="576064"/>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r>
              <a:rPr lang="en-US" altLang="ja-JP" dirty="0">
                <a:latin typeface="Arial Black" panose="020B0A04020102020204" pitchFamily="34" charset="0"/>
                <a:ea typeface="HGP創英角ｺﾞｼｯｸUB" panose="020B0900000000000000" pitchFamily="50" charset="-128"/>
                <a:cs typeface="Arial" panose="020B0604020202020204" pitchFamily="34" charset="0"/>
              </a:rPr>
              <a:t>NMAT</a:t>
            </a:r>
            <a:r>
              <a:rPr lang="ja-JP" altLang="en-US" dirty="0">
                <a:latin typeface="Arial Black" panose="020B0A04020102020204" pitchFamily="34" charset="0"/>
                <a:ea typeface="HGP創英角ｺﾞｼｯｸUB" panose="020B0900000000000000" pitchFamily="50" charset="-128"/>
                <a:cs typeface="Arial" panose="020B0604020202020204" pitchFamily="34" charset="0"/>
              </a:rPr>
              <a:t>試験</a:t>
            </a:r>
          </a:p>
        </p:txBody>
      </p:sp>
      <p:sp>
        <p:nvSpPr>
          <p:cNvPr id="18" name="下矢印 17"/>
          <p:cNvSpPr/>
          <p:nvPr/>
        </p:nvSpPr>
        <p:spPr>
          <a:xfrm>
            <a:off x="992560" y="3429000"/>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角丸四角形 12"/>
          <p:cNvSpPr/>
          <p:nvPr/>
        </p:nvSpPr>
        <p:spPr>
          <a:xfrm>
            <a:off x="200472" y="213285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ja-JP"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4</a:t>
            </a: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年制大学</a:t>
            </a:r>
          </a:p>
        </p:txBody>
      </p:sp>
      <p:sp>
        <p:nvSpPr>
          <p:cNvPr id="22" name="下矢印 21"/>
          <p:cNvSpPr/>
          <p:nvPr/>
        </p:nvSpPr>
        <p:spPr>
          <a:xfrm>
            <a:off x="6035614" y="2123542"/>
            <a:ext cx="288032" cy="360040"/>
          </a:xfrm>
          <a:prstGeom prst="downArrow">
            <a:avLst/>
          </a:prstGeom>
          <a:gradFill flip="none" rotWithShape="1">
            <a:gsLst>
              <a:gs pos="26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59"/>
          <p:cNvSpPr txBox="1"/>
          <p:nvPr/>
        </p:nvSpPr>
        <p:spPr>
          <a:xfrm>
            <a:off x="2144688" y="206084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一般の</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年制大学で主専攻を学びながら、大学教養レベルの物理学・化学・生物学・数学・英語を履修するか、医学進学課程 </a:t>
            </a:r>
            <a:r>
              <a:rPr lang="en-US" altLang="ja-JP" sz="1000" dirty="0">
                <a:solidFill>
                  <a:srgbClr val="000000"/>
                </a:solidFill>
                <a:cs typeface="Arial" panose="020B0604020202020204" pitchFamily="34" charset="0"/>
              </a:rPr>
              <a:t>(Pre-Med Course) </a:t>
            </a:r>
            <a:r>
              <a:rPr lang="ja-JP" altLang="en-US" sz="1000" dirty="0">
                <a:solidFill>
                  <a:srgbClr val="000000"/>
                </a:solidFill>
                <a:cs typeface="Arial" panose="020B0604020202020204" pitchFamily="34" charset="0"/>
              </a:rPr>
              <a:t>に進んで物理学・化学・生物学を強化したプログラムを履修する。</a:t>
            </a:r>
          </a:p>
        </p:txBody>
      </p:sp>
      <p:sp>
        <p:nvSpPr>
          <p:cNvPr id="28" name="テキスト ボックス 59"/>
          <p:cNvSpPr txBox="1"/>
          <p:nvPr/>
        </p:nvSpPr>
        <p:spPr>
          <a:xfrm>
            <a:off x="2144688" y="299695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大学レベルの一般科学と英語を含んだ一般能力考査を受験する。</a:t>
            </a:r>
          </a:p>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最低限</a:t>
            </a:r>
            <a:r>
              <a:rPr lang="en-US" altLang="ja-JP" sz="1000" dirty="0">
                <a:solidFill>
                  <a:srgbClr val="000000"/>
                </a:solidFill>
                <a:cs typeface="Arial" panose="020B0604020202020204" pitchFamily="34" charset="0"/>
              </a:rPr>
              <a:t>80%</a:t>
            </a:r>
            <a:r>
              <a:rPr lang="ja-JP" altLang="en-US" sz="1000" dirty="0">
                <a:solidFill>
                  <a:srgbClr val="000000"/>
                </a:solidFill>
                <a:cs typeface="Arial" panose="020B0604020202020204" pitchFamily="34" charset="0"/>
              </a:rPr>
              <a:t>以上の得点を取る必要がある（進学先によって基準は異なる）。</a:t>
            </a:r>
          </a:p>
        </p:txBody>
      </p:sp>
      <p:sp>
        <p:nvSpPr>
          <p:cNvPr id="29" name="テキスト ボックス 59"/>
          <p:cNvSpPr txBox="1"/>
          <p:nvPr/>
        </p:nvSpPr>
        <p:spPr>
          <a:xfrm>
            <a:off x="2144688" y="3789040"/>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en-US" altLang="ja-JP" sz="1000" dirty="0">
                <a:solidFill>
                  <a:srgbClr val="000000"/>
                </a:solidFill>
                <a:cs typeface="Arial" panose="020B0604020202020204" pitchFamily="34" charset="0"/>
              </a:rPr>
              <a:t>1</a:t>
            </a:r>
            <a:r>
              <a:rPr lang="ja-JP" altLang="en-US" sz="1000" dirty="0">
                <a:solidFill>
                  <a:srgbClr val="000000"/>
                </a:solidFill>
                <a:cs typeface="Arial" panose="020B0604020202020204" pitchFamily="34" charset="0"/>
              </a:rPr>
              <a:t>～</a:t>
            </a:r>
            <a:r>
              <a:rPr lang="en-US" altLang="ja-JP" sz="1000" dirty="0">
                <a:solidFill>
                  <a:srgbClr val="000000"/>
                </a:solidFill>
                <a:cs typeface="Arial" panose="020B0604020202020204" pitchFamily="34" charset="0"/>
              </a:rPr>
              <a:t>3</a:t>
            </a:r>
            <a:r>
              <a:rPr lang="ja-JP" altLang="en-US" sz="1000" dirty="0">
                <a:solidFill>
                  <a:srgbClr val="000000"/>
                </a:solidFill>
                <a:cs typeface="Arial" panose="020B0604020202020204" pitchFamily="34" charset="0"/>
              </a:rPr>
              <a:t>年次に、解剖学・組織学・生理学・生化学・寄生虫学・微生物学・薬理学・病理学等を学び、</a:t>
            </a:r>
            <a:r>
              <a:rPr lang="en-US" altLang="ja-JP" sz="1000" dirty="0">
                <a:solidFill>
                  <a:srgbClr val="000000"/>
                </a:solidFill>
                <a:cs typeface="Arial" panose="020B0604020202020204" pitchFamily="34" charset="0"/>
              </a:rPr>
              <a:t>4</a:t>
            </a:r>
            <a:r>
              <a:rPr lang="ja-JP" altLang="en-US" sz="1000" dirty="0">
                <a:solidFill>
                  <a:srgbClr val="000000"/>
                </a:solidFill>
                <a:cs typeface="Arial" panose="020B0604020202020204" pitchFamily="34" charset="0"/>
              </a:rPr>
              <a:t>年時にインターンシップを行う。</a:t>
            </a:r>
          </a:p>
        </p:txBody>
      </p:sp>
      <p:sp>
        <p:nvSpPr>
          <p:cNvPr id="30" name="テキスト ボックス 59"/>
          <p:cNvSpPr txBox="1"/>
          <p:nvPr/>
        </p:nvSpPr>
        <p:spPr>
          <a:xfrm>
            <a:off x="2144688" y="4797152"/>
            <a:ext cx="2520280" cy="720080"/>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メディカルスクールを卒業した者は、ポストグラデュエート・インターンシップ（</a:t>
            </a:r>
            <a:r>
              <a:rPr lang="en-US" altLang="ja-JP" sz="1000" dirty="0">
                <a:solidFill>
                  <a:srgbClr val="000000"/>
                </a:solidFill>
                <a:cs typeface="Arial" panose="020B0604020202020204" pitchFamily="34" charset="0"/>
              </a:rPr>
              <a:t>PGI</a:t>
            </a:r>
            <a:r>
              <a:rPr lang="ja-JP" altLang="en-US" sz="1000" dirty="0">
                <a:solidFill>
                  <a:srgbClr val="000000"/>
                </a:solidFill>
                <a:cs typeface="Arial" panose="020B0604020202020204" pitchFamily="34" charset="0"/>
              </a:rPr>
              <a:t>）を行わなければならない。</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インターン時代同様に主要診療科を一通り回るのが一般的。</a:t>
            </a:r>
          </a:p>
        </p:txBody>
      </p:sp>
      <p:sp>
        <p:nvSpPr>
          <p:cNvPr id="31" name="テキスト ボックス 59"/>
          <p:cNvSpPr txBox="1"/>
          <p:nvPr/>
        </p:nvSpPr>
        <p:spPr>
          <a:xfrm>
            <a:off x="2144688" y="5661248"/>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en-US" altLang="ja-JP" sz="1000" dirty="0">
                <a:solidFill>
                  <a:srgbClr val="000000"/>
                </a:solidFill>
                <a:cs typeface="Arial" panose="020B0604020202020204" pitchFamily="34" charset="0"/>
              </a:rPr>
              <a:t>Professional Regulation Commission</a:t>
            </a:r>
            <a:r>
              <a:rPr lang="ja-JP" altLang="en-US" sz="1000" dirty="0">
                <a:solidFill>
                  <a:srgbClr val="000000"/>
                </a:solidFill>
                <a:cs typeface="Arial" panose="020B0604020202020204" pitchFamily="34" charset="0"/>
              </a:rPr>
              <a:t>による試験であり、これを合格すると医師免許を取得することができる。</a:t>
            </a:r>
          </a:p>
        </p:txBody>
      </p:sp>
      <p:sp>
        <p:nvSpPr>
          <p:cNvPr id="32" name="下矢印 31"/>
          <p:cNvSpPr/>
          <p:nvPr/>
        </p:nvSpPr>
        <p:spPr>
          <a:xfrm>
            <a:off x="6033120" y="5013176"/>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角丸四角形 32"/>
          <p:cNvSpPr/>
          <p:nvPr/>
        </p:nvSpPr>
        <p:spPr>
          <a:xfrm>
            <a:off x="5241032" y="4437112"/>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フェローシップ</a:t>
            </a:r>
          </a:p>
        </p:txBody>
      </p:sp>
      <p:sp>
        <p:nvSpPr>
          <p:cNvPr id="34" name="下矢印 33"/>
          <p:cNvSpPr/>
          <p:nvPr/>
        </p:nvSpPr>
        <p:spPr>
          <a:xfrm>
            <a:off x="6033120" y="3068960"/>
            <a:ext cx="288032" cy="432048"/>
          </a:xfrm>
          <a:prstGeom prst="downArrow">
            <a:avLst/>
          </a:prstGeom>
          <a:solidFill>
            <a:srgbClr val="868686"/>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下矢印 35"/>
          <p:cNvSpPr/>
          <p:nvPr/>
        </p:nvSpPr>
        <p:spPr>
          <a:xfrm>
            <a:off x="6033120" y="4077072"/>
            <a:ext cx="288032" cy="360040"/>
          </a:xfrm>
          <a:prstGeom prst="downArrow">
            <a:avLst/>
          </a:prstGeom>
          <a:gradFill flip="none" rotWithShape="1">
            <a:gsLst>
              <a:gs pos="81000">
                <a:srgbClr val="868686"/>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角丸四角形 36"/>
          <p:cNvSpPr/>
          <p:nvPr/>
        </p:nvSpPr>
        <p:spPr>
          <a:xfrm>
            <a:off x="5241032" y="2492896"/>
            <a:ext cx="1872208" cy="648072"/>
          </a:xfrm>
          <a:prstGeom prst="roundRect">
            <a:avLst>
              <a:gd name="adj" fmla="val 10254"/>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4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rPr>
              <a:t>レジデンシー</a:t>
            </a:r>
          </a:p>
        </p:txBody>
      </p:sp>
      <p:sp>
        <p:nvSpPr>
          <p:cNvPr id="39" name="テキスト ボックス 59"/>
          <p:cNvSpPr txBox="1"/>
          <p:nvPr/>
        </p:nvSpPr>
        <p:spPr>
          <a:xfrm>
            <a:off x="7185248" y="2420888"/>
            <a:ext cx="2520280" cy="648072"/>
          </a:xfrm>
          <a:prstGeom prst="rect">
            <a:avLst/>
          </a:prstGeom>
          <a:noFill/>
          <a:ln w="12700">
            <a:noFill/>
          </a:ln>
        </p:spPr>
        <p:txBody>
          <a:bodyPr wrap="square" lIns="0" tIns="46800" rIns="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専門医を目指す場合、各科ごとに研修期間の異なる「</a:t>
            </a:r>
            <a:r>
              <a:rPr lang="en-US" altLang="ja-JP" sz="1000" dirty="0">
                <a:solidFill>
                  <a:srgbClr val="000000"/>
                </a:solidFill>
                <a:cs typeface="Arial" panose="020B0604020202020204" pitchFamily="34" charset="0"/>
              </a:rPr>
              <a:t>Residency</a:t>
            </a:r>
            <a:r>
              <a:rPr lang="ja-JP" altLang="en-US" sz="1000" dirty="0">
                <a:solidFill>
                  <a:srgbClr val="000000"/>
                </a:solidFill>
                <a:cs typeface="Arial" panose="020B0604020202020204" pitchFamily="34" charset="0"/>
              </a:rPr>
              <a:t>（レジデンシー）」と呼ばれる段階に進み、各科それぞれ数年の研修が行われる。</a:t>
            </a:r>
          </a:p>
        </p:txBody>
      </p:sp>
      <p:sp>
        <p:nvSpPr>
          <p:cNvPr id="41" name="テキスト ボックス 59"/>
          <p:cNvSpPr txBox="1"/>
          <p:nvPr/>
        </p:nvSpPr>
        <p:spPr>
          <a:xfrm>
            <a:off x="7185248" y="335699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各学会による試験であり、これに合格すると「一般内科医」「一般外科医」等の称号を得ることができる。</a:t>
            </a:r>
          </a:p>
        </p:txBody>
      </p:sp>
      <p:sp>
        <p:nvSpPr>
          <p:cNvPr id="42" name="テキスト ボックス 59"/>
          <p:cNvSpPr txBox="1"/>
          <p:nvPr/>
        </p:nvSpPr>
        <p:spPr>
          <a:xfrm>
            <a:off x="7185248" y="4437112"/>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この後は「</a:t>
            </a:r>
            <a:r>
              <a:rPr lang="en-US" altLang="ja-JP" sz="1000" dirty="0">
                <a:solidFill>
                  <a:srgbClr val="000000"/>
                </a:solidFill>
                <a:cs typeface="Arial" panose="020B0604020202020204" pitchFamily="34" charset="0"/>
              </a:rPr>
              <a:t>Fellow-Ship</a:t>
            </a:r>
            <a:r>
              <a:rPr lang="ja-JP" altLang="en-US" sz="1000" dirty="0">
                <a:solidFill>
                  <a:srgbClr val="000000"/>
                </a:solidFill>
                <a:cs typeface="Arial" panose="020B0604020202020204" pitchFamily="34" charset="0"/>
              </a:rPr>
              <a:t>（フェローシップ）」と呼ばれる専門医研修があり、各科数年の研修が行われる。</a:t>
            </a:r>
          </a:p>
          <a:p>
            <a:pPr marL="120650" indent="-120650" algn="just">
              <a:spcAft>
                <a:spcPts val="200"/>
              </a:spcAft>
              <a:buClr>
                <a:srgbClr val="5F8AC3"/>
              </a:buClr>
              <a:buSzPct val="80000"/>
              <a:buFont typeface="Wingdings" panose="05000000000000000000" pitchFamily="2" charset="2"/>
              <a:buChar char="l"/>
            </a:pPr>
            <a:r>
              <a:rPr lang="ja-JP" altLang="en-US" sz="1000" dirty="0">
                <a:solidFill>
                  <a:srgbClr val="000000"/>
                </a:solidFill>
                <a:cs typeface="Arial" panose="020B0604020202020204" pitchFamily="34" charset="0"/>
              </a:rPr>
              <a:t>概ね</a:t>
            </a:r>
            <a:r>
              <a:rPr lang="en-US" altLang="ja-JP" sz="1000" dirty="0">
                <a:solidFill>
                  <a:srgbClr val="000000"/>
                </a:solidFill>
                <a:cs typeface="Arial" panose="020B0604020202020204" pitchFamily="34" charset="0"/>
              </a:rPr>
              <a:t>30</a:t>
            </a:r>
            <a:r>
              <a:rPr lang="ja-JP" altLang="en-US" sz="1000" dirty="0">
                <a:solidFill>
                  <a:srgbClr val="000000"/>
                </a:solidFill>
                <a:cs typeface="Arial" panose="020B0604020202020204" pitchFamily="34" charset="0"/>
              </a:rPr>
              <a:t>歳前後でフェローシップが終了する。</a:t>
            </a:r>
          </a:p>
        </p:txBody>
      </p:sp>
      <p:sp>
        <p:nvSpPr>
          <p:cNvPr id="43" name="テキスト ボックス 59"/>
          <p:cNvSpPr txBox="1"/>
          <p:nvPr/>
        </p:nvSpPr>
        <p:spPr>
          <a:xfrm>
            <a:off x="7185248" y="5445224"/>
            <a:ext cx="2520280" cy="648072"/>
          </a:xfrm>
          <a:prstGeom prst="rect">
            <a:avLst/>
          </a:prstGeom>
          <a:noFill/>
          <a:ln w="12700">
            <a:noFill/>
          </a:ln>
        </p:spPr>
        <p:txBody>
          <a:bodyPr wrap="square" lIns="0" tIns="46800" rIns="0" bIns="46800" rtlCol="0" anchor="ctr"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0650" indent="-120650" algn="just">
              <a:spcAft>
                <a:spcPts val="200"/>
              </a:spcAft>
              <a:buClr>
                <a:srgbClr val="F24A38"/>
              </a:buClr>
              <a:buSzPct val="80000"/>
              <a:buFont typeface="Wingdings" panose="05000000000000000000" pitchFamily="2" charset="2"/>
              <a:buChar char="l"/>
            </a:pPr>
            <a:r>
              <a:rPr lang="ja-JP" altLang="en-US" sz="1000" dirty="0">
                <a:solidFill>
                  <a:srgbClr val="000000"/>
                </a:solidFill>
                <a:cs typeface="Arial" panose="020B0604020202020204" pitchFamily="34" charset="0"/>
              </a:rPr>
              <a:t>各学会による試験であり、これに合格すると専門医となり、高度な医療行為を行うことができる（例えば内視鏡を扱う消化器は内科の</a:t>
            </a:r>
            <a:r>
              <a:rPr lang="en-US" altLang="ja-JP" sz="1000" dirty="0">
                <a:solidFill>
                  <a:srgbClr val="000000"/>
                </a:solidFill>
                <a:cs typeface="Arial" panose="020B0604020202020204" pitchFamily="34" charset="0"/>
              </a:rPr>
              <a:t>Sub-Specialty</a:t>
            </a:r>
            <a:r>
              <a:rPr lang="ja-JP" altLang="en-US" sz="1000" dirty="0">
                <a:solidFill>
                  <a:srgbClr val="000000"/>
                </a:solidFill>
                <a:cs typeface="Arial" panose="020B0604020202020204" pitchFamily="34" charset="0"/>
              </a:rPr>
              <a:t>となる）。</a:t>
            </a:r>
          </a:p>
        </p:txBody>
      </p:sp>
      <p:sp>
        <p:nvSpPr>
          <p:cNvPr id="44" name="下矢印 43"/>
          <p:cNvSpPr/>
          <p:nvPr/>
        </p:nvSpPr>
        <p:spPr>
          <a:xfrm>
            <a:off x="992560" y="6165304"/>
            <a:ext cx="288032" cy="288032"/>
          </a:xfrm>
          <a:prstGeom prst="downArrow">
            <a:avLst/>
          </a:prstGeom>
          <a:gradFill flip="none" rotWithShape="1">
            <a:gsLst>
              <a:gs pos="71000">
                <a:srgbClr val="A2A2A2"/>
              </a:gs>
              <a:gs pos="100000">
                <a:schemeClr val="bg1">
                  <a:alpha val="0"/>
                </a:schemeClr>
              </a:gs>
            </a:gsLst>
            <a:lin ang="162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現地医療関係者ヒアリング</a:t>
            </a:r>
          </a:p>
        </p:txBody>
      </p:sp>
      <p:grpSp>
        <p:nvGrpSpPr>
          <p:cNvPr id="40" name="グループ化 7"/>
          <p:cNvGrpSpPr/>
          <p:nvPr/>
        </p:nvGrpSpPr>
        <p:grpSpPr>
          <a:xfrm>
            <a:off x="200472" y="1700808"/>
            <a:ext cx="9505056" cy="288032"/>
            <a:chOff x="4803500" y="2113806"/>
            <a:chExt cx="2954133" cy="288032"/>
          </a:xfrm>
        </p:grpSpPr>
        <p:cxnSp>
          <p:nvCxnSpPr>
            <p:cNvPr id="46" name="直線コネクタ 4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フィリピンにおける医師免許取得に向けた教育課程</a:t>
              </a:r>
            </a:p>
          </p:txBody>
        </p:sp>
      </p:grpSp>
      <p:sp>
        <p:nvSpPr>
          <p:cNvPr id="5" name="テキスト ボックス 4"/>
          <p:cNvSpPr txBox="1"/>
          <p:nvPr/>
        </p:nvSpPr>
        <p:spPr>
          <a:xfrm>
            <a:off x="4570960" y="6295032"/>
            <a:ext cx="5148856" cy="338554"/>
          </a:xfrm>
          <a:prstGeom prst="rect">
            <a:avLst/>
          </a:prstGeom>
          <a:noFill/>
        </p:spPr>
        <p:txBody>
          <a:bodyPr wrap="square" rtlCol="0">
            <a:spAutoFit/>
          </a:bodyPr>
          <a:lstStyle/>
          <a:p>
            <a:r>
              <a:rPr kumimoji="1" lang="en-US" altLang="ja-JP" sz="800" baseline="300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フィリピンの市民権を取得している場合、あるいは、フィリピンとの互恵協定ないし国際協定を締結している場合は、</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国家試験を受験し、医師免許を取得することは可能（外国人によるフィリピンでの医療関係就労は</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P35</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で詳述）。</a:t>
            </a:r>
            <a:endParaRPr kumimoji="1"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64607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solidFill>
                  <a:srgbClr val="000000"/>
                </a:solidFill>
                <a:latin typeface="+mn-ea"/>
              </a:rPr>
              <a:t>医師の社会的地位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医師の働き方について、公的医療機関と民間医療機関の間で転職やアルバイト等を制限する特段のルールは見当たらない。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フィリピンでは近年医療従事者の流出が加速しており、たとえば国外でも免許が通用する看護師の場合、</a:t>
            </a:r>
            <a:r>
              <a:rPr lang="en-US" altLang="ja-JP" sz="1400" dirty="0"/>
              <a:t>8</a:t>
            </a:r>
            <a:r>
              <a:rPr lang="ja-JP" altLang="en-US" sz="1400" dirty="0"/>
              <a:t>割以上が外国で働いていると言われる。</a:t>
            </a:r>
            <a:endParaRPr lang="en-US" altLang="ja-JP" sz="1400" dirty="0"/>
          </a:p>
        </p:txBody>
      </p:sp>
      <p:grpSp>
        <p:nvGrpSpPr>
          <p:cNvPr id="9" name="Group 5"/>
          <p:cNvGrpSpPr>
            <a:grpSpLocks noChangeAspect="1"/>
          </p:cNvGrpSpPr>
          <p:nvPr/>
        </p:nvGrpSpPr>
        <p:grpSpPr bwMode="auto">
          <a:xfrm>
            <a:off x="3681330" y="2891799"/>
            <a:ext cx="2337054" cy="2987221"/>
            <a:chOff x="3120" y="1344"/>
            <a:chExt cx="1995" cy="2550"/>
          </a:xfrm>
        </p:grpSpPr>
        <p:sp>
          <p:nvSpPr>
            <p:cNvPr id="29"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0" name="Group 5"/>
          <p:cNvGrpSpPr>
            <a:grpSpLocks noChangeAspect="1"/>
          </p:cNvGrpSpPr>
          <p:nvPr/>
        </p:nvGrpSpPr>
        <p:grpSpPr bwMode="auto">
          <a:xfrm>
            <a:off x="3681330" y="2852936"/>
            <a:ext cx="2337054" cy="2987221"/>
            <a:chOff x="3120" y="1344"/>
            <a:chExt cx="1995" cy="2550"/>
          </a:xfrm>
        </p:grpSpPr>
        <p:sp>
          <p:nvSpPr>
            <p:cNvPr id="11"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1" name="Freeform 6"/>
          <p:cNvSpPr>
            <a:spLocks/>
          </p:cNvSpPr>
          <p:nvPr/>
        </p:nvSpPr>
        <p:spPr bwMode="auto">
          <a:xfrm>
            <a:off x="5468485" y="3746514"/>
            <a:ext cx="1853312" cy="713744"/>
          </a:xfrm>
          <a:custGeom>
            <a:avLst/>
            <a:gdLst>
              <a:gd name="T0" fmla="*/ 0 w 780"/>
              <a:gd name="T1" fmla="*/ 281 h 300"/>
              <a:gd name="T2" fmla="*/ 756 w 780"/>
              <a:gd name="T3" fmla="*/ 44 h 300"/>
              <a:gd name="T4" fmla="*/ 780 w 780"/>
              <a:gd name="T5" fmla="*/ 160 h 300"/>
              <a:gd name="T6" fmla="*/ 15 w 780"/>
              <a:gd name="T7" fmla="*/ 300 h 300"/>
              <a:gd name="T8" fmla="*/ 0 w 780"/>
              <a:gd name="T9" fmla="*/ 281 h 300"/>
            </a:gdLst>
            <a:ahLst/>
            <a:cxnLst>
              <a:cxn ang="0">
                <a:pos x="T0" y="T1"/>
              </a:cxn>
              <a:cxn ang="0">
                <a:pos x="T2" y="T3"/>
              </a:cxn>
              <a:cxn ang="0">
                <a:pos x="T4" y="T5"/>
              </a:cxn>
              <a:cxn ang="0">
                <a:pos x="T6" y="T7"/>
              </a:cxn>
              <a:cxn ang="0">
                <a:pos x="T8" y="T9"/>
              </a:cxn>
            </a:cxnLst>
            <a:rect l="0" t="0" r="r" b="b"/>
            <a:pathLst>
              <a:path w="780" h="300">
                <a:moveTo>
                  <a:pt x="0" y="281"/>
                </a:moveTo>
                <a:cubicBezTo>
                  <a:pt x="224" y="99"/>
                  <a:pt x="456" y="0"/>
                  <a:pt x="756" y="44"/>
                </a:cubicBezTo>
                <a:cubicBezTo>
                  <a:pt x="780" y="160"/>
                  <a:pt x="780" y="160"/>
                  <a:pt x="780" y="160"/>
                </a:cubicBezTo>
                <a:cubicBezTo>
                  <a:pt x="571" y="109"/>
                  <a:pt x="298" y="139"/>
                  <a:pt x="15" y="300"/>
                </a:cubicBezTo>
                <a:lnTo>
                  <a:pt x="0" y="281"/>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7"/>
          <p:cNvSpPr>
            <a:spLocks/>
          </p:cNvSpPr>
          <p:nvPr/>
        </p:nvSpPr>
        <p:spPr bwMode="auto">
          <a:xfrm>
            <a:off x="7129343" y="3708629"/>
            <a:ext cx="487953" cy="577360"/>
          </a:xfrm>
          <a:custGeom>
            <a:avLst/>
            <a:gdLst>
              <a:gd name="T0" fmla="*/ 0 w 322"/>
              <a:gd name="T1" fmla="*/ 0 h 381"/>
              <a:gd name="T2" fmla="*/ 127 w 322"/>
              <a:gd name="T3" fmla="*/ 381 h 381"/>
              <a:gd name="T4" fmla="*/ 322 w 322"/>
              <a:gd name="T5" fmla="*/ 238 h 381"/>
              <a:gd name="T6" fmla="*/ 0 w 322"/>
              <a:gd name="T7" fmla="*/ 0 h 381"/>
            </a:gdLst>
            <a:ahLst/>
            <a:cxnLst>
              <a:cxn ang="0">
                <a:pos x="T0" y="T1"/>
              </a:cxn>
              <a:cxn ang="0">
                <a:pos x="T2" y="T3"/>
              </a:cxn>
              <a:cxn ang="0">
                <a:pos x="T4" y="T5"/>
              </a:cxn>
              <a:cxn ang="0">
                <a:pos x="T6" y="T7"/>
              </a:cxn>
            </a:cxnLst>
            <a:rect l="0" t="0" r="r" b="b"/>
            <a:pathLst>
              <a:path w="322" h="381">
                <a:moveTo>
                  <a:pt x="0" y="0"/>
                </a:moveTo>
                <a:lnTo>
                  <a:pt x="127" y="381"/>
                </a:lnTo>
                <a:lnTo>
                  <a:pt x="322" y="238"/>
                </a:lnTo>
                <a:lnTo>
                  <a:pt x="0"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8"/>
          <p:cNvSpPr>
            <a:spLocks/>
          </p:cNvSpPr>
          <p:nvPr/>
        </p:nvSpPr>
        <p:spPr bwMode="auto">
          <a:xfrm>
            <a:off x="3158690" y="3647232"/>
            <a:ext cx="1742688" cy="760721"/>
          </a:xfrm>
          <a:custGeom>
            <a:avLst/>
            <a:gdLst>
              <a:gd name="T0" fmla="*/ 733 w 733"/>
              <a:gd name="T1" fmla="*/ 315 h 320"/>
              <a:gd name="T2" fmla="*/ 5 w 733"/>
              <a:gd name="T3" fmla="*/ 32 h 320"/>
              <a:gd name="T4" fmla="*/ 0 w 733"/>
              <a:gd name="T5" fmla="*/ 155 h 320"/>
              <a:gd name="T6" fmla="*/ 717 w 733"/>
              <a:gd name="T7" fmla="*/ 320 h 320"/>
              <a:gd name="T8" fmla="*/ 733 w 733"/>
              <a:gd name="T9" fmla="*/ 315 h 320"/>
            </a:gdLst>
            <a:ahLst/>
            <a:cxnLst>
              <a:cxn ang="0">
                <a:pos x="T0" y="T1"/>
              </a:cxn>
              <a:cxn ang="0">
                <a:pos x="T2" y="T3"/>
              </a:cxn>
              <a:cxn ang="0">
                <a:pos x="T4" y="T5"/>
              </a:cxn>
              <a:cxn ang="0">
                <a:pos x="T6" y="T7"/>
              </a:cxn>
              <a:cxn ang="0">
                <a:pos x="T8" y="T9"/>
              </a:cxn>
            </a:cxnLst>
            <a:rect l="0" t="0" r="r" b="b"/>
            <a:pathLst>
              <a:path w="733" h="320">
                <a:moveTo>
                  <a:pt x="733" y="315"/>
                </a:moveTo>
                <a:cubicBezTo>
                  <a:pt x="637" y="174"/>
                  <a:pt x="339" y="0"/>
                  <a:pt x="5" y="32"/>
                </a:cubicBezTo>
                <a:cubicBezTo>
                  <a:pt x="0" y="155"/>
                  <a:pt x="0" y="155"/>
                  <a:pt x="0" y="155"/>
                </a:cubicBezTo>
                <a:cubicBezTo>
                  <a:pt x="288" y="126"/>
                  <a:pt x="541" y="152"/>
                  <a:pt x="717" y="320"/>
                </a:cubicBezTo>
                <a:lnTo>
                  <a:pt x="733" y="315"/>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9"/>
          <p:cNvSpPr>
            <a:spLocks/>
          </p:cNvSpPr>
          <p:nvPr/>
        </p:nvSpPr>
        <p:spPr bwMode="auto">
          <a:xfrm>
            <a:off x="2790452" y="3606318"/>
            <a:ext cx="519776" cy="559175"/>
          </a:xfrm>
          <a:custGeom>
            <a:avLst/>
            <a:gdLst>
              <a:gd name="T0" fmla="*/ 343 w 343"/>
              <a:gd name="T1" fmla="*/ 0 h 369"/>
              <a:gd name="T2" fmla="*/ 251 w 343"/>
              <a:gd name="T3" fmla="*/ 369 h 369"/>
              <a:gd name="T4" fmla="*/ 0 w 343"/>
              <a:gd name="T5" fmla="*/ 185 h 369"/>
              <a:gd name="T6" fmla="*/ 343 w 343"/>
              <a:gd name="T7" fmla="*/ 0 h 369"/>
            </a:gdLst>
            <a:ahLst/>
            <a:cxnLst>
              <a:cxn ang="0">
                <a:pos x="T0" y="T1"/>
              </a:cxn>
              <a:cxn ang="0">
                <a:pos x="T2" y="T3"/>
              </a:cxn>
              <a:cxn ang="0">
                <a:pos x="T4" y="T5"/>
              </a:cxn>
              <a:cxn ang="0">
                <a:pos x="T6" y="T7"/>
              </a:cxn>
            </a:cxnLst>
            <a:rect l="0" t="0" r="r" b="b"/>
            <a:pathLst>
              <a:path w="343" h="369">
                <a:moveTo>
                  <a:pt x="343" y="0"/>
                </a:moveTo>
                <a:lnTo>
                  <a:pt x="251" y="369"/>
                </a:lnTo>
                <a:lnTo>
                  <a:pt x="0" y="185"/>
                </a:lnTo>
                <a:lnTo>
                  <a:pt x="343" y="0"/>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1"/>
          <p:cNvSpPr>
            <a:spLocks/>
          </p:cNvSpPr>
          <p:nvPr/>
        </p:nvSpPr>
        <p:spPr bwMode="auto">
          <a:xfrm rot="20936846">
            <a:off x="2975329" y="4766704"/>
            <a:ext cx="1897258" cy="712623"/>
          </a:xfrm>
          <a:custGeom>
            <a:avLst/>
            <a:gdLst/>
            <a:ahLst/>
            <a:cxnLst/>
            <a:rect l="l" t="t" r="r" b="b"/>
            <a:pathLst>
              <a:path w="1987551" h="746538">
                <a:moveTo>
                  <a:pt x="1477415" y="26"/>
                </a:moveTo>
                <a:cubicBezTo>
                  <a:pt x="1646916" y="-830"/>
                  <a:pt x="1819490" y="18775"/>
                  <a:pt x="1987551" y="66700"/>
                </a:cubicBezTo>
                <a:lnTo>
                  <a:pt x="1987551" y="138899"/>
                </a:lnTo>
                <a:cubicBezTo>
                  <a:pt x="1255798" y="82614"/>
                  <a:pt x="974743" y="388629"/>
                  <a:pt x="550428" y="616314"/>
                </a:cubicBezTo>
                <a:lnTo>
                  <a:pt x="642938" y="740188"/>
                </a:lnTo>
                <a:lnTo>
                  <a:pt x="0" y="746538"/>
                </a:lnTo>
                <a:lnTo>
                  <a:pt x="179388" y="119476"/>
                </a:lnTo>
                <a:lnTo>
                  <a:pt x="316219" y="302699"/>
                </a:lnTo>
                <a:cubicBezTo>
                  <a:pt x="579119" y="155695"/>
                  <a:pt x="1016925" y="2351"/>
                  <a:pt x="1477415" y="26"/>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2"/>
          <p:cNvSpPr>
            <a:spLocks/>
          </p:cNvSpPr>
          <p:nvPr/>
        </p:nvSpPr>
        <p:spPr bwMode="auto">
          <a:xfrm>
            <a:off x="5605959" y="4640091"/>
            <a:ext cx="1648735" cy="1035847"/>
          </a:xfrm>
          <a:custGeom>
            <a:avLst/>
            <a:gdLst/>
            <a:ahLst/>
            <a:cxnLst/>
            <a:rect l="l" t="t" r="r" b="b"/>
            <a:pathLst>
              <a:path w="1727200" h="1085144">
                <a:moveTo>
                  <a:pt x="361476" y="133"/>
                </a:moveTo>
                <a:cubicBezTo>
                  <a:pt x="741152" y="-5184"/>
                  <a:pt x="1224595" y="149539"/>
                  <a:pt x="1540428" y="475664"/>
                </a:cubicBezTo>
                <a:lnTo>
                  <a:pt x="1727200" y="367594"/>
                </a:lnTo>
                <a:lnTo>
                  <a:pt x="1679575" y="1085144"/>
                </a:lnTo>
                <a:lnTo>
                  <a:pt x="969962" y="805744"/>
                </a:lnTo>
                <a:lnTo>
                  <a:pt x="1162586" y="694289"/>
                </a:lnTo>
                <a:cubicBezTo>
                  <a:pt x="881913" y="285608"/>
                  <a:pt x="457682" y="83998"/>
                  <a:pt x="37378" y="139208"/>
                </a:cubicBezTo>
                <a:lnTo>
                  <a:pt x="0" y="69554"/>
                </a:lnTo>
                <a:cubicBezTo>
                  <a:pt x="97806" y="25398"/>
                  <a:pt x="222711" y="2077"/>
                  <a:pt x="361476" y="133"/>
                </a:cubicBez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角丸四角形 59"/>
          <p:cNvSpPr/>
          <p:nvPr/>
        </p:nvSpPr>
        <p:spPr>
          <a:xfrm>
            <a:off x="5601072"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毎年</a:t>
            </a:r>
            <a:r>
              <a:rPr lang="en-US" altLang="ja-JP" sz="1200" dirty="0"/>
              <a:t>1</a:t>
            </a:r>
            <a:r>
              <a:rPr lang="ja-JP" altLang="en-US" sz="1200" dirty="0"/>
              <a:t>万</a:t>
            </a:r>
            <a:r>
              <a:rPr lang="en-US" altLang="ja-JP" sz="1200" dirty="0"/>
              <a:t>5,000</a:t>
            </a:r>
            <a:r>
              <a:rPr lang="ja-JP" altLang="en-US" sz="1200" dirty="0"/>
              <a:t>人の医師や看護師が海外流出していると言われ、これは年毎の国家試験合格者数の倍にあたる。</a:t>
            </a:r>
          </a:p>
        </p:txBody>
      </p:sp>
      <p:sp>
        <p:nvSpPr>
          <p:cNvPr id="48" name="角丸四角形 47"/>
          <p:cNvSpPr/>
          <p:nvPr/>
        </p:nvSpPr>
        <p:spPr>
          <a:xfrm>
            <a:off x="848544" y="2708920"/>
            <a:ext cx="3456384" cy="864096"/>
          </a:xfrm>
          <a:prstGeom prst="roundRect">
            <a:avLst>
              <a:gd name="adj" fmla="val 8116"/>
            </a:avLst>
          </a:prstGeom>
          <a:solidFill>
            <a:srgbClr val="DDE6F3"/>
          </a:solidFill>
        </p:spPr>
        <p:txBody>
          <a:bodyPr wrap="square" anchor="ctr">
            <a:noAutofit/>
          </a:bodyPr>
          <a:lstStyle/>
          <a:p>
            <a:pPr marL="0" lvl="1" algn="just">
              <a:lnSpc>
                <a:spcPct val="114000"/>
              </a:lnSpc>
            </a:pPr>
            <a:r>
              <a:rPr lang="ja-JP" altLang="en-US" sz="1200" dirty="0"/>
              <a:t>国内の医師給与よりはるかに高給なことから、</a:t>
            </a:r>
            <a:br>
              <a:rPr lang="en-US" altLang="ja-JP" sz="1200" dirty="0"/>
            </a:br>
            <a:r>
              <a:rPr lang="ja-JP" altLang="en-US" sz="1200" dirty="0"/>
              <a:t>海外で免許が通用しない医師達は看護師資格を取得して看護師として海外で職に就くこともある。</a:t>
            </a:r>
            <a:endParaRPr lang="en-US" altLang="ja-JP" sz="1200" dirty="0"/>
          </a:p>
        </p:txBody>
      </p:sp>
      <p:sp>
        <p:nvSpPr>
          <p:cNvPr id="62" name="円/楕円 61"/>
          <p:cNvSpPr/>
          <p:nvPr/>
        </p:nvSpPr>
        <p:spPr>
          <a:xfrm>
            <a:off x="1884884" y="5445224"/>
            <a:ext cx="6136232" cy="1152128"/>
          </a:xfrm>
          <a:prstGeom prst="ellipse">
            <a:avLst/>
          </a:prstGeom>
          <a:gradFill flip="none" rotWithShape="1">
            <a:gsLst>
              <a:gs pos="0">
                <a:srgbClr val="FB8265"/>
              </a:gs>
              <a:gs pos="100000">
                <a:schemeClr val="bg1">
                  <a:alpha val="0"/>
                </a:schemeClr>
              </a:gs>
            </a:gsLst>
            <a:path path="shape">
              <a:fillToRect l="50000" t="50000" r="50000" b="50000"/>
            </a:path>
            <a:tileRect/>
          </a:gradFill>
        </p:spPr>
        <p:txBody>
          <a:bodyPr wrap="none" anchor="ctr" anchorCtr="0">
            <a:noAutofit/>
          </a:bodyPr>
          <a:lstStyle/>
          <a:p>
            <a:pPr algn="ctr">
              <a:lnSpc>
                <a:spcPct val="110000"/>
              </a:lnSpc>
              <a:spcAft>
                <a:spcPts val="600"/>
              </a:spcAft>
            </a:pPr>
            <a:r>
              <a:rPr lang="ja-JP" altLang="en-US" sz="1600" dirty="0">
                <a:latin typeface="HGP創英角ｺﾞｼｯｸUB" panose="020B0900000000000000" pitchFamily="50" charset="-128"/>
                <a:ea typeface="HGP創英角ｺﾞｼｯｸUB" panose="020B0900000000000000" pitchFamily="50" charset="-128"/>
              </a:rPr>
              <a:t>その結果、フィリピン国内の医療人材の不足が問題視されつつある。</a:t>
            </a:r>
          </a:p>
        </p:txBody>
      </p:sp>
      <p:sp>
        <p:nvSpPr>
          <p:cNvPr id="63" name="テキスト ボックス 62"/>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Digital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「連載</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：世界の医療の潮流」（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pSp>
        <p:nvGrpSpPr>
          <p:cNvPr id="58" name="グループ化 7"/>
          <p:cNvGrpSpPr/>
          <p:nvPr/>
        </p:nvGrpSpPr>
        <p:grpSpPr>
          <a:xfrm>
            <a:off x="848544" y="2348880"/>
            <a:ext cx="8208912" cy="288032"/>
            <a:chOff x="4803500" y="2113806"/>
            <a:chExt cx="2954133" cy="288032"/>
          </a:xfrm>
        </p:grpSpPr>
        <p:cxnSp>
          <p:nvCxnSpPr>
            <p:cNvPr id="61" name="直線コネクタ 6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4"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医療従事者の流出が加速</a:t>
              </a:r>
            </a:p>
          </p:txBody>
        </p:sp>
      </p:grpSp>
    </p:spTree>
    <p:extLst>
      <p:ext uri="{BB962C8B-B14F-4D97-AF65-F5344CB8AC3E}">
        <p14:creationId xmlns:p14="http://schemas.microsoft.com/office/powerpoint/2010/main" val="4258025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208584" y="3195781"/>
            <a:ext cx="7488832" cy="3264673"/>
          </a:xfrm>
          <a:prstGeom prst="roundRect">
            <a:avLst>
              <a:gd name="adj" fmla="val 3375"/>
            </a:avLst>
          </a:prstGeom>
          <a:solidFill>
            <a:srgbClr val="D2F0FA"/>
          </a:solidFill>
        </p:spPr>
        <p:txBody>
          <a:bodyPr wrap="square" lIns="216000" tIns="108000" bIns="0" anchor="t" anchorCtr="0">
            <a:noAutofit/>
          </a:bodyPr>
          <a:lstStyle/>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フィリピンの病院や医療機関で雇用されていること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現在、臨床に従事していること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医学士を取得、もしくは、メディカル・スクールを修了した国の医師国家試験をパスしていること</a:t>
            </a:r>
            <a:r>
              <a:rPr lang="ja-JP" altLang="en-US" sz="1200" b="1" dirty="0"/>
              <a:t>。</a:t>
            </a:r>
            <a:endParaRPr lang="ja-JP" altLang="ja-JP" sz="1200" b="1" dirty="0"/>
          </a:p>
          <a:p>
            <a:pPr marL="809625" lvl="1" indent="-171450" fontAlgn="ctr">
              <a:lnSpc>
                <a:spcPct val="110000"/>
              </a:lnSpc>
              <a:spcAft>
                <a:spcPts val="100"/>
              </a:spcAft>
              <a:buClr>
                <a:srgbClr val="5F8AC3"/>
              </a:buClr>
              <a:buSzPct val="80000"/>
              <a:buFont typeface="Wingdings" panose="05000000000000000000" pitchFamily="2" charset="2"/>
              <a:buChar char="l"/>
            </a:pPr>
            <a:r>
              <a:rPr lang="ja-JP" altLang="ja-JP" sz="1200" b="1" dirty="0"/>
              <a:t>医師国家免許を与える機関で懲戒等を受けていないこと</a:t>
            </a:r>
            <a:r>
              <a:rPr lang="ja-JP" altLang="en-US" sz="1200" b="1" dirty="0"/>
              <a:t>。</a:t>
            </a:r>
            <a:endParaRPr lang="en-US" altLang="ja-JP" sz="1200" b="1" dirty="0"/>
          </a:p>
        </p:txBody>
      </p:sp>
      <p:sp>
        <p:nvSpPr>
          <p:cNvPr id="5" name="角丸四角形 4"/>
          <p:cNvSpPr/>
          <p:nvPr/>
        </p:nvSpPr>
        <p:spPr>
          <a:xfrm>
            <a:off x="776536" y="2301072"/>
            <a:ext cx="3096344" cy="757409"/>
          </a:xfrm>
          <a:prstGeom prst="roundRect">
            <a:avLst>
              <a:gd name="adj" fmla="val 10253"/>
            </a:avLst>
          </a:prstGeom>
          <a:solidFill>
            <a:srgbClr val="A2BBDC"/>
          </a:solidFill>
        </p:spPr>
        <p:txBody>
          <a:bodyPr anchor="ctr" anchorCtr="0">
            <a:noAutofit/>
          </a:bodyPr>
          <a:lstStyle/>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互恵協定や国際協定を締結して</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いる国であれば、医師・看護師に</a:t>
            </a:r>
            <a:endPar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nSpc>
                <a:spcPct val="114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限り、フィリピンでの就労が可能</a:t>
            </a:r>
            <a:endParaRPr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rot="5400000">
            <a:off x="6348350" y="315241"/>
            <a:ext cx="833150" cy="4729072"/>
          </a:xfrm>
          <a:prstGeom prst="round2SameRect">
            <a:avLst>
              <a:gd name="adj1" fmla="val 13002"/>
              <a:gd name="adj2" fmla="val 0"/>
            </a:avLst>
          </a:prstGeom>
          <a:solidFill>
            <a:srgbClr val="DDE6F3"/>
          </a:solidFill>
        </p:spPr>
        <p:txBody>
          <a:bodyPr rot="0" spcFirstLastPara="0" vertOverflow="overflow" horzOverflow="overflow" vert="vert270" wrap="square" lIns="144000" tIns="0" rIns="91440" bIns="0" numCol="1" spcCol="0" rtlCol="0" fromWordArt="0" anchor="ctr" anchorCtr="0" forceAA="0" compatLnSpc="1">
            <a:prstTxWarp prst="textNoShape">
              <a:avLst/>
            </a:prstTxWarp>
            <a:noAutofit/>
          </a:bodyPr>
          <a:lstStyle/>
          <a:p>
            <a:pPr marL="628650" lvl="0">
              <a:lnSpc>
                <a:spcPct val="114000"/>
              </a:lnSpc>
            </a:pPr>
            <a:endParaRPr lang="en-US" altLang="ja-JP" sz="12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744819"/>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外国投資法に基づく「ネガティブリスト」により、医療関連の専門職（薬剤師、レントゲン技師）については、原則として外国資本の参入や外国人の就労が認められていない。</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しかし、第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10</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次ネガティブリスト（大統領令第</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184</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号として</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2015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5</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月</a:t>
            </a:r>
            <a: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29</a:t>
            </a: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日付けで署名）から、「医師、看護師」は除外された。</a:t>
            </a:r>
            <a:br>
              <a:rPr lang="en-US" altLang="ja-JP"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100" dirty="0">
                <a:latin typeface="HGP創英角ｺﾞｼｯｸUB" panose="020B0900000000000000" pitchFamily="50" charset="-128"/>
                <a:ea typeface="HGP創英角ｺﾞｼｯｸUB" panose="020B0900000000000000" pitchFamily="50" charset="-128"/>
                <a:cs typeface="Arial" panose="020B0604020202020204" pitchFamily="34" charset="0"/>
              </a:rPr>
              <a:t>これにより、フィリピンとの間で相互に医師・看護師の雇用を受入れるという互恵協定や国際協定を締結している国であれば、外国人であっても医師、看護師として就労することが可能となった。</a:t>
            </a:r>
          </a:p>
        </p:txBody>
      </p:sp>
      <p:sp>
        <p:nvSpPr>
          <p:cNvPr id="8" name="右矢印 7"/>
          <p:cNvSpPr/>
          <p:nvPr/>
        </p:nvSpPr>
        <p:spPr>
          <a:xfrm>
            <a:off x="3656856" y="2276872"/>
            <a:ext cx="1008112" cy="833150"/>
          </a:xfrm>
          <a:prstGeom prst="rightArrow">
            <a:avLst>
              <a:gd name="adj1" fmla="val 60994"/>
              <a:gd name="adj2" fmla="val 38456"/>
            </a:avLst>
          </a:prstGeom>
          <a:gradFill flip="none" rotWithShape="1">
            <a:gsLst>
              <a:gs pos="84000">
                <a:srgbClr val="3D6AA7"/>
              </a:gs>
              <a:gs pos="100000">
                <a:srgbClr val="A2BBDC"/>
              </a:gs>
            </a:gsLst>
            <a:lin ang="108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正方形/長方形 6"/>
          <p:cNvSpPr/>
          <p:nvPr/>
        </p:nvSpPr>
        <p:spPr>
          <a:xfrm>
            <a:off x="3761273" y="2507184"/>
            <a:ext cx="716863" cy="338554"/>
          </a:xfrm>
          <a:prstGeom prst="rect">
            <a:avLst/>
          </a:prstGeom>
        </p:spPr>
        <p:txBody>
          <a:bodyPr wrap="none">
            <a:spAutoFit/>
          </a:bodyPr>
          <a:lstStyle/>
          <a:p>
            <a:r>
              <a:rPr lang="ja-JP" altLang="en-US" sz="1600" dirty="0">
                <a:solidFill>
                  <a:schemeClr val="bg1"/>
                </a:solidFill>
                <a:effectLst>
                  <a:glow rad="63500">
                    <a:schemeClr val="tx1"/>
                  </a:glow>
                </a:effectLst>
                <a:latin typeface="HGP創英角ｺﾞｼｯｸUB" panose="020B0900000000000000" pitchFamily="50" charset="-128"/>
                <a:ea typeface="HGP創英角ｺﾞｼｯｸUB" panose="020B0900000000000000" pitchFamily="50" charset="-128"/>
              </a:rPr>
              <a:t>ただし</a:t>
            </a:r>
          </a:p>
        </p:txBody>
      </p:sp>
      <p:sp>
        <p:nvSpPr>
          <p:cNvPr id="13" name="正方形/長方形 12"/>
          <p:cNvSpPr/>
          <p:nvPr/>
        </p:nvSpPr>
        <p:spPr>
          <a:xfrm>
            <a:off x="5477221" y="4500409"/>
            <a:ext cx="1996059" cy="584775"/>
          </a:xfrm>
          <a:prstGeom prst="rect">
            <a:avLst/>
          </a:prstGeom>
        </p:spPr>
        <p:txBody>
          <a:bodyPr wrap="none">
            <a:spAutoFit/>
          </a:bodyPr>
          <a:lstStyle/>
          <a:p>
            <a:pPr fontAlgn="ctr"/>
            <a:r>
              <a:rPr lang="ja-JP" altLang="ja-JP" sz="1600" dirty="0">
                <a:latin typeface="HGP創英角ｺﾞｼｯｸUB" panose="020B0900000000000000" pitchFamily="50" charset="-128"/>
                <a:ea typeface="HGP創英角ｺﾞｼｯｸUB" panose="020B0900000000000000" pitchFamily="50" charset="-128"/>
              </a:rPr>
              <a:t>特別な暫定的許可が</a:t>
            </a:r>
            <a:br>
              <a:rPr lang="en-US" altLang="ja-JP" sz="1600" dirty="0">
                <a:latin typeface="HGP創英角ｺﾞｼｯｸUB" panose="020B0900000000000000" pitchFamily="50" charset="-128"/>
                <a:ea typeface="HGP創英角ｺﾞｼｯｸUB" panose="020B0900000000000000" pitchFamily="50" charset="-128"/>
              </a:rPr>
            </a:br>
            <a:r>
              <a:rPr lang="ja-JP" altLang="ja-JP" sz="1600" dirty="0">
                <a:latin typeface="HGP創英角ｺﾞｼｯｸUB" panose="020B0900000000000000" pitchFamily="50" charset="-128"/>
                <a:ea typeface="HGP創英角ｺﾞｼｯｸUB" panose="020B0900000000000000" pitchFamily="50" charset="-128"/>
              </a:rPr>
              <a:t>認められている</a:t>
            </a:r>
            <a:endParaRPr lang="ja-JP" altLang="en-US" sz="1600" dirty="0">
              <a:latin typeface="HGP創英角ｺﾞｼｯｸUB" panose="020B0900000000000000" pitchFamily="50" charset="-128"/>
              <a:ea typeface="HGP創英角ｺﾞｼｯｸUB" panose="020B0900000000000000" pitchFamily="50" charset="-128"/>
            </a:endParaRPr>
          </a:p>
        </p:txBody>
      </p:sp>
      <p:sp>
        <p:nvSpPr>
          <p:cNvPr id="14" name="角丸四角形 13"/>
          <p:cNvSpPr/>
          <p:nvPr/>
        </p:nvSpPr>
        <p:spPr>
          <a:xfrm>
            <a:off x="2144688"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2013</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595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7" name="角丸四角形 13"/>
          <p:cNvSpPr/>
          <p:nvPr/>
        </p:nvSpPr>
        <p:spPr>
          <a:xfrm>
            <a:off x="3821037" y="4365104"/>
            <a:ext cx="1684659" cy="792088"/>
          </a:xfrm>
          <a:custGeom>
            <a:avLst/>
            <a:gdLst/>
            <a:ahLst/>
            <a:cxnLst/>
            <a:rect l="l" t="t" r="r" b="b"/>
            <a:pathLst>
              <a:path w="1684659" h="792088">
                <a:moveTo>
                  <a:pt x="132017" y="0"/>
                </a:moveTo>
                <a:lnTo>
                  <a:pt x="1164127" y="0"/>
                </a:lnTo>
                <a:cubicBezTo>
                  <a:pt x="1201787" y="0"/>
                  <a:pt x="1235764" y="15769"/>
                  <a:pt x="1259376" y="41483"/>
                </a:cubicBezTo>
                <a:lnTo>
                  <a:pt x="1684659" y="396044"/>
                </a:lnTo>
                <a:lnTo>
                  <a:pt x="1259376" y="750606"/>
                </a:lnTo>
                <a:cubicBezTo>
                  <a:pt x="1235764" y="776319"/>
                  <a:pt x="1201787" y="792088"/>
                  <a:pt x="1164127" y="792088"/>
                </a:cubicBezTo>
                <a:lnTo>
                  <a:pt x="132017" y="792088"/>
                </a:lnTo>
                <a:cubicBezTo>
                  <a:pt x="59106" y="792088"/>
                  <a:pt x="0" y="732982"/>
                  <a:pt x="0" y="660071"/>
                </a:cubicBezTo>
                <a:lnTo>
                  <a:pt x="0" y="132017"/>
                </a:lnTo>
                <a:cubicBezTo>
                  <a:pt x="0" y="59106"/>
                  <a:pt x="59106" y="0"/>
                  <a:pt x="132017" y="0"/>
                </a:cubicBezTo>
                <a:close/>
              </a:path>
            </a:pathLst>
          </a:custGeom>
          <a:solidFill>
            <a:srgbClr val="5F8AC3"/>
          </a:solidFill>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lvl="0"/>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2014</a:t>
            </a:r>
            <a:r>
              <a:rPr lang="ja-JP"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年度には</a:t>
            </a:r>
            <a:b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3200" dirty="0">
                <a:solidFill>
                  <a:schemeClr val="bg1"/>
                </a:solidFill>
                <a:latin typeface="Arial Black" panose="020B0A04020102020204" pitchFamily="34" charset="0"/>
                <a:ea typeface="HGP創英角ｺﾞｼｯｸUB" panose="020B0900000000000000" pitchFamily="50" charset="-128"/>
              </a:rPr>
              <a:t>545</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rPr>
              <a:t>人</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18" name="正方形/長方形 17"/>
          <p:cNvSpPr/>
          <p:nvPr/>
        </p:nvSpPr>
        <p:spPr>
          <a:xfrm>
            <a:off x="2144688" y="5301208"/>
            <a:ext cx="2592288" cy="1015663"/>
          </a:xfrm>
          <a:prstGeom prst="rect">
            <a:avLst/>
          </a:prstGeom>
        </p:spPr>
        <p:txBody>
          <a:bodyPr wrap="square" lIns="0" tIns="0" rIns="0" bIns="0" anchor="ctr" anchorCtr="0">
            <a:noAutofit/>
          </a:bodyPr>
          <a:lstStyle/>
          <a:p>
            <a:pPr>
              <a:lnSpc>
                <a:spcPct val="113000"/>
              </a:lnSpc>
            </a:pPr>
            <a:r>
              <a:rPr lang="ja-JP" altLang="ja-JP" sz="1000" dirty="0"/>
              <a:t>医療人材の外国人比率は不明であるが、</a:t>
            </a:r>
            <a:br>
              <a:rPr lang="en-US" altLang="ja-JP" sz="1000" dirty="0"/>
            </a:br>
            <a:r>
              <a:rPr lang="ja-JP" altLang="ja-JP" sz="1000" dirty="0"/>
              <a:t>毎年</a:t>
            </a:r>
            <a:r>
              <a:rPr lang="en-US" altLang="ja-JP" sz="1000" dirty="0"/>
              <a:t>2,900</a:t>
            </a:r>
            <a:r>
              <a:rPr lang="ja-JP" altLang="ja-JP" sz="1000" dirty="0"/>
              <a:t>人程度</a:t>
            </a:r>
            <a:r>
              <a:rPr lang="ja-JP" altLang="en-US" sz="1000" dirty="0"/>
              <a:t>が新たに</a:t>
            </a:r>
            <a:r>
              <a:rPr lang="ja-JP" altLang="ja-JP" sz="1000" dirty="0"/>
              <a:t>医師として</a:t>
            </a:r>
            <a:br>
              <a:rPr lang="en-US" altLang="ja-JP" sz="1000" dirty="0"/>
            </a:br>
            <a:r>
              <a:rPr lang="ja-JP" altLang="ja-JP" sz="1000" dirty="0"/>
              <a:t>活動を認められるのに対し、</a:t>
            </a:r>
            <a:br>
              <a:rPr lang="en-US" altLang="ja-JP" sz="1000" dirty="0"/>
            </a:br>
            <a:r>
              <a:rPr lang="ja-JP" altLang="ja-JP" sz="1000" dirty="0"/>
              <a:t>外国人医師は</a:t>
            </a:r>
            <a:r>
              <a:rPr lang="en-US" altLang="ja-JP" sz="1000" dirty="0"/>
              <a:t>500</a:t>
            </a:r>
            <a:r>
              <a:rPr lang="ja-JP" altLang="ja-JP" sz="1000" dirty="0"/>
              <a:t>人程度ずつ</a:t>
            </a:r>
            <a:br>
              <a:rPr lang="en-US" altLang="ja-JP" sz="1000" dirty="0"/>
            </a:br>
            <a:r>
              <a:rPr lang="ja-JP" altLang="ja-JP" sz="1000" dirty="0"/>
              <a:t>特別の暫定的許可を得て活動をしている。</a:t>
            </a:r>
            <a:endParaRPr lang="ja-JP" altLang="en-US" sz="1000" dirty="0"/>
          </a:p>
        </p:txBody>
      </p:sp>
      <p:sp>
        <p:nvSpPr>
          <p:cNvPr id="19" name="正方形/長方形 18"/>
          <p:cNvSpPr/>
          <p:nvPr/>
        </p:nvSpPr>
        <p:spPr>
          <a:xfrm>
            <a:off x="4439160" y="5647600"/>
            <a:ext cx="1737976" cy="307777"/>
          </a:xfrm>
          <a:prstGeom prst="rect">
            <a:avLst/>
          </a:prstGeom>
        </p:spPr>
        <p:txBody>
          <a:bodyPr wrap="none">
            <a:spAutoFit/>
          </a:bodyPr>
          <a:lstStyle/>
          <a:p>
            <a:r>
              <a:rPr lang="en-US" altLang="ja-JP" sz="1400" dirty="0">
                <a:latin typeface="HGP創英角ｺﾞｼｯｸUB" panose="020B0900000000000000" pitchFamily="50" charset="-128"/>
                <a:ea typeface="HGP創英角ｺﾞｼｯｸUB" panose="020B0900000000000000" pitchFamily="50" charset="-128"/>
              </a:rPr>
              <a:t>1</a:t>
            </a:r>
            <a:r>
              <a:rPr lang="ja-JP" altLang="ja-JP" sz="1400" dirty="0">
                <a:latin typeface="HGP創英角ｺﾞｼｯｸUB" panose="020B0900000000000000" pitchFamily="50" charset="-128"/>
                <a:ea typeface="HGP創英角ｺﾞｼｯｸUB" panose="020B0900000000000000" pitchFamily="50" charset="-128"/>
              </a:rPr>
              <a:t>年単位で計ると</a:t>
            </a:r>
            <a:r>
              <a:rPr lang="ja-JP" altLang="en-US" sz="1400" dirty="0">
                <a:latin typeface="HGP創英角ｺﾞｼｯｸUB" panose="020B0900000000000000" pitchFamily="50" charset="-128"/>
                <a:ea typeface="HGP創英角ｺﾞｼｯｸUB" panose="020B0900000000000000" pitchFamily="50" charset="-128"/>
              </a:rPr>
              <a:t>・・・</a:t>
            </a:r>
          </a:p>
        </p:txBody>
      </p:sp>
      <p:graphicFrame>
        <p:nvGraphicFramePr>
          <p:cNvPr id="20" name="グラフ 19"/>
          <p:cNvGraphicFramePr/>
          <p:nvPr>
            <p:extLst>
              <p:ext uri="{D42A27DB-BD31-4B8C-83A1-F6EECF244321}">
                <p14:modId xmlns:p14="http://schemas.microsoft.com/office/powerpoint/2010/main" val="1590229121"/>
              </p:ext>
            </p:extLst>
          </p:nvPr>
        </p:nvGraphicFramePr>
        <p:xfrm>
          <a:off x="6033119" y="5078181"/>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21" name="正方形/長方形 20"/>
          <p:cNvSpPr/>
          <p:nvPr/>
        </p:nvSpPr>
        <p:spPr>
          <a:xfrm>
            <a:off x="6424389" y="5314925"/>
            <a:ext cx="1005403" cy="769441"/>
          </a:xfrm>
          <a:prstGeom prst="rect">
            <a:avLst/>
          </a:prstGeom>
        </p:spPr>
        <p:txBody>
          <a:bodyPr wrap="none">
            <a:spAutoFit/>
          </a:bodyPr>
          <a:lstStyle/>
          <a:p>
            <a:r>
              <a:rPr lang="ja-JP" altLang="ja-JP" sz="1000" dirty="0">
                <a:latin typeface="ＭＳ Ｐゴシック" panose="020B0600070205080204" pitchFamily="50" charset="-128"/>
                <a:ea typeface="ＭＳ Ｐゴシック" panose="020B0600070205080204" pitchFamily="50" charset="-128"/>
              </a:rPr>
              <a:t>医療人材の</a:t>
            </a:r>
            <a:br>
              <a:rPr lang="en-US" altLang="ja-JP" sz="1000" dirty="0">
                <a:latin typeface="ＭＳ Ｐゴシック" panose="020B0600070205080204" pitchFamily="50" charset="-128"/>
                <a:ea typeface="ＭＳ Ｐゴシック" panose="020B0600070205080204" pitchFamily="50" charset="-128"/>
              </a:rPr>
            </a:br>
            <a:r>
              <a:rPr lang="ja-JP" altLang="ja-JP" sz="1000" dirty="0">
                <a:latin typeface="ＭＳ Ｐゴシック" panose="020B0600070205080204" pitchFamily="50" charset="-128"/>
                <a:ea typeface="ＭＳ Ｐゴシック" panose="020B0600070205080204" pitchFamily="50" charset="-128"/>
              </a:rPr>
              <a:t>外国人比率は</a:t>
            </a:r>
            <a:br>
              <a:rPr lang="en-US" altLang="ja-JP" sz="12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17.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2" name="テキスト ボックス 21"/>
          <p:cNvSpPr txBox="1"/>
          <p:nvPr/>
        </p:nvSpPr>
        <p:spPr>
          <a:xfrm>
            <a:off x="200472" y="6525344"/>
            <a:ext cx="8784976" cy="144016"/>
          </a:xfrm>
          <a:prstGeom prst="rect">
            <a:avLst/>
          </a:prstGeom>
          <a:noFill/>
        </p:spPr>
        <p:txBody>
          <a:bodyPr wrap="square" lIns="0" tIns="0" rIns="0" bIns="0" rtlCol="0">
            <a:noAutofit/>
          </a:bodyPr>
          <a:lstStyle/>
          <a:p>
            <a:pPr marL="323850" indent="-3238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JETRO </a:t>
            </a:r>
            <a:r>
              <a:rPr kumimoji="0" lang="ja-JP" altLang="en-US" sz="800" dirty="0" bmk=""/>
              <a:t>ホームページ、</a:t>
            </a:r>
            <a:r>
              <a:rPr lang="en-US" altLang="ja-JP" sz="800" dirty="0"/>
              <a:t> Professional Regulation Commission, Application for Special Temporary Permit, Professional Regulation Commission, </a:t>
            </a:r>
            <a:br>
              <a:rPr lang="en-US" altLang="ja-JP" sz="800" dirty="0"/>
            </a:br>
            <a:r>
              <a:rPr lang="en-US" altLang="ja-JP" sz="800" dirty="0"/>
              <a:t>International Affairs Division</a:t>
            </a:r>
            <a:r>
              <a:rPr lang="ja-JP" altLang="en-US" sz="800" dirty="0"/>
              <a:t> </a:t>
            </a:r>
            <a:r>
              <a:rPr lang="en-US" altLang="ja-JP" sz="800" dirty="0"/>
              <a:t>Issued Special Temporary Permits 2014, Sep. 23, 2014</a:t>
            </a:r>
            <a:r>
              <a:rPr lang="ja-JP" altLang="en-US" sz="800" dirty="0" err="1"/>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sp>
        <p:nvSpPr>
          <p:cNvPr id="26" name="角丸四角形 25"/>
          <p:cNvSpPr/>
          <p:nvPr/>
        </p:nvSpPr>
        <p:spPr>
          <a:xfrm>
            <a:off x="1352600" y="3280792"/>
            <a:ext cx="1080120" cy="940296"/>
          </a:xfrm>
          <a:prstGeom prst="roundRect">
            <a:avLst>
              <a:gd name="adj" fmla="val 5442"/>
            </a:avLst>
          </a:prstGeom>
          <a:gradFill flip="none" rotWithShape="1">
            <a:gsLst>
              <a:gs pos="0">
                <a:srgbClr val="A2BBDC"/>
              </a:gs>
              <a:gs pos="100000">
                <a:schemeClr val="bg1">
                  <a:alpha val="0"/>
                </a:schemeClr>
              </a:gs>
            </a:gsLst>
            <a:lin ang="0" scaled="1"/>
            <a:tileRect/>
          </a:gradFill>
        </p:spPr>
        <p:txBody>
          <a:bodyPr wrap="none" rtlCol="0" anchor="ctr">
            <a:noAutofit/>
          </a:bodyPr>
          <a:lstStyle/>
          <a:p>
            <a:pPr fontAlgn="ctr"/>
            <a:r>
              <a:rPr kumimoji="1" lang="en-US" altLang="ja-JP"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 </a:t>
            </a:r>
            <a:r>
              <a:rPr kumimoji="1" lang="ja-JP" altLang="en-US" sz="12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要件</a:t>
            </a:r>
          </a:p>
        </p:txBody>
      </p:sp>
      <p:grpSp>
        <p:nvGrpSpPr>
          <p:cNvPr id="27" name="グループ化 7"/>
          <p:cNvGrpSpPr/>
          <p:nvPr/>
        </p:nvGrpSpPr>
        <p:grpSpPr>
          <a:xfrm>
            <a:off x="776536" y="1959696"/>
            <a:ext cx="8352928" cy="288032"/>
            <a:chOff x="4803500" y="2113806"/>
            <a:chExt cx="2954133" cy="288032"/>
          </a:xfrm>
        </p:grpSpPr>
        <p:cxnSp>
          <p:nvCxnSpPr>
            <p:cNvPr id="28" name="直線コネクタ 27"/>
            <p:cNvCxnSpPr/>
            <p:nvPr/>
          </p:nvCxnSpPr>
          <p:spPr>
            <a:xfrm>
              <a:off x="4808984" y="236611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9"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外国人医療関係従事者就労規制の動向</a:t>
              </a:r>
            </a:p>
          </p:txBody>
        </p:sp>
      </p:grpSp>
      <p:sp>
        <p:nvSpPr>
          <p:cNvPr id="11" name="テキスト ボックス 10"/>
          <p:cNvSpPr txBox="1"/>
          <p:nvPr/>
        </p:nvSpPr>
        <p:spPr>
          <a:xfrm>
            <a:off x="4691917" y="2301720"/>
            <a:ext cx="4365539" cy="738664"/>
          </a:xfrm>
          <a:prstGeom prst="rect">
            <a:avLst/>
          </a:prstGeom>
          <a:noFill/>
        </p:spPr>
        <p:txBody>
          <a:bodyPr wrap="square" rtlCol="0">
            <a:spAutoFit/>
          </a:bodyPr>
          <a:lstStyle/>
          <a:p>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専門家規制委員会（</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Professional Regulation Commission</a:t>
            </a:r>
            <a:r>
              <a:rPr lang="ja-JP" altLang="en-US"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PRC</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への許可申請が必要。</a:t>
            </a:r>
            <a:endParaRPr lang="en-US"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r>
              <a:rPr lang="ja-JP" altLang="en-US"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また、左記条件に当てはまらない場合は、当委員会が</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発行する</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特別な暫定的許可（</a:t>
            </a:r>
            <a:r>
              <a:rPr lang="en-US"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special temporary permits</a:t>
            </a:r>
            <a:r>
              <a:rPr lang="ja-JP" altLang="ja-JP" sz="105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ja-JP" sz="105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を得て医療行為を行うことができる。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30374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27886921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35996178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58" name="think-cell Slide" r:id="rId64" imgW="360" imgH="360" progId="TCLayout.ActiveDocument.1">
                  <p:embed/>
                </p:oleObj>
              </mc:Choice>
              <mc:Fallback>
                <p:oleObj name="think-cell Slide" r:id="rId64" imgW="360" imgH="360" progId="TCLayout.ActiveDocument.1">
                  <p:embed/>
                  <p:pic>
                    <p:nvPicPr>
                      <p:cNvPr id="11" name="Object 10"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フィリピン／医療関連／医療サービス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792088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348887"/>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2" name="Chart 91">
            <a:extLst>
              <a:ext uri="{FF2B5EF4-FFF2-40B4-BE49-F238E27FC236}">
                <a16:creationId xmlns:a16="http://schemas.microsoft.com/office/drawing/2014/main" id="{17AEE3FE-6839-48E3-B794-6656F4CDD042}"/>
              </a:ext>
            </a:extLst>
          </p:cNvPr>
          <p:cNvGraphicFramePr/>
          <p:nvPr>
            <p:custDataLst>
              <p:tags r:id="rId4"/>
            </p:custDataLst>
            <p:extLst>
              <p:ext uri="{D42A27DB-BD31-4B8C-83A1-F6EECF244321}">
                <p14:modId xmlns:p14="http://schemas.microsoft.com/office/powerpoint/2010/main" val="694364124"/>
              </p:ext>
            </p:extLst>
          </p:nvPr>
        </p:nvGraphicFramePr>
        <p:xfrm>
          <a:off x="1071563" y="2457450"/>
          <a:ext cx="7953375" cy="3378200"/>
        </p:xfrm>
        <a:graphic>
          <a:graphicData uri="http://schemas.openxmlformats.org/drawingml/2006/chart">
            <c:chart xmlns:c="http://schemas.openxmlformats.org/drawingml/2006/chart" xmlns:r="http://schemas.openxmlformats.org/officeDocument/2006/relationships" r:id="rId66"/>
          </a:graphicData>
        </a:graphic>
      </p:graphicFrame>
      <p:sp>
        <p:nvSpPr>
          <p:cNvPr id="74" name="テキスト プレースホルダ 9">
            <a:extLst>
              <a:ext uri="{FF2B5EF4-FFF2-40B4-BE49-F238E27FC236}">
                <a16:creationId xmlns:a16="http://schemas.microsoft.com/office/drawing/2014/main" id="{90E0B8CB-3545-48DD-AB9B-04CF7546AE92}"/>
              </a:ext>
            </a:extLst>
          </p:cNvPr>
          <p:cNvSpPr>
            <a:spLocks noGrp="1"/>
          </p:cNvSpPr>
          <p:nvPr>
            <p:custDataLst>
              <p:tags r:id="rId5"/>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38F1F65-C656-4338-B991-1B7C394F711C}"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88" name="テキスト プレースホルダ 9">
            <a:extLst>
              <a:ext uri="{FF2B5EF4-FFF2-40B4-BE49-F238E27FC236}">
                <a16:creationId xmlns:a16="http://schemas.microsoft.com/office/drawing/2014/main" id="{608E4D6A-B01C-4190-A062-A658F1A08A19}"/>
              </a:ext>
            </a:extLst>
          </p:cNvPr>
          <p:cNvSpPr>
            <a:spLocks noGrp="1"/>
          </p:cNvSpPr>
          <p:nvPr>
            <p:custDataLst>
              <p:tags r:id="rId6"/>
            </p:custDataLst>
          </p:nvPr>
        </p:nvSpPr>
        <p:spPr bwMode="gray">
          <a:xfrm>
            <a:off x="815975" y="28654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7DF7B25-12EE-4A4D-90D7-4390BF3E9FDE}"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2D94C66B-0AA3-4574-8139-6DE93D0922F1}"/>
              </a:ext>
            </a:extLst>
          </p:cNvPr>
          <p:cNvSpPr>
            <a:spLocks noGrp="1"/>
          </p:cNvSpPr>
          <p:nvPr>
            <p:custDataLst>
              <p:tags r:id="rId7"/>
            </p:custDataLst>
          </p:nvPr>
        </p:nvSpPr>
        <p:spPr bwMode="gray">
          <a:xfrm>
            <a:off x="885825" y="4471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8EFB7E-07DA-4684-81F0-8EBA91C0586B}"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F96FC474-027D-4871-B8F3-D9F2D20E1265}"/>
              </a:ext>
            </a:extLst>
          </p:cNvPr>
          <p:cNvSpPr>
            <a:spLocks noGrp="1"/>
          </p:cNvSpPr>
          <p:nvPr>
            <p:custDataLst>
              <p:tags r:id="rId8"/>
            </p:custDataLst>
          </p:nvPr>
        </p:nvSpPr>
        <p:spPr bwMode="gray">
          <a:xfrm>
            <a:off x="885825" y="54768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D0E68D5-C59E-405F-BB7F-E2E5AE7AEAA1}" type="datetime'1''''''''''''''''0'''''''''''''''''''''''''''''''''">
              <a:rPr lang="ja-JP" altLang="en-US" sz="1000" smtClean="0">
                <a:effectLst/>
                <a:sym typeface="+mn-lt"/>
              </a:rPr>
              <a:pPr marL="0" indent="0" algn="r">
                <a:spcBef>
                  <a:spcPct val="0"/>
                </a:spcBef>
                <a:buNone/>
              </a:pPr>
              <a:t>10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FB8F0BAB-DB46-4B94-A9BC-7D6A18096CE4}"/>
              </a:ext>
            </a:extLst>
          </p:cNvPr>
          <p:cNvSpPr>
            <a:spLocks noGrp="1"/>
          </p:cNvSpPr>
          <p:nvPr>
            <p:custDataLst>
              <p:tags r:id="rId9"/>
            </p:custDataLst>
          </p:nvPr>
        </p:nvSpPr>
        <p:spPr bwMode="gray">
          <a:xfrm>
            <a:off x="885825" y="42719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D3AD35E-6EAC-4D3A-A8E9-96BD0C2A1E03}" type="datetime'''''''''''''''''''''''70'''''''''''''''''">
              <a:rPr lang="ja-JP" altLang="en-US" sz="1000" smtClean="0">
                <a:effectLst/>
                <a:sym typeface="+mn-lt"/>
              </a:rPr>
              <a:pPr marL="0" indent="0" algn="r">
                <a:spcBef>
                  <a:spcPct val="0"/>
                </a:spcBef>
                <a:buNone/>
              </a:pPr>
              <a:t>70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F8FF3E62-E034-4436-B122-7C0AD971C881}"/>
              </a:ext>
            </a:extLst>
          </p:cNvPr>
          <p:cNvSpPr>
            <a:spLocks noGrp="1"/>
          </p:cNvSpPr>
          <p:nvPr>
            <p:custDataLst>
              <p:tags r:id="rId10"/>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6775203-5EB6-4D36-82FD-1D0780621DDE}"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1CA225E5-16A3-4E4B-8D85-FA4312C79DFD}"/>
              </a:ext>
            </a:extLst>
          </p:cNvPr>
          <p:cNvSpPr>
            <a:spLocks noGrp="1"/>
          </p:cNvSpPr>
          <p:nvPr>
            <p:custDataLst>
              <p:tags r:id="rId11"/>
            </p:custDataLst>
          </p:nvPr>
        </p:nvSpPr>
        <p:spPr bwMode="gray">
          <a:xfrm>
            <a:off x="815975" y="30670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9D1FFBC-FA65-4E0A-ACEE-03BA9416FA25}" type="datetime'''''1''''''3''''''''''''''''''''''''''''0'''''''''''''''''">
              <a:rPr lang="ja-JP" altLang="en-US" sz="1000" smtClean="0">
                <a:effectLst/>
                <a:sym typeface="+mn-lt"/>
              </a:rPr>
              <a:pPr marL="0" indent="0" algn="r">
                <a:spcBef>
                  <a:spcPct val="0"/>
                </a:spcBef>
                <a:buNone/>
              </a:pPr>
              <a:t>130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925AE4B1-3F44-4E7D-85B5-238FB18DF512}"/>
              </a:ext>
            </a:extLst>
          </p:cNvPr>
          <p:cNvSpPr>
            <a:spLocks noGrp="1"/>
          </p:cNvSpPr>
          <p:nvPr>
            <p:custDataLst>
              <p:tags r:id="rId12"/>
            </p:custDataLst>
          </p:nvPr>
        </p:nvSpPr>
        <p:spPr bwMode="gray">
          <a:xfrm>
            <a:off x="885825" y="4070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69C4B9-7C56-4AF9-A592-D3013610993A}"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AC33450D-89FE-48CA-95CC-B63CED2EF4B3}"/>
              </a:ext>
            </a:extLst>
          </p:cNvPr>
          <p:cNvSpPr>
            <a:spLocks noGrp="1"/>
          </p:cNvSpPr>
          <p:nvPr>
            <p:custDataLst>
              <p:tags r:id="rId13"/>
            </p:custDataLst>
          </p:nvPr>
        </p:nvSpPr>
        <p:spPr bwMode="gray">
          <a:xfrm>
            <a:off x="885825" y="46736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89CD81-2B3F-45F6-BC20-A9532B569B5E}"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97892DE9-AD3A-4ED8-8059-94C473AFDC49}"/>
              </a:ext>
            </a:extLst>
          </p:cNvPr>
          <p:cNvSpPr>
            <a:spLocks noGrp="1"/>
          </p:cNvSpPr>
          <p:nvPr>
            <p:custDataLst>
              <p:tags r:id="rId14"/>
            </p:custDataLst>
          </p:nvPr>
        </p:nvSpPr>
        <p:spPr bwMode="gray">
          <a:xfrm>
            <a:off x="815975" y="3668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BEB7EBF-B7A8-4269-B31D-0D0C178A7D12}"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DE8F277F-71E4-4FAE-90E2-D53BB3D79926}"/>
              </a:ext>
            </a:extLst>
          </p:cNvPr>
          <p:cNvSpPr>
            <a:spLocks noGrp="1"/>
          </p:cNvSpPr>
          <p:nvPr>
            <p:custDataLst>
              <p:tags r:id="rId15"/>
            </p:custDataLst>
          </p:nvPr>
        </p:nvSpPr>
        <p:spPr bwMode="gray">
          <a:xfrm>
            <a:off x="885825" y="4873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3CE6333-C032-41AE-8127-1AEE1FF7D2C9}"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8394EB56-4B10-474B-B19A-533A66E94DBE}"/>
              </a:ext>
            </a:extLst>
          </p:cNvPr>
          <p:cNvSpPr>
            <a:spLocks noGrp="1"/>
          </p:cNvSpPr>
          <p:nvPr>
            <p:custDataLst>
              <p:tags r:id="rId16"/>
            </p:custDataLst>
          </p:nvPr>
        </p:nvSpPr>
        <p:spPr bwMode="gray">
          <a:xfrm>
            <a:off x="885825" y="5275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2E3B4EB-5C14-444A-9A9B-D6FCFE9749A3}"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A001495F-46B6-48DD-A254-238BBF8B9EB0}"/>
              </a:ext>
            </a:extLst>
          </p:cNvPr>
          <p:cNvSpPr>
            <a:spLocks noGrp="1"/>
          </p:cNvSpPr>
          <p:nvPr>
            <p:custDataLst>
              <p:tags r:id="rId17"/>
            </p:custDataLst>
          </p:nvPr>
        </p:nvSpPr>
        <p:spPr bwMode="gray">
          <a:xfrm>
            <a:off x="885825" y="50752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15B6292-6795-4EE3-9B13-0D8A53C58779}" type="datetime'''30'''''''''">
              <a:rPr lang="ja-JP" altLang="en-US" sz="1000" smtClean="0">
                <a:effectLst/>
                <a:sym typeface="+mn-lt"/>
              </a:rPr>
              <a:pPr marL="0" indent="0" algn="r">
                <a:spcBef>
                  <a:spcPct val="0"/>
                </a:spcBef>
                <a:buNone/>
              </a:pPr>
              <a:t>30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016DC8B0-6001-414F-8435-7274BB9C44F7}"/>
              </a:ext>
            </a:extLst>
          </p:cNvPr>
          <p:cNvSpPr>
            <a:spLocks noGrp="1"/>
          </p:cNvSpPr>
          <p:nvPr>
            <p:custDataLst>
              <p:tags r:id="rId18"/>
            </p:custDataLst>
          </p:nvPr>
        </p:nvSpPr>
        <p:spPr bwMode="gray">
          <a:xfrm>
            <a:off x="885825" y="38703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F44AF0A-D64A-4D0E-A1AE-95D8E2B7A28B}" type="datetime'''''''''9''''''''''''''''''''''''0'''''''''">
              <a:rPr lang="ja-JP" altLang="en-US" sz="1000" smtClean="0">
                <a:effectLst/>
                <a:sym typeface="+mn-lt"/>
              </a:rPr>
              <a:pPr marL="0" indent="0" algn="r">
                <a:spcBef>
                  <a:spcPct val="0"/>
                </a:spcBef>
                <a:buNone/>
              </a:pPr>
              <a:t>90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AA39E991-F162-4696-B55A-5C1D7923FFCB}"/>
              </a:ext>
            </a:extLst>
          </p:cNvPr>
          <p:cNvSpPr>
            <a:spLocks noGrp="1"/>
          </p:cNvSpPr>
          <p:nvPr>
            <p:custDataLst>
              <p:tags r:id="rId19"/>
            </p:custDataLst>
          </p:nvPr>
        </p:nvSpPr>
        <p:spPr bwMode="gray">
          <a:xfrm>
            <a:off x="815975" y="34686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5400B19-7AF5-4D2B-B94C-778440CEF638}" type="datetime'''''''''1''''''''''''''''''1''''''''''0'''''''''''''''''''''''">
              <a:rPr lang="ja-JP" altLang="en-US" sz="1000" smtClean="0">
                <a:effectLst/>
                <a:sym typeface="+mn-lt"/>
              </a:rPr>
              <a:pPr marL="0" indent="0" algn="r">
                <a:spcBef>
                  <a:spcPct val="0"/>
                </a:spcBef>
                <a:buNone/>
              </a:pPr>
              <a:t>110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BCFDB000-7A4D-4EFD-B4FB-8E6D6F52F2C2}"/>
              </a:ext>
            </a:extLst>
          </p:cNvPr>
          <p:cNvSpPr>
            <a:spLocks noGrp="1"/>
          </p:cNvSpPr>
          <p:nvPr>
            <p:custDataLst>
              <p:tags r:id="rId20"/>
            </p:custDataLst>
          </p:nvPr>
        </p:nvSpPr>
        <p:spPr bwMode="gray">
          <a:xfrm>
            <a:off x="815975" y="32670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E73EFC-9127-4A48-8FFF-F6DE345E6F40}"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DA33BCB8-C9DA-4A6A-AF1D-591E1BE8E516}"/>
              </a:ext>
            </a:extLst>
          </p:cNvPr>
          <p:cNvSpPr>
            <a:spLocks noGrp="1"/>
          </p:cNvSpPr>
          <p:nvPr>
            <p:custDataLst>
              <p:tags r:id="rId21"/>
            </p:custDataLst>
          </p:nvPr>
        </p:nvSpPr>
        <p:spPr bwMode="gray">
          <a:xfrm>
            <a:off x="815975" y="26654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11E7EF-7639-4EA4-98E0-B99E90837ABF}" type="datetime'''''''''''''''1''''''''''''''''''5''''''''''''''''0'">
              <a:rPr lang="ja-JP" altLang="en-US" sz="1000" smtClean="0">
                <a:effectLst/>
                <a:sym typeface="+mn-lt"/>
              </a:rPr>
              <a:pPr marL="0" indent="0" algn="r">
                <a:spcBef>
                  <a:spcPct val="0"/>
                </a:spcBef>
                <a:buNone/>
              </a:pPr>
              <a:t>150</a:t>
            </a:fld>
            <a:endParaRPr lang="ja-JP" altLang="en-US" sz="1000" dirty="0">
              <a:sym typeface="+mn-lt"/>
            </a:endParaRPr>
          </a:p>
        </p:txBody>
      </p:sp>
      <p:sp>
        <p:nvSpPr>
          <p:cNvPr id="34" name="テキスト プレースホルダ 9"/>
          <p:cNvSpPr>
            <a:spLocks noGrp="1"/>
          </p:cNvSpPr>
          <p:nvPr>
            <p:custDataLst>
              <p:tags r:id="rId22"/>
            </p:custDataLst>
          </p:nvPr>
        </p:nvSpPr>
        <p:spPr bwMode="auto">
          <a:xfrm>
            <a:off x="51657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28" name="テキスト プレースホルダ 9"/>
          <p:cNvSpPr>
            <a:spLocks noGrp="1"/>
          </p:cNvSpPr>
          <p:nvPr>
            <p:custDataLst>
              <p:tags r:id="rId23"/>
            </p:custDataLst>
          </p:nvPr>
        </p:nvSpPr>
        <p:spPr bwMode="auto">
          <a:xfrm>
            <a:off x="6334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32" name="テキスト プレースホルダ 9"/>
          <p:cNvSpPr>
            <a:spLocks noGrp="1"/>
          </p:cNvSpPr>
          <p:nvPr>
            <p:custDataLst>
              <p:tags r:id="rId24"/>
            </p:custDataLst>
          </p:nvPr>
        </p:nvSpPr>
        <p:spPr bwMode="auto">
          <a:xfrm>
            <a:off x="55562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63" name="テキスト プレースホルダ 9">
            <a:extLst>
              <a:ext uri="{FF2B5EF4-FFF2-40B4-BE49-F238E27FC236}">
                <a16:creationId xmlns:a16="http://schemas.microsoft.com/office/drawing/2014/main" id="{C46E873E-9760-4E17-B3F0-B0D33358E9B0}"/>
              </a:ext>
            </a:extLst>
          </p:cNvPr>
          <p:cNvSpPr>
            <a:spLocks noGrp="1"/>
          </p:cNvSpPr>
          <p:nvPr>
            <p:custDataLst>
              <p:tags r:id="rId25"/>
            </p:custDataLst>
          </p:nvPr>
        </p:nvSpPr>
        <p:spPr bwMode="gray">
          <a:xfrm>
            <a:off x="4765675" y="38798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23A910-DE0F-44C0-B6E1-09CB5F32B3A7}" type="datetime'''''''''''''''8''''''''''''''''''4'''''''''''''''''">
              <a:rPr lang="ja-JP" altLang="en-US" sz="1000" smtClean="0">
                <a:effectLst/>
                <a:sym typeface="+mn-lt"/>
              </a:rPr>
              <a:pPr marL="0" indent="0" algn="ctr">
                <a:spcBef>
                  <a:spcPct val="0"/>
                </a:spcBef>
                <a:buNone/>
              </a:pPr>
              <a:t>84</a:t>
            </a:fld>
            <a:endParaRPr lang="ja-JP" altLang="en-US" sz="1000" dirty="0">
              <a:sym typeface="+mn-lt"/>
            </a:endParaRPr>
          </a:p>
        </p:txBody>
      </p:sp>
      <p:sp>
        <p:nvSpPr>
          <p:cNvPr id="30" name="テキスト プレースホルダ 9"/>
          <p:cNvSpPr>
            <a:spLocks noGrp="1"/>
          </p:cNvSpPr>
          <p:nvPr>
            <p:custDataLst>
              <p:tags r:id="rId26"/>
            </p:custDataLst>
          </p:nvPr>
        </p:nvSpPr>
        <p:spPr bwMode="auto">
          <a:xfrm>
            <a:off x="59451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26" name="テキスト プレースホルダ 9"/>
          <p:cNvSpPr>
            <a:spLocks noGrp="1"/>
          </p:cNvSpPr>
          <p:nvPr>
            <p:custDataLst>
              <p:tags r:id="rId27"/>
            </p:custDataLst>
          </p:nvPr>
        </p:nvSpPr>
        <p:spPr bwMode="auto">
          <a:xfrm>
            <a:off x="67246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1DF68069-717D-46E9-88E2-A924BB490FCC}"/>
              </a:ext>
            </a:extLst>
          </p:cNvPr>
          <p:cNvSpPr>
            <a:spLocks noGrp="1"/>
          </p:cNvSpPr>
          <p:nvPr>
            <p:custDataLst>
              <p:tags r:id="rId28"/>
            </p:custDataLst>
          </p:nvPr>
        </p:nvSpPr>
        <p:spPr bwMode="auto">
          <a:xfrm>
            <a:off x="75025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E2096D-0C78-46E0-91E6-63E1E658EAC4}" type="datetime'''''''1''''''''''''''''''''6'''''''''''''''''''''''''''''">
              <a:rPr kumimoji="0" lang="ja-JP" altLang="en-US" sz="1000" smtClean="0"/>
              <a:pPr/>
              <a:t>16</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CE59A77C-EEDE-45DC-B2FB-B830402BFE6A}"/>
              </a:ext>
            </a:extLst>
          </p:cNvPr>
          <p:cNvSpPr>
            <a:spLocks noGrp="1"/>
          </p:cNvSpPr>
          <p:nvPr>
            <p:custDataLst>
              <p:tags r:id="rId29"/>
            </p:custDataLst>
          </p:nvPr>
        </p:nvSpPr>
        <p:spPr bwMode="auto">
          <a:xfrm>
            <a:off x="789146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F1620A6-1EAF-40FA-B61D-9841C711E0DC}" type="datetime'''''''''''''''''''''1''''''''7'''''''''''''">
              <a:rPr kumimoji="0" lang="ja-JP" altLang="en-US" sz="1000" smtClean="0"/>
              <a:pPr/>
              <a:t>17</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1E38DAD4-D81E-4690-A59E-47E72E6F8631}"/>
              </a:ext>
            </a:extLst>
          </p:cNvPr>
          <p:cNvSpPr>
            <a:spLocks noGrp="1"/>
          </p:cNvSpPr>
          <p:nvPr>
            <p:custDataLst>
              <p:tags r:id="rId30"/>
            </p:custDataLst>
          </p:nvPr>
        </p:nvSpPr>
        <p:spPr bwMode="auto">
          <a:xfrm>
            <a:off x="8281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1C287F-5324-4C5A-8585-2DAEBCB00B01}" type="datetime'''''''1''''''''''''''''8'''''''''''''''''''''''''">
              <a:rPr kumimoji="0" lang="ja-JP" altLang="en-US" sz="1000" smtClean="0"/>
              <a:pPr/>
              <a:t>18</a:t>
            </a:fld>
            <a:endParaRPr kumimoji="0" lang="ja-JP" altLang="en-US" sz="1000" dirty="0">
              <a:sym typeface="+mn-lt"/>
            </a:endParaRPr>
          </a:p>
        </p:txBody>
      </p:sp>
      <p:sp>
        <p:nvSpPr>
          <p:cNvPr id="58" name="テキスト プレースホルダ 9">
            <a:extLst>
              <a:ext uri="{FF2B5EF4-FFF2-40B4-BE49-F238E27FC236}">
                <a16:creationId xmlns:a16="http://schemas.microsoft.com/office/drawing/2014/main" id="{7385A0C2-F13E-436D-B57A-A136704484DF}"/>
              </a:ext>
            </a:extLst>
          </p:cNvPr>
          <p:cNvSpPr>
            <a:spLocks noGrp="1"/>
          </p:cNvSpPr>
          <p:nvPr>
            <p:custDataLst>
              <p:tags r:id="rId31"/>
            </p:custDataLst>
          </p:nvPr>
        </p:nvSpPr>
        <p:spPr bwMode="gray">
          <a:xfrm>
            <a:off x="2819400" y="45799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10B887-7B44-4E61-BD65-1D46A1C93742}" type="datetime'''''''5''''''0'''''''''''">
              <a:rPr lang="ja-JP" altLang="en-US" sz="1000" smtClean="0">
                <a:effectLst/>
                <a:sym typeface="+mn-lt"/>
              </a:rPr>
              <a:pPr marL="0" indent="0" algn="ctr">
                <a:spcBef>
                  <a:spcPct val="0"/>
                </a:spcBef>
                <a:buNone/>
              </a:pPr>
              <a:t>50</a:t>
            </a:fld>
            <a:endParaRPr lang="ja-JP" altLang="en-US" sz="1000" dirty="0">
              <a:sym typeface="+mn-lt"/>
            </a:endParaRPr>
          </a:p>
        </p:txBody>
      </p:sp>
      <p:sp>
        <p:nvSpPr>
          <p:cNvPr id="33" name="テキスト プレースホルダ 9">
            <a:extLst>
              <a:ext uri="{FF2B5EF4-FFF2-40B4-BE49-F238E27FC236}">
                <a16:creationId xmlns:a16="http://schemas.microsoft.com/office/drawing/2014/main" id="{41EEC104-0100-4A54-B564-97EB220C0BD2}"/>
              </a:ext>
            </a:extLst>
          </p:cNvPr>
          <p:cNvSpPr>
            <a:spLocks noGrp="1"/>
          </p:cNvSpPr>
          <p:nvPr>
            <p:custDataLst>
              <p:tags r:id="rId32"/>
            </p:custDataLst>
          </p:nvPr>
        </p:nvSpPr>
        <p:spPr bwMode="auto">
          <a:xfrm>
            <a:off x="8566150" y="5838825"/>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892609-F324-424C-A2B4-8BA987BDE0B8}" type="datetime'ラ''''ベ''''''''''''''''''''''''''ル'''''''''''''''''">
              <a:rPr kumimoji="0" lang="ja-JP" altLang="en-US" sz="1000" smtClean="0"/>
              <a:pPr/>
              <a:t>ラベル</a:t>
            </a:fld>
            <a:endParaRPr kumimoji="0" lang="ja-JP" altLang="en-US" sz="1000" dirty="0">
              <a:sym typeface="+mn-lt"/>
            </a:endParaRPr>
          </a:p>
        </p:txBody>
      </p:sp>
      <p:sp>
        <p:nvSpPr>
          <p:cNvPr id="24" name="テキスト プレースホルダ 9"/>
          <p:cNvSpPr>
            <a:spLocks noGrp="1"/>
          </p:cNvSpPr>
          <p:nvPr>
            <p:custDataLst>
              <p:tags r:id="rId33"/>
            </p:custDataLst>
          </p:nvPr>
        </p:nvSpPr>
        <p:spPr bwMode="auto">
          <a:xfrm>
            <a:off x="71135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54" name="テキスト プレースホルダ 9">
            <a:extLst>
              <a:ext uri="{FF2B5EF4-FFF2-40B4-BE49-F238E27FC236}">
                <a16:creationId xmlns:a16="http://schemas.microsoft.com/office/drawing/2014/main" id="{C518D9A3-4E1F-4707-99A4-9DF94C38DD06}"/>
              </a:ext>
            </a:extLst>
          </p:cNvPr>
          <p:cNvSpPr>
            <a:spLocks noGrp="1"/>
          </p:cNvSpPr>
          <p:nvPr>
            <p:custDataLst>
              <p:tags r:id="rId34"/>
            </p:custDataLst>
          </p:nvPr>
        </p:nvSpPr>
        <p:spPr bwMode="gray">
          <a:xfrm>
            <a:off x="1651000" y="4775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51DE8F-4477-41DE-B8B7-701EAFE5EAB6}" type="datetime'''''''''''''''''''''''''''''4''''''''''''''''''''''''''0'">
              <a:rPr lang="ja-JP" altLang="en-US" sz="1000" smtClean="0">
                <a:effectLst/>
                <a:sym typeface="+mn-lt"/>
              </a:rPr>
              <a:pPr marL="0" indent="0" algn="ctr">
                <a:spcBef>
                  <a:spcPct val="0"/>
                </a:spcBef>
                <a:buNone/>
              </a:pPr>
              <a:t>40</a:t>
            </a:fld>
            <a:endParaRPr lang="ja-JP" altLang="en-US" sz="1000" dirty="0">
              <a:sym typeface="+mn-lt"/>
            </a:endParaRPr>
          </a:p>
        </p:txBody>
      </p:sp>
      <p:sp>
        <p:nvSpPr>
          <p:cNvPr id="44" name="テキスト プレースホルダ 9"/>
          <p:cNvSpPr>
            <a:spLocks noGrp="1"/>
          </p:cNvSpPr>
          <p:nvPr>
            <p:custDataLst>
              <p:tags r:id="rId35"/>
            </p:custDataLst>
          </p:nvPr>
        </p:nvSpPr>
        <p:spPr bwMode="auto">
          <a:xfrm>
            <a:off x="32194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C77D1788-003E-4428-A86C-077584EF77B5}"/>
              </a:ext>
            </a:extLst>
          </p:cNvPr>
          <p:cNvSpPr>
            <a:spLocks noGrp="1"/>
          </p:cNvSpPr>
          <p:nvPr>
            <p:custDataLst>
              <p:tags r:id="rId36"/>
            </p:custDataLst>
          </p:nvPr>
        </p:nvSpPr>
        <p:spPr bwMode="gray">
          <a:xfrm>
            <a:off x="2039938" y="4805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6DF93-BE7F-44D6-93FC-3234AA582147}" type="datetime'''''''3''''''8'''''''''''''''">
              <a:rPr lang="ja-JP" altLang="en-US" sz="1000" smtClean="0">
                <a:effectLst/>
                <a:sym typeface="+mn-lt"/>
              </a:rPr>
              <a:pPr marL="0" indent="0" algn="ctr">
                <a:spcBef>
                  <a:spcPct val="0"/>
                </a:spcBef>
                <a:buNone/>
              </a:pPr>
              <a:t>38</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4FD662F6-AF0A-453F-A369-CB35D8AE0F01}"/>
              </a:ext>
            </a:extLst>
          </p:cNvPr>
          <p:cNvSpPr>
            <a:spLocks noGrp="1"/>
          </p:cNvSpPr>
          <p:nvPr>
            <p:custDataLst>
              <p:tags r:id="rId37"/>
            </p:custDataLst>
          </p:nvPr>
        </p:nvSpPr>
        <p:spPr bwMode="gray">
          <a:xfrm>
            <a:off x="2428875" y="4632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3E8CA46-1E16-418F-AC41-CDBC5D63D0EB}" type="datetime'''''''''''''''''''''''''''''''''''''''''''''''''4''7'''''''">
              <a:rPr lang="ja-JP" altLang="en-US" sz="1000" smtClean="0">
                <a:effectLst/>
                <a:sym typeface="+mn-lt"/>
              </a:rPr>
              <a:pPr marL="0" indent="0" algn="ctr">
                <a:spcBef>
                  <a:spcPct val="0"/>
                </a:spcBef>
                <a:buNone/>
              </a:pPr>
              <a:t>47</a:t>
            </a:fld>
            <a:endParaRPr lang="ja-JP" altLang="en-US" sz="1000" dirty="0">
              <a:sym typeface="+mn-lt"/>
            </a:endParaRPr>
          </a:p>
        </p:txBody>
      </p:sp>
      <p:sp>
        <p:nvSpPr>
          <p:cNvPr id="55" name="テキスト プレースホルダ 9"/>
          <p:cNvSpPr>
            <a:spLocks noGrp="1"/>
          </p:cNvSpPr>
          <p:nvPr>
            <p:custDataLst>
              <p:tags r:id="rId38"/>
            </p:custDataLst>
          </p:nvPr>
        </p:nvSpPr>
        <p:spPr bwMode="auto">
          <a:xfrm>
            <a:off x="120173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9" name="テキスト プレースホルダ 9">
            <a:extLst>
              <a:ext uri="{FF2B5EF4-FFF2-40B4-BE49-F238E27FC236}">
                <a16:creationId xmlns:a16="http://schemas.microsoft.com/office/drawing/2014/main" id="{0FBA40D4-711B-490B-9BDB-339EFAD335AA}"/>
              </a:ext>
            </a:extLst>
          </p:cNvPr>
          <p:cNvSpPr>
            <a:spLocks noGrp="1"/>
          </p:cNvSpPr>
          <p:nvPr>
            <p:custDataLst>
              <p:tags r:id="rId39"/>
            </p:custDataLst>
          </p:nvPr>
        </p:nvSpPr>
        <p:spPr bwMode="gray">
          <a:xfrm>
            <a:off x="3208338" y="42926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645C08-798A-43BC-BEE2-D37B649E5769}" type="datetime'''6''''''''''''''''''''''''''''4'">
              <a:rPr lang="ja-JP" altLang="en-US" sz="1000" smtClean="0">
                <a:effectLst/>
                <a:sym typeface="+mn-lt"/>
              </a:rPr>
              <a:pPr marL="0" indent="0" algn="ctr">
                <a:spcBef>
                  <a:spcPct val="0"/>
                </a:spcBef>
                <a:buNone/>
              </a:pPr>
              <a:t>64</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D2B4998D-E2DB-47A5-883A-26E7BD9C3B51}"/>
              </a:ext>
            </a:extLst>
          </p:cNvPr>
          <p:cNvSpPr>
            <a:spLocks noGrp="1"/>
          </p:cNvSpPr>
          <p:nvPr>
            <p:custDataLst>
              <p:tags r:id="rId40"/>
            </p:custDataLst>
          </p:nvPr>
        </p:nvSpPr>
        <p:spPr bwMode="gray">
          <a:xfrm>
            <a:off x="3597275" y="42116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186FC81-27C4-4ED0-9725-2B17707CEBD2}"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BBCEF3F2-0DC7-4789-9E99-723ED37059BA}"/>
              </a:ext>
            </a:extLst>
          </p:cNvPr>
          <p:cNvSpPr>
            <a:spLocks noGrp="1"/>
          </p:cNvSpPr>
          <p:nvPr>
            <p:custDataLst>
              <p:tags r:id="rId41"/>
            </p:custDataLst>
          </p:nvPr>
        </p:nvSpPr>
        <p:spPr bwMode="gray">
          <a:xfrm>
            <a:off x="3986213" y="41322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119583-B382-482E-8D47-5B640D1790F1}" type="datetime'''''''7''''''''''''''''''''''2'''''''''''''''''">
              <a:rPr lang="ja-JP" altLang="en-US" sz="1000" smtClean="0">
                <a:effectLst/>
                <a:sym typeface="+mn-lt"/>
              </a:rPr>
              <a:pPr marL="0" indent="0" algn="ctr">
                <a:spcBef>
                  <a:spcPct val="0"/>
                </a:spcBef>
                <a:buNone/>
              </a:pPr>
              <a:t>72</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D4ECFCF6-E6D9-42F0-A6B9-FE485E2032BA}"/>
              </a:ext>
            </a:extLst>
          </p:cNvPr>
          <p:cNvSpPr>
            <a:spLocks noGrp="1"/>
          </p:cNvSpPr>
          <p:nvPr>
            <p:custDataLst>
              <p:tags r:id="rId42"/>
            </p:custDataLst>
          </p:nvPr>
        </p:nvSpPr>
        <p:spPr bwMode="gray">
          <a:xfrm>
            <a:off x="4376738" y="40259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1EC7101-AE51-49C2-BC06-9F1A23828B01}" type="datetime'''''''''''''''''''''7''''''''''''''''''''''''''''7'''''''''''">
              <a:rPr lang="ja-JP" altLang="en-US" sz="1000" smtClean="0">
                <a:effectLst/>
                <a:sym typeface="+mn-lt"/>
              </a:rPr>
              <a:pPr marL="0" indent="0" algn="ctr">
                <a:spcBef>
                  <a:spcPct val="0"/>
                </a:spcBef>
                <a:buNone/>
              </a:pPr>
              <a:t>77</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815EDD6F-F60E-4B1F-BF82-45447A2BE966}"/>
              </a:ext>
            </a:extLst>
          </p:cNvPr>
          <p:cNvSpPr>
            <a:spLocks noGrp="1"/>
          </p:cNvSpPr>
          <p:nvPr>
            <p:custDataLst>
              <p:tags r:id="rId43"/>
            </p:custDataLst>
          </p:nvPr>
        </p:nvSpPr>
        <p:spPr bwMode="gray">
          <a:xfrm>
            <a:off x="5154613" y="3770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4AC2905-06B7-4B4C-B27D-9883A851080A}" type="datetime'''''''''''''''''''''9''''''''''''0'''''''">
              <a:rPr lang="ja-JP" altLang="en-US" sz="1000" smtClean="0">
                <a:effectLst/>
                <a:sym typeface="+mn-lt"/>
              </a:rPr>
              <a:pPr marL="0" indent="0" algn="ctr">
                <a:spcBef>
                  <a:spcPct val="0"/>
                </a:spcBef>
                <a:buNone/>
              </a:pPr>
              <a:t>90</a:t>
            </a:fld>
            <a:endParaRPr lang="ja-JP" altLang="en-US" sz="1000" dirty="0">
              <a:sym typeface="+mn-lt"/>
            </a:endParaRPr>
          </a:p>
        </p:txBody>
      </p:sp>
      <p:sp>
        <p:nvSpPr>
          <p:cNvPr id="48" name="テキスト プレースホルダ 9"/>
          <p:cNvSpPr>
            <a:spLocks noGrp="1"/>
          </p:cNvSpPr>
          <p:nvPr>
            <p:custDataLst>
              <p:tags r:id="rId44"/>
            </p:custDataLst>
          </p:nvPr>
        </p:nvSpPr>
        <p:spPr bwMode="auto">
          <a:xfrm>
            <a:off x="2439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6E6E673C-BFA5-4AE2-84EB-36903C68A094}"/>
              </a:ext>
            </a:extLst>
          </p:cNvPr>
          <p:cNvSpPr>
            <a:spLocks noGrp="1"/>
          </p:cNvSpPr>
          <p:nvPr>
            <p:custDataLst>
              <p:tags r:id="rId45"/>
            </p:custDataLst>
          </p:nvPr>
        </p:nvSpPr>
        <p:spPr bwMode="gray">
          <a:xfrm>
            <a:off x="5545138" y="37480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92F117-210E-426C-A955-421E168D42C5}" type="datetime'''''''''''''9''''''''''''''''''''''''''''1'''">
              <a:rPr lang="ja-JP" altLang="en-US" sz="1000" smtClean="0">
                <a:effectLst/>
                <a:sym typeface="+mn-lt"/>
              </a:rPr>
              <a:pPr marL="0" indent="0" algn="ctr">
                <a:spcBef>
                  <a:spcPct val="0"/>
                </a:spcBef>
                <a:buNone/>
              </a:pPr>
              <a:t>91</a:t>
            </a:fld>
            <a:endParaRPr lang="ja-JP" altLang="en-US" sz="1000" dirty="0">
              <a:sym typeface="+mn-lt"/>
            </a:endParaRPr>
          </a:p>
        </p:txBody>
      </p:sp>
      <p:sp>
        <p:nvSpPr>
          <p:cNvPr id="53" name="テキスト プレースホルダ 9"/>
          <p:cNvSpPr>
            <a:spLocks noGrp="1"/>
          </p:cNvSpPr>
          <p:nvPr>
            <p:custDataLst>
              <p:tags r:id="rId46"/>
            </p:custDataLst>
          </p:nvPr>
        </p:nvSpPr>
        <p:spPr bwMode="auto">
          <a:xfrm>
            <a:off x="16621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50" name="テキスト プレースホルダ 9"/>
          <p:cNvSpPr>
            <a:spLocks noGrp="1"/>
          </p:cNvSpPr>
          <p:nvPr>
            <p:custDataLst>
              <p:tags r:id="rId47"/>
            </p:custDataLst>
          </p:nvPr>
        </p:nvSpPr>
        <p:spPr bwMode="auto">
          <a:xfrm>
            <a:off x="20510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8E60E47B-12F4-4017-B118-B52F123A09AB}"/>
              </a:ext>
            </a:extLst>
          </p:cNvPr>
          <p:cNvSpPr>
            <a:spLocks noGrp="1"/>
          </p:cNvSpPr>
          <p:nvPr>
            <p:custDataLst>
              <p:tags r:id="rId48"/>
            </p:custDataLst>
          </p:nvPr>
        </p:nvSpPr>
        <p:spPr bwMode="gray">
          <a:xfrm>
            <a:off x="5899150" y="3549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07A016-65FC-48D9-ACD9-FAD55932E029}" type="datetime'''''''''''''''''''''''''''''''''''''''''''''''''1''''''0''''1'">
              <a:rPr lang="ja-JP" altLang="en-US" sz="1000" smtClean="0">
                <a:effectLst/>
                <a:sym typeface="+mn-lt"/>
              </a:rPr>
              <a:pPr marL="0" indent="0" algn="ctr">
                <a:spcBef>
                  <a:spcPct val="0"/>
                </a:spcBef>
                <a:buNone/>
              </a:pPr>
              <a:t>101</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A5364F67-FC4D-4243-8E4B-1EB009C4927E}"/>
              </a:ext>
            </a:extLst>
          </p:cNvPr>
          <p:cNvSpPr>
            <a:spLocks noGrp="1"/>
          </p:cNvSpPr>
          <p:nvPr>
            <p:custDataLst>
              <p:tags r:id="rId49"/>
            </p:custDataLst>
          </p:nvPr>
        </p:nvSpPr>
        <p:spPr bwMode="gray">
          <a:xfrm>
            <a:off x="6288088" y="33623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4B501C-DDFC-42FB-9912-0808B182BB2C}" type="datetime'''''''''''''''''1''''''1''''''''''0'''''''">
              <a:rPr lang="ja-JP" altLang="en-US" sz="1000" smtClean="0">
                <a:effectLst/>
                <a:sym typeface="+mn-lt"/>
              </a:rPr>
              <a:pPr marL="0" indent="0" algn="ctr">
                <a:spcBef>
                  <a:spcPct val="0"/>
                </a:spcBef>
                <a:buNone/>
              </a:pPr>
              <a:t>110</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37B883DC-1E36-4C12-9601-997161E5D4F5}"/>
              </a:ext>
            </a:extLst>
          </p:cNvPr>
          <p:cNvSpPr>
            <a:spLocks noGrp="1"/>
          </p:cNvSpPr>
          <p:nvPr>
            <p:custDataLst>
              <p:tags r:id="rId50"/>
            </p:custDataLst>
          </p:nvPr>
        </p:nvSpPr>
        <p:spPr bwMode="gray">
          <a:xfrm>
            <a:off x="7067550" y="3292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6BC6F-EC27-46ED-80D5-0F5C243119B6}" type="datetime'''''''''''''1''''''''1''''''''''''4'''''''">
              <a:rPr lang="ja-JP" altLang="en-US" sz="1000" smtClean="0">
                <a:effectLst/>
                <a:sym typeface="+mn-lt"/>
              </a:rPr>
              <a:pPr marL="0" indent="0" algn="ctr">
                <a:spcBef>
                  <a:spcPct val="0"/>
                </a:spcBef>
                <a:buNone/>
              </a:pPr>
              <a:t>114</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4BBF381B-98BB-49F1-92D3-D9C08E7F1564}"/>
              </a:ext>
            </a:extLst>
          </p:cNvPr>
          <p:cNvSpPr>
            <a:spLocks noGrp="1"/>
          </p:cNvSpPr>
          <p:nvPr>
            <p:custDataLst>
              <p:tags r:id="rId51"/>
            </p:custDataLst>
          </p:nvPr>
        </p:nvSpPr>
        <p:spPr bwMode="gray">
          <a:xfrm>
            <a:off x="7456488" y="30940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175B15-984A-41BD-96DA-09B111789BBC}" type="datetime'''''''''''''''''''''''''''''''''1''''''''''''''''''2''''''''4'">
              <a:rPr lang="ja-JP" altLang="en-US" sz="1000" smtClean="0">
                <a:effectLst/>
                <a:sym typeface="+mn-lt"/>
              </a:rPr>
              <a:pPr marL="0" indent="0" algn="ctr">
                <a:spcBef>
                  <a:spcPct val="0"/>
                </a:spcBef>
                <a:buNone/>
              </a:pPr>
              <a:t>124</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7EE47157-F803-4941-8417-E36891005BED}"/>
              </a:ext>
            </a:extLst>
          </p:cNvPr>
          <p:cNvSpPr>
            <a:spLocks noGrp="1"/>
          </p:cNvSpPr>
          <p:nvPr>
            <p:custDataLst>
              <p:tags r:id="rId52"/>
            </p:custDataLst>
          </p:nvPr>
        </p:nvSpPr>
        <p:spPr bwMode="gray">
          <a:xfrm>
            <a:off x="8235950" y="27543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3D0C48C-062C-495F-A837-C04A51D8CA93}" type="datetime'''''''''1''''''''''''''''''4''''0'''">
              <a:rPr lang="ja-JP" altLang="en-US" sz="1000" smtClean="0">
                <a:effectLst/>
                <a:sym typeface="+mn-lt"/>
              </a:rPr>
              <a:pPr marL="0" indent="0" algn="ctr">
                <a:spcBef>
                  <a:spcPct val="0"/>
                </a:spcBef>
                <a:buNone/>
              </a:pPr>
              <a:t>140</a:t>
            </a:fld>
            <a:endParaRPr lang="ja-JP" altLang="en-US" sz="1000" dirty="0">
              <a:sym typeface="+mn-lt"/>
            </a:endParaRPr>
          </a:p>
        </p:txBody>
      </p:sp>
      <p:sp>
        <p:nvSpPr>
          <p:cNvPr id="73" name="テキスト プレースホルダ 9">
            <a:extLst>
              <a:ext uri="{FF2B5EF4-FFF2-40B4-BE49-F238E27FC236}">
                <a16:creationId xmlns:a16="http://schemas.microsoft.com/office/drawing/2014/main" id="{5EE6021C-8505-47C2-BA61-924BDFC5363A}"/>
              </a:ext>
            </a:extLst>
          </p:cNvPr>
          <p:cNvSpPr>
            <a:spLocks noGrp="1"/>
          </p:cNvSpPr>
          <p:nvPr>
            <p:custDataLst>
              <p:tags r:id="rId53"/>
            </p:custDataLst>
          </p:nvPr>
        </p:nvSpPr>
        <p:spPr bwMode="gray">
          <a:xfrm>
            <a:off x="8624888" y="24907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6437464-87C9-42C5-A94B-8001B959566A}" type="datetime'''''''1''''''''''''''''''5''''4'''''''''''''''''''''''''">
              <a:rPr lang="ja-JP" altLang="en-US" sz="1000" smtClean="0">
                <a:effectLst/>
                <a:sym typeface="+mn-lt"/>
              </a:rPr>
              <a:pPr marL="0" indent="0" algn="ctr">
                <a:spcBef>
                  <a:spcPct val="0"/>
                </a:spcBef>
                <a:buNone/>
              </a:pPr>
              <a:t>154</a:t>
            </a:fld>
            <a:endParaRPr lang="ja-JP" altLang="en-US" sz="1000" dirty="0">
              <a:sym typeface="+mn-lt"/>
            </a:endParaRPr>
          </a:p>
        </p:txBody>
      </p:sp>
      <p:sp>
        <p:nvSpPr>
          <p:cNvPr id="52" name="テキスト プレースホルダ 9">
            <a:extLst>
              <a:ext uri="{FF2B5EF4-FFF2-40B4-BE49-F238E27FC236}">
                <a16:creationId xmlns:a16="http://schemas.microsoft.com/office/drawing/2014/main" id="{E69090B3-81E9-42A4-A6C2-79E728E0E1EB}"/>
              </a:ext>
            </a:extLst>
          </p:cNvPr>
          <p:cNvSpPr>
            <a:spLocks noGrp="1"/>
          </p:cNvSpPr>
          <p:nvPr>
            <p:custDataLst>
              <p:tags r:id="rId54"/>
            </p:custDataLst>
          </p:nvPr>
        </p:nvSpPr>
        <p:spPr bwMode="gray">
          <a:xfrm>
            <a:off x="1260475" y="47418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20250F-9B7D-433A-B3A3-9B256860B714}" type="datetime'''''''''''''''''''''''''''''''''''4''''''2'''''''''''''''''">
              <a:rPr lang="ja-JP" altLang="en-US" sz="1000" smtClean="0">
                <a:effectLst/>
                <a:sym typeface="+mn-lt"/>
              </a:rPr>
              <a:pPr marL="0" indent="0" algn="ctr">
                <a:spcBef>
                  <a:spcPct val="0"/>
                </a:spcBef>
                <a:buNone/>
              </a:pPr>
              <a:t>42</a:t>
            </a:fld>
            <a:endParaRPr lang="ja-JP" altLang="en-US" sz="1000" dirty="0">
              <a:sym typeface="+mn-lt"/>
            </a:endParaRPr>
          </a:p>
        </p:txBody>
      </p:sp>
      <p:sp>
        <p:nvSpPr>
          <p:cNvPr id="46" name="テキスト プレースホルダ 9"/>
          <p:cNvSpPr>
            <a:spLocks noGrp="1"/>
          </p:cNvSpPr>
          <p:nvPr>
            <p:custDataLst>
              <p:tags r:id="rId55"/>
            </p:custDataLst>
          </p:nvPr>
        </p:nvSpPr>
        <p:spPr bwMode="auto">
          <a:xfrm>
            <a:off x="28305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68" name="テキスト プレースホルダ 9">
            <a:extLst>
              <a:ext uri="{FF2B5EF4-FFF2-40B4-BE49-F238E27FC236}">
                <a16:creationId xmlns:a16="http://schemas.microsoft.com/office/drawing/2014/main" id="{68C8C940-51B8-41D8-9BA5-C598966E7FE7}"/>
              </a:ext>
            </a:extLst>
          </p:cNvPr>
          <p:cNvSpPr>
            <a:spLocks noGrp="1"/>
          </p:cNvSpPr>
          <p:nvPr>
            <p:custDataLst>
              <p:tags r:id="rId56"/>
            </p:custDataLst>
          </p:nvPr>
        </p:nvSpPr>
        <p:spPr bwMode="gray">
          <a:xfrm>
            <a:off x="6678613" y="353536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59AA0-73AC-4B64-A387-3314830E7455}" type="datetime'''1''''''''''''''''''''''''0''''''''''''''''''''2'''''''''">
              <a:rPr lang="ja-JP" altLang="en-US" sz="1000" smtClean="0">
                <a:effectLst/>
                <a:sym typeface="+mn-lt"/>
              </a:rPr>
              <a:pPr marL="0" indent="0" algn="ctr">
                <a:spcBef>
                  <a:spcPct val="0"/>
                </a:spcBef>
                <a:buNone/>
              </a:pPr>
              <a:t>102</a:t>
            </a:fld>
            <a:endParaRPr lang="ja-JP" altLang="en-US" sz="1000" dirty="0">
              <a:sym typeface="+mn-lt"/>
            </a:endParaRPr>
          </a:p>
        </p:txBody>
      </p:sp>
      <p:sp>
        <p:nvSpPr>
          <p:cNvPr id="42" name="テキスト プレースホルダ 9"/>
          <p:cNvSpPr>
            <a:spLocks noGrp="1"/>
          </p:cNvSpPr>
          <p:nvPr>
            <p:custDataLst>
              <p:tags r:id="rId57"/>
            </p:custDataLst>
          </p:nvPr>
        </p:nvSpPr>
        <p:spPr bwMode="auto">
          <a:xfrm>
            <a:off x="36083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40" name="テキスト プレースホルダ 9"/>
          <p:cNvSpPr>
            <a:spLocks noGrp="1"/>
          </p:cNvSpPr>
          <p:nvPr>
            <p:custDataLst>
              <p:tags r:id="rId58"/>
            </p:custDataLst>
          </p:nvPr>
        </p:nvSpPr>
        <p:spPr bwMode="auto">
          <a:xfrm>
            <a:off x="39973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38" name="テキスト プレースホルダ 9"/>
          <p:cNvSpPr>
            <a:spLocks noGrp="1"/>
          </p:cNvSpPr>
          <p:nvPr>
            <p:custDataLst>
              <p:tags r:id="rId59"/>
            </p:custDataLst>
          </p:nvPr>
        </p:nvSpPr>
        <p:spPr bwMode="auto">
          <a:xfrm>
            <a:off x="4387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60"/>
            </p:custDataLst>
          </p:nvPr>
        </p:nvSpPr>
        <p:spPr bwMode="auto">
          <a:xfrm>
            <a:off x="47767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71" name="テキスト プレースホルダ 9">
            <a:extLst>
              <a:ext uri="{FF2B5EF4-FFF2-40B4-BE49-F238E27FC236}">
                <a16:creationId xmlns:a16="http://schemas.microsoft.com/office/drawing/2014/main" id="{2C7778AF-12D7-437F-BB8C-0009479E1ED7}"/>
              </a:ext>
            </a:extLst>
          </p:cNvPr>
          <p:cNvSpPr>
            <a:spLocks noGrp="1"/>
          </p:cNvSpPr>
          <p:nvPr>
            <p:custDataLst>
              <p:tags r:id="rId61"/>
            </p:custDataLst>
          </p:nvPr>
        </p:nvSpPr>
        <p:spPr bwMode="gray">
          <a:xfrm>
            <a:off x="7845425" y="29178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F7CB4A-BF0F-4E5A-B0A2-386354962D97}" type="datetime'''''''''''''''''''''''''''''1''32'''''''''''''">
              <a:rPr lang="ja-JP" altLang="en-US" sz="1000" smtClean="0">
                <a:effectLst/>
                <a:sym typeface="+mn-lt"/>
              </a:rPr>
              <a:pPr marL="0" indent="0" algn="ctr">
                <a:spcBef>
                  <a:spcPct val="0"/>
                </a:spcBef>
                <a:buNone/>
              </a:pPr>
              <a:t>132</a:t>
            </a:fld>
            <a:endParaRPr lang="ja-JP" altLang="en-US" sz="1000" dirty="0">
              <a:sym typeface="+mn-lt"/>
            </a:endParaRPr>
          </a:p>
        </p:txBody>
      </p:sp>
      <p:sp>
        <p:nvSpPr>
          <p:cNvPr id="31" name="テキスト ボックス 17"/>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年までの直近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倍近くに成長。</a:t>
            </a:r>
          </a:p>
        </p:txBody>
      </p:sp>
    </p:spTree>
    <p:extLst>
      <p:ext uri="{BB962C8B-B14F-4D97-AF65-F5344CB8AC3E}">
        <p14:creationId xmlns:p14="http://schemas.microsoft.com/office/powerpoint/2010/main" val="795895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2" name="think-cell Slide" r:id="rId45" imgW="360" imgH="360" progId="TCLayout.ActiveDocument.1">
                  <p:embed/>
                </p:oleObj>
              </mc:Choice>
              <mc:Fallback>
                <p:oleObj name="think-cell Slide" r:id="rId45" imgW="360" imgH="360" progId="TCLayout.ActiveDocument.1">
                  <p:embed/>
                  <p:pic>
                    <p:nvPicPr>
                      <p:cNvPr id="4" name="Object 3" hidden="1"/>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60" name="Chart 59">
            <a:extLst>
              <a:ext uri="{FF2B5EF4-FFF2-40B4-BE49-F238E27FC236}">
                <a16:creationId xmlns:a16="http://schemas.microsoft.com/office/drawing/2014/main" id="{B47542EA-1A20-46B0-B07F-09F7AA9A30D7}"/>
              </a:ext>
            </a:extLst>
          </p:cNvPr>
          <p:cNvGraphicFramePr/>
          <p:nvPr>
            <p:custDataLst>
              <p:tags r:id="rId4"/>
            </p:custDataLst>
          </p:nvPr>
        </p:nvGraphicFramePr>
        <p:xfrm>
          <a:off x="425450" y="2841625"/>
          <a:ext cx="5618163" cy="3262313"/>
        </p:xfrm>
        <a:graphic>
          <a:graphicData uri="http://schemas.openxmlformats.org/drawingml/2006/chart">
            <c:chart xmlns:c="http://schemas.openxmlformats.org/drawingml/2006/chart" xmlns:r="http://schemas.openxmlformats.org/officeDocument/2006/relationships" r:id="rId47"/>
          </a:graphicData>
        </a:graphic>
      </p:graphicFrame>
      <p:sp>
        <p:nvSpPr>
          <p:cNvPr id="121" name="テキスト プレースホルダ 9">
            <a:extLst>
              <a:ext uri="{FF2B5EF4-FFF2-40B4-BE49-F238E27FC236}">
                <a16:creationId xmlns:a16="http://schemas.microsoft.com/office/drawing/2014/main" id="{B42D4BC6-5218-4D9A-A0E7-984AEE30F8AA}"/>
              </a:ext>
            </a:extLst>
          </p:cNvPr>
          <p:cNvSpPr>
            <a:spLocks noGrp="1"/>
          </p:cNvSpPr>
          <p:nvPr>
            <p:custDataLst>
              <p:tags r:id="rId5"/>
            </p:custDataLst>
          </p:nvPr>
        </p:nvSpPr>
        <p:spPr bwMode="gray">
          <a:xfrm>
            <a:off x="204788" y="59451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635EBE-3CF3-49CD-9186-CE18BAF82C23}" type="datetime'''''''''''''''0''''''''''''''.''0'''''''''''''''''''''''">
              <a:rPr lang="en-US" altLang="en-US" sz="1000" smtClean="0"/>
              <a:pPr/>
              <a:t>0.0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FD0DEE0D-3740-4CF7-A1B2-0317A40512CD}"/>
              </a:ext>
            </a:extLst>
          </p:cNvPr>
          <p:cNvSpPr>
            <a:spLocks noGrp="1"/>
          </p:cNvSpPr>
          <p:nvPr>
            <p:custDataLst>
              <p:tags r:id="rId6"/>
            </p:custDataLst>
          </p:nvPr>
        </p:nvSpPr>
        <p:spPr bwMode="gray">
          <a:xfrm>
            <a:off x="204788" y="46545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202BA0F-C846-4F14-A048-5978CAADCB2D}" type="datetime'2''''''''''''''.''''''''5'''''''''''''''''''''''''''''''''">
              <a:rPr lang="en-US" altLang="en-US" sz="1000" smtClean="0"/>
              <a:pPr/>
              <a:t>2.5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51E9DBAE-0F51-4E34-8254-27CADE875FA8}"/>
              </a:ext>
            </a:extLst>
          </p:cNvPr>
          <p:cNvSpPr>
            <a:spLocks noGrp="1"/>
          </p:cNvSpPr>
          <p:nvPr>
            <p:custDataLst>
              <p:tags r:id="rId7"/>
            </p:custDataLst>
          </p:nvPr>
        </p:nvSpPr>
        <p:spPr bwMode="gray">
          <a:xfrm>
            <a:off x="204788" y="5429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9C61DE1-A715-428D-874D-8BA48CAF96F4}" type="datetime'''''''''''1''''''''''''''''''''''''''''''''''''''''.''0'">
              <a:rPr lang="en-US" altLang="en-US" sz="1000" smtClean="0"/>
              <a:pPr/>
              <a:t>1.0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DE8C6680-D4D7-448B-8FDF-E9291107CCF5}"/>
              </a:ext>
            </a:extLst>
          </p:cNvPr>
          <p:cNvSpPr>
            <a:spLocks noGrp="1"/>
          </p:cNvSpPr>
          <p:nvPr>
            <p:custDataLst>
              <p:tags r:id="rId8"/>
            </p:custDataLst>
          </p:nvPr>
        </p:nvSpPr>
        <p:spPr bwMode="gray">
          <a:xfrm>
            <a:off x="204788" y="56864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FC8EC05-1715-4035-89EA-C504DE52860F}" type="datetime'''''''''''''''''''0''''.''''''5'''''''''''''''''''''''''''''">
              <a:rPr lang="en-US" altLang="en-US" sz="1000" smtClean="0"/>
              <a:pPr/>
              <a:t>0.5</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37400B9B-C874-43D7-98EF-D2CF22EA23C0}"/>
              </a:ext>
            </a:extLst>
          </p:cNvPr>
          <p:cNvSpPr>
            <a:spLocks noGrp="1"/>
          </p:cNvSpPr>
          <p:nvPr>
            <p:custDataLst>
              <p:tags r:id="rId9"/>
            </p:custDataLst>
          </p:nvPr>
        </p:nvSpPr>
        <p:spPr bwMode="gray">
          <a:xfrm>
            <a:off x="204788" y="41386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6DE0592-DD76-4675-85A2-9F281FDF27BD}" type="datetime'''''''''''''''''''3''''''.''''''''''''5'''''''''''''''">
              <a:rPr lang="en-US" altLang="en-US" sz="1000" smtClean="0"/>
              <a:pPr/>
              <a:t>3.5</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D19C2F81-3234-4B41-BED1-FBB798B497F1}"/>
              </a:ext>
            </a:extLst>
          </p:cNvPr>
          <p:cNvSpPr>
            <a:spLocks noGrp="1"/>
          </p:cNvSpPr>
          <p:nvPr>
            <p:custDataLst>
              <p:tags r:id="rId10"/>
            </p:custDataLst>
          </p:nvPr>
        </p:nvSpPr>
        <p:spPr bwMode="gray">
          <a:xfrm>
            <a:off x="204788" y="43973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AA35C00-531B-4BFB-8053-00013510E704}" type="datetime'''''''3.''''''''''''''''''''''''''''''''''0'">
              <a:rPr lang="en-US" altLang="en-US" sz="1000" smtClean="0"/>
              <a:pPr/>
              <a:t>3.0</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1FE8B0BE-00A0-4FD2-8A4E-7122669C543A}"/>
              </a:ext>
            </a:extLst>
          </p:cNvPr>
          <p:cNvSpPr>
            <a:spLocks noGrp="1"/>
          </p:cNvSpPr>
          <p:nvPr>
            <p:custDataLst>
              <p:tags r:id="rId11"/>
            </p:custDataLst>
          </p:nvPr>
        </p:nvSpPr>
        <p:spPr bwMode="gray">
          <a:xfrm>
            <a:off x="204788" y="51704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66A7C27-F320-464C-89CC-352774B20234}" type="datetime'''''''''''''''''1''''''''.''''''''''5'''''''''''''">
              <a:rPr lang="en-US" altLang="en-US" sz="1000" smtClean="0"/>
              <a:pPr/>
              <a:t>1.5</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4FCD6779-2D5E-4B05-85FF-59163C9D5221}"/>
              </a:ext>
            </a:extLst>
          </p:cNvPr>
          <p:cNvSpPr>
            <a:spLocks noGrp="1"/>
          </p:cNvSpPr>
          <p:nvPr>
            <p:custDataLst>
              <p:tags r:id="rId12"/>
            </p:custDataLst>
          </p:nvPr>
        </p:nvSpPr>
        <p:spPr bwMode="gray">
          <a:xfrm>
            <a:off x="204788" y="4913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04EF286-44F1-45E4-B324-C185EC07743E}" type="datetime'''''''''''''''''''''''''2''''''''''''''''.0'''''''">
              <a:rPr lang="en-US" altLang="en-US" sz="1000" smtClean="0"/>
              <a:pPr/>
              <a:t>2.0</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18AC48D7-F09D-45DD-9E66-0E59359CB75F}"/>
              </a:ext>
            </a:extLst>
          </p:cNvPr>
          <p:cNvSpPr>
            <a:spLocks noGrp="1"/>
          </p:cNvSpPr>
          <p:nvPr>
            <p:custDataLst>
              <p:tags r:id="rId13"/>
            </p:custDataLst>
          </p:nvPr>
        </p:nvSpPr>
        <p:spPr bwMode="gray">
          <a:xfrm>
            <a:off x="204788" y="3881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D39854-EECE-41C2-AFC0-54EA0EFDAD78}" type="datetime'''''''''''4''''''''''''''''''''''''''''''''''.''''''''0'">
              <a:rPr lang="en-US" altLang="en-US" sz="1000" smtClean="0"/>
              <a:pPr/>
              <a:t>4.0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0E1BD34D-4E63-4489-A053-2F32167FB16D}"/>
              </a:ext>
            </a:extLst>
          </p:cNvPr>
          <p:cNvSpPr>
            <a:spLocks noGrp="1"/>
          </p:cNvSpPr>
          <p:nvPr>
            <p:custDataLst>
              <p:tags r:id="rId14"/>
            </p:custDataLst>
          </p:nvPr>
        </p:nvSpPr>
        <p:spPr bwMode="gray">
          <a:xfrm>
            <a:off x="204788" y="36226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D95E1E1-71A5-4297-8FB1-FEA601EB6833}" type="datetime'''''''''''4''''''''''''''''''''''.''''''''''''''''''''''5'''">
              <a:rPr lang="en-US" altLang="en-US" sz="1000" smtClean="0"/>
              <a:pPr/>
              <a:t>4.5</a:t>
            </a:fld>
            <a:endParaRPr lang="ja-JP" altLang="en-US" sz="1000" dirty="0">
              <a:sym typeface="+mn-lt"/>
            </a:endParaRPr>
          </a:p>
        </p:txBody>
      </p:sp>
      <p:sp>
        <p:nvSpPr>
          <p:cNvPr id="131" name="テキスト プレースホルダ 9">
            <a:extLst>
              <a:ext uri="{FF2B5EF4-FFF2-40B4-BE49-F238E27FC236}">
                <a16:creationId xmlns:a16="http://schemas.microsoft.com/office/drawing/2014/main" id="{CF12A836-4F7A-4FB4-BF7D-58B9DD5CF538}"/>
              </a:ext>
            </a:extLst>
          </p:cNvPr>
          <p:cNvSpPr>
            <a:spLocks noGrp="1"/>
          </p:cNvSpPr>
          <p:nvPr>
            <p:custDataLst>
              <p:tags r:id="rId15"/>
            </p:custDataLst>
          </p:nvPr>
        </p:nvSpPr>
        <p:spPr bwMode="gray">
          <a:xfrm>
            <a:off x="204788" y="33655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1DC084D-1E6A-4283-A75A-C9ABF1499E44}" type="datetime'''''''''''5''''''''''''''''''''''''''''''''''''''.''''''0'">
              <a:rPr lang="en-US" altLang="en-US" sz="1000" smtClean="0"/>
              <a:pPr/>
              <a:t>5.0</a:t>
            </a:fld>
            <a:endParaRPr lang="ja-JP" altLang="en-US" sz="1000" dirty="0">
              <a:sym typeface="+mn-lt"/>
            </a:endParaRPr>
          </a:p>
        </p:txBody>
      </p:sp>
      <p:sp>
        <p:nvSpPr>
          <p:cNvPr id="132" name="テキスト プレースホルダ 9">
            <a:extLst>
              <a:ext uri="{FF2B5EF4-FFF2-40B4-BE49-F238E27FC236}">
                <a16:creationId xmlns:a16="http://schemas.microsoft.com/office/drawing/2014/main" id="{32BACF44-31DF-410C-9521-2A3DA4FFF516}"/>
              </a:ext>
            </a:extLst>
          </p:cNvPr>
          <p:cNvSpPr>
            <a:spLocks noGrp="1"/>
          </p:cNvSpPr>
          <p:nvPr>
            <p:custDataLst>
              <p:tags r:id="rId16"/>
            </p:custDataLst>
          </p:nvPr>
        </p:nvSpPr>
        <p:spPr bwMode="gray">
          <a:xfrm>
            <a:off x="204788" y="31067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0D8713B-9F19-452F-AFD3-345BBB83FC19}" type="datetime'''5''''''''''''''.5'''''''''''''''''''''">
              <a:rPr lang="en-US" altLang="en-US" sz="1000" smtClean="0"/>
              <a:pPr/>
              <a:t>5.5</a:t>
            </a:fld>
            <a:endParaRPr lang="ja-JP" altLang="en-US" sz="1000" dirty="0">
              <a:sym typeface="+mn-lt"/>
            </a:endParaRPr>
          </a:p>
        </p:txBody>
      </p:sp>
      <p:sp>
        <p:nvSpPr>
          <p:cNvPr id="133" name="テキスト プレースホルダ 9">
            <a:extLst>
              <a:ext uri="{FF2B5EF4-FFF2-40B4-BE49-F238E27FC236}">
                <a16:creationId xmlns:a16="http://schemas.microsoft.com/office/drawing/2014/main" id="{AD6B2E4D-EF8C-4B72-A009-30AD18E92FE1}"/>
              </a:ext>
            </a:extLst>
          </p:cNvPr>
          <p:cNvSpPr>
            <a:spLocks noGrp="1"/>
          </p:cNvSpPr>
          <p:nvPr>
            <p:custDataLst>
              <p:tags r:id="rId17"/>
            </p:custDataLst>
          </p:nvPr>
        </p:nvSpPr>
        <p:spPr bwMode="gray">
          <a:xfrm>
            <a:off x="204788" y="2847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6F7C2B9-AC31-4DBB-B9E5-5FBBF253E53A}" type="datetime'''''''''''''''''''''''''''''''''''''''''''6''.''0'">
              <a:rPr lang="en-US" altLang="en-US" sz="1000" smtClean="0"/>
              <a:pPr/>
              <a:t>6.0</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A039D928-10D2-4391-9705-1CD4731D7DD7}"/>
              </a:ext>
            </a:extLst>
          </p:cNvPr>
          <p:cNvSpPr>
            <a:spLocks noGrp="1"/>
          </p:cNvSpPr>
          <p:nvPr>
            <p:custDataLst>
              <p:tags r:id="rId18"/>
            </p:custDataLst>
          </p:nvPr>
        </p:nvSpPr>
        <p:spPr bwMode="gray">
          <a:xfrm>
            <a:off x="1158875" y="37877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6B4DA5-467B-45E9-8CB2-60D19833467B}" type="datetime'''4''''''''''''''''.''''''''''''0'''''''''''''''''''''">
              <a:rPr lang="en-US" altLang="en-US" sz="1000" smtClean="0"/>
              <a:pPr/>
              <a:t>4.0</a:t>
            </a:fld>
            <a:endParaRPr lang="ja-JP" altLang="en-US" sz="1000" dirty="0">
              <a:sym typeface="+mn-lt"/>
            </a:endParaRPr>
          </a:p>
        </p:txBody>
      </p:sp>
      <p:sp>
        <p:nvSpPr>
          <p:cNvPr id="24" name="テキスト プレースホルダ 9"/>
          <p:cNvSpPr>
            <a:spLocks noGrp="1"/>
          </p:cNvSpPr>
          <p:nvPr>
            <p:custDataLst>
              <p:tags r:id="rId19"/>
            </p:custDataLst>
          </p:nvPr>
        </p:nvSpPr>
        <p:spPr bwMode="auto">
          <a:xfrm>
            <a:off x="906463" y="61071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AC51C7-556B-48A9-AC09-6BFD145C53B4}"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20"/>
            </p:custDataLst>
          </p:nvPr>
        </p:nvSpPr>
        <p:spPr bwMode="auto">
          <a:xfrm>
            <a:off x="2066925"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3C24A43-600B-4F6E-94BC-54337959B030}"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21"/>
            </p:custDataLst>
          </p:nvPr>
        </p:nvSpPr>
        <p:spPr bwMode="auto">
          <a:xfrm>
            <a:off x="3157538"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ECBB6C9-3A60-494C-8E04-05B051EB3A29}"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2"/>
            </p:custDataLst>
          </p:nvPr>
        </p:nvSpPr>
        <p:spPr bwMode="auto">
          <a:xfrm>
            <a:off x="4248150"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ED3296-E13B-4293-BC98-9CE9DA6402A5}"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3"/>
            </p:custDataLst>
          </p:nvPr>
        </p:nvSpPr>
        <p:spPr bwMode="auto">
          <a:xfrm>
            <a:off x="5338763" y="61071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568BF2-17FB-4E00-9D33-032D43DA57D7}" type="datetime'''''''''''''''''''''''''''''''''2''''''''''''''''''''''1'''''">
              <a:rPr lang="en-US" altLang="en-US" sz="1000" smtClean="0"/>
              <a:pPr/>
              <a:t>21</a:t>
            </a:fld>
            <a:endParaRPr kumimoji="0" lang="ja-JP" altLang="en-US" sz="1000" dirty="0">
              <a:sym typeface="+mn-lt"/>
            </a:endParaRPr>
          </a:p>
        </p:txBody>
      </p:sp>
      <p:sp>
        <p:nvSpPr>
          <p:cNvPr id="92" name="テキスト プレースホルダ 9">
            <a:extLst>
              <a:ext uri="{FF2B5EF4-FFF2-40B4-BE49-F238E27FC236}">
                <a16:creationId xmlns:a16="http://schemas.microsoft.com/office/drawing/2014/main" id="{78490219-BA73-454B-8EF7-E5A682521E11}"/>
              </a:ext>
            </a:extLst>
          </p:cNvPr>
          <p:cNvSpPr>
            <a:spLocks noGrp="1"/>
          </p:cNvSpPr>
          <p:nvPr>
            <p:custDataLst>
              <p:tags r:id="rId24"/>
            </p:custDataLst>
          </p:nvPr>
        </p:nvSpPr>
        <p:spPr bwMode="gray">
          <a:xfrm>
            <a:off x="738188" y="45688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592A64-EBF1-477A-9D29-E9CFF1493195}" type="datetime'2''''''''''.''''''''''''''''5'''''''''''''''''''">
              <a:rPr lang="en-US" altLang="en-US" sz="1000" smtClean="0"/>
              <a:pPr/>
              <a:t>2.5</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866EBF71-7129-434F-83FD-24CA3BA10CDC}"/>
              </a:ext>
            </a:extLst>
          </p:cNvPr>
          <p:cNvSpPr>
            <a:spLocks noGrp="1"/>
          </p:cNvSpPr>
          <p:nvPr>
            <p:custDataLst>
              <p:tags r:id="rId25"/>
            </p:custDataLst>
          </p:nvPr>
        </p:nvSpPr>
        <p:spPr bwMode="gray">
          <a:xfrm>
            <a:off x="1828800" y="46053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040BE25-ADC4-44A2-A5FD-8261730FDE8D}" type="datetime'''''''''2.''''''''''''4'''''''''''''''''''''">
              <a:rPr lang="en-US" altLang="en-US" sz="1000" smtClean="0"/>
              <a:pPr/>
              <a:t>2.4</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B3B1314C-8129-4DB5-9D6F-6F67C606F07A}"/>
              </a:ext>
            </a:extLst>
          </p:cNvPr>
          <p:cNvSpPr>
            <a:spLocks noGrp="1"/>
          </p:cNvSpPr>
          <p:nvPr>
            <p:custDataLst>
              <p:tags r:id="rId26"/>
            </p:custDataLst>
          </p:nvPr>
        </p:nvSpPr>
        <p:spPr bwMode="gray">
          <a:xfrm>
            <a:off x="2919413" y="437673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B4D415-7B8F-426A-AD42-8985D2E3D793}" type="datetime'''''''''''''''''2''''''''''.''''''''8'''''''''''''">
              <a:rPr lang="en-US" altLang="en-US" sz="1000" smtClean="0"/>
              <a:pPr/>
              <a:t>2.8</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87BAF5D1-1392-4BD6-B12E-E857E94D855E}"/>
              </a:ext>
            </a:extLst>
          </p:cNvPr>
          <p:cNvSpPr>
            <a:spLocks noGrp="1"/>
          </p:cNvSpPr>
          <p:nvPr>
            <p:custDataLst>
              <p:tags r:id="rId27"/>
            </p:custDataLst>
          </p:nvPr>
        </p:nvSpPr>
        <p:spPr bwMode="gray">
          <a:xfrm>
            <a:off x="2249488" y="3676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99B478-5B3A-40CD-B53F-42EEF256EF53}" type="datetime'''4''''''''''''''''''.''2'">
              <a:rPr lang="en-US" altLang="en-US" sz="1000" smtClean="0"/>
              <a:pPr/>
              <a:t>4.2</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F9C92E90-4DF3-4870-AD09-58110579AFDA}"/>
              </a:ext>
            </a:extLst>
          </p:cNvPr>
          <p:cNvSpPr>
            <a:spLocks noGrp="1"/>
          </p:cNvSpPr>
          <p:nvPr>
            <p:custDataLst>
              <p:tags r:id="rId28"/>
            </p:custDataLst>
          </p:nvPr>
        </p:nvSpPr>
        <p:spPr bwMode="gray">
          <a:xfrm>
            <a:off x="3340100" y="3367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015087-EB91-490E-9868-BEDD37C1AABA}" type="datetime'''''''''''4.''''''''''''''''''''''''''''''''''''''''''8'''''">
              <a:rPr lang="en-US" altLang="en-US" sz="1000" smtClean="0"/>
              <a:pPr/>
              <a:t>4.8</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076672E1-E62A-45AA-935C-629C500C4DBC}"/>
              </a:ext>
            </a:extLst>
          </p:cNvPr>
          <p:cNvSpPr>
            <a:spLocks noGrp="1"/>
          </p:cNvSpPr>
          <p:nvPr>
            <p:custDataLst>
              <p:tags r:id="rId29"/>
            </p:custDataLst>
          </p:nvPr>
        </p:nvSpPr>
        <p:spPr bwMode="gray">
          <a:xfrm>
            <a:off x="4010025" y="40798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5D573C1-AE17-41C1-98F7-712218186D19}" type="datetime'''''''''''''''''''''''3''''''''''.''''''''''''''''4'''">
              <a:rPr lang="en-US" altLang="en-US" sz="1000" smtClean="0"/>
              <a:pPr/>
              <a:t>3.4</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559DE8A2-D380-42B9-873D-01D01E97FE4B}"/>
              </a:ext>
            </a:extLst>
          </p:cNvPr>
          <p:cNvSpPr>
            <a:spLocks noGrp="1"/>
          </p:cNvSpPr>
          <p:nvPr>
            <p:custDataLst>
              <p:tags r:id="rId30"/>
            </p:custDataLst>
          </p:nvPr>
        </p:nvSpPr>
        <p:spPr bwMode="gray">
          <a:xfrm>
            <a:off x="4430713" y="37671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909A38-A6C2-46C3-94FE-67701DC3D704}" type="datetime'''''''''4''''.''''''''''0'''''''''''''''''''''''''''''''">
              <a:rPr lang="en-US" altLang="en-US" sz="1000" smtClean="0"/>
              <a:pPr/>
              <a:t>4.0</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F00FFD76-5E2E-410F-82FE-31DC7FE503E5}"/>
              </a:ext>
            </a:extLst>
          </p:cNvPr>
          <p:cNvSpPr>
            <a:spLocks noGrp="1"/>
          </p:cNvSpPr>
          <p:nvPr>
            <p:custDataLst>
              <p:tags r:id="rId31"/>
            </p:custDataLst>
          </p:nvPr>
        </p:nvSpPr>
        <p:spPr bwMode="gray">
          <a:xfrm>
            <a:off x="5100638" y="35496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D4141D-B9EB-4D55-85FD-16BDEDC55662}" type="datetime'4''''''''''.''''''''''''''''''''''''''''''''''''''4'''''''''''">
              <a:rPr lang="en-US" altLang="en-US" sz="1000" smtClean="0"/>
              <a:pPr/>
              <a:t>4.4</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C0870734-E9A3-47C6-90B1-CC8BE10C19FB}"/>
              </a:ext>
            </a:extLst>
          </p:cNvPr>
          <p:cNvSpPr>
            <a:spLocks noGrp="1"/>
          </p:cNvSpPr>
          <p:nvPr>
            <p:custDataLst>
              <p:tags r:id="rId32"/>
            </p:custDataLst>
          </p:nvPr>
        </p:nvSpPr>
        <p:spPr bwMode="gray">
          <a:xfrm>
            <a:off x="5521325" y="27828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5A9E65-E3C7-4557-92D2-6B755B90B793}" type="datetime'''''''''''''''''5''''.''''''''''''''9'''''''''''''''''''''''">
              <a:rPr lang="en-US" altLang="en-US" sz="1000" smtClean="0"/>
              <a:pPr/>
              <a:t>5.9</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80552" y="263691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34888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0" name="Chart 69">
            <a:extLst>
              <a:ext uri="{FF2B5EF4-FFF2-40B4-BE49-F238E27FC236}">
                <a16:creationId xmlns:a16="http://schemas.microsoft.com/office/drawing/2014/main" id="{FB2BE9E7-2688-45D7-8466-BBDC78A1E1F2}"/>
              </a:ext>
            </a:extLst>
          </p:cNvPr>
          <p:cNvGraphicFramePr/>
          <p:nvPr>
            <p:custDataLst>
              <p:tags r:id="rId33"/>
            </p:custDataLst>
          </p:nvPr>
        </p:nvGraphicFramePr>
        <p:xfrm>
          <a:off x="7008813" y="3325813"/>
          <a:ext cx="2513012" cy="2498725"/>
        </p:xfrm>
        <a:graphic>
          <a:graphicData uri="http://schemas.openxmlformats.org/drawingml/2006/chart">
            <c:chart xmlns:c="http://schemas.openxmlformats.org/drawingml/2006/chart" xmlns:r="http://schemas.openxmlformats.org/officeDocument/2006/relationships" r:id="rId48"/>
          </a:graphicData>
        </a:graphic>
      </p:graphicFrame>
      <p:sp>
        <p:nvSpPr>
          <p:cNvPr id="37" name="テキスト プレースホルダ 9"/>
          <p:cNvSpPr>
            <a:spLocks noGrp="1"/>
          </p:cNvSpPr>
          <p:nvPr>
            <p:custDataLst>
              <p:tags r:id="rId34"/>
            </p:custDataLst>
          </p:nvPr>
        </p:nvSpPr>
        <p:spPr bwMode="auto">
          <a:xfrm>
            <a:off x="7523163" y="569277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5567811-7171-47D2-AE78-568C42617BA4}" type="datetime'''''''ド''イ''''''''''''ツ'''''''''''''''''''''''''''''">
              <a:rPr lang="ja-JP" altLang="en-US" sz="1000" smtClean="0"/>
              <a:pPr/>
              <a:t>ドイツ</a:t>
            </a:fld>
            <a:endParaRPr kumimoji="0" lang="ja-JP" altLang="en-US" sz="1000" dirty="0">
              <a:sym typeface="+mn-lt"/>
            </a:endParaRPr>
          </a:p>
        </p:txBody>
      </p:sp>
      <p:sp>
        <p:nvSpPr>
          <p:cNvPr id="33" name="テキスト プレースホルダ 9"/>
          <p:cNvSpPr>
            <a:spLocks noGrp="1"/>
          </p:cNvSpPr>
          <p:nvPr>
            <p:custDataLst>
              <p:tags r:id="rId35"/>
            </p:custDataLst>
          </p:nvPr>
        </p:nvSpPr>
        <p:spPr bwMode="auto">
          <a:xfrm>
            <a:off x="8880475" y="34004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8D9373D-95FB-4A96-B6FF-4937199EBCEF}" type="datetime'中''''''''''''国'''''''''''''''''''''''">
              <a:rPr lang="ja-JP" altLang="en-US" sz="1000" smtClean="0"/>
              <a:pPr/>
              <a:t>中国</a:t>
            </a:fld>
            <a:endParaRPr kumimoji="0" lang="ja-JP" altLang="en-US" sz="1000" dirty="0">
              <a:sym typeface="+mn-lt"/>
            </a:endParaRPr>
          </a:p>
        </p:txBody>
      </p:sp>
      <p:sp>
        <p:nvSpPr>
          <p:cNvPr id="51" name="テキスト プレースホルダ 9"/>
          <p:cNvSpPr>
            <a:spLocks noGrp="1"/>
          </p:cNvSpPr>
          <p:nvPr>
            <p:custDataLst>
              <p:tags r:id="rId36"/>
            </p:custDataLst>
          </p:nvPr>
        </p:nvSpPr>
        <p:spPr bwMode="auto">
          <a:xfrm>
            <a:off x="6865938" y="377507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DE83171-9055-4FE1-939F-1473FD617DF6}" type="datetime'''''''そ''''''''''''''''の''''''''''''他'''''''''''''''''">
              <a:rPr lang="ja-JP" altLang="en-US" sz="1000"/>
              <a:pPr marL="0" indent="0" algn="r">
                <a:spcBef>
                  <a:spcPct val="0"/>
                </a:spcBef>
                <a:buNone/>
              </a:pPr>
              <a:t>その他</a:t>
            </a:fld>
            <a:endParaRPr kumimoji="0" lang="ja-JP" altLang="en-US" sz="1000" dirty="0">
              <a:sym typeface="+mn-lt"/>
            </a:endParaRPr>
          </a:p>
        </p:txBody>
      </p:sp>
      <p:sp>
        <p:nvSpPr>
          <p:cNvPr id="39" name="テキスト プレースホルダ 9"/>
          <p:cNvSpPr>
            <a:spLocks noGrp="1"/>
          </p:cNvSpPr>
          <p:nvPr>
            <p:custDataLst>
              <p:tags r:id="rId37"/>
            </p:custDataLst>
          </p:nvPr>
        </p:nvSpPr>
        <p:spPr bwMode="auto">
          <a:xfrm>
            <a:off x="6996113" y="52419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E7CBF2B-9DD9-49EE-94BC-0C6E92FE1C89}" type="datetime'''日''''''''''''''''''''''''''''本'''''''''''''''">
              <a:rPr lang="ja-JP" altLang="en-US" sz="1000" smtClean="0"/>
              <a:pPr/>
              <a:t>日本</a:t>
            </a:fld>
            <a:endParaRPr kumimoji="0" lang="ja-JP" altLang="en-US" sz="1000" dirty="0">
              <a:sym typeface="+mn-lt"/>
            </a:endParaRPr>
          </a:p>
        </p:txBody>
      </p:sp>
      <p:sp>
        <p:nvSpPr>
          <p:cNvPr id="34" name="テキスト プレースホルダ 9"/>
          <p:cNvSpPr>
            <a:spLocks noGrp="1"/>
          </p:cNvSpPr>
          <p:nvPr>
            <p:custDataLst>
              <p:tags r:id="rId38"/>
            </p:custDataLst>
          </p:nvPr>
        </p:nvSpPr>
        <p:spPr bwMode="auto">
          <a:xfrm>
            <a:off x="9471025" y="46291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6BB956C-5065-4198-99D1-D6B04A46FE23}" type="datetime'''''''''''ア''''''''''''メリ''''''''''''カ'''''''''">
              <a:rPr lang="ja-JP" altLang="en-US" sz="1000" smtClean="0"/>
              <a:pPr/>
              <a:t>アメリカ</a:t>
            </a:fld>
            <a:endParaRPr kumimoji="0" lang="ja-JP" altLang="en-US" sz="1000" dirty="0">
              <a:sym typeface="+mn-lt"/>
            </a:endParaRPr>
          </a:p>
        </p:txBody>
      </p:sp>
      <p:sp>
        <p:nvSpPr>
          <p:cNvPr id="35" name="テキスト プレースホルダ 9"/>
          <p:cNvSpPr>
            <a:spLocks noGrp="1"/>
          </p:cNvSpPr>
          <p:nvPr>
            <p:custDataLst>
              <p:tags r:id="rId39"/>
            </p:custDataLst>
          </p:nvPr>
        </p:nvSpPr>
        <p:spPr bwMode="auto">
          <a:xfrm>
            <a:off x="8731249" y="5673725"/>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CD33504-6D5A-4FB7-A05E-C69D98193B06}" type="datetime'シ''''ン''''''''''''''''''ガ''''''''''''''''ポー''''ル'''''''''">
              <a:rPr lang="ja-JP" altLang="en-US" sz="1000" smtClean="0"/>
              <a:pPr/>
              <a:t>シンガポール</a:t>
            </a:fld>
            <a:endParaRPr kumimoji="0" lang="ja-JP" altLang="en-US" sz="1000" dirty="0">
              <a:sym typeface="+mn-lt"/>
            </a:endParaRPr>
          </a:p>
        </p:txBody>
      </p:sp>
      <p:sp>
        <p:nvSpPr>
          <p:cNvPr id="25" name="Rectangle 24"/>
          <p:cNvSpPr/>
          <p:nvPr>
            <p:custDataLst>
              <p:tags r:id="rId40"/>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Rectangle 18"/>
          <p:cNvSpPr/>
          <p:nvPr>
            <p:custDataLst>
              <p:tags r:id="rId41"/>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2"/>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3"/>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014602"/>
            <a:ext cx="9505056" cy="11902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年までは輸入が輸出を大きく上回っていたが、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年以降は輸出額に伸びが見られる。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年時点の輸入相手国は、中国、アメリカ、シンガポールなどがあり、日本は約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を占めている。なお、高度な医療機器については、輸入依存度が高い。 </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テキスト ボックス 21">
            <a:extLst>
              <a:ext uri="{FF2B5EF4-FFF2-40B4-BE49-F238E27FC236}">
                <a16:creationId xmlns:a16="http://schemas.microsoft.com/office/drawing/2014/main" id="{1B9985A9-735D-4B1A-B80B-ED2A1888B3BB}"/>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00258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主要メーカー（日本企業以外）</a:t>
            </a:r>
          </a:p>
        </p:txBody>
      </p:sp>
      <p:sp>
        <p:nvSpPr>
          <p:cNvPr id="4" name="テキスト ボックス 3"/>
          <p:cNvSpPr txBox="1"/>
          <p:nvPr/>
        </p:nvSpPr>
        <p:spPr>
          <a:xfrm>
            <a:off x="200472" y="1124744"/>
            <a:ext cx="9505056" cy="99924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公立病院では、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年代に、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ODA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（無償資金協力）で日本の医療機器が提供されたため、日本製の医療機器が多数使用されていたが、更新時に欧米製への切り替えが進み、欧米製のシェアが高い。民間病院も同様に欧米系が強い。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医師の留学先として欧米が多くなっており、留学先で使用していた医療機器を使用するという点も、大きく影響している。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現地メーカーの存在は確認できず、存在したとしてもほぼプレゼンスがない状況である。</a:t>
            </a:r>
          </a:p>
        </p:txBody>
      </p:sp>
      <p:graphicFrame>
        <p:nvGraphicFramePr>
          <p:cNvPr id="5" name="表 4"/>
          <p:cNvGraphicFramePr>
            <a:graphicFrameLocks noGrp="1"/>
          </p:cNvGraphicFramePr>
          <p:nvPr/>
        </p:nvGraphicFramePr>
        <p:xfrm>
          <a:off x="200471" y="2636912"/>
          <a:ext cx="9504168" cy="3736468"/>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152000">
                  <a:extLst>
                    <a:ext uri="{9D8B030D-6E8A-4147-A177-3AD203B41FA5}">
                      <a16:colId xmlns:a16="http://schemas.microsoft.com/office/drawing/2014/main" val="20002"/>
                    </a:ext>
                  </a:extLst>
                </a:gridCol>
                <a:gridCol w="1152000">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3456000">
                  <a:extLst>
                    <a:ext uri="{9D8B030D-6E8A-4147-A177-3AD203B41FA5}">
                      <a16:colId xmlns:a16="http://schemas.microsoft.com/office/drawing/2014/main" val="20005"/>
                    </a:ext>
                  </a:extLst>
                </a:gridCol>
              </a:tblGrid>
              <a:tr h="319321">
                <a:tc>
                  <a:txBody>
                    <a:bodyPr/>
                    <a:lstStyle/>
                    <a:p>
                      <a:pPr algn="ctr" fontAlgn="ctr" hangingPunct="0"/>
                      <a:r>
                        <a:rPr kumimoji="1" lang="ja-JP" altLang="en-US" sz="1200" b="0" dirty="0">
                          <a:latin typeface="HGP創英角ｺﾞｼｯｸUB" panose="020B0900000000000000" pitchFamily="50" charset="-128"/>
                          <a:ea typeface="HGP創英角ｺﾞｼｯｸUB" panose="020B0900000000000000" pitchFamily="50" charset="-128"/>
                        </a:rPr>
                        <a:t>メーカー名</a:t>
                      </a: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得意分野</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0"/>
                      <a:r>
                        <a:rPr kumimoji="1" lang="ja-JP" altLang="en-US" sz="12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04114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放射線腫瘍分野で極めて</a:t>
                      </a: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高いシェア</a:t>
                      </a:r>
                      <a:endPar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Varian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Medical</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System</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と提携）</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エネルギーなど</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他の事業部門を含む</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フィリピン拠点（現地法人）全体の売上</a:t>
                      </a:r>
                    </a:p>
                  </a:txBody>
                  <a:tcPr marL="36000" marR="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324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年時点）</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現地法人との事業分野の</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区分けは不明</a:t>
                      </a: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高シェアの要因はアフターサービス（メンテナンス）の充実度。有識者によれば、夜中でも</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時間以内にエンジニアが駆けつけられるような体制をとっている。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現地ジャーナリストによると、フィリピンには土着のドイツ人が多数おり、ドイツ人会が形成されている。これらの人材がディストリビューターとなり、民間病院にドイツ製品の売り込みをかけている。</a:t>
                      </a:r>
                      <a:endParaRPr kumimoji="1" lang="en-US" altLang="ja-JP" sz="900" dirty="0">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主に診断機器に</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おいて高いシェア</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PELI:</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Electronics and Lighting,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1918</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年より営業）</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一部の医療機器については、</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子会社）が代理店となっている。</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792000">
                <a:tc>
                  <a:txBody>
                    <a:bodyPr/>
                    <a:lstStyle/>
                    <a:p>
                      <a:pPr algn="ctr" fontAlgn="ctr"/>
                      <a:r>
                        <a:rPr kumimoji="1" lang="en-US" altLang="ja-JP" sz="12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超音波診断装置</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他の事業部門を含む</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1,100</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（時点不明）</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HealthSolutions</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Enterprises, Inc.</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Tao Corporation</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子会社）</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現地拠点との事業分野</a:t>
                      </a:r>
                      <a:b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の区分けは不明</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有識者によれば、フィリピンにおける</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GE</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のプレゼンス・シェアは低く、代理店でもメンテナンスできるような機器しか入り込めていない。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920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ＭＳ Ｐゴシック" panose="020B0600070205080204" pitchFamily="50" charset="-128"/>
                          <a:ea typeface="ＭＳ Ｐゴシック" panose="020B0600070205080204" pitchFamily="50" charset="-128"/>
                        </a:rPr>
                        <a:t>中韓系</a:t>
                      </a: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一般の</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線装置など</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シェアはまだ低い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コモディティクラスとなった医療機器については、中韓系が導入されつつある。これらの機器については、韓国メーカーや、中国</a:t>
                      </a:r>
                      <a:r>
                        <a:rPr kumimoji="1" lang="en-US" altLang="ja-JP" sz="9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Mindray</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に対する評価は悪くない。</a:t>
                      </a:r>
                      <a:endPar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中国製の内視鏡も営業がかけられているが、評判は悪い。</a:t>
                      </a:r>
                    </a:p>
                  </a:txBody>
                  <a:tcPr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
        <p:nvSpPr>
          <p:cNvPr id="12" name="Rectangle 6"/>
          <p:cNvSpPr>
            <a:spLocks noChangeArrowheads="1"/>
          </p:cNvSpPr>
          <p:nvPr/>
        </p:nvSpPr>
        <p:spPr bwMode="auto">
          <a:xfrm>
            <a:off x="200472" y="2276872"/>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主な外資メーカーの現況（日系メーカー以外）</a:t>
            </a:r>
          </a:p>
        </p:txBody>
      </p:sp>
    </p:spTree>
    <p:extLst>
      <p:ext uri="{BB962C8B-B14F-4D97-AF65-F5344CB8AC3E}">
        <p14:creationId xmlns:p14="http://schemas.microsoft.com/office/powerpoint/2010/main" val="2774787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2079260775"/>
              </p:ext>
            </p:extLst>
          </p:nvPr>
        </p:nvGraphicFramePr>
        <p:xfrm>
          <a:off x="200023" y="1412776"/>
          <a:ext cx="9504000" cy="47412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err="1">
                          <a:solidFill>
                            <a:schemeClr val="tx1"/>
                          </a:solidFill>
                          <a:effectLst/>
                          <a:latin typeface="+mn-lt"/>
                          <a:ea typeface="ＭＳ Ｐゴシック" panose="020B0600070205080204" pitchFamily="50" charset="-128"/>
                          <a:cs typeface="+mn-cs"/>
                        </a:rPr>
                        <a:t>Arkray</a:t>
                      </a:r>
                      <a:r>
                        <a:rPr kumimoji="1" lang="en-US" altLang="ja-JP" sz="1100" b="0" i="0" u="none" strike="noStrike" kern="1200" dirty="0">
                          <a:solidFill>
                            <a:schemeClr val="tx1"/>
                          </a:solidFill>
                          <a:effectLst/>
                          <a:latin typeface="+mn-lt"/>
                          <a:ea typeface="ＭＳ Ｐゴシック" panose="020B0600070205080204" pitchFamily="50" charset="-128"/>
                          <a:cs typeface="+mn-cs"/>
                        </a:rPr>
                        <a:t> Co. ltd.,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Arkray</a:t>
                      </a:r>
                      <a:r>
                        <a:rPr kumimoji="1" lang="ja-JP" altLang="en-US" sz="1100" b="0" i="0" u="none" strike="noStrike" kern="1200" baseline="0" dirty="0">
                          <a:solidFill>
                            <a:schemeClr val="tx1"/>
                          </a:solidFill>
                          <a:effectLst/>
                          <a:latin typeface="+mn-lt"/>
                          <a:ea typeface="ＭＳ Ｐゴシック" panose="020B0600070205080204" pitchFamily="50" charset="-128"/>
                          <a:cs typeface="+mn-cs"/>
                        </a:rPr>
                        <a:t> </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Industry, Inc.</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アークレイ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機器、試薬の製造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FUJIFILM</a:t>
                      </a:r>
                      <a:r>
                        <a:rPr kumimoji="1" lang="en-US" sz="1100" b="0" i="0" u="none" strike="noStrike" kern="1200" baseline="0" dirty="0">
                          <a:solidFill>
                            <a:srgbClr val="000000"/>
                          </a:solidFill>
                          <a:effectLst/>
                          <a:latin typeface="+mn-lt"/>
                          <a:ea typeface="ＭＳ Ｐゴシック" panose="020B0600070205080204" pitchFamily="50" charset="-128"/>
                          <a:cs typeface="+mn-cs"/>
                        </a:rPr>
                        <a:t> M 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Hewtech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平河ヒューテック</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医療部品、電線・加工品の製造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Hoya Lens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HOYA</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眼鏡用レンズ、関連機器の製造・販売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JMS Healthcare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Phl</a:t>
                      </a:r>
                      <a:r>
                        <a:rPr kumimoji="1" lang="en-US" altLang="ja-JP" sz="1100" b="0" i="0" u="none" strike="noStrike" kern="1200" dirty="0">
                          <a:solidFill>
                            <a:schemeClr val="tx1"/>
                          </a:solidFill>
                          <a:effectLst/>
                          <a:latin typeface="+mn-lt"/>
                          <a:ea typeface="ＭＳ Ｐゴシック" panose="020B0600070205080204" pitchFamily="50" charset="-128"/>
                          <a:cs typeface="+mn-cs"/>
                        </a:rPr>
                        <a:t>,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JMS</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133</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P. IMES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アイメス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生産設備、試験装置の製造、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OEM</a:t>
                      </a:r>
                      <a:r>
                        <a:rPr kumimoji="1" lang="ja-JP" altLang="en-US" sz="1000" b="0" i="0" u="none" strike="noStrike" kern="1200" dirty="0">
                          <a:solidFill>
                            <a:schemeClr val="tx1"/>
                          </a:solidFill>
                          <a:effectLst/>
                          <a:latin typeface="+mn-lt"/>
                          <a:ea typeface="ＭＳ Ｐゴシック" panose="020B0600070205080204" pitchFamily="50" charset="-128"/>
                          <a:cs typeface="+mn-cs"/>
                        </a:rPr>
                        <a:t>製品の製造、プラスチック射出成形、計測器校正サービス、医療機器の製造、</a:t>
                      </a:r>
                      <a:r>
                        <a:rPr kumimoji="1" lang="en-US" altLang="ja-JP" sz="1000" b="0" i="0" u="none" strike="noStrike" kern="1200" dirty="0">
                          <a:solidFill>
                            <a:schemeClr val="tx1"/>
                          </a:solidFill>
                          <a:effectLst/>
                          <a:latin typeface="+mn-lt"/>
                          <a:ea typeface="ＭＳ Ｐゴシック" panose="020B0600070205080204" pitchFamily="50" charset="-128"/>
                          <a:cs typeface="+mn-cs"/>
                        </a:rPr>
                        <a:t>PCB</a:t>
                      </a:r>
                      <a:r>
                        <a:rPr kumimoji="1" lang="ja-JP" altLang="en-US" sz="1000" b="0" i="0" u="none" strike="noStrike" kern="1200" dirty="0">
                          <a:solidFill>
                            <a:schemeClr val="tx1"/>
                          </a:solidFill>
                          <a:effectLst/>
                          <a:latin typeface="+mn-lt"/>
                          <a:ea typeface="ＭＳ Ｐゴシック" panose="020B0600070205080204" pitchFamily="50" charset="-128"/>
                          <a:cs typeface="+mn-cs"/>
                        </a:rPr>
                        <a:t>実装</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721</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Shimadzu Philippines Corp</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島津製作所</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計測・医用機器の販売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84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rgbClr val="000000"/>
                          </a:solidFill>
                          <a:effectLst/>
                          <a:latin typeface="+mn-lt"/>
                          <a:ea typeface="ＭＳ Ｐゴシック" panose="020B0600070205080204" pitchFamily="50" charset="-128"/>
                        </a:rPr>
                        <a:t>Sysmex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検体検査機器、試薬、検査情報システムの販売・サービス・サポート</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Marketing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10" name="テキスト ボックス 9"/>
          <p:cNvSpPr txBox="1"/>
          <p:nvPr/>
        </p:nvSpPr>
        <p:spPr>
          <a:xfrm>
            <a:off x="181643" y="6467575"/>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Tree>
    <p:extLst>
      <p:ext uri="{BB962C8B-B14F-4D97-AF65-F5344CB8AC3E}">
        <p14:creationId xmlns:p14="http://schemas.microsoft.com/office/powerpoint/2010/main" val="9761232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フィリピン／医療関連／医療機器</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3865470269"/>
              </p:ext>
            </p:extLst>
          </p:nvPr>
        </p:nvGraphicFramePr>
        <p:xfrm>
          <a:off x="200023" y="1412776"/>
          <a:ext cx="9504000" cy="1620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Terumo (Philippines)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rgbClr val="000000"/>
                          </a:solidFill>
                          <a:effectLst/>
                          <a:latin typeface="+mn-lt"/>
                          <a:ea typeface="ＭＳ Ｐゴシック" panose="020B0600070205080204" pitchFamily="50" charset="-128"/>
                          <a:cs typeface="+mn-cs"/>
                        </a:rPr>
                        <a:t>医薬機器の製造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rgbClr val="000000"/>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rgbClr val="000000"/>
                          </a:solidFill>
                          <a:effectLst/>
                          <a:latin typeface="+mn-lt"/>
                          <a:ea typeface="ＭＳ Ｐゴシック" panose="020B0600070205080204" pitchFamily="50" charset="-128"/>
                          <a:cs typeface="+mn-cs"/>
                        </a:rPr>
                        <a:t>Paris Miki</a:t>
                      </a:r>
                      <a:r>
                        <a:rPr kumimoji="1" lang="en-US" sz="1100" b="0" i="0" u="none" strike="noStrike" kern="1200" baseline="0" dirty="0">
                          <a:solidFill>
                            <a:srgbClr val="000000"/>
                          </a:solidFill>
                          <a:effectLst/>
                          <a:latin typeface="+mn-lt"/>
                          <a:ea typeface="ＭＳ Ｐゴシック" panose="020B0600070205080204" pitchFamily="50" charset="-128"/>
                          <a:cs typeface="+mn-cs"/>
                        </a:rPr>
                        <a:t> </a:t>
                      </a:r>
                      <a:r>
                        <a:rPr kumimoji="1" lang="en-US" altLang="ja-JP" sz="1100" b="0" i="0" u="none" strike="noStrike" kern="1200" dirty="0">
                          <a:solidFill>
                            <a:srgbClr val="000000"/>
                          </a:solidFill>
                          <a:effectLst/>
                          <a:latin typeface="+mn-lt"/>
                          <a:ea typeface="ＭＳ Ｐゴシック" panose="020B0600070205080204" pitchFamily="50" charset="-128"/>
                          <a:cs typeface="+mn-cs"/>
                        </a:rPr>
                        <a:t>Philippines Inc.</a:t>
                      </a:r>
                      <a:endParaRPr kumimoji="1" lang="en-US" sz="1100" b="0" i="0" u="none" strike="noStrike" kern="1200" dirty="0">
                        <a:solidFill>
                          <a:srgbClr val="000000"/>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rgbClr val="000000"/>
                          </a:solidFill>
                          <a:effectLst/>
                          <a:latin typeface="+mn-lt"/>
                          <a:ea typeface="ＭＳ Ｐゴシック" panose="020B0600070205080204" pitchFamily="50" charset="-128"/>
                        </a:rPr>
                        <a:t>三城ホールディングス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mn-lt"/>
                          <a:ea typeface="ＭＳ Ｐゴシック" panose="020B0600070205080204" pitchFamily="50" charset="-128"/>
                        </a:rPr>
                        <a:t>眼鏡小売業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rgbClr val="000000"/>
                          </a:solidFill>
                          <a:effectLst/>
                          <a:latin typeface="+mn-lt"/>
                          <a:ea typeface="ＭＳ Ｐゴシック" panose="020B0600070205080204" pitchFamily="50" charset="-128"/>
                        </a:rPr>
                        <a:t>10</a:t>
                      </a:r>
                      <a:endParaRPr lang="ja-JP" altLang="en-US" sz="1100" b="0" i="0" u="none" strike="noStrike" dirty="0">
                        <a:solidFill>
                          <a:srgbClr val="000000"/>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Toyoflex Cebu Corp.</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トヨフレックス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産業機器用部材等の製造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1,239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10" name="テキスト ボックス 9"/>
          <p:cNvSpPr txBox="1"/>
          <p:nvPr/>
        </p:nvSpPr>
        <p:spPr>
          <a:xfrm>
            <a:off x="200472" y="6309320"/>
            <a:ext cx="9705528" cy="216024"/>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※No.13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solidFill>
                  <a:srgbClr val="000000"/>
                </a:solidFill>
                <a:ea typeface="ＭＳ Ｐゴシック" panose="020B0600070205080204" pitchFamily="50" charset="-128"/>
              </a:rPr>
              <a:t>Toyoflex</a:t>
            </a:r>
            <a:r>
              <a:rPr lang="en-US" altLang="ja-JP" sz="800" dirty="0">
                <a:solidFill>
                  <a:srgbClr val="000000"/>
                </a:solidFill>
                <a:ea typeface="ＭＳ Ｐゴシック" panose="020B0600070205080204" pitchFamily="50" charset="-128"/>
              </a:rPr>
              <a:t> Cebu Corp.</a:t>
            </a:r>
            <a:r>
              <a:rPr lang="ja-JP" altLang="en-US" sz="800" dirty="0">
                <a:solidFill>
                  <a:srgbClr val="000000"/>
                </a:solidFill>
                <a:ea typeface="ＭＳ Ｐゴシック" panose="020B0600070205080204" pitchFamily="50" charset="-128"/>
              </a:rPr>
              <a:t>　は同社ホームページにて</a:t>
            </a:r>
            <a:r>
              <a:rPr lang="ja-JP" altLang="en-US" sz="800" dirty="0"/>
              <a:t>「医療用コイルスプリングの生産」が事業内容に含まれていることから一覧に残している。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723166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992560" y="2273565"/>
            <a:ext cx="1290072" cy="509104"/>
          </a:xfrm>
          <a:prstGeom prst="roundRect">
            <a:avLst>
              <a:gd name="adj" fmla="val 50000"/>
            </a:avLst>
          </a:prstGeom>
          <a:gradFill flip="none" rotWithShape="1">
            <a:gsLst>
              <a:gs pos="0">
                <a:srgbClr val="FB8265"/>
              </a:gs>
              <a:gs pos="100000">
                <a:schemeClr val="bg1"/>
              </a:gs>
            </a:gsLst>
            <a:path path="shape">
              <a:fillToRect l="50000" t="50000" r="50000" b="50000"/>
            </a:path>
            <a:tileRect/>
          </a:gradFill>
        </p:spPr>
        <p:txBody>
          <a:bodyPr wrap="none" lIns="0" tIns="0" rIns="0" bIns="0" rtlCol="0" anchor="ctr" anchorCtr="0">
            <a:noAutofit/>
          </a:bodyPr>
          <a:lstStyle/>
          <a:p>
            <a:pPr algn="ctr" fontAlgn="ctr"/>
            <a:r>
              <a:rPr kumimoji="1"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rPr>
              <a:t>有 利</a:t>
            </a:r>
          </a:p>
        </p:txBody>
      </p:sp>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日本企業の動向と評価</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現地医療機関からは、日本製品の印象として、政府の補助がないと購入が難しいとの声があがっている。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「購入が難しい」と</a:t>
            </a:r>
            <a:r>
              <a:rPr lang="ja-JP" altLang="en-US" sz="1400" spc="-20" dirty="0">
                <a:latin typeface="Arial" panose="020B0604020202020204" pitchFamily="34" charset="0"/>
                <a:ea typeface="ＭＳ Ｐゴシック" panose="020B0600070205080204" pitchFamily="50" charset="-128"/>
                <a:cs typeface="Arial" panose="020B0604020202020204" pitchFamily="34" charset="0"/>
              </a:rPr>
              <a:t>は、日本製品が欧米製品と比較して一義的に価格が高いということではなく、販売金融の状況も関係している。</a:t>
            </a:r>
          </a:p>
        </p:txBody>
      </p:sp>
      <p:sp>
        <p:nvSpPr>
          <p:cNvPr id="5" name="角丸四角形 4"/>
          <p:cNvSpPr/>
          <p:nvPr/>
        </p:nvSpPr>
        <p:spPr>
          <a:xfrm>
            <a:off x="2172916" y="1990582"/>
            <a:ext cx="2132012"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欧米の医療機器メーカー</a:t>
            </a:r>
          </a:p>
        </p:txBody>
      </p:sp>
      <p:sp>
        <p:nvSpPr>
          <p:cNvPr id="6" name="角丸四角形 5"/>
          <p:cNvSpPr/>
          <p:nvPr/>
        </p:nvSpPr>
        <p:spPr>
          <a:xfrm>
            <a:off x="5628473" y="1990582"/>
            <a:ext cx="2133666" cy="288032"/>
          </a:xfrm>
          <a:prstGeom prst="roundRect">
            <a:avLst>
              <a:gd name="adj" fmla="val 50000"/>
            </a:avLst>
          </a:prstGeom>
          <a:solidFill>
            <a:srgbClr val="5F8AC3"/>
          </a:solidFill>
        </p:spPr>
        <p:txBody>
          <a:bodyPr wrap="none" anchor="ctr" anchorCtr="0">
            <a:noAutofit/>
          </a:bodyPr>
          <a:lstStyle/>
          <a:p>
            <a:pPr algn="ctr" fontAlgn="ctr"/>
            <a:r>
              <a:rPr lang="ja-JP" altLang="en-US" sz="1400" b="1" dirty="0">
                <a:solidFill>
                  <a:schemeClr val="bg1"/>
                </a:solidFill>
                <a:latin typeface="ＭＳ Ｐゴシック" panose="020B0600070205080204" pitchFamily="50" charset="-128"/>
                <a:ea typeface="ＭＳ Ｐゴシック" panose="020B0600070205080204" pitchFamily="50" charset="-128"/>
              </a:rPr>
              <a:t>日本の医療機器メーカー</a:t>
            </a:r>
          </a:p>
        </p:txBody>
      </p:sp>
      <p:sp>
        <p:nvSpPr>
          <p:cNvPr id="7" name="正方形/長方形 6"/>
          <p:cNvSpPr/>
          <p:nvPr/>
        </p:nvSpPr>
        <p:spPr>
          <a:xfrm>
            <a:off x="1856656" y="2278613"/>
            <a:ext cx="2764532" cy="646331"/>
          </a:xfrm>
          <a:prstGeom prst="rect">
            <a:avLst/>
          </a:prstGeom>
        </p:spPr>
        <p:txBody>
          <a:bodyPr wrap="square">
            <a:spAutoFit/>
          </a:bodyPr>
          <a:lstStyle/>
          <a:p>
            <a:pPr algn="ct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ジョイントベンチャー方式や</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医療機器購入のための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ローン（</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ex. Siemens Roan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）などを提供</a:t>
            </a:r>
          </a:p>
        </p:txBody>
      </p:sp>
      <p:sp>
        <p:nvSpPr>
          <p:cNvPr id="8" name="正方形/長方形 7"/>
          <p:cNvSpPr/>
          <p:nvPr/>
        </p:nvSpPr>
        <p:spPr>
          <a:xfrm>
            <a:off x="5313040" y="2278613"/>
            <a:ext cx="2764532" cy="276999"/>
          </a:xfrm>
          <a:prstGeom prst="rect">
            <a:avLst/>
          </a:prstGeom>
        </p:spPr>
        <p:txBody>
          <a:bodyPr wrap="square">
            <a:spAutoFit/>
          </a:bodyPr>
          <a:lstStyle/>
          <a:p>
            <a:pPr algn="ctr"/>
            <a:r>
              <a:rPr lang="ja-JP" altLang="en-US" sz="1200" dirty="0"/>
              <a:t>基本的に一括払い（前払い）</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山形 8"/>
          <p:cNvSpPr/>
          <p:nvPr/>
        </p:nvSpPr>
        <p:spPr>
          <a:xfrm>
            <a:off x="4715373" y="1990581"/>
            <a:ext cx="475252" cy="792088"/>
          </a:xfrm>
          <a:prstGeom prst="chevron">
            <a:avLst>
              <a:gd name="adj" fmla="val 72204"/>
            </a:avLst>
          </a:prstGeom>
          <a:solidFill>
            <a:srgbClr val="C71F0D"/>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extLst>
              <p:ext uri="{D42A27DB-BD31-4B8C-83A1-F6EECF244321}">
                <p14:modId xmlns:p14="http://schemas.microsoft.com/office/powerpoint/2010/main" val="3989381447"/>
              </p:ext>
            </p:extLst>
          </p:nvPr>
        </p:nvGraphicFramePr>
        <p:xfrm>
          <a:off x="200472" y="3501009"/>
          <a:ext cx="9505055" cy="2847431"/>
        </p:xfrm>
        <a:graphic>
          <a:graphicData uri="http://schemas.openxmlformats.org/drawingml/2006/table">
            <a:tbl>
              <a:tblPr firstRow="1" bandRow="1">
                <a:tableStyleId>{2D5ABB26-0587-4C30-8999-92F81FD0307C}</a:tableStyleId>
              </a:tblPr>
              <a:tblGrid>
                <a:gridCol w="144016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944216">
                  <a:extLst>
                    <a:ext uri="{9D8B030D-6E8A-4147-A177-3AD203B41FA5}">
                      <a16:colId xmlns:a16="http://schemas.microsoft.com/office/drawing/2014/main" val="20003"/>
                    </a:ext>
                  </a:extLst>
                </a:gridCol>
                <a:gridCol w="3168351">
                  <a:extLst>
                    <a:ext uri="{9D8B030D-6E8A-4147-A177-3AD203B41FA5}">
                      <a16:colId xmlns:a16="http://schemas.microsoft.com/office/drawing/2014/main" val="20004"/>
                    </a:ext>
                  </a:extLst>
                </a:gridCol>
              </a:tblGrid>
              <a:tr h="332905">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メーカー名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a:solidFill>
                            <a:schemeClr val="bg1"/>
                          </a:solidFill>
                          <a:latin typeface="HGP創英角ｺﾞｼｯｸUB" panose="020B0900000000000000" pitchFamily="50" charset="-128"/>
                          <a:ea typeface="HGP創英角ｺﾞｼｯｸUB" panose="020B0900000000000000" pitchFamily="50" charset="-128"/>
                          <a:cs typeface="+mn-cs"/>
                        </a:rPr>
                        <a:t>製造品目</a:t>
                      </a:r>
                      <a:endPar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従業員数</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規　模</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1" lang="ja-JP" altLang="en-US" sz="1200" kern="1200" dirty="0">
                          <a:solidFill>
                            <a:schemeClr val="bg1"/>
                          </a:solidFill>
                          <a:latin typeface="HGP創英角ｺﾞｼｯｸUB" panose="020B0900000000000000" pitchFamily="50" charset="-128"/>
                          <a:ea typeface="HGP創英角ｺﾞｼｯｸUB" panose="020B0900000000000000" pitchFamily="50" charset="-128"/>
                          <a:cs typeface="+mn-cs"/>
                        </a:rPr>
                        <a:t>概　要</a:t>
                      </a:r>
                    </a:p>
                  </a:txBody>
                  <a:tcPr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87307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ジェイ・エム・エス</a:t>
                      </a:r>
                      <a:b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JMS</a:t>
                      </a: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血液バッグや</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血液透析用針、</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輸液セットなど</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当面は</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100</a:t>
                      </a:r>
                      <a:r>
                        <a:rPr kumimoji="1" lang="ja-JP" altLang="en-US" sz="1000" kern="1200" dirty="0">
                          <a:solidFill>
                            <a:schemeClr val="dk1"/>
                          </a:solidFill>
                          <a:latin typeface="+mn-lt"/>
                          <a:ea typeface="+mn-ea"/>
                          <a:cs typeface="+mn-cs"/>
                        </a:rPr>
                        <a:t>人規模の体制</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敷地面積</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7,600</a:t>
                      </a:r>
                      <a:r>
                        <a:rPr kumimoji="1" lang="ja-JP" altLang="en-US" sz="1000" kern="1200" dirty="0">
                          <a:solidFill>
                            <a:schemeClr val="dk1"/>
                          </a:solidFill>
                          <a:latin typeface="+mn-lt"/>
                          <a:ea typeface="+mn-ea"/>
                          <a:cs typeface="+mn-cs"/>
                        </a:rPr>
                        <a:t>平方メートルのうち、</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期工事は延べ床面積が</a:t>
                      </a:r>
                      <a:r>
                        <a:rPr kumimoji="1" lang="en-US" altLang="ja-JP" sz="1000" kern="1200" dirty="0">
                          <a:solidFill>
                            <a:schemeClr val="dk1"/>
                          </a:solidFill>
                          <a:latin typeface="+mn-lt"/>
                          <a:ea typeface="+mn-ea"/>
                          <a:cs typeface="+mn-cs"/>
                        </a:rPr>
                        <a:t>1</a:t>
                      </a:r>
                      <a:r>
                        <a:rPr kumimoji="1" lang="ja-JP" altLang="en-US" sz="1000" kern="1200" dirty="0">
                          <a:solidFill>
                            <a:schemeClr val="dk1"/>
                          </a:solidFill>
                          <a:latin typeface="+mn-lt"/>
                          <a:ea typeface="+mn-ea"/>
                          <a:cs typeface="+mn-cs"/>
                        </a:rPr>
                        <a:t>万</a:t>
                      </a:r>
                      <a:r>
                        <a:rPr kumimoji="1" lang="en-US" altLang="ja-JP" sz="1000" kern="1200" dirty="0">
                          <a:solidFill>
                            <a:schemeClr val="dk1"/>
                          </a:solidFill>
                          <a:latin typeface="+mn-lt"/>
                          <a:ea typeface="+mn-ea"/>
                          <a:cs typeface="+mn-cs"/>
                        </a:rPr>
                        <a:t>5,000</a:t>
                      </a:r>
                      <a:r>
                        <a:rPr kumimoji="1" lang="ja-JP" altLang="en-US" sz="1000" kern="1200" dirty="0">
                          <a:solidFill>
                            <a:schemeClr val="dk1"/>
                          </a:solidFill>
                          <a:latin typeface="+mn-lt"/>
                          <a:ea typeface="+mn-ea"/>
                          <a:cs typeface="+mn-cs"/>
                        </a:rPr>
                        <a:t>平方メートルのため、</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さらなる増強も可能。</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フィリピンの現地法人「ジェイ・エム・エス・ヘルスケア・フィリピン」の稼働に合わせ、とくに中国とシンガポールで製造している汎用品を集約すると発表した。</a:t>
                      </a: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2020</a:t>
                      </a:r>
                      <a:r>
                        <a:rPr kumimoji="1" lang="ja-JP" altLang="en-US" sz="1000" kern="1200" dirty="0">
                          <a:solidFill>
                            <a:schemeClr val="dk1"/>
                          </a:solidFill>
                          <a:latin typeface="+mn-lt"/>
                          <a:ea typeface="+mn-ea"/>
                          <a:cs typeface="+mn-cs"/>
                        </a:rPr>
                        <a:t>年に売上高</a:t>
                      </a:r>
                      <a:r>
                        <a:rPr kumimoji="1" lang="en-US" altLang="ja-JP" sz="1000" kern="1200" dirty="0">
                          <a:solidFill>
                            <a:schemeClr val="dk1"/>
                          </a:solidFill>
                          <a:latin typeface="+mn-lt"/>
                          <a:ea typeface="+mn-ea"/>
                          <a:cs typeface="+mn-cs"/>
                        </a:rPr>
                        <a:t>30</a:t>
                      </a:r>
                      <a:r>
                        <a:rPr kumimoji="1" lang="ja-JP" altLang="en-US" sz="1000" kern="1200" dirty="0">
                          <a:solidFill>
                            <a:schemeClr val="dk1"/>
                          </a:solidFill>
                          <a:latin typeface="+mn-lt"/>
                          <a:ea typeface="+mn-ea"/>
                          <a:cs typeface="+mn-cs"/>
                        </a:rPr>
                        <a:t>億円を目指す。</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1370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アークレイ</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2011</a:t>
                      </a:r>
                      <a:r>
                        <a:rPr kumimoji="1" lang="ja-JP" altLang="en-US" sz="1000" kern="1200" dirty="0">
                          <a:solidFill>
                            <a:schemeClr val="dk1"/>
                          </a:solidFill>
                          <a:latin typeface="+mn-lt"/>
                          <a:ea typeface="+mn-ea"/>
                          <a:cs typeface="+mn-cs"/>
                        </a:rPr>
                        <a:t>年稼働の</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フィリピン工場では</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主に尿検査用試薬を</a:t>
                      </a:r>
                      <a:br>
                        <a:rPr kumimoji="1" lang="en-US" altLang="ja-JP" sz="1000" kern="1200" dirty="0">
                          <a:solidFill>
                            <a:schemeClr val="dk1"/>
                          </a:solidFill>
                          <a:latin typeface="+mn-lt"/>
                          <a:ea typeface="+mn-ea"/>
                          <a:cs typeface="+mn-cs"/>
                        </a:rPr>
                      </a:br>
                      <a:r>
                        <a:rPr kumimoji="1" lang="ja-JP" altLang="en-US" sz="1000" kern="1200" dirty="0">
                          <a:solidFill>
                            <a:schemeClr val="dk1"/>
                          </a:solidFill>
                          <a:latin typeface="+mn-lt"/>
                          <a:ea typeface="+mn-ea"/>
                          <a:cs typeface="+mn-cs"/>
                        </a:rPr>
                        <a:t>生産</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約</a:t>
                      </a:r>
                      <a:r>
                        <a:rPr kumimoji="1" lang="en-US" altLang="ja-JP" sz="1000" kern="1200" dirty="0">
                          <a:solidFill>
                            <a:schemeClr val="dk1"/>
                          </a:solidFill>
                          <a:latin typeface="+mn-lt"/>
                          <a:ea typeface="+mn-ea"/>
                          <a:cs typeface="+mn-cs"/>
                        </a:rPr>
                        <a:t>160</a:t>
                      </a:r>
                      <a:r>
                        <a:rPr kumimoji="1" lang="ja-JP" altLang="en-US" sz="1000" kern="1200" dirty="0">
                          <a:solidFill>
                            <a:schemeClr val="dk1"/>
                          </a:solidFill>
                          <a:latin typeface="+mn-lt"/>
                          <a:ea typeface="+mn-ea"/>
                          <a:cs typeface="+mn-cs"/>
                        </a:rPr>
                        <a:t>人</a:t>
                      </a:r>
                      <a:endParaRPr kumimoji="1" lang="en-US" altLang="ja-JP" sz="1000" kern="1200" dirty="0">
                        <a:solidFill>
                          <a:schemeClr val="dk1"/>
                        </a:solidFill>
                        <a:latin typeface="+mn-lt"/>
                        <a:ea typeface="+mn-ea"/>
                        <a:cs typeface="+mn-cs"/>
                      </a:endParaRPr>
                    </a:p>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増設後は新たに</a:t>
                      </a:r>
                      <a:br>
                        <a:rPr kumimoji="1" lang="en-US" altLang="ja-JP" sz="1000" kern="1200" dirty="0">
                          <a:solidFill>
                            <a:schemeClr val="dk1"/>
                          </a:solidFill>
                          <a:latin typeface="+mn-lt"/>
                          <a:ea typeface="+mn-ea"/>
                          <a:cs typeface="+mn-cs"/>
                        </a:rPr>
                      </a:br>
                      <a:r>
                        <a:rPr kumimoji="1" lang="en-US" altLang="ja-JP" sz="1000" kern="1200" dirty="0">
                          <a:solidFill>
                            <a:schemeClr val="dk1"/>
                          </a:solidFill>
                          <a:latin typeface="+mn-lt"/>
                          <a:ea typeface="+mn-ea"/>
                          <a:cs typeface="+mn-cs"/>
                        </a:rPr>
                        <a:t>150</a:t>
                      </a:r>
                      <a:r>
                        <a:rPr kumimoji="1" lang="ja-JP" altLang="en-US" sz="1000" kern="1200" dirty="0">
                          <a:solidFill>
                            <a:schemeClr val="dk1"/>
                          </a:solidFill>
                          <a:latin typeface="+mn-lt"/>
                          <a:ea typeface="+mn-ea"/>
                          <a:cs typeface="+mn-cs"/>
                        </a:rPr>
                        <a:t>人増やす</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物流棟も新設して同工場の建屋面積を従来の約</a:t>
                      </a:r>
                      <a:r>
                        <a:rPr kumimoji="1" lang="en-US" altLang="ja-JP" sz="1000" kern="1200" dirty="0">
                          <a:solidFill>
                            <a:schemeClr val="dk1"/>
                          </a:solidFill>
                          <a:latin typeface="+mn-lt"/>
                          <a:ea typeface="+mn-ea"/>
                          <a:cs typeface="+mn-cs"/>
                        </a:rPr>
                        <a:t>2.5</a:t>
                      </a:r>
                      <a:r>
                        <a:rPr kumimoji="1" lang="ja-JP" altLang="en-US" sz="1000" kern="1200" dirty="0">
                          <a:solidFill>
                            <a:schemeClr val="dk1"/>
                          </a:solidFill>
                          <a:latin typeface="+mn-lt"/>
                          <a:ea typeface="+mn-ea"/>
                          <a:cs typeface="+mn-cs"/>
                        </a:rPr>
                        <a:t>倍に広げる。</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増設部分の広さ</a:t>
                      </a:r>
                      <a:r>
                        <a:rPr kumimoji="1" lang="ja-JP" altLang="en-US" sz="1000" kern="1200">
                          <a:solidFill>
                            <a:schemeClr val="dk1"/>
                          </a:solidFill>
                          <a:latin typeface="+mn-lt"/>
                          <a:ea typeface="+mn-ea"/>
                          <a:cs typeface="+mn-cs"/>
                        </a:rPr>
                        <a:t>は約</a:t>
                      </a:r>
                      <a:r>
                        <a:rPr kumimoji="1" lang="en-US" altLang="ja-JP" sz="1000" kern="1200">
                          <a:solidFill>
                            <a:schemeClr val="dk1"/>
                          </a:solidFill>
                          <a:latin typeface="+mn-lt"/>
                          <a:ea typeface="+mn-ea"/>
                          <a:cs typeface="+mn-cs"/>
                        </a:rPr>
                        <a:t>5,000</a:t>
                      </a:r>
                      <a:r>
                        <a:rPr kumimoji="1" lang="ja-JP" altLang="en-US" sz="1000" kern="1200">
                          <a:solidFill>
                            <a:schemeClr val="dk1"/>
                          </a:solidFill>
                          <a:latin typeface="+mn-lt"/>
                          <a:ea typeface="+mn-ea"/>
                          <a:cs typeface="+mn-cs"/>
                        </a:rPr>
                        <a:t>平方</a:t>
                      </a:r>
                      <a:r>
                        <a:rPr kumimoji="1" lang="ja-JP" altLang="en-US" sz="1000" kern="1200" dirty="0">
                          <a:solidFill>
                            <a:schemeClr val="dk1"/>
                          </a:solidFill>
                          <a:latin typeface="+mn-lt"/>
                          <a:ea typeface="+mn-ea"/>
                          <a:cs typeface="+mn-cs"/>
                        </a:rPr>
                        <a:t>メートル。</a:t>
                      </a:r>
                      <a:r>
                        <a:rPr kumimoji="1" lang="en-US" altLang="ja-JP" sz="1000" kern="1200" dirty="0">
                          <a:solidFill>
                            <a:schemeClr val="dk1"/>
                          </a:solidFill>
                          <a:latin typeface="+mn-lt"/>
                          <a:ea typeface="+mn-ea"/>
                          <a:cs typeface="+mn-cs"/>
                        </a:rPr>
                        <a:t>11</a:t>
                      </a:r>
                      <a:r>
                        <a:rPr kumimoji="1" lang="ja-JP" altLang="en-US" sz="1000" kern="1200" dirty="0">
                          <a:solidFill>
                            <a:schemeClr val="dk1"/>
                          </a:solidFill>
                          <a:latin typeface="+mn-lt"/>
                          <a:ea typeface="+mn-ea"/>
                          <a:cs typeface="+mn-cs"/>
                        </a:rPr>
                        <a:t>月に完成し来年</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月の稼働を予定。</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フィリピン工場を増設して糖尿病などの検査機器の現地生産を始めると発表。東南アジア諸国へ製品を供給する海外主力工場の</a:t>
                      </a:r>
                      <a:r>
                        <a:rPr kumimoji="1" lang="en-US" altLang="ja-JP" sz="1000" kern="1200" dirty="0">
                          <a:solidFill>
                            <a:schemeClr val="dk1"/>
                          </a:solidFill>
                          <a:latin typeface="+mn-lt"/>
                          <a:ea typeface="+mn-ea"/>
                          <a:cs typeface="+mn-cs"/>
                        </a:rPr>
                        <a:t>1</a:t>
                      </a:r>
                      <a:r>
                        <a:rPr kumimoji="1" lang="ja-JP" altLang="en-US" sz="1000" kern="1200" dirty="0" err="1">
                          <a:solidFill>
                            <a:schemeClr val="dk1"/>
                          </a:solidFill>
                          <a:latin typeface="+mn-lt"/>
                          <a:ea typeface="+mn-ea"/>
                          <a:cs typeface="+mn-cs"/>
                        </a:rPr>
                        <a:t>つに</a:t>
                      </a:r>
                      <a:r>
                        <a:rPr kumimoji="1" lang="ja-JP" altLang="en-US" sz="1000" kern="1200" dirty="0">
                          <a:solidFill>
                            <a:schemeClr val="dk1"/>
                          </a:solidFill>
                          <a:latin typeface="+mn-lt"/>
                          <a:ea typeface="+mn-ea"/>
                          <a:cs typeface="+mn-cs"/>
                        </a:rPr>
                        <a:t>位置づける。</a:t>
                      </a:r>
                      <a:r>
                        <a:rPr kumimoji="1" lang="ja-JP" altLang="en-US" sz="1000" dirty="0"/>
                        <a:t>検査機器は日本や中国の工場が担っていた。</a:t>
                      </a:r>
                      <a:endParaRPr kumimoji="1" lang="ja-JP" altLang="en-US"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en-US" altLang="ja-JP" sz="1000" kern="1200">
                          <a:solidFill>
                            <a:schemeClr val="dk1"/>
                          </a:solidFill>
                          <a:latin typeface="+mn-lt"/>
                          <a:ea typeface="+mn-ea"/>
                          <a:cs typeface="+mn-cs"/>
                        </a:rPr>
                        <a:t>2014</a:t>
                      </a:r>
                      <a:r>
                        <a:rPr kumimoji="1" lang="ja-JP" altLang="en-US" sz="1000" kern="1200" dirty="0">
                          <a:solidFill>
                            <a:schemeClr val="dk1"/>
                          </a:solidFill>
                          <a:latin typeface="+mn-lt"/>
                          <a:ea typeface="+mn-ea"/>
                          <a:cs typeface="+mn-cs"/>
                        </a:rPr>
                        <a:t>年春にフィリピンで販売拠点も設置している。</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58862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テルモ</a:t>
                      </a:r>
                      <a:endParaRPr kumimoji="1" lang="en-US" altLang="ja-JP"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月発表）</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注射器、針製品</a:t>
                      </a: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auto" latinLnBrk="0" hangingPunct="1">
                        <a:lnSpc>
                          <a:spcPct val="105000"/>
                        </a:lnSpc>
                        <a:spcBef>
                          <a:spcPts val="0"/>
                        </a:spcBef>
                        <a:spcAft>
                          <a:spcPts val="200"/>
                        </a:spcAft>
                        <a:buClrTx/>
                        <a:buSzTx/>
                        <a:buFontTx/>
                        <a:buNone/>
                        <a:tabLst/>
                        <a:defRPr/>
                      </a:pPr>
                      <a:r>
                        <a:rPr kumimoji="1" lang="en-US" altLang="ja-JP" sz="1000" kern="1200" dirty="0">
                          <a:solidFill>
                            <a:schemeClr val="dk1"/>
                          </a:solidFill>
                          <a:latin typeface="+mn-lt"/>
                          <a:ea typeface="+mn-ea"/>
                          <a:cs typeface="+mn-cs"/>
                        </a:rPr>
                        <a:t>N/A</a:t>
                      </a:r>
                      <a:endParaRPr kumimoji="1" lang="ja-JP" altLang="en-US" sz="1000" kern="1200" dirty="0">
                        <a:solidFill>
                          <a:schemeClr val="dk1"/>
                        </a:solidFill>
                        <a:latin typeface="+mn-lt"/>
                        <a:ea typeface="+mn-ea"/>
                        <a:cs typeface="+mn-cs"/>
                      </a:endParaRPr>
                    </a:p>
                  </a:txBody>
                  <a:tcPr marL="72000" marR="72000" marT="72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延べ床面積は</a:t>
                      </a:r>
                      <a:r>
                        <a:rPr kumimoji="1" lang="en-US" altLang="ja-JP" sz="1000" kern="1200" dirty="0">
                          <a:solidFill>
                            <a:schemeClr val="dk1"/>
                          </a:solidFill>
                          <a:latin typeface="+mn-lt"/>
                          <a:ea typeface="+mn-ea"/>
                          <a:cs typeface="+mn-cs"/>
                        </a:rPr>
                        <a:t>9,700</a:t>
                      </a:r>
                      <a:r>
                        <a:rPr kumimoji="1" lang="ja-JP" altLang="en-US" sz="1000" kern="1200" dirty="0">
                          <a:solidFill>
                            <a:schemeClr val="dk1"/>
                          </a:solidFill>
                          <a:latin typeface="+mn-lt"/>
                          <a:ea typeface="+mn-ea"/>
                          <a:cs typeface="+mn-cs"/>
                        </a:rPr>
                        <a:t>平方メートル</a:t>
                      </a: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既存のフィリピン工場の敷地に新棟を建設。</a:t>
                      </a:r>
                      <a:endParaRPr kumimoji="1" lang="en-US" altLang="ja-JP" sz="1000" kern="1200" dirty="0">
                        <a:solidFill>
                          <a:schemeClr val="dk1"/>
                        </a:solidFill>
                        <a:latin typeface="+mn-lt"/>
                        <a:ea typeface="+mn-ea"/>
                        <a:cs typeface="+mn-cs"/>
                      </a:endParaRPr>
                    </a:p>
                    <a:p>
                      <a:pPr marL="0" marR="0" indent="0" algn="just" defTabSz="914400" rtl="0" eaLnBrk="1" fontAlgn="auto" latinLnBrk="0" hangingPunct="1">
                        <a:lnSpc>
                          <a:spcPct val="105000"/>
                        </a:lnSpc>
                        <a:spcBef>
                          <a:spcPts val="0"/>
                        </a:spcBef>
                        <a:spcAft>
                          <a:spcPts val="200"/>
                        </a:spcAft>
                        <a:buClrTx/>
                        <a:buSzTx/>
                        <a:buFontTx/>
                        <a:buNone/>
                        <a:tabLst/>
                        <a:defRPr/>
                      </a:pPr>
                      <a:r>
                        <a:rPr kumimoji="1" lang="ja-JP" altLang="en-US" sz="1000" kern="1200" dirty="0">
                          <a:solidFill>
                            <a:schemeClr val="dk1"/>
                          </a:solidFill>
                          <a:latin typeface="+mn-lt"/>
                          <a:ea typeface="+mn-ea"/>
                          <a:cs typeface="+mn-cs"/>
                        </a:rPr>
                        <a:t>世界各国に出荷する。</a:t>
                      </a:r>
                    </a:p>
                    <a:p>
                      <a:pPr marL="0" marR="0" indent="0" algn="just" defTabSz="914400" rtl="0" eaLnBrk="1" fontAlgn="auto" latinLnBrk="0" hangingPunct="1">
                        <a:lnSpc>
                          <a:spcPct val="105000"/>
                        </a:lnSpc>
                        <a:spcBef>
                          <a:spcPts val="0"/>
                        </a:spcBef>
                        <a:spcAft>
                          <a:spcPts val="200"/>
                        </a:spcAft>
                        <a:buClrTx/>
                        <a:buSzTx/>
                        <a:buFontTx/>
                        <a:buNone/>
                        <a:tabLst/>
                        <a:defRPr/>
                      </a:pPr>
                      <a:endParaRPr kumimoji="1" lang="ja-JP" altLang="en-US" sz="1000" kern="1200" dirty="0">
                        <a:solidFill>
                          <a:schemeClr val="dk1"/>
                        </a:solidFill>
                        <a:latin typeface="+mn-lt"/>
                        <a:ea typeface="+mn-ea"/>
                        <a:cs typeface="+mn-cs"/>
                      </a:endParaRPr>
                    </a:p>
                  </a:txBody>
                  <a:tcPr marL="72000" marR="72000" marT="72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9" name="Rectangle 6"/>
          <p:cNvSpPr>
            <a:spLocks noChangeArrowheads="1"/>
          </p:cNvSpPr>
          <p:nvPr/>
        </p:nvSpPr>
        <p:spPr bwMode="auto">
          <a:xfrm>
            <a:off x="200472" y="3140968"/>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近年の日系メーカーの動向（現地製造関連）</a:t>
            </a:r>
            <a:endParaRPr lang="en-US" altLang="ko-KR" sz="1400" dirty="0">
              <a:solidFill>
                <a:srgbClr val="000000"/>
              </a:solidFill>
              <a:latin typeface="Arial Black" pitchFamily="34" charset="0"/>
              <a:ea typeface="HGP創英角ｺﾞｼｯｸUB" pitchFamily="50" charset="-128"/>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各社ホームページ、有識者ヒアリング、</a:t>
            </a:r>
            <a:endParaRPr kumimoji="0" lang="en-US" altLang="ja-JP" sz="800" dirty="0" bmk=""/>
          </a:p>
          <a:p>
            <a:pPr marL="346075" indent="-346075"/>
            <a:r>
              <a:rPr kumimoji="0" lang="ja-JP" altLang="en-US" sz="800" dirty="0" bmk=""/>
              <a:t>　　　　　日経産業新聞（</a:t>
            </a:r>
            <a:r>
              <a:rPr kumimoji="0" lang="en-US" altLang="ja-JP" sz="800" dirty="0" bmk=""/>
              <a:t>2015</a:t>
            </a:r>
            <a:r>
              <a:rPr kumimoji="0" lang="ja-JP" altLang="en-US" sz="800" dirty="0" bmk=""/>
              <a:t>年</a:t>
            </a:r>
            <a:r>
              <a:rPr kumimoji="0" lang="en-US" altLang="ja-JP" sz="800" dirty="0" bmk=""/>
              <a:t>2</a:t>
            </a:r>
            <a:r>
              <a:rPr kumimoji="0" lang="ja-JP" altLang="en-US" sz="800" dirty="0" bmk=""/>
              <a:t>月</a:t>
            </a:r>
            <a:r>
              <a:rPr kumimoji="0" lang="en-US" altLang="ja-JP" sz="800" dirty="0" bmk=""/>
              <a:t>26</a:t>
            </a:r>
            <a:r>
              <a:rPr kumimoji="0" lang="ja-JP" altLang="en-US" sz="800" dirty="0" bmk=""/>
              <a:t>日）、テルモホームページ、経済産業省「平成</a:t>
            </a:r>
            <a:r>
              <a:rPr kumimoji="0" lang="en-US" altLang="ja-JP" sz="800" dirty="0" bmk=""/>
              <a:t>24</a:t>
            </a:r>
            <a:r>
              <a:rPr kumimoji="0" lang="ja-JP" altLang="en-US" sz="800" dirty="0" bmk=""/>
              <a:t>年度我が国情報経済社会における基盤整備（医療機器・サービスの海外展開に関する市場環境調査）」（</a:t>
            </a:r>
            <a:r>
              <a:rPr kumimoji="0" lang="en-US" altLang="ja-JP" sz="800" dirty="0" bmk=""/>
              <a:t>2013</a:t>
            </a:r>
            <a:r>
              <a:rPr kumimoji="0" lang="ja-JP" altLang="en-US" sz="800" dirty="0" bmk=""/>
              <a:t>）</a:t>
            </a:r>
          </a:p>
        </p:txBody>
      </p:sp>
    </p:spTree>
    <p:extLst>
      <p:ext uri="{BB962C8B-B14F-4D97-AF65-F5344CB8AC3E}">
        <p14:creationId xmlns:p14="http://schemas.microsoft.com/office/powerpoint/2010/main" val="25960238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フィリピン／医療関連／医療機器</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医療機器の流通の大部分は代理店が担っている。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2060848"/>
            <a:ext cx="2880320" cy="288032"/>
            <a:chOff x="4944173" y="2113806"/>
            <a:chExt cx="5861371" cy="288032"/>
          </a:xfrm>
        </p:grpSpPr>
        <p:cxnSp>
          <p:nvCxnSpPr>
            <p:cNvPr id="6" name="直線コネクタ 5"/>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代理店の業務</a:t>
              </a:r>
              <a:endParaRPr lang="zh-TW" altLang="en-US" sz="1400" dirty="0">
                <a:solidFill>
                  <a:srgbClr val="000000"/>
                </a:solidFill>
                <a:latin typeface="Arial Black" pitchFamily="34" charset="0"/>
                <a:ea typeface="HGP創英角ｺﾞｼｯｸUB" pitchFamily="50" charset="-128"/>
              </a:endParaRPr>
            </a:p>
          </p:txBody>
        </p:sp>
      </p:grpSp>
      <p:grpSp>
        <p:nvGrpSpPr>
          <p:cNvPr id="8" name="グループ化 7"/>
          <p:cNvGrpSpPr/>
          <p:nvPr/>
        </p:nvGrpSpPr>
        <p:grpSpPr>
          <a:xfrm>
            <a:off x="3512840" y="2060848"/>
            <a:ext cx="2880320" cy="288032"/>
            <a:chOff x="4944173" y="2113806"/>
            <a:chExt cx="5861371" cy="288032"/>
          </a:xfrm>
        </p:grpSpPr>
        <p:cxnSp>
          <p:nvCxnSpPr>
            <p:cNvPr id="9" name="直線コネクタ 8"/>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公的医療機関の医療機器調達</a:t>
              </a:r>
              <a:endParaRPr lang="zh-TW" altLang="en-US" sz="1400" dirty="0">
                <a:solidFill>
                  <a:srgbClr val="000000"/>
                </a:solidFill>
                <a:latin typeface="Arial Black" pitchFamily="34" charset="0"/>
                <a:ea typeface="HGP創英角ｺﾞｼｯｸUB" pitchFamily="50" charset="-128"/>
              </a:endParaRPr>
            </a:p>
          </p:txBody>
        </p:sp>
      </p:grpSp>
      <p:grpSp>
        <p:nvGrpSpPr>
          <p:cNvPr id="11" name="グループ化 7"/>
          <p:cNvGrpSpPr/>
          <p:nvPr/>
        </p:nvGrpSpPr>
        <p:grpSpPr>
          <a:xfrm>
            <a:off x="6609184" y="2060848"/>
            <a:ext cx="2880320" cy="288032"/>
            <a:chOff x="4944173" y="2113806"/>
            <a:chExt cx="5861371" cy="288032"/>
          </a:xfrm>
        </p:grpSpPr>
        <p:cxnSp>
          <p:nvCxnSpPr>
            <p:cNvPr id="12" name="直線コネクタ 11"/>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民間医療機関</a:t>
              </a:r>
              <a:r>
                <a:rPr lang="ja-JP" altLang="en-US" sz="1400" dirty="0">
                  <a:solidFill>
                    <a:srgbClr val="000000"/>
                  </a:solidFill>
                  <a:latin typeface="Arial Black" pitchFamily="34" charset="0"/>
                  <a:ea typeface="HGP創英角ｺﾞｼｯｸUB" pitchFamily="50" charset="-128"/>
                </a:rPr>
                <a:t>の医療機器調達</a:t>
              </a:r>
              <a:endParaRPr lang="zh-TW" altLang="en-US" sz="1400" dirty="0">
                <a:solidFill>
                  <a:srgbClr val="000000"/>
                </a:solidFill>
                <a:latin typeface="Arial Black" pitchFamily="34" charset="0"/>
                <a:ea typeface="HGP創英角ｺﾞｼｯｸUB" pitchFamily="50" charset="-128"/>
              </a:endParaRPr>
            </a:p>
          </p:txBody>
        </p:sp>
      </p:grpSp>
      <p:sp>
        <p:nvSpPr>
          <p:cNvPr id="14" name="角丸四角形 13"/>
          <p:cNvSpPr/>
          <p:nvPr/>
        </p:nvSpPr>
        <p:spPr>
          <a:xfrm>
            <a:off x="416496"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医療機器については、流通の大部分を代理店が担う形式である。代理店の業務は、医療機器審査申請から販売促進まで広範囲に及ぶ。</a:t>
            </a:r>
            <a:endParaRPr lang="en-US" altLang="ja-JP" sz="1200" dirty="0">
              <a:ea typeface="ＭＳ Ｐゴシック" panose="020B0600070205080204" pitchFamily="50" charset="-128"/>
            </a:endParaRPr>
          </a:p>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代理店は、海外メーカーとは専属契約を結ぶことを</a:t>
            </a:r>
            <a:r>
              <a:rPr lang="ja-JP" altLang="en-US" sz="1200">
                <a:ea typeface="ＭＳ Ｐゴシック" panose="020B0600070205080204" pitchFamily="50" charset="-128"/>
              </a:rPr>
              <a:t>望む。</a:t>
            </a:r>
            <a:endParaRPr lang="ja-JP" altLang="en-US" sz="1200" dirty="0">
              <a:ea typeface="ＭＳ Ｐゴシック" panose="020B0600070205080204" pitchFamily="50" charset="-128"/>
            </a:endParaRPr>
          </a:p>
        </p:txBody>
      </p:sp>
      <p:sp>
        <p:nvSpPr>
          <p:cNvPr id="15" name="角丸四角形 14"/>
          <p:cNvSpPr/>
          <p:nvPr/>
        </p:nvSpPr>
        <p:spPr>
          <a:xfrm>
            <a:off x="3512840"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公的医療機関の医療機器調達は、公共調達により選定と購入が進めら</a:t>
            </a:r>
            <a:br>
              <a:rPr lang="en-US" altLang="ja-JP" sz="1200" dirty="0">
                <a:ea typeface="ＭＳ Ｐゴシック" panose="020B0600070205080204" pitchFamily="50" charset="-128"/>
              </a:rPr>
            </a:br>
            <a:r>
              <a:rPr lang="ja-JP" altLang="en-US" sz="1200" dirty="0">
                <a:ea typeface="ＭＳ Ｐゴシック" panose="020B0600070205080204" pitchFamily="50" charset="-128"/>
              </a:rPr>
              <a:t>れる。入札の参加には登録が必要で、かつ、公共調達の対象となる機器がリストアップ</a:t>
            </a:r>
            <a:r>
              <a:rPr lang="en-US" altLang="ja-JP" sz="1200" baseline="30000" dirty="0">
                <a:solidFill>
                  <a:srgbClr val="000000"/>
                </a:solidFill>
                <a:latin typeface="Arial Black" pitchFamily="34" charset="0"/>
                <a:ea typeface="HGP創英角ｺﾞｼｯｸUB" pitchFamily="50" charset="-128"/>
              </a:rPr>
              <a:t>1</a:t>
            </a:r>
            <a:r>
              <a:rPr lang="ja-JP" altLang="en-US" sz="1200" dirty="0">
                <a:ea typeface="ＭＳ Ｐゴシック" panose="020B0600070205080204" pitchFamily="50" charset="-128"/>
              </a:rPr>
              <a:t>されているので、随時、確認をする必要がある。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公立病院における診断機器の調達の例では、各メーカーが病院の医師に対し、自社の製品の特徴についてプレゼンテーションをする機会が与えられる。</a:t>
            </a:r>
          </a:p>
          <a:p>
            <a:pPr marL="258763" lvl="1" indent="-130175" algn="just" fontAlgn="ctr" hangingPunct="0">
              <a:lnSpc>
                <a:spcPct val="114000"/>
              </a:lnSpc>
              <a:spcAft>
                <a:spcPts val="600"/>
              </a:spcAft>
              <a:buClr>
                <a:srgbClr val="868686"/>
              </a:buClr>
              <a:buSzPct val="80000"/>
              <a:buFont typeface="Wingdings" panose="05000000000000000000" pitchFamily="2" charset="2"/>
              <a:buChar char="l"/>
            </a:pPr>
            <a:r>
              <a:rPr lang="ja-JP" altLang="en-US" sz="1100" dirty="0">
                <a:ea typeface="ＭＳ Ｐゴシック" panose="020B0600070205080204" pitchFamily="50" charset="-128"/>
              </a:rPr>
              <a:t>この後、病院において調達の仕様を決定し、最終的には価格で調達する製品が決まる。</a:t>
            </a:r>
          </a:p>
        </p:txBody>
      </p:sp>
      <p:sp>
        <p:nvSpPr>
          <p:cNvPr id="16" name="角丸四角形 15"/>
          <p:cNvSpPr/>
          <p:nvPr/>
        </p:nvSpPr>
        <p:spPr>
          <a:xfrm>
            <a:off x="6609184" y="2420888"/>
            <a:ext cx="2880320" cy="3168352"/>
          </a:xfrm>
          <a:prstGeom prst="roundRect">
            <a:avLst>
              <a:gd name="adj" fmla="val 2153"/>
            </a:avLst>
          </a:prstGeom>
          <a:gradFill flip="none" rotWithShape="1">
            <a:gsLst>
              <a:gs pos="0">
                <a:srgbClr val="CCDAEC"/>
              </a:gs>
              <a:gs pos="100000">
                <a:schemeClr val="bg1">
                  <a:alpha val="0"/>
                </a:schemeClr>
              </a:gs>
            </a:gsLst>
            <a:lin ang="5400000" scaled="1"/>
            <a:tileRect/>
          </a:gradFill>
        </p:spPr>
        <p:txBody>
          <a:bodyPr wrap="square" lIns="108000" tIns="108000" rIns="108000" bIns="0">
            <a:noAutofit/>
          </a:bodyPr>
          <a:lstStyle/>
          <a:p>
            <a:pPr marL="133350" indent="-133350" algn="just" fontAlgn="ctr" hangingPunct="0">
              <a:lnSpc>
                <a:spcPct val="114000"/>
              </a:lnSpc>
              <a:spcAft>
                <a:spcPts val="600"/>
              </a:spcAft>
              <a:buClr>
                <a:srgbClr val="5F8AC3"/>
              </a:buClr>
              <a:buSzPct val="80000"/>
              <a:buFont typeface="Wingdings" panose="05000000000000000000" pitchFamily="2" charset="2"/>
              <a:buChar char="l"/>
            </a:pPr>
            <a:r>
              <a:rPr lang="ja-JP" altLang="en-US" sz="1200" dirty="0">
                <a:ea typeface="ＭＳ Ｐゴシック" panose="020B0600070205080204" pitchFamily="50" charset="-128"/>
              </a:rPr>
              <a:t>民間医療機関の場合は、入札だけではなく、交渉によって購入が決まることもよくあり、意思決定も公立病院よりも早い。</a:t>
            </a:r>
          </a:p>
        </p:txBody>
      </p:sp>
      <p:sp>
        <p:nvSpPr>
          <p:cNvPr id="17" name="テキスト ボックス 1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厚生労働省「海外における医薬品・医療機器審査制度、審査実態等調査及び分析業務」（</a:t>
            </a:r>
            <a:r>
              <a:rPr kumimoji="0" lang="en-US" altLang="ja-JP" sz="800" dirty="0" bmk=""/>
              <a:t>2015</a:t>
            </a: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
        <p:nvSpPr>
          <p:cNvPr id="18" name="4. Footnote">
            <a:extLst>
              <a:ext uri="{FF2B5EF4-FFF2-40B4-BE49-F238E27FC236}">
                <a16:creationId xmlns:a16="http://schemas.microsoft.com/office/drawing/2014/main" id="{C03CEC70-7F4D-4E7B-8AB1-B216A7CA29CD}"/>
              </a:ext>
            </a:extLst>
          </p:cNvPr>
          <p:cNvSpPr txBox="1"/>
          <p:nvPr>
            <p:custDataLst>
              <p:tags r:id="rId1"/>
            </p:custDataLst>
          </p:nvPr>
        </p:nvSpPr>
        <p:spPr>
          <a:xfrm>
            <a:off x="380506" y="6374775"/>
            <a:ext cx="7740846" cy="123111"/>
          </a:xfrm>
          <a:prstGeom prst="rect">
            <a:avLst/>
          </a:prstGeom>
          <a:noFill/>
        </p:spPr>
        <p:txBody>
          <a:bodyPr vert="horz" wrap="square" lIns="0" tIns="0" rIns="0" bIns="0" rtlCol="0" anchor="b" anchorCtr="0">
            <a:spAutoFit/>
          </a:bodyPr>
          <a:lstStyle/>
          <a:p>
            <a:pPr marL="219075" indent="-228600">
              <a:buAutoNum type="arabicPeriod"/>
            </a:pP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フィリピン政府のオンライン調達サイト　</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hlinkClick r:id="rId3"/>
              </a:rPr>
              <a:t>https://notices.philgeps.gov.ph/</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主なものは保健局のサイト（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https://doh.gov.ph/procurement/invitation-to-bid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）にも掲載される。</a:t>
            </a:r>
            <a:endParaRPr kumimoji="1"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844058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42" imgW="360" imgH="360" progId="TCLayout.ActiveDocument.1">
                  <p:embed/>
                </p:oleObj>
              </mc:Choice>
              <mc:Fallback>
                <p:oleObj name="think-cell Slide" r:id="rId42" imgW="360" imgH="360" progId="TCLayout.ActiveDocument.1">
                  <p:embed/>
                  <p:pic>
                    <p:nvPicPr>
                      <p:cNvPr id="4" name="Object 3" hidden="1"/>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9" name="Chart 58">
            <a:extLst>
              <a:ext uri="{FF2B5EF4-FFF2-40B4-BE49-F238E27FC236}">
                <a16:creationId xmlns:a16="http://schemas.microsoft.com/office/drawing/2014/main" id="{80AA8374-6FE2-47A4-8D6D-1BDE32E64074}"/>
              </a:ext>
            </a:extLst>
          </p:cNvPr>
          <p:cNvGraphicFramePr/>
          <p:nvPr>
            <p:custDataLst>
              <p:tags r:id="rId4"/>
            </p:custDataLst>
          </p:nvPr>
        </p:nvGraphicFramePr>
        <p:xfrm>
          <a:off x="657225" y="2554288"/>
          <a:ext cx="5457825" cy="3557587"/>
        </p:xfrm>
        <a:graphic>
          <a:graphicData uri="http://schemas.openxmlformats.org/drawingml/2006/chart">
            <c:chart xmlns:c="http://schemas.openxmlformats.org/drawingml/2006/chart" xmlns:r="http://schemas.openxmlformats.org/officeDocument/2006/relationships" r:id="rId44"/>
          </a:graphicData>
        </a:graphic>
      </p:graphicFrame>
      <p:sp>
        <p:nvSpPr>
          <p:cNvPr id="120" name="テキスト プレースホルダ 9">
            <a:extLst>
              <a:ext uri="{FF2B5EF4-FFF2-40B4-BE49-F238E27FC236}">
                <a16:creationId xmlns:a16="http://schemas.microsoft.com/office/drawing/2014/main" id="{7245A385-0722-4EB1-A316-EC3AB68E7110}"/>
              </a:ext>
            </a:extLst>
          </p:cNvPr>
          <p:cNvSpPr>
            <a:spLocks noGrp="1"/>
          </p:cNvSpPr>
          <p:nvPr>
            <p:custDataLst>
              <p:tags r:id="rId5"/>
            </p:custDataLst>
          </p:nvPr>
        </p:nvSpPr>
        <p:spPr bwMode="gray">
          <a:xfrm>
            <a:off x="471488" y="4578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CDF3731-B587-4290-BC9E-037DC7637A47}" type="datetime'''''''''1''''''''''''''''''''''''''''''''''''5'''''''''''">
              <a:rPr lang="en-US" altLang="en-US" sz="1000" smtClean="0"/>
              <a:pPr/>
              <a:t>15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5F32C736-F9C7-4498-B6CE-78FC78BE51ED}"/>
              </a:ext>
            </a:extLst>
          </p:cNvPr>
          <p:cNvSpPr>
            <a:spLocks noGrp="1"/>
          </p:cNvSpPr>
          <p:nvPr>
            <p:custDataLst>
              <p:tags r:id="rId6"/>
            </p:custDataLst>
          </p:nvPr>
        </p:nvSpPr>
        <p:spPr bwMode="gray">
          <a:xfrm>
            <a:off x="471488" y="27447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A614EBC-A163-4F04-9A9E-A1AFF5B02E99}" type="datetime'''''''''''3''''''''''''''''5'''''">
              <a:rPr lang="en-US" altLang="en-US" sz="1000" smtClean="0"/>
              <a:pPr/>
              <a:t>35</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A932C8D6-6F3D-476F-BADC-6977A796E03F}"/>
              </a:ext>
            </a:extLst>
          </p:cNvPr>
          <p:cNvSpPr>
            <a:spLocks noGrp="1"/>
          </p:cNvSpPr>
          <p:nvPr>
            <p:custDataLst>
              <p:tags r:id="rId7"/>
            </p:custDataLst>
          </p:nvPr>
        </p:nvSpPr>
        <p:spPr bwMode="gray">
          <a:xfrm>
            <a:off x="471488" y="50371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0A0F41B-4FAE-4A72-BDD9-60D33223D899}" type="datetime'''''''''''''''1''''''''''''''''''''''''0'''''''''''''">
              <a:rPr lang="en-US" altLang="en-US" sz="1000" smtClean="0"/>
              <a:pPr/>
              <a:t>10</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149FB467-5B21-4A71-AAD6-B9D8536D6665}"/>
              </a:ext>
            </a:extLst>
          </p:cNvPr>
          <p:cNvSpPr>
            <a:spLocks noGrp="1"/>
          </p:cNvSpPr>
          <p:nvPr>
            <p:custDataLst>
              <p:tags r:id="rId8"/>
            </p:custDataLst>
          </p:nvPr>
        </p:nvSpPr>
        <p:spPr bwMode="gray">
          <a:xfrm>
            <a:off x="541338" y="59531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7EDBB2A-C036-46EE-AA0F-3B2FD27F880A}" type="datetime'''''''''''''''''''''''''''''''''''''0'''''''''''''''''">
              <a:rPr lang="en-US" altLang="en-US" sz="1000" smtClean="0"/>
              <a:pPr/>
              <a:t>0</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2C3C2E1C-B1D5-4602-84C0-2E95B0F920B2}"/>
              </a:ext>
            </a:extLst>
          </p:cNvPr>
          <p:cNvSpPr>
            <a:spLocks noGrp="1"/>
          </p:cNvSpPr>
          <p:nvPr>
            <p:custDataLst>
              <p:tags r:id="rId9"/>
            </p:custDataLst>
          </p:nvPr>
        </p:nvSpPr>
        <p:spPr bwMode="gray">
          <a:xfrm>
            <a:off x="541338" y="54959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0E34677-F175-4AD7-9500-B97007BF1909}" type="datetime'''''''''''''''''''''5'''''''''''''''''''''''">
              <a:rPr lang="en-US" altLang="en-US" sz="1000" smtClean="0"/>
              <a:pPr/>
              <a:t>5</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05E4B79D-B989-405B-AEFE-B93F96BC2975}"/>
              </a:ext>
            </a:extLst>
          </p:cNvPr>
          <p:cNvSpPr>
            <a:spLocks noGrp="1"/>
          </p:cNvSpPr>
          <p:nvPr>
            <p:custDataLst>
              <p:tags r:id="rId10"/>
            </p:custDataLst>
          </p:nvPr>
        </p:nvSpPr>
        <p:spPr bwMode="gray">
          <a:xfrm>
            <a:off x="471488" y="4119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51027C9-A0FE-4824-AC88-2425C93F8176}" type="datetime'''''''''''''''''''''''''''''''''2''''''0'''''''''''''''''">
              <a:rPr lang="en-US" altLang="en-US" sz="1000" smtClean="0"/>
              <a:pPr/>
              <a:t>20</a:t>
            </a:fld>
            <a:endParaRPr lang="ja-JP" altLang="en-US" sz="1000" dirty="0">
              <a:sym typeface="+mn-lt"/>
            </a:endParaRPr>
          </a:p>
        </p:txBody>
      </p:sp>
      <p:sp>
        <p:nvSpPr>
          <p:cNvPr id="122" name="テキスト プレースホルダ 9">
            <a:extLst>
              <a:ext uri="{FF2B5EF4-FFF2-40B4-BE49-F238E27FC236}">
                <a16:creationId xmlns:a16="http://schemas.microsoft.com/office/drawing/2014/main" id="{6CD62D72-07B2-4C08-9002-0ED3BC9FF748}"/>
              </a:ext>
            </a:extLst>
          </p:cNvPr>
          <p:cNvSpPr>
            <a:spLocks noGrp="1"/>
          </p:cNvSpPr>
          <p:nvPr>
            <p:custDataLst>
              <p:tags r:id="rId11"/>
            </p:custDataLst>
          </p:nvPr>
        </p:nvSpPr>
        <p:spPr bwMode="gray">
          <a:xfrm>
            <a:off x="471488" y="36623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786344D-0FDA-4658-B48D-32F7F4CB03EC}" type="datetime'''''''''''''''''''''''''''''2''''5'">
              <a:rPr lang="en-US" altLang="en-US" sz="1000" smtClean="0"/>
              <a:pPr/>
              <a:t>25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21A915EB-59BC-4BFE-869D-9971D9091B02}"/>
              </a:ext>
            </a:extLst>
          </p:cNvPr>
          <p:cNvSpPr>
            <a:spLocks noGrp="1"/>
          </p:cNvSpPr>
          <p:nvPr>
            <p:custDataLst>
              <p:tags r:id="rId12"/>
            </p:custDataLst>
          </p:nvPr>
        </p:nvSpPr>
        <p:spPr bwMode="gray">
          <a:xfrm>
            <a:off x="471488" y="32035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6FC57AE-12A7-44CC-9F9F-4D6F5FFE508C}" type="datetime'''''''''3''''''''''0'''''''''''''''''''''''''''''">
              <a:rPr lang="en-US" altLang="en-US" sz="1000" smtClean="0"/>
              <a:pPr/>
              <a:t>30</a:t>
            </a:fld>
            <a:endParaRPr lang="ja-JP" altLang="en-US" sz="1000" dirty="0">
              <a:sym typeface="+mn-lt"/>
            </a:endParaRPr>
          </a:p>
        </p:txBody>
      </p:sp>
      <p:sp>
        <p:nvSpPr>
          <p:cNvPr id="24" name="テキスト プレースホルダ 9"/>
          <p:cNvSpPr>
            <a:spLocks noGrp="1"/>
          </p:cNvSpPr>
          <p:nvPr>
            <p:custDataLst>
              <p:tags r:id="rId13"/>
            </p:custDataLst>
          </p:nvPr>
        </p:nvSpPr>
        <p:spPr bwMode="auto">
          <a:xfrm>
            <a:off x="1122363" y="61150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4E41845-614D-4BBC-8C06-33E31EC4DAAD}" type="datetime'''2''''0''''''''''''''1''''''''''''''''''''''''7'''''''''''">
              <a:rPr lang="en-US" altLang="en-US" sz="1000" smtClean="0"/>
              <a:pPr/>
              <a:t>2017</a:t>
            </a:fld>
            <a:endParaRPr kumimoji="0" lang="ja-JP" altLang="en-US" sz="1000" dirty="0">
              <a:sym typeface="+mn-lt"/>
            </a:endParaRPr>
          </a:p>
        </p:txBody>
      </p:sp>
      <p:sp>
        <p:nvSpPr>
          <p:cNvPr id="20" name="テキスト プレースホルダ 9"/>
          <p:cNvSpPr>
            <a:spLocks noGrp="1"/>
          </p:cNvSpPr>
          <p:nvPr>
            <p:custDataLst>
              <p:tags r:id="rId14"/>
            </p:custDataLst>
          </p:nvPr>
        </p:nvSpPr>
        <p:spPr bwMode="auto">
          <a:xfrm>
            <a:off x="5426075"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3EFF10-63E9-4158-B35D-F0404BAEE969}" type="datetime'''''''''''''''''''2''''''''1'''''''''''''">
              <a:rPr lang="en-US" altLang="en-US" sz="1000" smtClean="0"/>
              <a:pPr/>
              <a:t>21</a:t>
            </a:fld>
            <a:endParaRPr kumimoji="0" lang="ja-JP" altLang="en-US" sz="1000" dirty="0">
              <a:sym typeface="+mn-lt"/>
            </a:endParaRPr>
          </a:p>
        </p:txBody>
      </p:sp>
      <p:sp>
        <p:nvSpPr>
          <p:cNvPr id="23" name="テキスト プレースホルダ 9"/>
          <p:cNvSpPr>
            <a:spLocks noGrp="1"/>
          </p:cNvSpPr>
          <p:nvPr>
            <p:custDataLst>
              <p:tags r:id="rId15"/>
            </p:custDataLst>
          </p:nvPr>
        </p:nvSpPr>
        <p:spPr bwMode="auto">
          <a:xfrm>
            <a:off x="2251075"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274BDD-8EB1-4D36-BD14-96D0585592D3}" type="datetime'''''''''''''''''''''''''''''1''''''''''''''''''8'''''''''">
              <a:rPr lang="en-US" altLang="en-US" sz="1000" smtClean="0"/>
              <a:pPr/>
              <a:t>18</a:t>
            </a:fld>
            <a:endParaRPr kumimoji="0" lang="ja-JP" altLang="en-US" sz="1000" dirty="0">
              <a:sym typeface="+mn-lt"/>
            </a:endParaRPr>
          </a:p>
        </p:txBody>
      </p:sp>
      <p:sp>
        <p:nvSpPr>
          <p:cNvPr id="22" name="テキスト プレースホルダ 9"/>
          <p:cNvSpPr>
            <a:spLocks noGrp="1"/>
          </p:cNvSpPr>
          <p:nvPr>
            <p:custDataLst>
              <p:tags r:id="rId16"/>
            </p:custDataLst>
          </p:nvPr>
        </p:nvSpPr>
        <p:spPr bwMode="auto">
          <a:xfrm>
            <a:off x="3308350"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EA77FC-A2B4-4EDE-B4FC-9BBAE4304816}"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17"/>
            </p:custDataLst>
          </p:nvPr>
        </p:nvSpPr>
        <p:spPr bwMode="auto">
          <a:xfrm>
            <a:off x="4367213" y="61150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A30E877-6D8E-407A-9085-68A63089E903}" type="datetime'''''''''2''''''''''''''''''''''0'''''''''''''''''''''''">
              <a:rPr lang="en-US" altLang="en-US" sz="1000" smtClean="0"/>
              <a:pPr/>
              <a:t>20</a:t>
            </a:fld>
            <a:endParaRPr kumimoji="0" lang="ja-JP" altLang="en-US" sz="1000" dirty="0">
              <a:sym typeface="+mn-lt"/>
            </a:endParaRPr>
          </a:p>
        </p:txBody>
      </p:sp>
      <p:sp>
        <p:nvSpPr>
          <p:cNvPr id="93" name="テキスト プレースホルダ 9">
            <a:extLst>
              <a:ext uri="{FF2B5EF4-FFF2-40B4-BE49-F238E27FC236}">
                <a16:creationId xmlns:a16="http://schemas.microsoft.com/office/drawing/2014/main" id="{C26080F6-A1DF-4DC4-B07E-624096AC0986}"/>
              </a:ext>
            </a:extLst>
          </p:cNvPr>
          <p:cNvSpPr>
            <a:spLocks noGrp="1"/>
          </p:cNvSpPr>
          <p:nvPr>
            <p:custDataLst>
              <p:tags r:id="rId18"/>
            </p:custDataLst>
          </p:nvPr>
        </p:nvSpPr>
        <p:spPr bwMode="gray">
          <a:xfrm>
            <a:off x="958850" y="58054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E11FC8-0BB4-4491-9593-ECE86468BEB5}" type="datetime'''''''''''''0''''.''''5'''''''''''''''''''''''''''">
              <a:rPr lang="en-US" altLang="en-US" sz="1000" smtClean="0"/>
              <a:pPr/>
              <a:t>0.5</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821F94E1-5532-4ACF-8AFF-A5A599A7FF0B}"/>
              </a:ext>
            </a:extLst>
          </p:cNvPr>
          <p:cNvSpPr>
            <a:spLocks noGrp="1"/>
          </p:cNvSpPr>
          <p:nvPr>
            <p:custDataLst>
              <p:tags r:id="rId19"/>
            </p:custDataLst>
          </p:nvPr>
        </p:nvSpPr>
        <p:spPr bwMode="gray">
          <a:xfrm>
            <a:off x="1331913" y="430688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43D6A7-ADE4-4DF9-AA15-C1D2A1CF549D}" type="datetime'''''''''''''''''''''1''''6''''''''.''''9'''''''''''''">
              <a:rPr lang="en-US" altLang="en-US" sz="1000" smtClean="0"/>
              <a:pPr/>
              <a:t>16.9</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17DD7A5A-0817-4D57-9FEF-CA0EC6C571AE}"/>
              </a:ext>
            </a:extLst>
          </p:cNvPr>
          <p:cNvSpPr>
            <a:spLocks noGrp="1"/>
          </p:cNvSpPr>
          <p:nvPr>
            <p:custDataLst>
              <p:tags r:id="rId20"/>
            </p:custDataLst>
          </p:nvPr>
        </p:nvSpPr>
        <p:spPr bwMode="gray">
          <a:xfrm>
            <a:off x="2017713" y="58150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FFE344-E3D3-4A19-8546-9B1AFA2F11E7}" type="datetime'''''''0''''''''''''''''''.''''''''''''4'">
              <a:rPr lang="en-US" altLang="en-US" sz="1000" smtClean="0"/>
              <a:pPr/>
              <a:t>0.4</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CBC6B5E2-A65F-4A54-9AD6-BBD8809DA735}"/>
              </a:ext>
            </a:extLst>
          </p:cNvPr>
          <p:cNvSpPr>
            <a:spLocks noGrp="1"/>
          </p:cNvSpPr>
          <p:nvPr>
            <p:custDataLst>
              <p:tags r:id="rId21"/>
            </p:custDataLst>
          </p:nvPr>
        </p:nvSpPr>
        <p:spPr bwMode="gray">
          <a:xfrm>
            <a:off x="2390775" y="4349750"/>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B0A0B7-7C06-41F3-804E-33EE6E057343}" type="datetime'''''''''''''''''''''''''''1''6''.''''4'''''''">
              <a:rPr lang="en-US" altLang="en-US" sz="1000" smtClean="0"/>
              <a:pPr/>
              <a:t>16.4</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2E899A94-A1CB-4038-A466-0A02F6DC4044}"/>
              </a:ext>
            </a:extLst>
          </p:cNvPr>
          <p:cNvSpPr>
            <a:spLocks noGrp="1"/>
          </p:cNvSpPr>
          <p:nvPr>
            <p:custDataLst>
              <p:tags r:id="rId22"/>
            </p:custDataLst>
          </p:nvPr>
        </p:nvSpPr>
        <p:spPr bwMode="gray">
          <a:xfrm>
            <a:off x="3449638" y="41814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3A17DB-8BAD-455C-9C93-AA9918B20018}" type="datetime'''1''''''''''8''''''''''''''''.''''''''2'''''''''''">
              <a:rPr lang="en-US" altLang="en-US" sz="1000" smtClean="0"/>
              <a:pPr/>
              <a:t>18.2</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B3FC745B-60BB-4CEA-98B2-3AA3C1CE6348}"/>
              </a:ext>
            </a:extLst>
          </p:cNvPr>
          <p:cNvSpPr>
            <a:spLocks noGrp="1"/>
          </p:cNvSpPr>
          <p:nvPr>
            <p:custDataLst>
              <p:tags r:id="rId23"/>
            </p:custDataLst>
          </p:nvPr>
        </p:nvSpPr>
        <p:spPr bwMode="gray">
          <a:xfrm>
            <a:off x="3076575" y="58007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EBB194-500D-4131-B2AA-FECCF2D0CD6E}" type="datetime'''''''''''''''''''''''0''''''''.''6'">
              <a:rPr lang="en-US" altLang="en-US" sz="1000" smtClean="0"/>
              <a:pPr/>
              <a:t>0.6</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CFC3E2AD-5D39-4D14-91E2-DF9F5EA6412C}"/>
              </a:ext>
            </a:extLst>
          </p:cNvPr>
          <p:cNvSpPr>
            <a:spLocks noGrp="1"/>
          </p:cNvSpPr>
          <p:nvPr>
            <p:custDataLst>
              <p:tags r:id="rId24"/>
            </p:custDataLst>
          </p:nvPr>
        </p:nvSpPr>
        <p:spPr bwMode="gray">
          <a:xfrm>
            <a:off x="4133850" y="58070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8FC9D-67F9-4BAE-AF3F-21CBB8B178EB}" type="datetime'''''''''''''0''''.''5'''''''''''''''''''''''''''''''''''''''''">
              <a:rPr lang="en-US" altLang="en-US" sz="1000" smtClean="0"/>
              <a:pPr/>
              <a:t>0.5</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7DC08730-52A7-4541-96FD-61E462CB2028}"/>
              </a:ext>
            </a:extLst>
          </p:cNvPr>
          <p:cNvSpPr>
            <a:spLocks noGrp="1"/>
          </p:cNvSpPr>
          <p:nvPr>
            <p:custDataLst>
              <p:tags r:id="rId25"/>
            </p:custDataLst>
          </p:nvPr>
        </p:nvSpPr>
        <p:spPr bwMode="gray">
          <a:xfrm>
            <a:off x="4506913" y="422751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684069-280C-4B63-B0A5-D5DE1F414330}" type="datetime'''''1''''''7''''''''''''''''''''''''''.''''''''''7'''''''''''">
              <a:rPr lang="en-US" altLang="en-US" sz="1000" smtClean="0"/>
              <a:pPr/>
              <a:t>17.7</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8624BD15-FB6F-4863-8686-D48E3514E182}"/>
              </a:ext>
            </a:extLst>
          </p:cNvPr>
          <p:cNvSpPr>
            <a:spLocks noGrp="1"/>
          </p:cNvSpPr>
          <p:nvPr>
            <p:custDataLst>
              <p:tags r:id="rId26"/>
            </p:custDataLst>
          </p:nvPr>
        </p:nvSpPr>
        <p:spPr bwMode="gray">
          <a:xfrm>
            <a:off x="5192713" y="57943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DBFBB0-7549-4231-BDF4-47E818965F4C}" type="datetime'''''''''''0''''''.''''''''''''''''''''''''6'''''">
              <a:rPr lang="en-US" altLang="en-US" sz="1000" smtClean="0"/>
              <a:pPr/>
              <a:t>0.6</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95B15F59-B2B4-47AB-B1A1-5062A2EDEBC3}"/>
              </a:ext>
            </a:extLst>
          </p:cNvPr>
          <p:cNvSpPr>
            <a:spLocks noGrp="1"/>
          </p:cNvSpPr>
          <p:nvPr>
            <p:custDataLst>
              <p:tags r:id="rId27"/>
            </p:custDataLst>
          </p:nvPr>
        </p:nvSpPr>
        <p:spPr bwMode="gray">
          <a:xfrm>
            <a:off x="5565775" y="24590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740CE8-B816-492E-BD8E-B28EC6E2E405}" type="datetime'''''''''3''''''''''''''7''''.''0'''''''''''''''''''">
              <a:rPr lang="en-US" altLang="en-US" sz="1000" smtClean="0"/>
              <a:pPr/>
              <a:t>37.0</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276872"/>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02425" y="2787112"/>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28"/>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29"/>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0"/>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1"/>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輸入が輸出を大きく上回っている。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年のフィリピンの死因は、虚血性心疾患、脳血管障害、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COVID-19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が上位３つであった。 また、糖尿病と診断された人の数では、中国、インドネシア、日本、タイに次いで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位となっており、非感染疾患に対応する医療機器市場の伸びが今後も想定される。</a:t>
            </a:r>
          </a:p>
        </p:txBody>
      </p:sp>
      <p:graphicFrame>
        <p:nvGraphicFramePr>
          <p:cNvPr id="74" name="Chart 73">
            <a:extLst>
              <a:ext uri="{FF2B5EF4-FFF2-40B4-BE49-F238E27FC236}">
                <a16:creationId xmlns:a16="http://schemas.microsoft.com/office/drawing/2014/main" id="{E8367000-1CD0-49D8-AB83-81508E944E77}"/>
              </a:ext>
            </a:extLst>
          </p:cNvPr>
          <p:cNvGraphicFramePr/>
          <p:nvPr>
            <p:custDataLst>
              <p:tags r:id="rId32"/>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5"/>
          </a:graphicData>
        </a:graphic>
      </p:graphicFrame>
      <p:sp>
        <p:nvSpPr>
          <p:cNvPr id="55" name="テキスト プレースホルダ 9">
            <a:extLst>
              <a:ext uri="{FF2B5EF4-FFF2-40B4-BE49-F238E27FC236}">
                <a16:creationId xmlns:a16="http://schemas.microsoft.com/office/drawing/2014/main" id="{4C4E2AE8-8DED-4C39-AF7D-0BD5E82DAAE0}"/>
              </a:ext>
            </a:extLst>
          </p:cNvPr>
          <p:cNvSpPr>
            <a:spLocks noGrp="1"/>
          </p:cNvSpPr>
          <p:nvPr>
            <p:custDataLst>
              <p:tags r:id="rId33"/>
            </p:custDataLst>
          </p:nvPr>
        </p:nvSpPr>
        <p:spPr bwMode="auto">
          <a:xfrm>
            <a:off x="6702425" y="4157663"/>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6DDBE9-F9F1-4BB1-ABE7-2BD2CCF8386A}" type="datetime'''''''''''''そ''''''''の''''''''''''''''''''''''''他'''''''''''">
              <a:rPr kumimoji="0" lang="ja-JP" altLang="en-US" sz="1000" smtClean="0"/>
              <a:pPr/>
              <a:t>その他</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4"/>
            </p:custDataLst>
          </p:nvPr>
        </p:nvSpPr>
        <p:spPr bwMode="auto">
          <a:xfrm>
            <a:off x="8721725" y="331946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1DD7B99-43E0-4399-A7BD-325CBFFC7BB5}" type="datetime'''''''''''''''''''''''''''''''''イ''''ン''''''''''ド'''">
              <a:rPr lang="ja-JP" altLang="en-US" sz="1000" smtClean="0"/>
              <a:pPr/>
              <a:t>インド</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5"/>
            </p:custDataLst>
          </p:nvPr>
        </p:nvSpPr>
        <p:spPr bwMode="auto">
          <a:xfrm>
            <a:off x="8759825" y="5646738"/>
            <a:ext cx="6508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BCD5AA6-C74A-40C4-A046-54AADB1C8136}" type="datetime'''''イン''''ド''''''ネ''シ''''''''''ア'''''''''''''''''''''">
              <a:rPr lang="ja-JP" altLang="en-US" sz="1000" smtClean="0"/>
              <a:pPr/>
              <a:t>インドネシア</a:t>
            </a:fld>
            <a:endParaRPr kumimoji="0" lang="ja-JP" altLang="en-US" sz="1000" dirty="0">
              <a:sym typeface="+mn-lt"/>
            </a:endParaRPr>
          </a:p>
        </p:txBody>
      </p:sp>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6"/>
            </p:custDataLst>
          </p:nvPr>
        </p:nvSpPr>
        <p:spPr bwMode="auto">
          <a:xfrm>
            <a:off x="8035925" y="5799138"/>
            <a:ext cx="4921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740D4FE-E3BA-4647-8CA0-BF29BC3E4908}" type="datetime'''''''''''''''''ベ''''''''''''ル''''''''''''''''''''ギ''''ー'''">
              <a:rPr lang="ja-JP" altLang="en-US" sz="1000" smtClean="0"/>
              <a:pPr/>
              <a:t>ベルギー</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7"/>
            </p:custDataLst>
          </p:nvPr>
        </p:nvSpPr>
        <p:spPr bwMode="auto">
          <a:xfrm>
            <a:off x="9405938" y="403225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5FAA735-52C1-446B-A48D-1EAFDE4F9BAA}" type="datetime'''''''''''''''''''''''''ド''''''''イ''ツ'">
              <a:rPr lang="ja-JP" altLang="en-US" sz="1000" smtClean="0"/>
              <a:pPr/>
              <a:t>ドイツ</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38"/>
            </p:custDataLst>
          </p:nvPr>
        </p:nvSpPr>
        <p:spPr bwMode="auto">
          <a:xfrm>
            <a:off x="9202738" y="532288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9CD9123-4312-43DB-A26E-47BFA2911F94}" type="datetime'''フ''''''''''''''''''''''''ラ''''''''''''ン''''''ス'''">
              <a:rPr lang="ja-JP" altLang="en-US" sz="1000" smtClean="0"/>
              <a:pPr/>
              <a:t>フランス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9"/>
            </p:custDataLst>
          </p:nvPr>
        </p:nvSpPr>
        <p:spPr bwMode="auto">
          <a:xfrm>
            <a:off x="9456738" y="4772025"/>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D6D0C80-3968-4D87-91B1-9FEE432340EC}" type="datetime'''''''''''''''''''''''''''''''アメ''''''''''''リ''''''''カ'''">
              <a:rPr lang="ja-JP" altLang="en-US" sz="1000" smtClean="0"/>
              <a:pPr/>
              <a:t>アメリカ</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F8EABF4F-D8FE-4C13-8865-63C27AE76F6E}"/>
              </a:ext>
            </a:extLst>
          </p:cNvPr>
          <p:cNvSpPr>
            <a:spLocks noGrp="1"/>
          </p:cNvSpPr>
          <p:nvPr>
            <p:custDataLst>
              <p:tags r:id="rId40"/>
            </p:custDataLst>
          </p:nvPr>
        </p:nvSpPr>
        <p:spPr bwMode="auto">
          <a:xfrm>
            <a:off x="7623175" y="57102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C05DFB7-4212-4D25-9CBE-B20FB9B28DD2}" type="datetime'''中''''''''''''''''''''''''''国'''">
              <a:rPr kumimoji="0" lang="ja-JP" altLang="en-US" sz="1000" smtClean="0"/>
              <a:pPr/>
              <a:t>中国</a:t>
            </a:fld>
            <a:endParaRPr kumimoji="0" lang="ja-JP" altLang="en-US" sz="1000" dirty="0">
              <a:sym typeface="+mn-lt"/>
            </a:endParaRPr>
          </a:p>
        </p:txBody>
      </p:sp>
      <p:sp>
        <p:nvSpPr>
          <p:cNvPr id="75" name="テキスト ボックス 21">
            <a:extLst>
              <a:ext uri="{FF2B5EF4-FFF2-40B4-BE49-F238E27FC236}">
                <a16:creationId xmlns:a16="http://schemas.microsoft.com/office/drawing/2014/main" id="{4573C556-3354-46A9-A184-69CC2FA96245}"/>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r>
              <a:rPr lang="ja-JP" altLang="en-US" dirty="0"/>
              <a:t>、米国商務省</a:t>
            </a:r>
          </a:p>
        </p:txBody>
      </p:sp>
    </p:spTree>
    <p:extLst>
      <p:ext uri="{BB962C8B-B14F-4D97-AF65-F5344CB8AC3E}">
        <p14:creationId xmlns:p14="http://schemas.microsoft.com/office/powerpoint/2010/main" val="28530868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現地企業では、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United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Interphil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Pascual</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Laboratories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らが</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大手である。</a:t>
            </a:r>
          </a:p>
        </p:txBody>
      </p:sp>
      <p:graphicFrame>
        <p:nvGraphicFramePr>
          <p:cNvPr id="8" name="表 7"/>
          <p:cNvGraphicFramePr>
            <a:graphicFrameLocks noGrp="1"/>
          </p:cNvGraphicFramePr>
          <p:nvPr>
            <p:extLst>
              <p:ext uri="{D42A27DB-BD31-4B8C-83A1-F6EECF244321}">
                <p14:modId xmlns:p14="http://schemas.microsoft.com/office/powerpoint/2010/main" val="3335289645"/>
              </p:ext>
            </p:extLst>
          </p:nvPr>
        </p:nvGraphicFramePr>
        <p:xfrm>
          <a:off x="1352600" y="1988840"/>
          <a:ext cx="7200800" cy="4331717"/>
        </p:xfrm>
        <a:graphic>
          <a:graphicData uri="http://schemas.openxmlformats.org/drawingml/2006/table">
            <a:tbl>
              <a:tblPr firstRow="1" bandRow="1">
                <a:tableStyleId>{2D5ABB26-0587-4C30-8999-92F81FD0307C}</a:tableStyleId>
              </a:tblPr>
              <a:tblGrid>
                <a:gridCol w="1800200">
                  <a:extLst>
                    <a:ext uri="{9D8B030D-6E8A-4147-A177-3AD203B41FA5}">
                      <a16:colId xmlns:a16="http://schemas.microsoft.com/office/drawing/2014/main" val="20000"/>
                    </a:ext>
                  </a:extLst>
                </a:gridCol>
                <a:gridCol w="5400600">
                  <a:extLst>
                    <a:ext uri="{9D8B030D-6E8A-4147-A177-3AD203B41FA5}">
                      <a16:colId xmlns:a16="http://schemas.microsoft.com/office/drawing/2014/main" val="20001"/>
                    </a:ext>
                  </a:extLst>
                </a:gridCol>
              </a:tblGrid>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United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dirty="0"/>
                        <a:t>フィリピン最大の医薬品製造販売会社</a:t>
                      </a:r>
                      <a:endParaRPr kumimoji="1" lang="en-US" altLang="ja-JP" sz="1200" dirty="0"/>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1945</a:t>
                      </a:r>
                      <a:r>
                        <a:rPr kumimoji="1" lang="ja-JP" altLang="en-US" sz="1200" dirty="0"/>
                        <a:t>年設立、売上高</a:t>
                      </a:r>
                      <a:r>
                        <a:rPr kumimoji="1" lang="en-US" altLang="ja-JP" sz="1200" dirty="0"/>
                        <a:t>520</a:t>
                      </a:r>
                      <a:r>
                        <a:rPr kumimoji="1" lang="ja-JP" altLang="en-US" sz="1200" dirty="0"/>
                        <a:t>億円（</a:t>
                      </a:r>
                      <a:r>
                        <a:rPr kumimoji="1" lang="en-US" altLang="ja-JP" sz="1200" dirty="0"/>
                        <a:t>2015</a:t>
                      </a:r>
                      <a:r>
                        <a:rPr kumimoji="1" lang="ja-JP" altLang="en-US" sz="1200" dirty="0"/>
                        <a:t>年、単体決算）、従業員数</a:t>
                      </a:r>
                      <a:r>
                        <a:rPr kumimoji="1" lang="en-US" altLang="ja-JP" sz="1200" dirty="0"/>
                        <a:t>3,100</a:t>
                      </a:r>
                      <a:r>
                        <a:rPr kumimoji="1" lang="ja-JP" altLang="en-US" sz="1200" dirty="0"/>
                        <a:t>人（</a:t>
                      </a:r>
                      <a:r>
                        <a:rPr kumimoji="1" lang="en-US" altLang="ja-JP" sz="1200" dirty="0"/>
                        <a:t>2014</a:t>
                      </a:r>
                      <a:r>
                        <a:rPr kumimoji="1" lang="ja-JP" altLang="en-US" sz="1200" dirty="0"/>
                        <a:t>年</a:t>
                      </a:r>
                      <a:r>
                        <a:rPr kumimoji="1" lang="en-US" altLang="ja-JP" sz="1200" dirty="0"/>
                        <a:t>9</a:t>
                      </a:r>
                      <a:r>
                        <a:rPr kumimoji="1" lang="ja-JP" altLang="en-US" sz="1200" dirty="0"/>
                        <a:t>月末）</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dirty="0"/>
                        <a:t>2014</a:t>
                      </a:r>
                      <a:r>
                        <a:rPr kumimoji="1" lang="ja-JP" altLang="en-US" sz="1200" dirty="0"/>
                        <a:t>年</a:t>
                      </a:r>
                      <a:r>
                        <a:rPr kumimoji="1" lang="en-US" altLang="ja-JP" sz="1200" dirty="0"/>
                        <a:t>9</a:t>
                      </a:r>
                      <a:r>
                        <a:rPr kumimoji="1" lang="ja-JP" altLang="en-US" sz="1200" dirty="0"/>
                        <a:t>月に、ニプロと提携した（ニプロファーマ製品の登録実施に関する契約）</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Interphil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フィリピン最大の製造受託事業者（</a:t>
                      </a:r>
                      <a:r>
                        <a:rPr kumimoji="1" lang="en-US" altLang="ja-JP" sz="1200" kern="1200" dirty="0">
                          <a:solidFill>
                            <a:schemeClr val="tx1"/>
                          </a:solidFill>
                          <a:latin typeface="+mn-lt"/>
                          <a:ea typeface="+mn-ea"/>
                          <a:cs typeface="+mn-cs"/>
                        </a:rPr>
                        <a:t>Contract Manufacturer</a:t>
                      </a:r>
                      <a:r>
                        <a:rPr kumimoji="1" lang="ja-JP" altLang="en-US" sz="1200" kern="1200" dirty="0">
                          <a:solidFill>
                            <a:schemeClr val="tx1"/>
                          </a:solidFill>
                          <a:latin typeface="+mn-lt"/>
                          <a:ea typeface="+mn-ea"/>
                          <a:cs typeface="+mn-cs"/>
                        </a:rPr>
                        <a:t>）</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1978</a:t>
                      </a:r>
                      <a:r>
                        <a:rPr kumimoji="1" lang="ja-JP" altLang="en-US" sz="1200" kern="1200" dirty="0">
                          <a:solidFill>
                            <a:schemeClr val="tx1"/>
                          </a:solidFill>
                          <a:latin typeface="+mn-lt"/>
                          <a:ea typeface="+mn-ea"/>
                          <a:cs typeface="+mn-cs"/>
                        </a:rPr>
                        <a:t>年設立、フィリピン証券取引所上場</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50</a:t>
                      </a:r>
                      <a:r>
                        <a:rPr kumimoji="1" lang="ja-JP" altLang="en-US" sz="1200" kern="1200" dirty="0">
                          <a:solidFill>
                            <a:schemeClr val="tx1"/>
                          </a:solidFill>
                          <a:latin typeface="+mn-lt"/>
                          <a:ea typeface="+mn-ea"/>
                          <a:cs typeface="+mn-cs"/>
                        </a:rPr>
                        <a:t>社程度から、合計</a:t>
                      </a:r>
                      <a:r>
                        <a:rPr kumimoji="1" lang="en-US" altLang="ja-JP" sz="1200" kern="1200" dirty="0">
                          <a:solidFill>
                            <a:schemeClr val="tx1"/>
                          </a:solidFill>
                          <a:latin typeface="+mn-lt"/>
                          <a:ea typeface="+mn-ea"/>
                          <a:cs typeface="+mn-cs"/>
                        </a:rPr>
                        <a:t>1,200</a:t>
                      </a:r>
                      <a:r>
                        <a:rPr kumimoji="1" lang="ja-JP" altLang="en-US" sz="1200" kern="1200" dirty="0">
                          <a:solidFill>
                            <a:schemeClr val="tx1"/>
                          </a:solidFill>
                          <a:latin typeface="+mn-lt"/>
                          <a:ea typeface="+mn-ea"/>
                          <a:cs typeface="+mn-cs"/>
                        </a:rPr>
                        <a:t>以上の製品を受託製造している。自社ブランド製品は製造していない</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マニラ近郊に</a:t>
                      </a:r>
                      <a:r>
                        <a:rPr kumimoji="1" lang="en-US" altLang="ja-JP" sz="1200" kern="1200" dirty="0">
                          <a:solidFill>
                            <a:schemeClr val="tx1"/>
                          </a:solidFill>
                          <a:latin typeface="+mn-lt"/>
                          <a:ea typeface="+mn-ea"/>
                          <a:cs typeface="+mn-cs"/>
                        </a:rPr>
                        <a:t>2</a:t>
                      </a:r>
                      <a:r>
                        <a:rPr kumimoji="1" lang="ja-JP" altLang="en-US" sz="1200" kern="1200" dirty="0">
                          <a:solidFill>
                            <a:schemeClr val="tx1"/>
                          </a:solidFill>
                          <a:latin typeface="+mn-lt"/>
                          <a:ea typeface="+mn-ea"/>
                          <a:cs typeface="+mn-cs"/>
                        </a:rPr>
                        <a:t>か所の製造拠点を持っている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43757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2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Pascual</a:t>
                      </a:r>
                      <a:r>
                        <a:rPr kumimoji="1" lang="en-US" altLang="ja-JP"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Laboratories</a:t>
                      </a:r>
                      <a:endParaRPr kumimoji="1" lang="ja-JP" altLang="en-US" sz="12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フィリピンで</a:t>
                      </a:r>
                      <a:r>
                        <a:rPr kumimoji="1" lang="en-US" altLang="ja-JP" sz="1200" kern="1200" dirty="0">
                          <a:solidFill>
                            <a:schemeClr val="tx1"/>
                          </a:solidFill>
                          <a:latin typeface="+mn-lt"/>
                          <a:ea typeface="+mn-ea"/>
                          <a:cs typeface="+mn-cs"/>
                        </a:rPr>
                        <a:t>3</a:t>
                      </a:r>
                      <a:r>
                        <a:rPr kumimoji="1" lang="ja-JP" altLang="en-US" sz="1200" kern="1200" dirty="0">
                          <a:solidFill>
                            <a:schemeClr val="tx1"/>
                          </a:solidFill>
                          <a:latin typeface="+mn-lt"/>
                          <a:ea typeface="+mn-ea"/>
                          <a:cs typeface="+mn-cs"/>
                        </a:rPr>
                        <a:t>番目に大きい現地メーカー（</a:t>
                      </a:r>
                      <a:r>
                        <a:rPr kumimoji="1" lang="en-US" altLang="ja-JP" sz="1200" kern="1200" dirty="0">
                          <a:solidFill>
                            <a:schemeClr val="tx1"/>
                          </a:solidFill>
                          <a:latin typeface="+mn-lt"/>
                          <a:ea typeface="+mn-ea"/>
                          <a:cs typeface="+mn-cs"/>
                        </a:rPr>
                        <a:t>IMS 1st Quarter 2014 Report</a:t>
                      </a:r>
                      <a:r>
                        <a:rPr kumimoji="1" lang="ja-JP" altLang="en-US" sz="1200" kern="1200" dirty="0">
                          <a:solidFill>
                            <a:schemeClr val="tx1"/>
                          </a:solidFill>
                          <a:latin typeface="+mn-lt"/>
                          <a:ea typeface="+mn-ea"/>
                          <a:cs typeface="+mn-cs"/>
                        </a:rPr>
                        <a:t>より）</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サプリメントやビタミン剤、栄養補助食品などを製造・販売している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err="1">
                          <a:solidFill>
                            <a:schemeClr val="tx1"/>
                          </a:solidFill>
                          <a:latin typeface="+mn-lt"/>
                          <a:ea typeface="+mn-ea"/>
                          <a:cs typeface="+mn-cs"/>
                        </a:rPr>
                        <a:t>Balagtas</a:t>
                      </a:r>
                      <a:r>
                        <a:rPr kumimoji="1" lang="ja-JP" altLang="en-US" sz="1200" kern="1200" dirty="0">
                          <a:solidFill>
                            <a:schemeClr val="tx1"/>
                          </a:solidFill>
                          <a:latin typeface="+mn-lt"/>
                          <a:ea typeface="+mn-ea"/>
                          <a:cs typeface="+mn-cs"/>
                        </a:rPr>
                        <a:t>に自社製造拠点を持つ。自社製品を</a:t>
                      </a:r>
                      <a:r>
                        <a:rPr kumimoji="1" lang="en-US" altLang="ja-JP" sz="1200" kern="1200" dirty="0">
                          <a:solidFill>
                            <a:schemeClr val="tx1"/>
                          </a:solidFill>
                          <a:latin typeface="+mn-lt"/>
                          <a:ea typeface="+mn-ea"/>
                          <a:cs typeface="+mn-cs"/>
                        </a:rPr>
                        <a:t>75%</a:t>
                      </a:r>
                      <a:r>
                        <a:rPr kumimoji="1" lang="ja-JP" altLang="en-US" sz="1200" kern="1200" dirty="0">
                          <a:solidFill>
                            <a:schemeClr val="tx1"/>
                          </a:solidFill>
                          <a:latin typeface="+mn-lt"/>
                          <a:ea typeface="+mn-ea"/>
                          <a:cs typeface="+mn-cs"/>
                        </a:rPr>
                        <a:t>程度製造し、残りの</a:t>
                      </a:r>
                      <a:r>
                        <a:rPr kumimoji="1" lang="en-US" altLang="ja-JP" sz="1200" kern="1200" dirty="0">
                          <a:solidFill>
                            <a:schemeClr val="tx1"/>
                          </a:solidFill>
                          <a:latin typeface="+mn-lt"/>
                          <a:ea typeface="+mn-ea"/>
                          <a:cs typeface="+mn-cs"/>
                        </a:rPr>
                        <a:t>25%</a:t>
                      </a:r>
                      <a:r>
                        <a:rPr kumimoji="1" lang="ja-JP" altLang="en-US" sz="1200" kern="1200" dirty="0">
                          <a:solidFill>
                            <a:schemeClr val="tx1"/>
                          </a:solidFill>
                          <a:latin typeface="+mn-lt"/>
                          <a:ea typeface="+mn-ea"/>
                          <a:cs typeface="+mn-cs"/>
                        </a:rPr>
                        <a:t>は</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受託製造となっている</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200" kern="1200" dirty="0">
                          <a:solidFill>
                            <a:schemeClr val="tx1"/>
                          </a:solidFill>
                          <a:latin typeface="+mn-lt"/>
                          <a:ea typeface="+mn-ea"/>
                          <a:cs typeface="+mn-cs"/>
                        </a:rPr>
                        <a:t>Mundi </a:t>
                      </a:r>
                      <a:r>
                        <a:rPr kumimoji="1" lang="en-US" altLang="ja-JP" sz="1200" kern="1200" dirty="0" err="1">
                          <a:solidFill>
                            <a:schemeClr val="tx1"/>
                          </a:solidFill>
                          <a:latin typeface="+mn-lt"/>
                          <a:ea typeface="+mn-ea"/>
                          <a:cs typeface="+mn-cs"/>
                        </a:rPr>
                        <a:t>Pharma</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Dyna</a:t>
                      </a:r>
                      <a:r>
                        <a:rPr kumimoji="1" lang="en-US" altLang="ja-JP" sz="1200" kern="1200" dirty="0">
                          <a:solidFill>
                            <a:schemeClr val="tx1"/>
                          </a:solidFill>
                          <a:latin typeface="+mn-lt"/>
                          <a:ea typeface="+mn-ea"/>
                          <a:cs typeface="+mn-cs"/>
                        </a:rPr>
                        <a:t> Drugs</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Optaderm</a:t>
                      </a:r>
                      <a:r>
                        <a:rPr kumimoji="1" lang="ja-JP" altLang="en-US" sz="1200" kern="1200" dirty="0" err="1">
                          <a:solidFill>
                            <a:schemeClr val="tx1"/>
                          </a:solidFill>
                          <a:latin typeface="+mn-lt"/>
                          <a:ea typeface="+mn-ea"/>
                          <a:cs typeface="+mn-cs"/>
                        </a:rPr>
                        <a:t>、</a:t>
                      </a:r>
                      <a:r>
                        <a:rPr kumimoji="1" lang="en-US" altLang="ja-JP" sz="1200" kern="1200" dirty="0" err="1">
                          <a:solidFill>
                            <a:schemeClr val="tx1"/>
                          </a:solidFill>
                          <a:latin typeface="+mn-lt"/>
                          <a:ea typeface="+mn-ea"/>
                          <a:cs typeface="+mn-cs"/>
                        </a:rPr>
                        <a:t>VistaPharma</a:t>
                      </a:r>
                      <a:r>
                        <a:rPr kumimoji="1" lang="ja-JP" altLang="en-US" sz="1200" kern="1200" dirty="0" err="1">
                          <a:solidFill>
                            <a:schemeClr val="tx1"/>
                          </a:solidFill>
                          <a:latin typeface="+mn-lt"/>
                          <a:ea typeface="+mn-ea"/>
                          <a:cs typeface="+mn-cs"/>
                        </a:rPr>
                        <a:t>、</a:t>
                      </a:r>
                      <a:r>
                        <a:rPr kumimoji="1" lang="en-US" altLang="ja-JP" sz="1200" kern="1200" dirty="0">
                          <a:solidFill>
                            <a:schemeClr val="tx1"/>
                          </a:solidFill>
                          <a:latin typeface="+mn-lt"/>
                          <a:ea typeface="+mn-ea"/>
                          <a:cs typeface="+mn-cs"/>
                        </a:rPr>
                        <a:t>Watsons</a:t>
                      </a:r>
                      <a:r>
                        <a:rPr kumimoji="1" lang="ja-JP" altLang="en-US" sz="1200" kern="1200" dirty="0">
                          <a:solidFill>
                            <a:schemeClr val="tx1"/>
                          </a:solidFill>
                          <a:latin typeface="+mn-lt"/>
                          <a:ea typeface="+mn-ea"/>
                          <a:cs typeface="+mn-cs"/>
                        </a:rPr>
                        <a:t>などから</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製造受託している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9" name="Rectangle 6"/>
          <p:cNvSpPr>
            <a:spLocks noChangeArrowheads="1"/>
          </p:cNvSpPr>
          <p:nvPr/>
        </p:nvSpPr>
        <p:spPr bwMode="auto">
          <a:xfrm>
            <a:off x="1352600" y="1628800"/>
            <a:ext cx="7200800"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主な地場メーカーの現況</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97064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169024" y="2132856"/>
            <a:ext cx="2736304" cy="1152128"/>
          </a:xfrm>
          <a:prstGeom prst="roundRect">
            <a:avLst>
              <a:gd name="adj" fmla="val 5423"/>
            </a:avLst>
          </a:prstGeom>
          <a:gradFill flip="none" rotWithShape="1">
            <a:gsLst>
              <a:gs pos="11000">
                <a:srgbClr val="D1DDEE"/>
              </a:gs>
              <a:gs pos="0">
                <a:srgbClr val="A2BBDC"/>
              </a:gs>
              <a:gs pos="100000">
                <a:schemeClr val="bg1"/>
              </a:gs>
            </a:gsLst>
            <a:lin ang="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正方形/長方形 28"/>
          <p:cNvSpPr/>
          <p:nvPr/>
        </p:nvSpPr>
        <p:spPr>
          <a:xfrm>
            <a:off x="5169024" y="3212976"/>
            <a:ext cx="4392488"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製造委託の場合は、国際標準をクリアするレベルの現地企業がほぼ</a:t>
            </a:r>
            <a:r>
              <a:rPr lang="en-US" altLang="ja-JP" sz="1000" dirty="0">
                <a:solidFill>
                  <a:srgbClr val="000000"/>
                </a:solidFill>
              </a:rPr>
              <a:t>1</a:t>
            </a:r>
            <a:r>
              <a:rPr lang="ja-JP" altLang="en-US" sz="1000" dirty="0">
                <a:solidFill>
                  <a:srgbClr val="000000"/>
                </a:solidFill>
              </a:rPr>
              <a:t>社に限られている（</a:t>
            </a:r>
            <a:r>
              <a:rPr lang="en-US" altLang="ja-JP" sz="1000" dirty="0" err="1">
                <a:solidFill>
                  <a:srgbClr val="000000"/>
                </a:solidFill>
              </a:rPr>
              <a:t>Interphil</a:t>
            </a:r>
            <a:r>
              <a:rPr lang="en-US" altLang="ja-JP" sz="1000" dirty="0">
                <a:solidFill>
                  <a:srgbClr val="000000"/>
                </a:solidFill>
              </a:rPr>
              <a:t> Laboratories</a:t>
            </a:r>
            <a:r>
              <a:rPr lang="ja-JP" altLang="en-US" sz="1000" dirty="0">
                <a:solidFill>
                  <a:srgbClr val="000000"/>
                </a:solidFill>
              </a:rPr>
              <a:t>）。</a:t>
            </a:r>
            <a:r>
              <a:rPr lang="en-US" altLang="ja-JP" sz="1000" dirty="0" err="1">
                <a:solidFill>
                  <a:srgbClr val="000000"/>
                </a:solidFill>
              </a:rPr>
              <a:t>Interphil</a:t>
            </a:r>
            <a:r>
              <a:rPr lang="ja-JP" altLang="en-US" sz="1000" dirty="0">
                <a:solidFill>
                  <a:srgbClr val="000000"/>
                </a:solidFill>
              </a:rPr>
              <a:t>は大手海外メーカー</a:t>
            </a:r>
            <a:r>
              <a:rPr lang="en-US" altLang="ja-JP" sz="1000" dirty="0">
                <a:solidFill>
                  <a:srgbClr val="000000"/>
                </a:solidFill>
              </a:rPr>
              <a:t>20</a:t>
            </a:r>
            <a:r>
              <a:rPr lang="ja-JP" altLang="en-US" sz="1000" dirty="0">
                <a:solidFill>
                  <a:srgbClr val="000000"/>
                </a:solidFill>
              </a:rPr>
              <a:t>社のうち</a:t>
            </a:r>
            <a:r>
              <a:rPr lang="en-US" altLang="ja-JP" sz="1000" dirty="0">
                <a:solidFill>
                  <a:srgbClr val="000000"/>
                </a:solidFill>
              </a:rPr>
              <a:t>15</a:t>
            </a:r>
            <a:r>
              <a:rPr lang="ja-JP" altLang="en-US" sz="1000" dirty="0">
                <a:solidFill>
                  <a:srgbClr val="000000"/>
                </a:solidFill>
              </a:rPr>
              <a:t>社から製造を受託している。 </a:t>
            </a: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例外的に、</a:t>
            </a:r>
            <a:r>
              <a:rPr lang="en-US" altLang="ja-JP" sz="1000" dirty="0">
                <a:solidFill>
                  <a:srgbClr val="000000"/>
                </a:solidFill>
              </a:rPr>
              <a:t>GlaxoSmithKline</a:t>
            </a:r>
            <a:r>
              <a:rPr lang="ja-JP" altLang="en-US" sz="1000" dirty="0">
                <a:solidFill>
                  <a:srgbClr val="000000"/>
                </a:solidFill>
              </a:rPr>
              <a:t>は、自社の最終製品の製造拠点を持っている。</a:t>
            </a:r>
          </a:p>
        </p:txBody>
      </p:sp>
      <p:sp>
        <p:nvSpPr>
          <p:cNvPr id="22" name="正方形/長方形 21"/>
          <p:cNvSpPr/>
          <p:nvPr/>
        </p:nvSpPr>
        <p:spPr>
          <a:xfrm>
            <a:off x="416496" y="5517232"/>
            <a:ext cx="4320480" cy="936104"/>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rPr>
              <a:t>これに対抗するために、新薬の海外メーカーは、いくつかのブランド製品の価格を</a:t>
            </a:r>
            <a:r>
              <a:rPr lang="en-US" altLang="ja-JP" sz="1000" dirty="0">
                <a:solidFill>
                  <a:srgbClr val="000000"/>
                </a:solidFill>
              </a:rPr>
              <a:t>50%</a:t>
            </a:r>
            <a:r>
              <a:rPr lang="ja-JP" altLang="en-US" sz="1000" dirty="0">
                <a:solidFill>
                  <a:srgbClr val="000000"/>
                </a:solidFill>
              </a:rPr>
              <a:t>程度まで引き下げるような動きを見せている。これにより売上高の伸びが抑制される一方で、貧困層における医療アクセス向上の要因となっている。</a:t>
            </a:r>
          </a:p>
        </p:txBody>
      </p:sp>
      <p:sp>
        <p:nvSpPr>
          <p:cNvPr id="15" name="正方形/長方形 14"/>
          <p:cNvSpPr/>
          <p:nvPr/>
        </p:nvSpPr>
        <p:spPr>
          <a:xfrm>
            <a:off x="416496" y="3789040"/>
            <a:ext cx="4320480" cy="648072"/>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b"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特に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GlaxoSmithKline</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（スイス）、</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Sanofi</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（仏）のシェアが高い。</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他にトップ</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Pfizer</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AstraZeneca</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（英）、</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Johnson &amp; Johnson</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（米）等が含まれる。</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主要海外メーカー（日本企業以外）</a:t>
            </a:r>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医薬品市場のうち約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のシェアを海外メーカーが占めている。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後発医薬品の重要性が年々増してきており、海外メーカーでも</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Novartis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傘下の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Sandoz</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等がシェアを伸ばしている。</a:t>
            </a:r>
          </a:p>
        </p:txBody>
      </p:sp>
      <p:grpSp>
        <p:nvGrpSpPr>
          <p:cNvPr id="5" name="グループ化 7"/>
          <p:cNvGrpSpPr/>
          <p:nvPr/>
        </p:nvGrpSpPr>
        <p:grpSpPr>
          <a:xfrm>
            <a:off x="416496" y="1772816"/>
            <a:ext cx="4320480"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医薬品市場の海外メーカーシェア</a:t>
              </a:r>
            </a:p>
          </p:txBody>
        </p:sp>
      </p:grpSp>
      <p:graphicFrame>
        <p:nvGraphicFramePr>
          <p:cNvPr id="8" name="グラフ 7"/>
          <p:cNvGraphicFramePr/>
          <p:nvPr>
            <p:extLst>
              <p:ext uri="{D42A27DB-BD31-4B8C-83A1-F6EECF244321}">
                <p14:modId xmlns:p14="http://schemas.microsoft.com/office/powerpoint/2010/main" val="326832021"/>
              </p:ext>
            </p:extLst>
          </p:nvPr>
        </p:nvGraphicFramePr>
        <p:xfrm>
          <a:off x="272480" y="2348880"/>
          <a:ext cx="1728194" cy="1389278"/>
        </p:xfrm>
        <a:graphic>
          <a:graphicData uri="http://schemas.openxmlformats.org/drawingml/2006/chart">
            <c:chart xmlns:c="http://schemas.openxmlformats.org/drawingml/2006/chart" xmlns:r="http://schemas.openxmlformats.org/officeDocument/2006/relationships" r:id="rId2"/>
          </a:graphicData>
        </a:graphic>
      </p:graphicFrame>
      <p:sp>
        <p:nvSpPr>
          <p:cNvPr id="9" name="正方形/長方形 8"/>
          <p:cNvSpPr/>
          <p:nvPr/>
        </p:nvSpPr>
        <p:spPr>
          <a:xfrm>
            <a:off x="704526" y="2132856"/>
            <a:ext cx="1481496" cy="276999"/>
          </a:xfrm>
          <a:prstGeom prst="rect">
            <a:avLst/>
          </a:prstGeom>
        </p:spPr>
        <p:txBody>
          <a:bodyPr wrap="none">
            <a:spAutoFit/>
          </a:bodyPr>
          <a:lstStyle/>
          <a:p>
            <a:pPr algn="ctr" fontAlgn="ctr"/>
            <a:r>
              <a:rPr lang="ja-JP" altLang="en-US" sz="1200" dirty="0">
                <a:latin typeface="HGP創英角ｺﾞｼｯｸUB" panose="020B0900000000000000" pitchFamily="50" charset="-128"/>
                <a:ea typeface="HGP創英角ｺﾞｼｯｸUB" panose="020B0900000000000000" pitchFamily="50" charset="-128"/>
              </a:rPr>
              <a:t>医薬品市場のシェア</a:t>
            </a:r>
          </a:p>
        </p:txBody>
      </p:sp>
      <p:sp>
        <p:nvSpPr>
          <p:cNvPr id="10" name="正方形/長方形 9"/>
          <p:cNvSpPr/>
          <p:nvPr/>
        </p:nvSpPr>
        <p:spPr>
          <a:xfrm>
            <a:off x="1640632" y="2926685"/>
            <a:ext cx="886781"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海外メーカー</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11" name="グラフ 10"/>
          <p:cNvGraphicFramePr/>
          <p:nvPr>
            <p:extLst>
              <p:ext uri="{D42A27DB-BD31-4B8C-83A1-F6EECF244321}">
                <p14:modId xmlns:p14="http://schemas.microsoft.com/office/powerpoint/2010/main" val="1544792927"/>
              </p:ext>
            </p:extLst>
          </p:nvPr>
        </p:nvGraphicFramePr>
        <p:xfrm>
          <a:off x="2360712" y="2348880"/>
          <a:ext cx="1728194" cy="1389278"/>
        </p:xfrm>
        <a:graphic>
          <a:graphicData uri="http://schemas.openxmlformats.org/drawingml/2006/chart">
            <c:chart xmlns:c="http://schemas.openxmlformats.org/drawingml/2006/chart" xmlns:r="http://schemas.openxmlformats.org/officeDocument/2006/relationships" r:id="rId3"/>
          </a:graphicData>
        </a:graphic>
      </p:graphicFrame>
      <p:sp>
        <p:nvSpPr>
          <p:cNvPr id="12" name="正方形/長方形 11"/>
          <p:cNvSpPr/>
          <p:nvPr/>
        </p:nvSpPr>
        <p:spPr>
          <a:xfrm>
            <a:off x="2696583" y="2132856"/>
            <a:ext cx="1673856" cy="276999"/>
          </a:xfrm>
          <a:prstGeom prst="rect">
            <a:avLst/>
          </a:prstGeom>
        </p:spPr>
        <p:txBody>
          <a:bodyPr wrap="none">
            <a:spAutoFit/>
          </a:bodyPr>
          <a:lstStyle/>
          <a:p>
            <a:pPr algn="ctr" fontAlgn="ctr"/>
            <a:r>
              <a:rPr lang="ja-JP" altLang="en-US" sz="1200" dirty="0">
                <a:latin typeface="Arial Black" panose="020B0A04020102020204" pitchFamily="34" charset="0"/>
                <a:ea typeface="HGP創英角ｺﾞｼｯｸUB" panose="020B0900000000000000" pitchFamily="50" charset="-128"/>
              </a:rPr>
              <a:t>売上上位</a:t>
            </a:r>
            <a:r>
              <a:rPr lang="en-US" altLang="ja-JP" sz="1200" dirty="0">
                <a:latin typeface="Arial Black" panose="020B0A04020102020204" pitchFamily="34" charset="0"/>
                <a:ea typeface="HGP創英角ｺﾞｼｯｸUB" panose="020B0900000000000000" pitchFamily="50" charset="-128"/>
              </a:rPr>
              <a:t>20</a:t>
            </a:r>
            <a:r>
              <a:rPr lang="ja-JP" altLang="en-US" sz="1200" dirty="0">
                <a:latin typeface="Arial Black" panose="020B0A04020102020204" pitchFamily="34" charset="0"/>
                <a:ea typeface="HGP創英角ｺﾞｼｯｸUB" panose="020B0900000000000000" pitchFamily="50" charset="-128"/>
              </a:rPr>
              <a:t>社のシェア</a:t>
            </a:r>
          </a:p>
        </p:txBody>
      </p:sp>
      <p:sp>
        <p:nvSpPr>
          <p:cNvPr id="13" name="正方形/長方形 12"/>
          <p:cNvSpPr/>
          <p:nvPr/>
        </p:nvSpPr>
        <p:spPr>
          <a:xfrm>
            <a:off x="3728864" y="2926685"/>
            <a:ext cx="1024639" cy="646331"/>
          </a:xfrm>
          <a:prstGeom prst="rect">
            <a:avLst/>
          </a:prstGeom>
        </p:spPr>
        <p:txBody>
          <a:bodyPr wrap="none">
            <a:spAutoFit/>
          </a:bodyPr>
          <a:lstStyle/>
          <a:p>
            <a:r>
              <a:rPr lang="ja-JP" altLang="en-US" sz="1200" dirty="0">
                <a:latin typeface="ＭＳ Ｐゴシック" panose="020B0600070205080204" pitchFamily="50" charset="-128"/>
                <a:ea typeface="ＭＳ Ｐゴシック" panose="020B0600070205080204" pitchFamily="50" charset="-128"/>
              </a:rPr>
              <a:t>海外メーカー</a:t>
            </a:r>
            <a:br>
              <a:rPr lang="en-US" altLang="ja-JP" sz="1200" dirty="0">
                <a:latin typeface="ＭＳ Ｐゴシック" panose="020B0600070205080204" pitchFamily="50" charset="-128"/>
                <a:ea typeface="ＭＳ Ｐゴシック" panose="020B0600070205080204" pitchFamily="50" charset="-128"/>
              </a:rPr>
            </a:br>
            <a:r>
              <a:rPr lang="en-US" altLang="ja-JP" sz="2400" dirty="0">
                <a:latin typeface="Arial Black" panose="020B0A04020102020204" pitchFamily="34" charset="0"/>
                <a:ea typeface="ＭＳ Ｐゴシック" panose="020B0600070205080204" pitchFamily="50" charset="-128"/>
              </a:rPr>
              <a:t>3/4</a:t>
            </a:r>
            <a:endParaRPr lang="ja-JP" altLang="en-US" sz="1400" dirty="0">
              <a:latin typeface="Arial Black" panose="020B0A04020102020204" pitchFamily="34" charset="0"/>
              <a:ea typeface="ＭＳ Ｐゴシック" panose="020B0600070205080204" pitchFamily="50" charset="-128"/>
            </a:endParaRPr>
          </a:p>
        </p:txBody>
      </p:sp>
      <p:grpSp>
        <p:nvGrpSpPr>
          <p:cNvPr id="16" name="グループ化 7"/>
          <p:cNvGrpSpPr/>
          <p:nvPr/>
        </p:nvGrpSpPr>
        <p:grpSpPr>
          <a:xfrm>
            <a:off x="416496" y="4725144"/>
            <a:ext cx="4320480" cy="288032"/>
            <a:chOff x="4803500" y="2113806"/>
            <a:chExt cx="2954133" cy="288032"/>
          </a:xfrm>
        </p:grpSpPr>
        <p:cxnSp>
          <p:nvCxnSpPr>
            <p:cNvPr id="17" name="直線コネクタ 1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後発医薬品の重要性が年々増加</a:t>
              </a:r>
            </a:p>
          </p:txBody>
        </p:sp>
      </p:grpSp>
      <p:sp>
        <p:nvSpPr>
          <p:cNvPr id="19" name="角丸四角形 18"/>
          <p:cNvSpPr/>
          <p:nvPr/>
        </p:nvSpPr>
        <p:spPr>
          <a:xfrm>
            <a:off x="416496" y="508518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国内メーカーの間で後発医薬品の取扱いが中心</a:t>
            </a:r>
          </a:p>
        </p:txBody>
      </p:sp>
      <p:sp>
        <p:nvSpPr>
          <p:cNvPr id="20" name="角丸四角形 19"/>
          <p:cNvSpPr/>
          <p:nvPr/>
        </p:nvSpPr>
        <p:spPr>
          <a:xfrm>
            <a:off x="416496" y="5445224"/>
            <a:ext cx="4320480" cy="288032"/>
          </a:xfrm>
          <a:prstGeom prst="roundRect">
            <a:avLst>
              <a:gd name="adj" fmla="val 50000"/>
            </a:avLst>
          </a:prstGeom>
          <a:solidFill>
            <a:srgbClr val="A2BBDC"/>
          </a:solidFill>
        </p:spPr>
        <p:txBody>
          <a:bodyPr wrap="none" lIns="180000" anchor="ctr" anchorCtr="0">
            <a:noAutofit/>
          </a:bodyPr>
          <a:lstStyle/>
          <a:p>
            <a:pPr algn="just" fontAlgn="ctr"/>
            <a:r>
              <a:rPr lang="ja-JP" altLang="en-US" sz="1200" b="1" dirty="0"/>
              <a:t>海外メーカーでも</a:t>
            </a:r>
            <a:r>
              <a:rPr lang="en-US" altLang="ja-JP" sz="1200" b="1" dirty="0"/>
              <a:t>Novartis</a:t>
            </a:r>
            <a:r>
              <a:rPr lang="ja-JP" altLang="en-US" sz="1200" b="1" dirty="0"/>
              <a:t>傘下の</a:t>
            </a:r>
            <a:r>
              <a:rPr lang="en-US" altLang="ja-JP" sz="1200" b="1" dirty="0"/>
              <a:t>Sandoz</a:t>
            </a:r>
            <a:r>
              <a:rPr lang="ja-JP" altLang="en-US" sz="1200" b="1" dirty="0"/>
              <a:t>等がシェアを続伸</a:t>
            </a:r>
          </a:p>
        </p:txBody>
      </p:sp>
      <p:grpSp>
        <p:nvGrpSpPr>
          <p:cNvPr id="23" name="グループ化 7"/>
          <p:cNvGrpSpPr/>
          <p:nvPr/>
        </p:nvGrpSpPr>
        <p:grpSpPr>
          <a:xfrm>
            <a:off x="5169024" y="1772816"/>
            <a:ext cx="4320480" cy="288032"/>
            <a:chOff x="4803500" y="2113806"/>
            <a:chExt cx="2954133" cy="288032"/>
          </a:xfrm>
        </p:grpSpPr>
        <p:cxnSp>
          <p:nvCxnSpPr>
            <p:cNvPr id="24" name="直線コネクタ 2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海外メーカーの販売形態</a:t>
              </a:r>
            </a:p>
          </p:txBody>
        </p:sp>
      </p:grpSp>
      <p:sp>
        <p:nvSpPr>
          <p:cNvPr id="26" name="角丸四角形 25"/>
          <p:cNvSpPr/>
          <p:nvPr/>
        </p:nvSpPr>
        <p:spPr>
          <a:xfrm>
            <a:off x="6393160" y="220486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完成品を輸入して自社で販売する</a:t>
            </a:r>
          </a:p>
        </p:txBody>
      </p:sp>
      <p:sp>
        <p:nvSpPr>
          <p:cNvPr id="27" name="角丸四角形 26"/>
          <p:cNvSpPr/>
          <p:nvPr/>
        </p:nvSpPr>
        <p:spPr>
          <a:xfrm>
            <a:off x="6393160" y="256490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販売代理店を通して販売する</a:t>
            </a:r>
          </a:p>
        </p:txBody>
      </p:sp>
      <p:sp>
        <p:nvSpPr>
          <p:cNvPr id="28" name="角丸四角形 27"/>
          <p:cNvSpPr/>
          <p:nvPr/>
        </p:nvSpPr>
        <p:spPr>
          <a:xfrm>
            <a:off x="6393160" y="2924944"/>
            <a:ext cx="3168352" cy="288032"/>
          </a:xfrm>
          <a:prstGeom prst="roundRect">
            <a:avLst>
              <a:gd name="adj" fmla="val 50000"/>
            </a:avLst>
          </a:prstGeom>
          <a:solidFill>
            <a:srgbClr val="A2BBDC"/>
          </a:solidFill>
        </p:spPr>
        <p:txBody>
          <a:bodyPr wrap="none" anchor="ctr" anchorCtr="0">
            <a:noAutofit/>
          </a:bodyPr>
          <a:lstStyle/>
          <a:p>
            <a:pPr algn="just" fontAlgn="ctr"/>
            <a:r>
              <a:rPr lang="ja-JP" altLang="en-US" sz="1200" b="1" dirty="0"/>
              <a:t>原料を輸入して現地メーカーに製造委託する</a:t>
            </a:r>
          </a:p>
        </p:txBody>
      </p:sp>
      <p:grpSp>
        <p:nvGrpSpPr>
          <p:cNvPr id="30" name="グループ化 7"/>
          <p:cNvGrpSpPr/>
          <p:nvPr/>
        </p:nvGrpSpPr>
        <p:grpSpPr>
          <a:xfrm>
            <a:off x="5169024" y="4221088"/>
            <a:ext cx="4320480" cy="288032"/>
            <a:chOff x="4803500" y="2113806"/>
            <a:chExt cx="2954133" cy="288032"/>
          </a:xfrm>
        </p:grpSpPr>
        <p:cxnSp>
          <p:nvCxnSpPr>
            <p:cNvPr id="31" name="直線コネクタ 3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主な海外メーカーの現況</a:t>
              </a:r>
            </a:p>
          </p:txBody>
        </p:sp>
      </p:grpSp>
      <p:graphicFrame>
        <p:nvGraphicFramePr>
          <p:cNvPr id="33" name="表 32"/>
          <p:cNvGraphicFramePr>
            <a:graphicFrameLocks noGrp="1"/>
          </p:cNvGraphicFramePr>
          <p:nvPr>
            <p:extLst>
              <p:ext uri="{D42A27DB-BD31-4B8C-83A1-F6EECF244321}">
                <p14:modId xmlns:p14="http://schemas.microsoft.com/office/powerpoint/2010/main" val="2776863403"/>
              </p:ext>
            </p:extLst>
          </p:nvPr>
        </p:nvGraphicFramePr>
        <p:xfrm>
          <a:off x="5241033" y="4581128"/>
          <a:ext cx="4176464" cy="1909572"/>
        </p:xfrm>
        <a:graphic>
          <a:graphicData uri="http://schemas.openxmlformats.org/drawingml/2006/table">
            <a:tbl>
              <a:tblPr firstRow="1" bandRow="1">
                <a:tableStyleId>{2D5ABB26-0587-4C30-8999-92F81FD0307C}</a:tableStyleId>
              </a:tblPr>
              <a:tblGrid>
                <a:gridCol w="765698">
                  <a:extLst>
                    <a:ext uri="{9D8B030D-6E8A-4147-A177-3AD203B41FA5}">
                      <a16:colId xmlns:a16="http://schemas.microsoft.com/office/drawing/2014/main" val="20000"/>
                    </a:ext>
                  </a:extLst>
                </a:gridCol>
                <a:gridCol w="3410766">
                  <a:extLst>
                    <a:ext uri="{9D8B030D-6E8A-4147-A177-3AD203B41FA5}">
                      <a16:colId xmlns:a16="http://schemas.microsoft.com/office/drawing/2014/main" val="20001"/>
                    </a:ext>
                  </a:extLst>
                </a:gridCol>
              </a:tblGrid>
              <a:tr h="552061">
                <a:tc>
                  <a:txBody>
                    <a:bodyPr/>
                    <a:lstStyle/>
                    <a:p>
                      <a:pPr fontAlgn="ct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Glaxo</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Smith</a:t>
                      </a:r>
                      <a:b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Kline</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大手海外メーカーでは唯一、自社の最終製品の製造拠点を持つ（</a:t>
                      </a:r>
                      <a:r>
                        <a:rPr kumimoji="1" lang="en-US" altLang="ja-JP" sz="900" kern="1200" dirty="0" err="1">
                          <a:solidFill>
                            <a:srgbClr val="000000"/>
                          </a:solidFill>
                          <a:latin typeface="+mn-lt"/>
                          <a:ea typeface="+mn-ea"/>
                          <a:cs typeface="+mn-cs"/>
                        </a:rPr>
                        <a:t>Rizai</a:t>
                      </a:r>
                      <a:r>
                        <a:rPr kumimoji="1" lang="ja-JP" altLang="en-US" sz="900" kern="1200" dirty="0">
                          <a:solidFill>
                            <a:srgbClr val="000000"/>
                          </a:solidFill>
                          <a:latin typeface="+mn-lt"/>
                          <a:ea typeface="+mn-ea"/>
                          <a:cs typeface="+mn-cs"/>
                        </a:rPr>
                        <a:t>に立地、フィリピン最大規模の工場）</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ここで製造した製品を東南アジアに供給している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Novartis</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周辺諸国に展開するための拠点として、マニラに東南アジア統括オフィスを設立（</a:t>
                      </a:r>
                      <a:r>
                        <a:rPr kumimoji="1" lang="en-US" altLang="ja-JP" sz="900" kern="1200" dirty="0">
                          <a:solidFill>
                            <a:srgbClr val="000000"/>
                          </a:solidFill>
                          <a:latin typeface="+mn-lt"/>
                          <a:ea typeface="+mn-ea"/>
                          <a:cs typeface="+mn-cs"/>
                        </a:rPr>
                        <a:t>2009</a:t>
                      </a:r>
                      <a:r>
                        <a:rPr kumimoji="1" lang="ja-JP" altLang="en-US" sz="900" kern="1200" dirty="0">
                          <a:solidFill>
                            <a:srgbClr val="000000"/>
                          </a:solidFill>
                          <a:latin typeface="+mn-lt"/>
                          <a:ea typeface="+mn-ea"/>
                          <a:cs typeface="+mn-cs"/>
                        </a:rPr>
                        <a:t>年）</a:t>
                      </a: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フィリピン国内で、将来的な主力製品（特にワクチン）の臨床試験を多数計画している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2061">
                <a:tc>
                  <a:txBody>
                    <a:bodyPr/>
                    <a:lstStyle/>
                    <a:p>
                      <a:pPr marL="0" algn="l" defTabSz="914400" rtl="0" eaLnBrk="1" fontAlgn="ctr" latinLnBrk="0" hangingPunct="1"/>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Pfizer</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en-US" altLang="ja-JP" sz="900" kern="1200" dirty="0">
                          <a:solidFill>
                            <a:srgbClr val="000000"/>
                          </a:solidFill>
                          <a:latin typeface="+mn-lt"/>
                          <a:ea typeface="+mn-ea"/>
                          <a:cs typeface="+mn-cs"/>
                        </a:rPr>
                        <a:t>1949</a:t>
                      </a:r>
                      <a:r>
                        <a:rPr kumimoji="1" lang="ja-JP" altLang="en-US" sz="900" kern="1200" dirty="0">
                          <a:solidFill>
                            <a:srgbClr val="000000"/>
                          </a:solidFill>
                          <a:latin typeface="+mn-lt"/>
                          <a:ea typeface="+mn-ea"/>
                          <a:cs typeface="+mn-cs"/>
                        </a:rPr>
                        <a:t>年より、</a:t>
                      </a:r>
                      <a:r>
                        <a:rPr kumimoji="1" lang="en-US" altLang="ja-JP" sz="900" kern="1200" dirty="0">
                          <a:solidFill>
                            <a:srgbClr val="000000"/>
                          </a:solidFill>
                          <a:latin typeface="+mn-lt"/>
                          <a:ea typeface="+mn-ea"/>
                          <a:cs typeface="+mn-cs"/>
                        </a:rPr>
                        <a:t>Pfizer</a:t>
                      </a:r>
                      <a:r>
                        <a:rPr kumimoji="1" lang="ja-JP" altLang="en-US" sz="900" kern="1200" dirty="0">
                          <a:solidFill>
                            <a:srgbClr val="000000"/>
                          </a:solidFill>
                          <a:latin typeface="+mn-lt"/>
                          <a:ea typeface="+mn-ea"/>
                          <a:cs typeface="+mn-cs"/>
                        </a:rPr>
                        <a:t>（</a:t>
                      </a:r>
                      <a:r>
                        <a:rPr kumimoji="1" lang="en-US" altLang="ja-JP" sz="900" kern="1200" dirty="0">
                          <a:solidFill>
                            <a:srgbClr val="000000"/>
                          </a:solidFill>
                          <a:latin typeface="+mn-lt"/>
                          <a:ea typeface="+mn-ea"/>
                          <a:cs typeface="+mn-cs"/>
                        </a:rPr>
                        <a:t>Philippines</a:t>
                      </a:r>
                      <a:r>
                        <a:rPr kumimoji="1" lang="ja-JP" altLang="en-US" sz="900" kern="1200" dirty="0">
                          <a:solidFill>
                            <a:srgbClr val="000000"/>
                          </a:solidFill>
                          <a:latin typeface="+mn-lt"/>
                          <a:ea typeface="+mn-ea"/>
                          <a:cs typeface="+mn-cs"/>
                        </a:rPr>
                        <a:t>）を通じてフィリピンに参入。現地</a:t>
                      </a:r>
                      <a:r>
                        <a:rPr kumimoji="1" lang="en-US" altLang="ja-JP" sz="900" kern="1200" dirty="0" err="1">
                          <a:solidFill>
                            <a:srgbClr val="000000"/>
                          </a:solidFill>
                          <a:latin typeface="+mn-lt"/>
                          <a:ea typeface="+mn-ea"/>
                          <a:cs typeface="+mn-cs"/>
                        </a:rPr>
                        <a:t>Interphil</a:t>
                      </a:r>
                      <a:r>
                        <a:rPr kumimoji="1" lang="en-US" altLang="ja-JP" sz="900" kern="1200" dirty="0">
                          <a:solidFill>
                            <a:srgbClr val="000000"/>
                          </a:solidFill>
                          <a:latin typeface="+mn-lt"/>
                          <a:ea typeface="+mn-ea"/>
                          <a:cs typeface="+mn-cs"/>
                        </a:rPr>
                        <a:t> Laboratories</a:t>
                      </a:r>
                      <a:r>
                        <a:rPr kumimoji="1" lang="ja-JP" altLang="en-US" sz="900" kern="1200" dirty="0">
                          <a:solidFill>
                            <a:srgbClr val="000000"/>
                          </a:solidFill>
                          <a:latin typeface="+mn-lt"/>
                          <a:ea typeface="+mn-ea"/>
                          <a:cs typeface="+mn-cs"/>
                        </a:rPr>
                        <a:t>に製造委託している</a:t>
                      </a:r>
                      <a:endParaRPr kumimoji="1" lang="en-US" altLang="ja-JP" sz="900" kern="1200" dirty="0">
                        <a:solidFill>
                          <a:srgbClr val="000000"/>
                        </a:solidFill>
                        <a:latin typeface="+mn-lt"/>
                        <a:ea typeface="+mn-ea"/>
                        <a:cs typeface="+mn-cs"/>
                      </a:endParaRPr>
                    </a:p>
                    <a:p>
                      <a:pPr marL="123825" marR="0" lvl="1" indent="-123825" algn="just" defTabSz="914400" rtl="0" eaLnBrk="1" fontAlgn="ctr" latinLnBrk="0" hangingPunct="1">
                        <a:lnSpc>
                          <a:spcPct val="110000"/>
                        </a:lnSpc>
                        <a:spcBef>
                          <a:spcPts val="0"/>
                        </a:spcBef>
                        <a:spcAft>
                          <a:spcPts val="300"/>
                        </a:spcAft>
                        <a:buClr>
                          <a:srgbClr val="5F8AC3"/>
                        </a:buClr>
                        <a:buSzPct val="80000"/>
                        <a:buFont typeface="Wingdings" panose="05000000000000000000" pitchFamily="2" charset="2"/>
                        <a:buChar char="l"/>
                        <a:tabLst/>
                        <a:defRPr/>
                      </a:pPr>
                      <a:r>
                        <a:rPr kumimoji="1" lang="ja-JP" altLang="en-US" sz="900" kern="1200" dirty="0">
                          <a:solidFill>
                            <a:srgbClr val="000000"/>
                          </a:solidFill>
                          <a:latin typeface="+mn-lt"/>
                          <a:ea typeface="+mn-ea"/>
                          <a:cs typeface="+mn-cs"/>
                        </a:rPr>
                        <a:t>また、</a:t>
                      </a:r>
                      <a:r>
                        <a:rPr kumimoji="1" lang="en-US" altLang="ja-JP" sz="900" kern="1200" dirty="0" err="1">
                          <a:solidFill>
                            <a:srgbClr val="000000"/>
                          </a:solidFill>
                          <a:latin typeface="+mn-lt"/>
                          <a:ea typeface="+mn-ea"/>
                          <a:cs typeface="+mn-cs"/>
                        </a:rPr>
                        <a:t>Canlubang</a:t>
                      </a:r>
                      <a:r>
                        <a:rPr kumimoji="1" lang="ja-JP" altLang="en-US" sz="900" kern="1200" dirty="0" err="1">
                          <a:solidFill>
                            <a:srgbClr val="000000"/>
                          </a:solidFill>
                          <a:latin typeface="+mn-lt"/>
                          <a:ea typeface="+mn-ea"/>
                          <a:cs typeface="+mn-cs"/>
                        </a:rPr>
                        <a:t>にて</a:t>
                      </a:r>
                      <a:r>
                        <a:rPr kumimoji="1" lang="ja-JP" altLang="en-US" sz="900" kern="1200" dirty="0">
                          <a:solidFill>
                            <a:srgbClr val="000000"/>
                          </a:solidFill>
                          <a:latin typeface="+mn-lt"/>
                          <a:ea typeface="+mn-ea"/>
                          <a:cs typeface="+mn-cs"/>
                        </a:rPr>
                        <a:t>乳製品を製造している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sp>
        <p:nvSpPr>
          <p:cNvPr id="34" name="テキスト ボックス 33"/>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t>SPEEDA</a:t>
            </a:r>
            <a:r>
              <a:rPr kumimoji="0" lang="ja-JP" altLang="en-US" sz="800" dirty="0" err="1" bmk=""/>
              <a:t>、</a:t>
            </a:r>
            <a:r>
              <a:rPr kumimoji="0" lang="ja-JP" altLang="en-US" sz="800" dirty="0" bmk=""/>
              <a:t>各社ホームページ、厚生労働省「各国の医療の国際展開戦略、海外の医薬品・医療機器企業による国外市場進出状況等調査」（</a:t>
            </a:r>
            <a:r>
              <a:rPr kumimoji="0" lang="en-US" altLang="ja-JP" sz="800" dirty="0" bmk=""/>
              <a:t>2015</a:t>
            </a:r>
            <a:r>
              <a:rPr kumimoji="0" lang="ja-JP" altLang="en-US" sz="800" dirty="0" bmk=""/>
              <a:t>）</a:t>
            </a:r>
          </a:p>
        </p:txBody>
      </p:sp>
      <p:sp>
        <p:nvSpPr>
          <p:cNvPr id="35" name="正方形/長方形 34"/>
          <p:cNvSpPr/>
          <p:nvPr/>
        </p:nvSpPr>
        <p:spPr>
          <a:xfrm>
            <a:off x="5385048" y="2492897"/>
            <a:ext cx="792088" cy="421014"/>
          </a:xfrm>
          <a:prstGeom prst="rect">
            <a:avLst/>
          </a:prstGeom>
        </p:spPr>
        <p:txBody>
          <a:bodyPr wrap="none" lIns="0" anchor="ctr" anchorCtr="0">
            <a:noAutofit/>
          </a:bodyPr>
          <a:lstStyle/>
          <a:p>
            <a:pPr fontAlgn="ctr"/>
            <a:r>
              <a:rPr lang="ja-JP" altLang="en-US" sz="1200" dirty="0">
                <a:latin typeface="Arial Black" panose="020B0A04020102020204" pitchFamily="34" charset="0"/>
                <a:ea typeface="HGP創英角ｺﾞｼｯｸUB" panose="020B0900000000000000" pitchFamily="50" charset="-128"/>
              </a:rPr>
              <a:t>主要な</a:t>
            </a:r>
            <a:br>
              <a:rPr lang="en-US" altLang="ja-JP" sz="1200" dirty="0">
                <a:latin typeface="Arial Black" panose="020B0A04020102020204" pitchFamily="34" charset="0"/>
                <a:ea typeface="HGP創英角ｺﾞｼｯｸUB" panose="020B0900000000000000" pitchFamily="50" charset="-128"/>
              </a:rPr>
            </a:br>
            <a:r>
              <a:rPr lang="en-US" altLang="ja-JP" sz="1200" dirty="0">
                <a:latin typeface="Arial Black" panose="020B0A04020102020204" pitchFamily="34" charset="0"/>
                <a:ea typeface="HGP創英角ｺﾞｼｯｸUB" panose="020B0900000000000000" pitchFamily="50" charset="-128"/>
              </a:rPr>
              <a:t>3</a:t>
            </a:r>
            <a:r>
              <a:rPr lang="ja-JP" altLang="en-US" sz="1200" dirty="0">
                <a:latin typeface="Arial Black" panose="020B0A04020102020204" pitchFamily="34" charset="0"/>
                <a:ea typeface="HGP創英角ｺﾞｼｯｸUB" panose="020B0900000000000000" pitchFamily="50" charset="-128"/>
              </a:rPr>
              <a:t>パターン</a:t>
            </a:r>
          </a:p>
        </p:txBody>
      </p:sp>
    </p:spTree>
    <p:extLst>
      <p:ext uri="{BB962C8B-B14F-4D97-AF65-F5344CB8AC3E}">
        <p14:creationId xmlns:p14="http://schemas.microsoft.com/office/powerpoint/2010/main" val="218619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dirty="0"/>
              <a:t>フィリピン／一般概況</a:t>
            </a:r>
          </a:p>
        </p:txBody>
      </p:sp>
      <p:sp>
        <p:nvSpPr>
          <p:cNvPr id="6" name="テキスト プレースホルダー 5"/>
          <p:cNvSpPr>
            <a:spLocks noGrp="1"/>
          </p:cNvSpPr>
          <p:nvPr>
            <p:ph type="body" sz="quarter" idx="15"/>
          </p:nvPr>
        </p:nvSpPr>
        <p:spPr/>
        <p:txBody>
          <a:bodyPr/>
          <a:lstStyle/>
          <a:p>
            <a:r>
              <a:rPr kumimoji="1" lang="ja-JP" altLang="en-US" dirty="0"/>
              <a:t>基本情報</a:t>
            </a:r>
          </a:p>
        </p:txBody>
      </p:sp>
      <p:graphicFrame>
        <p:nvGraphicFramePr>
          <p:cNvPr id="8" name="表 7"/>
          <p:cNvGraphicFramePr>
            <a:graphicFrameLocks noGrp="1"/>
          </p:cNvGraphicFramePr>
          <p:nvPr>
            <p:extLst>
              <p:ext uri="{D42A27DB-BD31-4B8C-83A1-F6EECF244321}">
                <p14:modId xmlns:p14="http://schemas.microsoft.com/office/powerpoint/2010/main" val="4059936554"/>
              </p:ext>
            </p:extLst>
          </p:nvPr>
        </p:nvGraphicFramePr>
        <p:xfrm>
          <a:off x="200472" y="980728"/>
          <a:ext cx="9505056" cy="5454904"/>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7704856">
                  <a:extLst>
                    <a:ext uri="{9D8B030D-6E8A-4147-A177-3AD203B41FA5}">
                      <a16:colId xmlns:a16="http://schemas.microsoft.com/office/drawing/2014/main" val="20001"/>
                    </a:ext>
                  </a:extLst>
                </a:gridCol>
              </a:tblGrid>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r>
                        <a:rPr kumimoji="1" lang="ja-JP" altLang="en-US" sz="1200" b="0" kern="1200" dirty="0">
                          <a:solidFill>
                            <a:schemeClr val="tx1"/>
                          </a:solidFill>
                          <a:latin typeface="+mn-lt"/>
                          <a:ea typeface="+mn-ea"/>
                          <a:cs typeface="+mn-cs"/>
                        </a:rPr>
                        <a:t>マニラ</a:t>
                      </a:r>
                      <a:endParaRPr kumimoji="1" lang="en-US" altLang="ja-JP" sz="1200" b="0" kern="1200" dirty="0">
                        <a:solidFill>
                          <a:schemeClr val="tx1"/>
                        </a:solidFill>
                        <a:latin typeface="+mn-lt"/>
                        <a:ea typeface="+mn-ea"/>
                        <a:cs typeface="+mn-cs"/>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t>国語はフィリピノ語、公用語はフィリピノ語及び英語。</a:t>
                      </a:r>
                      <a:r>
                        <a:rPr lang="en-US" altLang="ja-JP" sz="1200" dirty="0"/>
                        <a:t>80</a:t>
                      </a:r>
                      <a:r>
                        <a:rPr lang="ja-JP" altLang="en-US" sz="1200" dirty="0"/>
                        <a:t>前後の言語がある</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 </a:t>
                      </a:r>
                      <a:r>
                        <a:rPr kumimoji="1" lang="ja-JP" altLang="en-US" sz="1200" b="0" dirty="0">
                          <a:solidFill>
                            <a:schemeClr val="tx1"/>
                          </a:solidFill>
                        </a:rPr>
                        <a:t>フィリピンペソ（</a:t>
                      </a:r>
                      <a:r>
                        <a:rPr kumimoji="1" lang="en-US" altLang="ja-JP" sz="1200" b="0" dirty="0">
                          <a:solidFill>
                            <a:schemeClr val="tx1"/>
                          </a:solidFill>
                        </a:rPr>
                        <a:t>PHP</a:t>
                      </a:r>
                      <a:r>
                        <a:rPr kumimoji="1" lang="ja-JP" altLang="en-US" sz="1200" b="0" dirty="0">
                          <a:solidFill>
                            <a:schemeClr val="tx1"/>
                          </a:solidFill>
                        </a:rPr>
                        <a:t>）　＝　</a:t>
                      </a:r>
                      <a:r>
                        <a:rPr kumimoji="1" lang="en-US" altLang="ja-JP" sz="1200" b="0" dirty="0">
                          <a:solidFill>
                            <a:schemeClr val="tx1"/>
                          </a:solidFill>
                        </a:rPr>
                        <a:t>2.44</a:t>
                      </a:r>
                      <a:r>
                        <a:rPr kumimoji="1" lang="ja-JP" altLang="en-US" sz="1200" b="0" dirty="0">
                          <a:solidFill>
                            <a:schemeClr val="tx1"/>
                          </a:solidFill>
                        </a:rPr>
                        <a:t>円　</a:t>
                      </a:r>
                      <a:r>
                        <a:rPr kumimoji="1" lang="ja-JP" altLang="en-US" sz="1000" b="0" dirty="0">
                          <a:solidFill>
                            <a:schemeClr val="tx1"/>
                          </a:solidFill>
                        </a:rPr>
                        <a:t>（</a:t>
                      </a:r>
                      <a:r>
                        <a:rPr kumimoji="1" lang="en-US" altLang="ja-JP" sz="1000" b="0" dirty="0">
                          <a:solidFill>
                            <a:schemeClr val="tx1"/>
                          </a:solidFill>
                        </a:rPr>
                        <a:t>2022</a:t>
                      </a:r>
                      <a:r>
                        <a:rPr kumimoji="1" lang="ja-JP" altLang="en-US" sz="1000" b="0" dirty="0">
                          <a:solidFill>
                            <a:schemeClr val="tx1"/>
                          </a:solidFill>
                        </a:rPr>
                        <a:t>年</a:t>
                      </a:r>
                      <a:r>
                        <a:rPr kumimoji="1" lang="en-US" altLang="ja-JP" sz="1000" b="0" dirty="0">
                          <a:solidFill>
                            <a:schemeClr val="tx1"/>
                          </a:solidFill>
                        </a:rPr>
                        <a:t>12</a:t>
                      </a:r>
                      <a:r>
                        <a:rPr kumimoji="1" lang="ja-JP" altLang="en-US" sz="1000" b="0" dirty="0">
                          <a:solidFill>
                            <a:schemeClr val="tx1"/>
                          </a:solidFill>
                        </a:rPr>
                        <a:t>月</a:t>
                      </a:r>
                      <a:r>
                        <a:rPr kumimoji="1" lang="en-US" altLang="ja-JP" sz="1000" b="0" dirty="0">
                          <a:solidFill>
                            <a:schemeClr val="tx1"/>
                          </a:solidFill>
                        </a:rPr>
                        <a:t>6</a:t>
                      </a:r>
                      <a:r>
                        <a:rPr kumimoji="1" lang="ja-JP" altLang="en-US" sz="1000" b="0" dirty="0">
                          <a:solidFill>
                            <a:schemeClr val="tx1"/>
                          </a:solidFill>
                        </a:rPr>
                        <a:t>日時点）</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rPr>
                        <a:t>1</a:t>
                      </a:r>
                      <a:r>
                        <a:rPr kumimoji="1" lang="ja-JP" altLang="en-US" sz="1200" b="0" dirty="0">
                          <a:solidFill>
                            <a:schemeClr val="tx1"/>
                          </a:solidFill>
                        </a:rPr>
                        <a:t>月</a:t>
                      </a:r>
                      <a:r>
                        <a:rPr kumimoji="1" lang="en-US" altLang="ja-JP" sz="1200" b="0" dirty="0">
                          <a:solidFill>
                            <a:schemeClr val="tx1"/>
                          </a:solidFill>
                        </a:rPr>
                        <a:t>1</a:t>
                      </a:r>
                      <a:r>
                        <a:rPr kumimoji="1" lang="ja-JP" altLang="en-US" sz="1200" b="0" dirty="0">
                          <a:solidFill>
                            <a:schemeClr val="tx1"/>
                          </a:solidFill>
                        </a:rPr>
                        <a:t>日から</a:t>
                      </a:r>
                      <a:r>
                        <a:rPr kumimoji="1" lang="en-US" altLang="ja-JP" sz="1200" b="0" dirty="0">
                          <a:solidFill>
                            <a:schemeClr val="tx1"/>
                          </a:solidFill>
                        </a:rPr>
                        <a:t>12</a:t>
                      </a:r>
                      <a:r>
                        <a:rPr kumimoji="1" lang="ja-JP" altLang="en-US" sz="1200" b="0" dirty="0">
                          <a:solidFill>
                            <a:schemeClr val="tx1"/>
                          </a:solidFill>
                        </a:rPr>
                        <a:t>月</a:t>
                      </a:r>
                      <a:r>
                        <a:rPr kumimoji="1" lang="en-US" altLang="ja-JP" sz="1200" b="0" dirty="0">
                          <a:solidFill>
                            <a:schemeClr val="tx1"/>
                          </a:solidFill>
                        </a:rPr>
                        <a:t>31</a:t>
                      </a:r>
                      <a:r>
                        <a:rPr kumimoji="1" lang="ja-JP" altLang="en-US" sz="1200" b="0" dirty="0">
                          <a:solidFill>
                            <a:schemeClr val="tx1"/>
                          </a:solidFill>
                        </a:rPr>
                        <a:t>日</a:t>
                      </a:r>
                      <a:endParaRPr kumimoji="1" lang="ja-JP" altLang="en-US" sz="10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86673">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l" defTabSz="914400" rtl="0" eaLnBrk="1" fontAlgn="ctr" latinLnBrk="0" hangingPunct="1">
                        <a:lnSpc>
                          <a:spcPct val="113000"/>
                        </a:lnSpc>
                        <a:spcAft>
                          <a:spcPts val="300"/>
                        </a:spcAft>
                      </a:pPr>
                      <a:r>
                        <a:rPr kumimoji="1" lang="ja-JP" altLang="en-US" sz="1200" kern="1200" dirty="0">
                          <a:solidFill>
                            <a:schemeClr val="tx1"/>
                          </a:solidFill>
                          <a:latin typeface="+mn-lt"/>
                          <a:ea typeface="+mn-ea"/>
                          <a:cs typeface="+mn-cs"/>
                        </a:rPr>
                        <a:t>国民の</a:t>
                      </a:r>
                      <a:r>
                        <a:rPr kumimoji="1" lang="en-US" altLang="ja-JP" sz="1200" kern="1200" dirty="0">
                          <a:solidFill>
                            <a:schemeClr val="tx1"/>
                          </a:solidFill>
                          <a:latin typeface="+mn-lt"/>
                          <a:ea typeface="+mn-ea"/>
                          <a:cs typeface="+mn-cs"/>
                        </a:rPr>
                        <a:t>83%</a:t>
                      </a:r>
                      <a:r>
                        <a:rPr kumimoji="1" lang="ja-JP" altLang="en-US" sz="1200" kern="1200" dirty="0">
                          <a:solidFill>
                            <a:schemeClr val="tx1"/>
                          </a:solidFill>
                          <a:latin typeface="+mn-lt"/>
                          <a:ea typeface="+mn-ea"/>
                          <a:cs typeface="+mn-cs"/>
                        </a:rPr>
                        <a:t>がカトリック、その他のキリスト教が</a:t>
                      </a:r>
                      <a:r>
                        <a:rPr kumimoji="1" lang="en-US" altLang="ja-JP" sz="1200" kern="1200" dirty="0">
                          <a:solidFill>
                            <a:schemeClr val="tx1"/>
                          </a:solidFill>
                          <a:latin typeface="+mn-lt"/>
                          <a:ea typeface="+mn-ea"/>
                          <a:cs typeface="+mn-cs"/>
                        </a:rPr>
                        <a:t>10%</a:t>
                      </a:r>
                      <a:br>
                        <a:rPr kumimoji="1" lang="en-US" altLang="ja-JP" sz="1200" kern="1200" dirty="0">
                          <a:solidFill>
                            <a:schemeClr val="tx1"/>
                          </a:solidFill>
                          <a:latin typeface="+mn-lt"/>
                          <a:ea typeface="+mn-ea"/>
                          <a:cs typeface="+mn-cs"/>
                        </a:rPr>
                      </a:br>
                      <a:r>
                        <a:rPr kumimoji="1" lang="ja-JP" altLang="en-US" sz="1200" kern="1200" dirty="0">
                          <a:solidFill>
                            <a:schemeClr val="tx1"/>
                          </a:solidFill>
                          <a:latin typeface="+mn-lt"/>
                          <a:ea typeface="+mn-ea"/>
                          <a:cs typeface="+mn-cs"/>
                        </a:rPr>
                        <a:t>イスラム教は</a:t>
                      </a:r>
                      <a:r>
                        <a:rPr kumimoji="1" lang="en-US" altLang="ja-JP"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a:t>
                      </a:r>
                      <a:r>
                        <a:rPr kumimoji="1" lang="ja-JP" altLang="en-US" sz="1200" kern="1200" dirty="0">
                          <a:solidFill>
                            <a:schemeClr val="tx1"/>
                          </a:solidFill>
                          <a:latin typeface="HGP創英角ｺﾞｼｯｸUB" panose="020B0900000000000000" pitchFamily="50" charset="-128"/>
                          <a:ea typeface="HGP創英角ｺﾞｼｯｸUB" panose="020B0900000000000000" pitchFamily="50" charset="-128"/>
                          <a:cs typeface="+mn-cs"/>
                        </a:rPr>
                        <a:t>ミンダナオ</a:t>
                      </a:r>
                      <a:r>
                        <a:rPr kumimoji="1" lang="ja-JP" altLang="en-US" sz="1200" kern="1200" dirty="0">
                          <a:solidFill>
                            <a:schemeClr val="tx1"/>
                          </a:solidFill>
                          <a:latin typeface="+mn-lt"/>
                          <a:ea typeface="+mn-ea"/>
                          <a:cs typeface="+mn-cs"/>
                        </a:rPr>
                        <a:t>ではイスラム教徒が</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人口の</a:t>
                      </a:r>
                      <a:r>
                        <a:rPr kumimoji="1" lang="en-US" altLang="ja-JP" sz="1200" kern="1200" dirty="0">
                          <a:solidFill>
                            <a:schemeClr val="tx1"/>
                          </a:solidFill>
                          <a:latin typeface="Arial Black" panose="020B0A04020102020204" pitchFamily="34" charset="0"/>
                          <a:ea typeface="HGP創英角ｺﾞｼｯｸUB" panose="020B0900000000000000" pitchFamily="50" charset="-128"/>
                          <a:cs typeface="+mn-cs"/>
                        </a:rPr>
                        <a:t>2</a:t>
                      </a:r>
                      <a:r>
                        <a:rPr kumimoji="1" lang="ja-JP" altLang="en-US" sz="1200" kern="1200" dirty="0">
                          <a:solidFill>
                            <a:schemeClr val="tx1"/>
                          </a:solidFill>
                          <a:latin typeface="Arial Black" panose="020B0A04020102020204" pitchFamily="34" charset="0"/>
                          <a:ea typeface="HGP創英角ｺﾞｼｯｸUB" panose="020B0900000000000000" pitchFamily="50" charset="-128"/>
                          <a:cs typeface="+mn-cs"/>
                        </a:rPr>
                        <a:t>割以上</a:t>
                      </a:r>
                      <a:r>
                        <a:rPr kumimoji="1" lang="ja-JP" altLang="en-US" sz="1200" kern="1200" dirty="0">
                          <a:solidFill>
                            <a:schemeClr val="tx1"/>
                          </a:solidFill>
                          <a:latin typeface="+mn-lt"/>
                          <a:ea typeface="+mn-ea"/>
                          <a:cs typeface="+mn-cs"/>
                        </a:rPr>
                        <a:t>）</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5461">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lang="ja-JP" altLang="en-US" sz="1200" dirty="0">
                          <a:solidFill>
                            <a:schemeClr val="tx1"/>
                          </a:solidFill>
                        </a:rPr>
                        <a:t>立憲共和制</a:t>
                      </a:r>
                      <a:endParaRPr kumimoji="1" lang="ja-JP" altLang="en-US" sz="1200" b="0" dirty="0">
                        <a:solidFill>
                          <a:schemeClr val="tx1"/>
                        </a:solidFill>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73573">
                <a:tc>
                  <a:txBody>
                    <a:bodyPr/>
                    <a:lstStyle/>
                    <a:p>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fontAlgn="ctr">
                        <a:lnSpc>
                          <a:spcPct val="114000"/>
                        </a:lnSpc>
                        <a:spcAft>
                          <a:spcPts val="300"/>
                        </a:spcAft>
                        <a:buClr>
                          <a:srgbClr val="5F8AC3"/>
                        </a:buClr>
                        <a:buFont typeface="Wingdings" panose="05000000000000000000" pitchFamily="2" charset="2"/>
                        <a:buChar char="l"/>
                      </a:pP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月、フェルディナンド・マルコス元上院議員（当時）は、大統領選において史上最多得票率で圧勝し、第</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代大統領に就任した（任期は</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2028</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月まで）。</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fontAlgn="ctr">
                        <a:lnSpc>
                          <a:spcPct val="114000"/>
                        </a:lnSpc>
                        <a:spcAft>
                          <a:spcPts val="300"/>
                        </a:spcAft>
                        <a:buClr>
                          <a:srgbClr val="5F8AC3"/>
                        </a:buClr>
                        <a:buFont typeface="Wingdings" panose="05000000000000000000" pitchFamily="2" charset="2"/>
                        <a:buChar char="l"/>
                      </a:pP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マルコス政権は、中期財政枠組に基づく健全な財政運営に根ざし、農業開発、観光業振興、感染症対策、教育改革、デジタル変革、積極的なインフラ整備、クリーン・エネルギー利用を含むエネルギー安全保障等を通じて経済発展と貧困削減を目指している。</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1008">
                <a:tc>
                  <a:txBody>
                    <a:bodyPr/>
                    <a:lstStyle/>
                    <a:p>
                      <a:pPr algn="dist"/>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just">
                        <a:lnSpc>
                          <a:spcPct val="113000"/>
                        </a:lnSpc>
                        <a:spcAft>
                          <a:spcPts val="300"/>
                        </a:spcAft>
                      </a:pPr>
                      <a:r>
                        <a:rPr lang="ja-JP" altLang="en-US" sz="1200" dirty="0">
                          <a:solidFill>
                            <a:schemeClr val="tx1"/>
                          </a:solidFill>
                        </a:rPr>
                        <a:t>外務省によると</a:t>
                      </a:r>
                      <a:r>
                        <a:rPr kumimoji="1" lang="ja-JP" altLang="en-US" sz="1200" kern="1200" dirty="0">
                          <a:solidFill>
                            <a:schemeClr val="tx1"/>
                          </a:solidFill>
                          <a:latin typeface="+mn-lt"/>
                          <a:ea typeface="+mn-ea"/>
                          <a:cs typeface="+mn-cs"/>
                        </a:rPr>
                        <a:t>、ミンダナオ地域の中部以西については渡航中止勧告が、パラワン州南部に関しては不要不急の渡航は中止勧告が発令されている。</a:t>
                      </a:r>
                      <a:r>
                        <a:rPr kumimoji="1" lang="ja-JP" altLang="en-US" sz="1200" b="0" dirty="0">
                          <a:solidFill>
                            <a:schemeClr val="tx1"/>
                          </a:solidFill>
                        </a:rPr>
                        <a:t>その他の地域は十分注意となっている。</a:t>
                      </a:r>
                      <a:endParaRPr kumimoji="1" lang="en-US" altLang="ja-JP" sz="1200" b="0" dirty="0">
                        <a:solidFill>
                          <a:schemeClr val="tx1"/>
                        </a:solidFill>
                      </a:endParaRPr>
                    </a:p>
                    <a:p>
                      <a:pPr algn="just">
                        <a:lnSpc>
                          <a:spcPct val="113000"/>
                        </a:lnSpc>
                        <a:spcAft>
                          <a:spcPts val="300"/>
                        </a:spcAft>
                      </a:pPr>
                      <a:r>
                        <a:rPr kumimoji="1" lang="en-US" altLang="ja-JP" sz="1200" kern="1200" dirty="0">
                          <a:solidFill>
                            <a:schemeClr val="tx1"/>
                          </a:solidFill>
                          <a:latin typeface="+mn-lt"/>
                          <a:ea typeface="+mn-ea"/>
                          <a:cs typeface="+mn-cs"/>
                        </a:rPr>
                        <a:t>2016</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9</a:t>
                      </a:r>
                      <a:r>
                        <a:rPr kumimoji="1" lang="ja-JP" altLang="en-US" sz="1200" kern="1200" dirty="0">
                          <a:solidFill>
                            <a:schemeClr val="tx1"/>
                          </a:solidFill>
                          <a:latin typeface="+mn-lt"/>
                          <a:ea typeface="+mn-ea"/>
                          <a:cs typeface="+mn-cs"/>
                        </a:rPr>
                        <a:t>月からフィリピン全土に発出されている国家非常事態宣言は、引き続きイスラム過激派組織・</a:t>
                      </a:r>
                      <a:r>
                        <a:rPr kumimoji="1" lang="zh-TW" altLang="en-US" sz="1200" kern="1200" dirty="0">
                          <a:solidFill>
                            <a:schemeClr val="tx1"/>
                          </a:solidFill>
                          <a:latin typeface="+mn-lt"/>
                          <a:ea typeface="+mn-ea"/>
                          <a:cs typeface="+mn-cs"/>
                        </a:rPr>
                        <a:t>共産主義反政府武装組織</a:t>
                      </a:r>
                      <a:r>
                        <a:rPr kumimoji="1" lang="ja-JP" altLang="en-US" sz="1200" kern="1200" dirty="0">
                          <a:solidFill>
                            <a:schemeClr val="tx1"/>
                          </a:solidFill>
                          <a:latin typeface="+mn-lt"/>
                          <a:ea typeface="+mn-ea"/>
                          <a:cs typeface="+mn-cs"/>
                        </a:rPr>
                        <a:t>等の過激派組織による大規模犯罪やテロの脅威がある状況を踏まえ、</a:t>
                      </a:r>
                      <a:r>
                        <a:rPr kumimoji="1" lang="en-US" altLang="ja-JP" sz="1200" kern="1200" dirty="0">
                          <a:solidFill>
                            <a:schemeClr val="tx1"/>
                          </a:solidFill>
                          <a:latin typeface="+mn-lt"/>
                          <a:ea typeface="+mn-ea"/>
                          <a:cs typeface="+mn-cs"/>
                        </a:rPr>
                        <a:t>2022</a:t>
                      </a:r>
                      <a:r>
                        <a:rPr kumimoji="1" lang="ja-JP" altLang="en-US" sz="1200" kern="1200" dirty="0">
                          <a:solidFill>
                            <a:schemeClr val="tx1"/>
                          </a:solidFill>
                          <a:latin typeface="+mn-lt"/>
                          <a:ea typeface="+mn-ea"/>
                          <a:cs typeface="+mn-cs"/>
                        </a:rPr>
                        <a:t>年</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月現在も継続している。</a:t>
                      </a:r>
                      <a:r>
                        <a:rPr lang="ja-JP" altLang="en-US" sz="1200" dirty="0">
                          <a:solidFill>
                            <a:schemeClr val="tx1"/>
                          </a:solidFill>
                        </a:rPr>
                        <a:t>ミンダナオ地域はもとより、マニラ首都圏を含む全土において、治安情勢は依然として予断を許さない状況にある。</a:t>
                      </a:r>
                      <a:endPar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T="108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9" name="角丸四角形 8"/>
          <p:cNvSpPr/>
          <p:nvPr/>
        </p:nvSpPr>
        <p:spPr>
          <a:xfrm>
            <a:off x="2360712" y="5589240"/>
            <a:ext cx="1800200" cy="360040"/>
          </a:xfrm>
          <a:prstGeom prst="roundRect">
            <a:avLst>
              <a:gd name="adj" fmla="val 7849"/>
            </a:avLst>
          </a:prstGeom>
          <a:gradFill flip="none" rotWithShape="1">
            <a:gsLst>
              <a:gs pos="0">
                <a:srgbClr val="A2BBDC"/>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多くのテロ組織が存在</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円/楕円 13"/>
          <p:cNvSpPr/>
          <p:nvPr/>
        </p:nvSpPr>
        <p:spPr>
          <a:xfrm>
            <a:off x="23607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無差別爆弾テロ事件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テキスト ボックス 4"/>
          <p:cNvSpPr txBox="1"/>
          <p:nvPr/>
        </p:nvSpPr>
        <p:spPr>
          <a:xfrm>
            <a:off x="4160912" y="5589240"/>
            <a:ext cx="4824536" cy="360040"/>
          </a:xfrm>
          <a:prstGeom prst="rect">
            <a:avLst/>
          </a:prstGeom>
          <a:noFill/>
        </p:spPr>
        <p:txBody>
          <a:bodyPr wrap="none" lIns="36000" tIns="0" rIns="0" bIns="0" rtlCol="0" anchor="ctr" anchorCtr="0">
            <a:noAutofit/>
          </a:bodyPr>
          <a:lstStyle/>
          <a:p>
            <a:pPr fontAlgn="ctr">
              <a:spcAft>
                <a:spcPts val="200"/>
              </a:spcAft>
              <a:buClr>
                <a:srgbClr val="5F8AC3"/>
              </a:buClr>
              <a:buSzPct val="80000"/>
            </a:pPr>
            <a:r>
              <a:rPr lang="ja-JP" altLang="en-US" sz="1100" dirty="0">
                <a:latin typeface="ＭＳ Ｐゴシック" panose="020B0600070205080204" pitchFamily="50" charset="-128"/>
                <a:ea typeface="ＭＳ Ｐゴシック" panose="020B0600070205080204" pitchFamily="50" charset="-128"/>
              </a:rPr>
              <a:t>イスラム系反政府武装組織、共産系反政府武装組織　等</a:t>
            </a:r>
            <a:endParaRPr kumimoji="1" lang="ja-JP" altLang="en-US" sz="1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9" name="円/楕円 18"/>
          <p:cNvSpPr/>
          <p:nvPr/>
        </p:nvSpPr>
        <p:spPr>
          <a:xfrm>
            <a:off x="41609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身代金目的の誘拐事件</a:t>
            </a:r>
            <a:endParaRPr kumimoji="1" lang="ja-JP" altLang="en-US" sz="11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円/楕円 19"/>
          <p:cNvSpPr/>
          <p:nvPr/>
        </p:nvSpPr>
        <p:spPr>
          <a:xfrm>
            <a:off x="5961112" y="6021288"/>
            <a:ext cx="1656184" cy="288032"/>
          </a:xfrm>
          <a:prstGeom prst="ellipse">
            <a:avLst/>
          </a:prstGeom>
          <a:solidFill>
            <a:srgbClr val="C5C5C5"/>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企業や富裕層に対する恐喝</a:t>
            </a:r>
            <a:endPar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7689304" y="6042194"/>
            <a:ext cx="1337226" cy="261610"/>
          </a:xfrm>
          <a:prstGeom prst="rect">
            <a:avLst/>
          </a:prstGeom>
        </p:spPr>
        <p:txBody>
          <a:bodyPr wrap="none">
            <a:spAutoFit/>
          </a:bodyPr>
          <a:lstStyle/>
          <a:p>
            <a:r>
              <a:rPr lang="ja-JP" altLang="en-US" sz="1100" b="1" dirty="0">
                <a:latin typeface="ＭＳ Ｐゴシック" panose="020B0600070205080204" pitchFamily="50" charset="-128"/>
                <a:ea typeface="ＭＳ Ｐゴシック" panose="020B0600070205080204" pitchFamily="50" charset="-128"/>
              </a:rPr>
              <a:t>等が発生している。</a:t>
            </a:r>
          </a:p>
        </p:txBody>
      </p:sp>
      <p:sp>
        <p:nvSpPr>
          <p:cNvPr id="13" name="テキスト ボックス 12"/>
          <p:cNvSpPr txBox="1"/>
          <p:nvPr/>
        </p:nvSpPr>
        <p:spPr>
          <a:xfrm>
            <a:off x="200472" y="6525344"/>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外務省ホームページ、海外安全ホームページ、</a:t>
            </a:r>
            <a:r>
              <a:rPr lang="en-US" altLang="ja-JP" sz="800" dirty="0"/>
              <a:t>JETRO </a:t>
            </a:r>
            <a:r>
              <a:rPr lang="ja-JP" altLang="en-US" sz="800" dirty="0"/>
              <a:t>ホームページ</a:t>
            </a:r>
          </a:p>
        </p:txBody>
      </p:sp>
    </p:spTree>
    <p:extLst>
      <p:ext uri="{BB962C8B-B14F-4D97-AF65-F5344CB8AC3E}">
        <p14:creationId xmlns:p14="http://schemas.microsoft.com/office/powerpoint/2010/main" val="14960388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フィリピン／医療関連／医薬品</a:t>
            </a:r>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p>
        </p:txBody>
      </p:sp>
      <p:graphicFrame>
        <p:nvGraphicFramePr>
          <p:cNvPr id="9" name="表 8"/>
          <p:cNvGraphicFramePr>
            <a:graphicFrameLocks noGrp="1"/>
          </p:cNvGraphicFramePr>
          <p:nvPr>
            <p:extLst>
              <p:ext uri="{D42A27DB-BD31-4B8C-83A1-F6EECF244321}">
                <p14:modId xmlns:p14="http://schemas.microsoft.com/office/powerpoint/2010/main" val="686406116"/>
              </p:ext>
            </p:extLst>
          </p:nvPr>
        </p:nvGraphicFramePr>
        <p:xfrm>
          <a:off x="200023" y="1412776"/>
          <a:ext cx="9504000" cy="29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Astellas Pharma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医薬品の輸入・製造・販売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Hi-Eisai Pharmaceutical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Ina Research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イナリサーチ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zh-TW" altLang="en-US" sz="1000" b="0" i="0" u="none" strike="noStrike" kern="1200" dirty="0">
                          <a:solidFill>
                            <a:schemeClr val="tx1"/>
                          </a:solidFill>
                          <a:effectLst/>
                          <a:latin typeface="+mn-lt"/>
                          <a:ea typeface="ＭＳ Ｐゴシック" panose="020B0600070205080204" pitchFamily="50" charset="-128"/>
                          <a:cs typeface="+mn-cs"/>
                        </a:rPr>
                        <a:t>医薬品</a:t>
                      </a:r>
                      <a:r>
                        <a:rPr kumimoji="1" lang="ja-JP" altLang="en-US" sz="1000" b="0" i="0" u="none" strike="noStrike" kern="1200" dirty="0">
                          <a:solidFill>
                            <a:schemeClr val="tx1"/>
                          </a:solidFill>
                          <a:effectLst/>
                          <a:latin typeface="+mn-lt"/>
                          <a:ea typeface="ＭＳ Ｐゴシック" panose="020B0600070205080204" pitchFamily="50" charset="-128"/>
                          <a:cs typeface="+mn-cs"/>
                        </a:rPr>
                        <a:t>、</a:t>
                      </a:r>
                      <a:r>
                        <a:rPr kumimoji="1" lang="zh-TW" altLang="en-US" sz="1000" b="0" i="0" u="none" strike="noStrike" kern="1200" dirty="0">
                          <a:solidFill>
                            <a:schemeClr val="tx1"/>
                          </a:solidFill>
                          <a:effectLst/>
                          <a:latin typeface="+mn-lt"/>
                          <a:ea typeface="ＭＳ Ｐゴシック" panose="020B0600070205080204" pitchFamily="50" charset="-128"/>
                          <a:cs typeface="+mn-cs"/>
                        </a:rPr>
                        <a:t>非臨床試験事業他</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kumimoji="1" lang="en-US" sz="1100" b="0" i="0" u="none" strike="noStrike" kern="1200" dirty="0">
                          <a:solidFill>
                            <a:schemeClr val="tx1"/>
                          </a:solidFill>
                          <a:effectLst/>
                          <a:latin typeface="+mn-lt"/>
                          <a:ea typeface="ＭＳ Ｐゴシック" panose="020B0600070205080204" pitchFamily="50" charset="-128"/>
                          <a:cs typeface="+mn-cs"/>
                        </a:rPr>
                        <a:t>Integrated Development</a:t>
                      </a:r>
                      <a:r>
                        <a:rPr kumimoji="1" lang="en-US" sz="1100" b="0" i="0" u="none" strike="noStrike" kern="1200" baseline="0" dirty="0">
                          <a:solidFill>
                            <a:schemeClr val="tx1"/>
                          </a:solidFill>
                          <a:effectLst/>
                          <a:latin typeface="+mn-lt"/>
                          <a:ea typeface="ＭＳ Ｐゴシック" panose="020B0600070205080204" pitchFamily="50" charset="-128"/>
                          <a:cs typeface="+mn-cs"/>
                        </a:rPr>
                        <a:t> Associate </a:t>
                      </a:r>
                      <a:r>
                        <a:rPr kumimoji="1" lang="en-US" altLang="ja-JP" sz="1100" b="0" i="0" u="none" strike="noStrike" kern="1200" dirty="0">
                          <a:solidFill>
                            <a:schemeClr val="tx1"/>
                          </a:solidFill>
                          <a:effectLst/>
                          <a:latin typeface="+mn-lt"/>
                          <a:ea typeface="ＭＳ Ｐゴシック" panose="020B0600070205080204" pitchFamily="50" charset="-128"/>
                          <a:cs typeface="+mn-cs"/>
                        </a:rPr>
                        <a:t>Philippines,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エムスリー</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アジアにおける医薬品開発支援・コンサルティング事業</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ＭＳ Ｐゴシック" panose="020B0600070205080204" pitchFamily="50" charset="-128"/>
                          <a:cs typeface="+mn-cs"/>
                        </a:rPr>
                        <a:t>Takeda Pharmaceuticals (Philippines), Inc.</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ＭＳ Ｐゴシック" panose="020B0600070205080204" pitchFamily="50" charset="-128"/>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altLang="ja-JP" sz="1100" b="0" i="0" u="none" strike="noStrike" kern="1200" dirty="0">
                          <a:solidFill>
                            <a:schemeClr val="tx1"/>
                          </a:solidFill>
                          <a:effectLst/>
                          <a:latin typeface="+mn-lt"/>
                          <a:ea typeface="ＭＳ Ｐゴシック" panose="020B0600070205080204" pitchFamily="50" charset="-128"/>
                          <a:cs typeface="+mn-cs"/>
                        </a:rPr>
                        <a:t>Otsuka(Philippines)</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Pharmaceutical, Inc.</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大塚ホールディングス</a:t>
                      </a:r>
                      <a:endParaRPr kumimoji="1" lang="zh-TW"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医薬品及び栄養製品の製造・販売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a:latin typeface="Arial" panose="020B0604020202020204" pitchFamily="34" charset="0"/>
                <a:ea typeface="ＭＳ Ｐゴシック" panose="020B0600070205080204" pitchFamily="50" charset="-128"/>
                <a:cs typeface="Arial" panose="020B0604020202020204" pitchFamily="34" charset="0"/>
              </a:rPr>
              <a:t>年版</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42687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フィリピン／医療関連／医薬品</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3,450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の代理店、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の卸売り業者が活動している。公的医療機関の医薬品調達は、保険償還の対象となる製品のリストをベースに交渉が行われる。</a:t>
            </a:r>
          </a:p>
        </p:txBody>
      </p:sp>
      <p:grpSp>
        <p:nvGrpSpPr>
          <p:cNvPr id="6" name="グループ化 7"/>
          <p:cNvGrpSpPr/>
          <p:nvPr/>
        </p:nvGrpSpPr>
        <p:grpSpPr>
          <a:xfrm>
            <a:off x="2864768" y="1844824"/>
            <a:ext cx="4176464"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販売代理店のシェア</a:t>
              </a:r>
            </a:p>
          </p:txBody>
        </p:sp>
      </p:grpSp>
      <p:graphicFrame>
        <p:nvGraphicFramePr>
          <p:cNvPr id="9" name="グラフ 8"/>
          <p:cNvGraphicFramePr/>
          <p:nvPr>
            <p:extLst>
              <p:ext uri="{D42A27DB-BD31-4B8C-83A1-F6EECF244321}">
                <p14:modId xmlns:p14="http://schemas.microsoft.com/office/powerpoint/2010/main" val="3491341612"/>
              </p:ext>
            </p:extLst>
          </p:nvPr>
        </p:nvGraphicFramePr>
        <p:xfrm>
          <a:off x="3080792" y="2204864"/>
          <a:ext cx="3744416" cy="3010098"/>
        </p:xfrm>
        <a:graphic>
          <a:graphicData uri="http://schemas.openxmlformats.org/drawingml/2006/chart">
            <c:chart xmlns:c="http://schemas.openxmlformats.org/drawingml/2006/chart" xmlns:r="http://schemas.openxmlformats.org/officeDocument/2006/relationships" r:id="rId2"/>
          </a:graphicData>
        </a:graphic>
      </p:graphicFrame>
      <p:sp>
        <p:nvSpPr>
          <p:cNvPr id="10" name="正方形/長方形 9"/>
          <p:cNvSpPr/>
          <p:nvPr/>
        </p:nvSpPr>
        <p:spPr>
          <a:xfrm>
            <a:off x="3080792" y="2996952"/>
            <a:ext cx="4032448" cy="1470915"/>
          </a:xfrm>
          <a:prstGeom prst="rect">
            <a:avLst/>
          </a:prstGeom>
          <a:solidFill>
            <a:srgbClr val="FFFFFF">
              <a:alpha val="50000"/>
            </a:srgbClr>
          </a:solidFill>
        </p:spPr>
        <p:txBody>
          <a:bodyPr wrap="square">
            <a:spAutoFit/>
          </a:bodyPr>
          <a:lstStyle/>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大手</a:t>
            </a:r>
            <a:r>
              <a:rPr lang="en-US" altLang="ja-JP" dirty="0">
                <a:latin typeface="Arial" panose="020B0604020202020204" pitchFamily="34" charset="0"/>
                <a:ea typeface="ＭＳ Ｐゴシック" panose="020B0600070205080204" pitchFamily="50" charset="-128"/>
                <a:cs typeface="Arial" panose="020B0604020202020204" pitchFamily="34" charset="0"/>
              </a:rPr>
              <a:t>2</a:t>
            </a:r>
            <a:r>
              <a:rPr lang="ja-JP" altLang="en-US" dirty="0">
                <a:latin typeface="Arial" panose="020B0604020202020204" pitchFamily="34" charset="0"/>
                <a:ea typeface="ＭＳ Ｐゴシック" panose="020B0600070205080204" pitchFamily="50" charset="-128"/>
                <a:cs typeface="Arial" panose="020B0604020202020204" pitchFamily="34" charset="0"/>
              </a:rPr>
              <a:t>社</a:t>
            </a:r>
            <a:endParaRPr lang="en-US" altLang="ja-JP" dirty="0">
              <a:latin typeface="Arial" panose="020B0604020202020204" pitchFamily="34" charset="0"/>
              <a:ea typeface="ＭＳ Ｐゴシック" panose="020B0600070205080204" pitchFamily="50" charset="-128"/>
              <a:cs typeface="Arial" panose="020B0604020202020204" pitchFamily="34" charset="0"/>
            </a:endParaRPr>
          </a:p>
          <a:p>
            <a:pPr marL="361950" indent="-219075">
              <a:lnSpc>
                <a:spcPct val="114000"/>
              </a:lnSpc>
              <a:spcAft>
                <a:spcPts val="300"/>
              </a:spcAft>
              <a:buClr>
                <a:srgbClr val="5F8AC3"/>
              </a:buClr>
              <a:buFont typeface="Wingdings" panose="05000000000000000000" pitchFamily="2" charset="2"/>
              <a:buChar char="n"/>
            </a:pPr>
            <a:r>
              <a:rPr lang="en-US" altLang="ja-JP" b="1" dirty="0" err="1">
                <a:latin typeface="Arial" panose="020B0604020202020204" pitchFamily="34" charset="0"/>
                <a:ea typeface="ＭＳ Ｐゴシック" panose="020B0600070205080204" pitchFamily="50" charset="-128"/>
                <a:cs typeface="Arial" panose="020B0604020202020204" pitchFamily="34" charset="0"/>
              </a:rPr>
              <a:t>Zuellig</a:t>
            </a:r>
            <a:r>
              <a:rPr lang="en-US" altLang="ja-JP" b="1" dirty="0">
                <a:latin typeface="Arial" panose="020B0604020202020204" pitchFamily="34" charset="0"/>
                <a:ea typeface="ＭＳ Ｐゴシック" panose="020B0600070205080204" pitchFamily="50" charset="-128"/>
                <a:cs typeface="Arial" panose="020B0604020202020204" pitchFamily="34" charset="0"/>
              </a:rPr>
              <a:t> Pharma</a:t>
            </a:r>
          </a:p>
          <a:p>
            <a:pPr marL="361950" indent="-219075">
              <a:lnSpc>
                <a:spcPct val="114000"/>
              </a:lnSpc>
              <a:spcAft>
                <a:spcPts val="300"/>
              </a:spcAft>
              <a:buClr>
                <a:srgbClr val="5F8AC3"/>
              </a:buClr>
              <a:buFont typeface="Wingdings" panose="05000000000000000000" pitchFamily="2" charset="2"/>
              <a:buChar char="n"/>
            </a:pPr>
            <a:r>
              <a:rPr lang="en-US" altLang="ja-JP" b="1" dirty="0">
                <a:latin typeface="Arial" panose="020B0604020202020204" pitchFamily="34" charset="0"/>
                <a:ea typeface="ＭＳ Ｐゴシック" panose="020B0600070205080204" pitchFamily="50" charset="-128"/>
                <a:cs typeface="Arial" panose="020B0604020202020204" pitchFamily="34" charset="0"/>
              </a:rPr>
              <a:t>Metro Drug</a:t>
            </a:r>
          </a:p>
          <a:p>
            <a:pPr>
              <a:lnSpc>
                <a:spcPct val="114000"/>
              </a:lnSpc>
              <a:spcAft>
                <a:spcPts val="300"/>
              </a:spcAft>
            </a:pPr>
            <a:r>
              <a:rPr lang="ja-JP" altLang="en-US" dirty="0">
                <a:latin typeface="Arial" panose="020B0604020202020204" pitchFamily="34" charset="0"/>
                <a:ea typeface="ＭＳ Ｐゴシック" panose="020B0600070205080204" pitchFamily="50" charset="-128"/>
                <a:cs typeface="Arial" panose="020B0604020202020204" pitchFamily="34" charset="0"/>
              </a:rPr>
              <a:t>で流通チャネルの約</a:t>
            </a:r>
            <a:r>
              <a:rPr lang="en-US" altLang="ja-JP" dirty="0">
                <a:latin typeface="Arial" panose="020B0604020202020204" pitchFamily="34" charset="0"/>
                <a:ea typeface="ＭＳ Ｐゴシック" panose="020B0600070205080204" pitchFamily="50" charset="-128"/>
                <a:cs typeface="Arial" panose="020B0604020202020204" pitchFamily="34" charset="0"/>
              </a:rPr>
              <a:t>85%</a:t>
            </a:r>
            <a:r>
              <a:rPr lang="ja-JP" altLang="en-US" dirty="0">
                <a:latin typeface="Arial" panose="020B0604020202020204" pitchFamily="34" charset="0"/>
                <a:ea typeface="ＭＳ Ｐゴシック" panose="020B0600070205080204" pitchFamily="50" charset="-128"/>
                <a:cs typeface="Arial" panose="020B0604020202020204" pitchFamily="34" charset="0"/>
              </a:rPr>
              <a:t>を占めている</a:t>
            </a:r>
          </a:p>
        </p:txBody>
      </p:sp>
      <p:sp>
        <p:nvSpPr>
          <p:cNvPr id="11" name="テキスト ボックス 10"/>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err="1" bmk=""/>
              <a:t>Espicom</a:t>
            </a:r>
            <a:r>
              <a:rPr kumimoji="0" lang="en-US" altLang="ja-JP" sz="800" dirty="0" bmk=""/>
              <a:t>  </a:t>
            </a:r>
            <a:r>
              <a:rPr kumimoji="0" lang="ja-JP" altLang="en-US" sz="800" dirty="0" bmk=""/>
              <a:t>「</a:t>
            </a:r>
            <a:r>
              <a:rPr kumimoji="0" lang="en-US" altLang="ja-JP" sz="800" dirty="0" bmk=""/>
              <a:t>Philippines Pharmaceuticals &amp; Healthcare Report Q3</a:t>
            </a:r>
            <a:r>
              <a:rPr kumimoji="0" lang="ja-JP" altLang="en-US" sz="800" dirty="0" bmk=""/>
              <a:t>」（</a:t>
            </a:r>
            <a:r>
              <a:rPr kumimoji="0" lang="en-US" altLang="ja-JP" sz="800" dirty="0" bmk=""/>
              <a:t>2014</a:t>
            </a:r>
            <a:r>
              <a:rPr kumimoji="0" lang="ja-JP" altLang="en-US" sz="800" dirty="0" bmk=""/>
              <a:t>）、厚生労働省「各国の医療の国際展開戦略、海外の医薬品・医療機器企業による国外市場進出状況等調査」（</a:t>
            </a:r>
            <a:r>
              <a:rPr kumimoji="0" lang="en-US" altLang="ja-JP" sz="800" dirty="0" bmk=""/>
              <a:t>2015</a:t>
            </a:r>
            <a:r>
              <a:rPr kumimoji="0" lang="ja-JP" altLang="en-US" sz="800" dirty="0" bmk=""/>
              <a:t>）、</a:t>
            </a:r>
            <a:br>
              <a:rPr kumimoji="0" lang="ja-JP" altLang="en-US" sz="800" dirty="0" bmk=""/>
            </a:br>
            <a:r>
              <a:rPr kumimoji="0" lang="ja-JP" altLang="en-US" sz="800" dirty="0" bmk=""/>
              <a:t>明治大学国際総合研究所「新興国マクロヘルスデータ、規制・制度に関する調査」（</a:t>
            </a:r>
            <a:r>
              <a:rPr kumimoji="0" lang="en-US" altLang="ja-JP" sz="800" dirty="0" bmk=""/>
              <a:t>2015</a:t>
            </a:r>
            <a:r>
              <a:rPr kumimoji="0" lang="ja-JP" altLang="en-US" sz="800" dirty="0" bmk=""/>
              <a:t>）</a:t>
            </a:r>
          </a:p>
        </p:txBody>
      </p:sp>
    </p:spTree>
    <p:extLst>
      <p:ext uri="{BB962C8B-B14F-4D97-AF65-F5344CB8AC3E}">
        <p14:creationId xmlns:p14="http://schemas.microsoft.com/office/powerpoint/2010/main" val="368326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1490654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30"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フィリピン／医療関連／介護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フィリピン</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社である。福祉用具事業者は、確認できなかった。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nvGraphicFramePr>
        <p:xfrm>
          <a:off x="1081815" y="2508262"/>
          <a:ext cx="7777313" cy="1188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ja-JP" altLang="en-US" sz="1100" b="0" i="0" u="none" strike="noStrike" dirty="0">
                          <a:solidFill>
                            <a:schemeClr val="tx1"/>
                          </a:solidFill>
                          <a:effectLst/>
                          <a:latin typeface="+mn-lt"/>
                          <a:ea typeface="ＭＳ Ｐゴシック" panose="020B0600070205080204" pitchFamily="50" charset="-128"/>
                        </a:rPr>
                        <a:t>メディカル・ケア・サービス</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lang="en-US" altLang="ja-JP" sz="1100" b="0" i="0" u="none" strike="noStrike" dirty="0">
                          <a:solidFill>
                            <a:schemeClr val="tx1"/>
                          </a:solidFill>
                          <a:effectLst/>
                          <a:latin typeface="+mn-lt"/>
                          <a:ea typeface="ＭＳ Ｐゴシック" panose="020B0600070205080204" pitchFamily="50" charset="-128"/>
                        </a:rPr>
                        <a:t>‐</a:t>
                      </a:r>
                      <a:endParaRPr lang="en-US"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614667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45.0%</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29.4%</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3.2%</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1E1FE93A-2D20-48C5-B1D9-D5F52C1F3830}"/>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39749593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BD43AC-2393-4525-B46A-93C8130A1D8E}"/>
              </a:ext>
            </a:extLst>
          </p:cNvPr>
          <p:cNvGraphicFramePr>
            <a:graphicFrameLocks noChangeAspect="1"/>
          </p:cNvGraphicFramePr>
          <p:nvPr>
            <p:custDataLst>
              <p:tags r:id="rId2"/>
            </p:custDataLst>
            <p:extLst>
              <p:ext uri="{D42A27DB-BD31-4B8C-83A1-F6EECF244321}">
                <p14:modId xmlns:p14="http://schemas.microsoft.com/office/powerpoint/2010/main" val="480970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8BBD43AC-2393-4525-B46A-93C8130A1D8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kumimoji="1" lang="ja-JP" altLang="en-US" dirty="0"/>
              <a:t>その他</a:t>
            </a:r>
          </a:p>
        </p:txBody>
      </p:sp>
    </p:spTree>
    <p:extLst>
      <p:ext uri="{BB962C8B-B14F-4D97-AF65-F5344CB8AC3E}">
        <p14:creationId xmlns:p14="http://schemas.microsoft.com/office/powerpoint/2010/main" val="42349040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5602"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B4C2FA23-83BB-46D1-A5DA-0BCD765D3E4C}"/>
              </a:ext>
            </a:extLst>
          </p:cNvPr>
          <p:cNvSpPr/>
          <p:nvPr/>
        </p:nvSpPr>
        <p:spPr>
          <a:xfrm>
            <a:off x="4874300" y="2969352"/>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0.10</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A0F5110B-C6BB-4AAF-BE42-4986870ED2FB}"/>
              </a:ext>
            </a:extLst>
          </p:cNvPr>
          <p:cNvSpPr/>
          <p:nvPr/>
        </p:nvSpPr>
        <p:spPr>
          <a:xfrm>
            <a:off x="4874300" y="263407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0.21</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626D137E-701C-4B63-9BDF-F76DFADAD6AD}"/>
              </a:ext>
            </a:extLst>
          </p:cNvPr>
          <p:cNvSpPr/>
          <p:nvPr/>
        </p:nvSpPr>
        <p:spPr>
          <a:xfrm>
            <a:off x="4880120" y="2398713"/>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0.89</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フィリピン／医療関連／その他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56137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sz="1138" dirty="0">
                <a:solidFill>
                  <a:srgbClr val="000000"/>
                </a:solidFill>
              </a:rPr>
              <a:t>COVID-19</a:t>
            </a:r>
            <a:r>
              <a:rPr lang="ja-JP" altLang="en-US" sz="1138" dirty="0">
                <a:solidFill>
                  <a:srgbClr val="000000"/>
                </a:solidFill>
              </a:rPr>
              <a:t>を契機として、ヘルスケア分野の</a:t>
            </a:r>
            <a:r>
              <a:rPr lang="en-US" altLang="ja-JP" sz="1138" dirty="0">
                <a:solidFill>
                  <a:srgbClr val="000000"/>
                </a:solidFill>
              </a:rPr>
              <a:t>IT</a:t>
            </a:r>
            <a:r>
              <a:rPr lang="ja-JP" altLang="en-US" sz="1138" dirty="0">
                <a:solidFill>
                  <a:srgbClr val="000000"/>
                </a:solidFill>
              </a:rPr>
              <a:t>、特に遠隔医療に動きがある。フィリピン政府は、診断へのアクセスを容易にするため、遠隔医療プログラムを開始した。 また、フィリピン保健省とフィリピン健康保険公社（</a:t>
            </a:r>
            <a:r>
              <a:rPr lang="en-US" altLang="ja-JP" sz="1138" dirty="0">
                <a:solidFill>
                  <a:srgbClr val="000000"/>
                </a:solidFill>
              </a:rPr>
              <a:t>PhilHealth</a:t>
            </a:r>
            <a:r>
              <a:rPr lang="ja-JP" altLang="en-US" sz="1138" dirty="0">
                <a:solidFill>
                  <a:srgbClr val="000000"/>
                </a:solidFill>
              </a:rPr>
              <a:t>）は、「</a:t>
            </a:r>
            <a:r>
              <a:rPr lang="en-US" altLang="ja-JP" sz="1138" dirty="0">
                <a:solidFill>
                  <a:srgbClr val="000000"/>
                </a:solidFill>
              </a:rPr>
              <a:t>Mandatory Adoption and Use of National Health Data Standards for Interoperability</a:t>
            </a:r>
            <a:r>
              <a:rPr lang="ja-JP" altLang="en-US" sz="1138" dirty="0">
                <a:solidFill>
                  <a:srgbClr val="000000"/>
                </a:solidFill>
              </a:rPr>
              <a:t>」を発表し、国の健康データ標準の確立、フィリピン市場の発展、健康</a:t>
            </a:r>
            <a:r>
              <a:rPr lang="en-US" altLang="ja-JP" sz="1138" dirty="0">
                <a:solidFill>
                  <a:srgbClr val="000000"/>
                </a:solidFill>
              </a:rPr>
              <a:t>IT</a:t>
            </a:r>
            <a:r>
              <a:rPr lang="ja-JP" altLang="en-US" sz="1138" dirty="0">
                <a:solidFill>
                  <a:srgbClr val="000000"/>
                </a:solidFill>
              </a:rPr>
              <a:t>サービスのガバナンスの実施を企図している。</a:t>
            </a:r>
          </a:p>
        </p:txBody>
      </p:sp>
      <p:graphicFrame>
        <p:nvGraphicFramePr>
          <p:cNvPr id="5" name="表 4"/>
          <p:cNvGraphicFramePr>
            <a:graphicFrameLocks noGrp="1"/>
          </p:cNvGraphicFramePr>
          <p:nvPr/>
        </p:nvGraphicFramePr>
        <p:xfrm>
          <a:off x="200025" y="2141792"/>
          <a:ext cx="9438944" cy="428842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フィリピン</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136.5</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7.2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0.32</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2022</a:t>
                      </a:r>
                      <a:r>
                        <a:rPr lang="ja-JP" altLang="en-US" sz="900" dirty="0"/>
                        <a:t>年に「フィリピン</a:t>
                      </a:r>
                      <a:r>
                        <a:rPr lang="en-US" altLang="ja-JP" sz="900" dirty="0"/>
                        <a:t>e</a:t>
                      </a:r>
                      <a:r>
                        <a:rPr lang="ja-JP" altLang="en-US" sz="900" dirty="0"/>
                        <a:t>ヘルスシステム及びサービス法」が制定された。同法は、</a:t>
                      </a:r>
                      <a:r>
                        <a:rPr lang="en-US" altLang="ja-JP" sz="900" dirty="0"/>
                        <a:t>eHealth</a:t>
                      </a:r>
                      <a:r>
                        <a:rPr lang="ja-JP" altLang="en-US" sz="900" dirty="0"/>
                        <a:t>の実践に関する政策的枠組みを規定するとともに、</a:t>
                      </a:r>
                      <a:r>
                        <a:rPr lang="en-US" altLang="ja-JP" sz="900" dirty="0"/>
                        <a:t>National eHealth System</a:t>
                      </a:r>
                      <a:r>
                        <a:rPr lang="ja-JP" altLang="en-US" sz="900" dirty="0"/>
                        <a:t>の確立を規定している。</a:t>
                      </a:r>
                      <a:endParaRPr lang="en-US" altLang="ja-JP" sz="900" dirty="0"/>
                    </a:p>
                    <a:p>
                      <a:pPr marL="0" marR="0" lvl="0" indent="0" algn="l" defTabSz="914400" rtl="0" eaLnBrk="1" fontAlgn="auto" latinLnBrk="0" hangingPunct="1">
                        <a:lnSpc>
                          <a:spcPct val="110000"/>
                        </a:lnSpc>
                        <a:spcBef>
                          <a:spcPts val="0"/>
                        </a:spcBef>
                        <a:spcAft>
                          <a:spcPts val="200"/>
                        </a:spcAft>
                        <a:buClrTx/>
                        <a:buSzTx/>
                        <a:buFontTx/>
                        <a:buNone/>
                        <a:tabLst/>
                        <a:defRPr/>
                      </a:pPr>
                      <a:r>
                        <a:rPr lang="ja-JP" altLang="en-US" sz="900" dirty="0"/>
                        <a:t>同システムのため、</a:t>
                      </a:r>
                      <a:r>
                        <a:rPr lang="en-US" altLang="ja-JP" sz="900" dirty="0"/>
                        <a:t>2015</a:t>
                      </a:r>
                      <a:r>
                        <a:rPr lang="ja-JP" altLang="en-US" sz="900" dirty="0"/>
                        <a:t>年から継続されている運用予算は</a:t>
                      </a:r>
                      <a:r>
                        <a:rPr lang="en-US" altLang="ja-JP" sz="900" dirty="0"/>
                        <a:t>277</a:t>
                      </a:r>
                      <a:r>
                        <a:rPr lang="ja-JP" altLang="en-US" sz="900" dirty="0"/>
                        <a:t>万</a:t>
                      </a:r>
                      <a:r>
                        <a:rPr lang="en-US" altLang="ja-JP" sz="900" dirty="0"/>
                        <a:t>US</a:t>
                      </a:r>
                      <a:r>
                        <a:rPr lang="ja-JP" altLang="en-US" sz="900" dirty="0"/>
                        <a:t>＄である。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e</a:t>
                      </a:r>
                      <a:r>
                        <a:rPr lang="ja-JP" altLang="en-US" sz="900" dirty="0"/>
                        <a:t>ヘルスプロジェクトの</a:t>
                      </a:r>
                      <a:r>
                        <a:rPr lang="en-US" altLang="ja-JP" sz="900" dirty="0"/>
                        <a:t>1</a:t>
                      </a:r>
                      <a:r>
                        <a:rPr lang="ja-JP" altLang="en-US" sz="900" dirty="0"/>
                        <a:t>つとして、</a:t>
                      </a:r>
                      <a:r>
                        <a:rPr lang="en-US" altLang="ja-JP" sz="900" dirty="0"/>
                        <a:t>PHIE</a:t>
                      </a:r>
                      <a:r>
                        <a:rPr lang="ja-JP" altLang="en-US" sz="900" dirty="0"/>
                        <a:t>（</a:t>
                      </a:r>
                      <a:r>
                        <a:rPr lang="en-US" altLang="ja-JP" sz="900" dirty="0"/>
                        <a:t>Philippine Health Information Exchange</a:t>
                      </a:r>
                      <a:r>
                        <a:rPr lang="ja-JP" altLang="en-US" sz="900" dirty="0"/>
                        <a:t>）を実施することが決定された。</a:t>
                      </a:r>
                      <a:r>
                        <a:rPr lang="en-US" altLang="ja-JP" sz="900" dirty="0"/>
                        <a:t>PHIE</a:t>
                      </a:r>
                      <a:r>
                        <a:rPr lang="ja-JP" altLang="en-US" sz="900" dirty="0"/>
                        <a:t>は、医療関係者間の協働と収束のための主要な試みである。また、患者のプライバシー保護を確保するための手続き及びガイドラインを定めた共同行政命令 ヘルスプライバシーコードが公布されている。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フィリピン開発アカデミー（</a:t>
                      </a:r>
                      <a:r>
                        <a:rPr lang="en-US" altLang="ja-JP" sz="900" dirty="0"/>
                        <a:t>DAP</a:t>
                      </a:r>
                      <a:r>
                        <a:rPr lang="ja-JP" altLang="en-US" sz="900" dirty="0"/>
                        <a:t>）は</a:t>
                      </a:r>
                      <a:r>
                        <a:rPr lang="en-US" altLang="ja-JP" sz="900" dirty="0"/>
                        <a:t>2020</a:t>
                      </a:r>
                      <a:r>
                        <a:rPr lang="ja-JP" altLang="en-US" sz="900" dirty="0"/>
                        <a:t>年に、</a:t>
                      </a:r>
                      <a:r>
                        <a:rPr lang="en-US" altLang="ja-JP" sz="900" dirty="0"/>
                        <a:t>eHealth</a:t>
                      </a:r>
                      <a:r>
                        <a:rPr lang="ja-JP" altLang="en-US" sz="900" dirty="0"/>
                        <a:t>分野に特化することを希望する医療従事者のためのトレーニングプログラムを提供すると発表した。</a:t>
                      </a:r>
                      <a:r>
                        <a:rPr lang="en-US" altLang="ja-JP" sz="900" dirty="0"/>
                        <a:t>DAP</a:t>
                      </a:r>
                      <a:r>
                        <a:rPr lang="ja-JP" altLang="en-US" sz="900" dirty="0"/>
                        <a:t>の公共開発マネジメント大学院（</a:t>
                      </a:r>
                      <a:r>
                        <a:rPr lang="en-US" altLang="ja-JP" sz="900" dirty="0"/>
                        <a:t>GSPDM</a:t>
                      </a:r>
                      <a:r>
                        <a:rPr lang="ja-JP" altLang="en-US" sz="900" dirty="0"/>
                        <a:t>）は、フィリピンの</a:t>
                      </a:r>
                      <a:r>
                        <a:rPr lang="en-US" altLang="ja-JP" sz="900" dirty="0"/>
                        <a:t>17</a:t>
                      </a:r>
                      <a:r>
                        <a:rPr lang="ja-JP" altLang="en-US" sz="900" dirty="0"/>
                        <a:t>地域で非接触の診断に関するフレームワークを提供することを目標としている。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確認されている健康情報学の修士は、フィリピン大学のみで提供されている。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データなし</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マスター患者インデックスは現時点で開発されていないが、各医療機関で保健省にデータ報告をするために必要な電子健康記録システムが導入されている。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844824"/>
            <a:ext cx="9505950" cy="234026"/>
            <a:chOff x="4944173" y="2113806"/>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13806"/>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91653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91653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91653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91653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91653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90714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（出所）世界銀行、米国商務省、デスクトップリサーチ</a:t>
            </a:r>
          </a:p>
        </p:txBody>
      </p:sp>
    </p:spTree>
    <p:extLst>
      <p:ext uri="{BB962C8B-B14F-4D97-AF65-F5344CB8AC3E}">
        <p14:creationId xmlns:p14="http://schemas.microsoft.com/office/powerpoint/2010/main" val="11963017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extLst>
              <p:ext uri="{D42A27DB-BD31-4B8C-83A1-F6EECF244321}">
                <p14:modId xmlns:p14="http://schemas.microsoft.com/office/powerpoint/2010/main" val="56618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フィリピン／医療関連／その他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4" name="Slide Number Placeholder 3">
            <a:extLst>
              <a:ext uri="{FF2B5EF4-FFF2-40B4-BE49-F238E27FC236}">
                <a16:creationId xmlns:a16="http://schemas.microsoft.com/office/drawing/2014/main" id="{FDAF7541-7A7C-4B24-9F65-3B3062DC5F15}"/>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55</a:t>
            </a:fld>
            <a:endParaRPr lang="ja-JP" alt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3683324384"/>
              </p:ext>
            </p:extLst>
          </p:nvPr>
        </p:nvGraphicFramePr>
        <p:xfrm>
          <a:off x="272480" y="1076122"/>
          <a:ext cx="9433046" cy="3360988"/>
        </p:xfrm>
        <a:graphic>
          <a:graphicData uri="http://schemas.openxmlformats.org/drawingml/2006/table">
            <a:tbl>
              <a:tblPr firstRow="1" bandRow="1">
                <a:tableStyleId>{2D5ABB26-0587-4C30-8999-92F81FD0307C}</a:tableStyleId>
              </a:tblPr>
              <a:tblGrid>
                <a:gridCol w="975832">
                  <a:extLst>
                    <a:ext uri="{9D8B030D-6E8A-4147-A177-3AD203B41FA5}">
                      <a16:colId xmlns:a16="http://schemas.microsoft.com/office/drawing/2014/main" val="20000"/>
                    </a:ext>
                  </a:extLst>
                </a:gridCol>
                <a:gridCol w="2120512">
                  <a:extLst>
                    <a:ext uri="{9D8B030D-6E8A-4147-A177-3AD203B41FA5}">
                      <a16:colId xmlns:a16="http://schemas.microsoft.com/office/drawing/2014/main" val="20001"/>
                    </a:ext>
                  </a:extLst>
                </a:gridCol>
                <a:gridCol w="6336702">
                  <a:extLst>
                    <a:ext uri="{9D8B030D-6E8A-4147-A177-3AD203B41FA5}">
                      <a16:colId xmlns:a16="http://schemas.microsoft.com/office/drawing/2014/main" val="20002"/>
                    </a:ext>
                  </a:extLst>
                </a:gridCol>
              </a:tblGrid>
              <a:tr h="458229">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企業名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事業概要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938397">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Konsulta</a:t>
                      </a: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MD</a:t>
                      </a:r>
                    </a:p>
                  </a:txBody>
                  <a:tcPr marL="0" marR="0" marT="0" marB="0" anchor="ctr">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遠隔医療サービスを提供。ユーザーは事前予約なしで、ビデオ通話や</a:t>
                      </a:r>
                      <a:r>
                        <a:rPr kumimoji="1" lang="en-US" altLang="ja-JP" sz="1200" kern="1200" dirty="0">
                          <a:solidFill>
                            <a:schemeClr val="tx1"/>
                          </a:solidFill>
                          <a:latin typeface="+mn-lt"/>
                          <a:ea typeface="+mn-ea"/>
                          <a:cs typeface="+mn-cs"/>
                        </a:rPr>
                        <a:t>SMS</a:t>
                      </a:r>
                      <a:r>
                        <a:rPr kumimoji="1" lang="ja-JP" altLang="en-US" sz="1200" kern="1200" dirty="0">
                          <a:solidFill>
                            <a:schemeClr val="tx1"/>
                          </a:solidFill>
                          <a:latin typeface="+mn-lt"/>
                          <a:ea typeface="+mn-ea"/>
                          <a:cs typeface="+mn-cs"/>
                        </a:rPr>
                        <a:t>を通じて医師とコミュニケーション可能。</a:t>
                      </a:r>
                      <a:endParaRPr kumimoji="1" lang="en-US" altLang="ja-JP" sz="12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内科、皮膚科、小児科等の合計</a:t>
                      </a:r>
                      <a:r>
                        <a:rPr kumimoji="1" lang="en-US" altLang="ja-JP" sz="1200" kern="1200" dirty="0">
                          <a:solidFill>
                            <a:schemeClr val="tx1"/>
                          </a:solidFill>
                          <a:latin typeface="+mn-lt"/>
                          <a:ea typeface="+mn-ea"/>
                          <a:cs typeface="+mn-cs"/>
                        </a:rPr>
                        <a:t>12</a:t>
                      </a:r>
                      <a:r>
                        <a:rPr kumimoji="1" lang="ja-JP" altLang="en-US" sz="1200" kern="1200" dirty="0">
                          <a:solidFill>
                            <a:schemeClr val="tx1"/>
                          </a:solidFill>
                          <a:latin typeface="+mn-lt"/>
                          <a:ea typeface="+mn-ea"/>
                          <a:cs typeface="+mn-cs"/>
                        </a:rPr>
                        <a:t>の診療科目の専門医が登録している。</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Medgate</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遠隔医療サービスを提供。パートナー企業を通じて、医薬品のデリバリーにも対応。</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My Pocket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遠隔医療サービスを提供。フィリピン国外（ヨーロッパなど）の医師も登録している。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458229">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AIDE</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訪問医療が必要な患者と専門家を繋ぐプラットフォーム。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589675">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2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GetMeds</a:t>
                      </a:r>
                      <a:endParaRPr kumimoji="1" lang="en-US" sz="12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200" kern="1200" dirty="0">
                          <a:solidFill>
                            <a:schemeClr val="tx1"/>
                          </a:solidFill>
                          <a:latin typeface="+mn-lt"/>
                          <a:ea typeface="+mn-ea"/>
                          <a:cs typeface="+mn-cs"/>
                        </a:rPr>
                        <a:t>医薬品のオンライン販売プラットフォーム。処方箋をアップロードすると、最短</a:t>
                      </a:r>
                      <a:r>
                        <a:rPr kumimoji="1" lang="en-US" altLang="ja-JP" sz="1200" kern="1200" dirty="0">
                          <a:solidFill>
                            <a:schemeClr val="tx1"/>
                          </a:solidFill>
                          <a:latin typeface="+mn-lt"/>
                          <a:ea typeface="+mn-ea"/>
                          <a:cs typeface="+mn-cs"/>
                        </a:rPr>
                        <a:t>4</a:t>
                      </a:r>
                      <a:r>
                        <a:rPr kumimoji="1" lang="ja-JP" altLang="en-US" sz="1200" kern="1200" dirty="0">
                          <a:solidFill>
                            <a:schemeClr val="tx1"/>
                          </a:solidFill>
                          <a:latin typeface="+mn-lt"/>
                          <a:ea typeface="+mn-ea"/>
                          <a:cs typeface="+mn-cs"/>
                        </a:rPr>
                        <a:t>時間でユーザーに配送される。</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6484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左右矢印 11"/>
          <p:cNvSpPr/>
          <p:nvPr/>
        </p:nvSpPr>
        <p:spPr>
          <a:xfrm>
            <a:off x="4304928" y="2248296"/>
            <a:ext cx="1296144" cy="864096"/>
          </a:xfrm>
          <a:prstGeom prst="leftRightArrow">
            <a:avLst>
              <a:gd name="adj1" fmla="val 54276"/>
              <a:gd name="adj2" fmla="val 39536"/>
            </a:avLst>
          </a:prstGeom>
          <a:gradFill flip="none" rotWithShape="1">
            <a:gsLst>
              <a:gs pos="0">
                <a:srgbClr val="0F99BC"/>
              </a:gs>
              <a:gs pos="50000">
                <a:srgbClr val="77D4ED"/>
              </a:gs>
              <a:gs pos="100000">
                <a:srgbClr val="0F99BC"/>
              </a:gs>
            </a:gsLst>
            <a:lin ang="0" scaled="1"/>
            <a:tileRect/>
          </a:gradFill>
        </p:spPr>
        <p:txBody>
          <a:bodyPr rtlCol="0" anchor="ctr" anchorCtr="0">
            <a:noAutofit/>
          </a:bodyPr>
          <a:lstStyle/>
          <a:p>
            <a:pPr algn="ctr" fontAlgn="ct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提</a:t>
            </a:r>
            <a:r>
              <a:rPr lang="en-US"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 </a:t>
            </a:r>
            <a:r>
              <a:rPr lang="ja-JP" altLang="ja-JP" dirty="0">
                <a:latin typeface="HGP創英角ｺﾞｼｯｸUB" panose="020B0900000000000000" pitchFamily="50" charset="-128"/>
                <a:ea typeface="HGP創英角ｺﾞｼｯｸUB" panose="020B0900000000000000" pitchFamily="50" charset="-128"/>
                <a:cs typeface="Arial" panose="020B0604020202020204" pitchFamily="34" charset="0"/>
              </a:rPr>
              <a:t>携</a:t>
            </a:r>
            <a:endParaRPr lang="ja-JP" altLang="en-US" dirty="0">
              <a:latin typeface="HGP創英角ｺﾞｼｯｸUB" panose="020B0900000000000000" pitchFamily="50" charset="-128"/>
              <a:ea typeface="HGP創英角ｺﾞｼｯｸUB" panose="020B0900000000000000" pitchFamily="50" charset="-128"/>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endParaRPr lang="en-US" altLang="ja-JP"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フィリピンにおける医師に関する組織としては、フィリピン医師会（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Philippine Medical Association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医師会は、地域の下部医師会（</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Component Societies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）に加入している医師から組織されている。地域の医師会は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ある。</a:t>
            </a:r>
          </a:p>
        </p:txBody>
      </p:sp>
      <p:grpSp>
        <p:nvGrpSpPr>
          <p:cNvPr id="5" name="グループ化 7"/>
          <p:cNvGrpSpPr/>
          <p:nvPr/>
        </p:nvGrpSpPr>
        <p:grpSpPr>
          <a:xfrm>
            <a:off x="416496" y="1916832"/>
            <a:ext cx="9073008"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フィリピンにおける医師に関する組織と学会</a:t>
              </a:r>
            </a:p>
          </p:txBody>
        </p:sp>
      </p:grpSp>
      <p:sp>
        <p:nvSpPr>
          <p:cNvPr id="8" name="片側の 2 つの角を丸めた四角形 7"/>
          <p:cNvSpPr/>
          <p:nvPr/>
        </p:nvSpPr>
        <p:spPr>
          <a:xfrm>
            <a:off x="560512" y="2680343"/>
            <a:ext cx="3744416" cy="1252713"/>
          </a:xfrm>
          <a:prstGeom prst="round2SameRect">
            <a:avLst>
              <a:gd name="adj1" fmla="val 0"/>
              <a:gd name="adj2" fmla="val 6413"/>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1898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年に前身の「フィリピン島医師会」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が</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設立当初は米国からの補助金によって運営されていた。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1903</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フィリピン医師会</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に名称を変更</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年に自立的な運営が開始された。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年時点で約</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万人の会員が所属する。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片側の 2 つの角を丸めた四角形 8"/>
          <p:cNvSpPr/>
          <p:nvPr/>
        </p:nvSpPr>
        <p:spPr>
          <a:xfrm>
            <a:off x="5601072" y="2680343"/>
            <a:ext cx="3744416" cy="1252713"/>
          </a:xfrm>
          <a:prstGeom prst="round2SameRect">
            <a:avLst>
              <a:gd name="adj1" fmla="val 0"/>
              <a:gd name="adj2" fmla="val 6013"/>
            </a:avLst>
          </a:prstGeom>
          <a:solidFill>
            <a:srgbClr val="DDE6F3"/>
          </a:solidFill>
        </p:spPr>
        <p:txBody>
          <a:bodyPr wrap="square" lIns="108000" tIns="72000" rIns="108000">
            <a:noAutofit/>
          </a:bodyPr>
          <a:lstStyle/>
          <a:p>
            <a:pPr algn="just">
              <a:lnSpc>
                <a:spcPct val="114000"/>
              </a:lnSpc>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航空宇宙医学、小児科、解剖、熱傷、皮膚科、老年医学、母子保健、腫瘍、脳神経外科、睡眠など</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a:off x="5601072" y="2248296"/>
            <a:ext cx="3744416" cy="432048"/>
          </a:xfrm>
          <a:prstGeom prst="round2SameRect">
            <a:avLst/>
          </a:prstGeom>
          <a:solidFill>
            <a:srgbClr val="3D6AA7"/>
          </a:solidFill>
        </p:spPr>
        <p:txBody>
          <a:bodyPr wrap="square" anchor="ctr" anchorCtr="0">
            <a:noAutofit/>
          </a:bodyPr>
          <a:lstStyle/>
          <a:p>
            <a:pPr algn="ctr" fontAlgn="ctr"/>
            <a:r>
              <a:rPr lang="en-US" altLang="ja-JP" sz="14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44</a:t>
            </a:r>
            <a:r>
              <a:rPr lang="ja-JP" altLang="ja-JP"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の学会</a:t>
            </a:r>
            <a:endPar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9" name="片側の 2 つの角を丸めた四角形 18"/>
          <p:cNvSpPr/>
          <p:nvPr/>
        </p:nvSpPr>
        <p:spPr>
          <a:xfrm>
            <a:off x="560512" y="2248296"/>
            <a:ext cx="3744416"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フィリピン医師会</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Medical Association</a:t>
            </a:r>
            <a:r>
              <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a:t>
            </a: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PMA</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grpSp>
        <p:nvGrpSpPr>
          <p:cNvPr id="20" name="グループ化 7"/>
          <p:cNvGrpSpPr/>
          <p:nvPr/>
        </p:nvGrpSpPr>
        <p:grpSpPr>
          <a:xfrm>
            <a:off x="416496" y="4077072"/>
            <a:ext cx="9073008" cy="288032"/>
            <a:chOff x="4803500" y="2113806"/>
            <a:chExt cx="2954133" cy="288032"/>
          </a:xfrm>
        </p:grpSpPr>
        <p:cxnSp>
          <p:nvCxnSpPr>
            <p:cNvPr id="21" name="直線コネクタ 20"/>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フィリピンの医薬品と医療機器の業界団体</a:t>
              </a:r>
              <a:endParaRPr lang="ja-JP" altLang="en-US" sz="1000" dirty="0">
                <a:ea typeface="HGP創英角ｺﾞｼｯｸUB" pitchFamily="50" charset="-128"/>
                <a:cs typeface="Arial" panose="020B0604020202020204" pitchFamily="34" charset="0"/>
              </a:endParaRPr>
            </a:p>
          </p:txBody>
        </p:sp>
      </p:grpSp>
      <p:sp>
        <p:nvSpPr>
          <p:cNvPr id="23" name="片側の 2 つの角を丸めた四角形 22"/>
          <p:cNvSpPr/>
          <p:nvPr/>
        </p:nvSpPr>
        <p:spPr>
          <a:xfrm>
            <a:off x="560512" y="4509120"/>
            <a:ext cx="4248472" cy="432048"/>
          </a:xfrm>
          <a:prstGeom prst="round2SameRect">
            <a:avLst/>
          </a:prstGeom>
          <a:solidFill>
            <a:srgbClr val="3D6AA7"/>
          </a:solidFill>
        </p:spPr>
        <p:txBody>
          <a:bodyPr wrap="squar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Pharmaceutical and Healthcare Association of the Philippines</a:t>
            </a:r>
            <a:endParaRPr lang="ja-JP" altLang="en-US"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endParaRPr>
          </a:p>
        </p:txBody>
      </p:sp>
      <p:sp>
        <p:nvSpPr>
          <p:cNvPr id="24" name="片側の 2 つの角を丸めた四角形 23"/>
          <p:cNvSpPr/>
          <p:nvPr/>
        </p:nvSpPr>
        <p:spPr>
          <a:xfrm>
            <a:off x="5097016" y="4509120"/>
            <a:ext cx="4248472" cy="432048"/>
          </a:xfrm>
          <a:prstGeom prst="round2SameRect">
            <a:avLst/>
          </a:prstGeom>
          <a:solidFill>
            <a:srgbClr val="3D6AA7"/>
          </a:solidFill>
        </p:spPr>
        <p:txBody>
          <a:bodyPr wrap="none" anchor="ctr" anchorCtr="0">
            <a:noAutofit/>
          </a:bodyPr>
          <a:lstStyle/>
          <a:p>
            <a:pPr algn="ctr" fontAlgn="ctr"/>
            <a:r>
              <a:rPr lang="ja-JP" altLang="en-US" sz="14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b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br>
            <a:r>
              <a:rPr lang="en-US" altLang="ja-JP" sz="1000" dirty="0">
                <a:solidFill>
                  <a:schemeClr val="bg1"/>
                </a:solidFill>
                <a:latin typeface="Arial" panose="020B0604020202020204" pitchFamily="34" charset="0"/>
                <a:ea typeface="HGP創英角ｺﾞｼｯｸUB" panose="020B0900000000000000" pitchFamily="50" charset="-128"/>
                <a:cs typeface="Arial" panose="020B0604020202020204" pitchFamily="34" charset="0"/>
              </a:rPr>
              <a:t>Philippine Association of Medical Device Regulatory Affairs Professionals</a:t>
            </a:r>
          </a:p>
        </p:txBody>
      </p:sp>
      <p:sp>
        <p:nvSpPr>
          <p:cNvPr id="25" name="片側の 2 つの角を丸めた四角形 24"/>
          <p:cNvSpPr/>
          <p:nvPr/>
        </p:nvSpPr>
        <p:spPr>
          <a:xfrm>
            <a:off x="560512" y="4941168"/>
            <a:ext cx="4248472" cy="1512168"/>
          </a:xfrm>
          <a:prstGeom prst="round2SameRect">
            <a:avLst>
              <a:gd name="adj1" fmla="val 0"/>
              <a:gd name="adj2" fmla="val 3264"/>
            </a:avLst>
          </a:prstGeom>
          <a:solidFill>
            <a:srgbClr val="DDE6F3"/>
          </a:solidFill>
        </p:spPr>
        <p:txBody>
          <a:bodyPr wrap="square" lIns="108000" tIns="72000" rIns="108000">
            <a:no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1946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月設立。国内外の医薬品メーカー</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社が加盟して</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いる。</a:t>
            </a: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2003</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200" dirty="0" err="1">
                <a:latin typeface="Arial" panose="020B0604020202020204" pitchFamily="34" charset="0"/>
                <a:ea typeface="ＭＳ Ｐゴシック" panose="020B0600070205080204" pitchFamily="50" charset="-128"/>
                <a:cs typeface="Arial" panose="020B0604020202020204" pitchFamily="34" charset="0"/>
              </a:rPr>
              <a:t>PHAPCares</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 Foundation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を設立し、災害等の緊急時に、</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万ペソ相当の医薬品を寄付する</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MOA</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を政府機関と締結している。</a:t>
            </a:r>
          </a:p>
        </p:txBody>
      </p:sp>
      <p:sp>
        <p:nvSpPr>
          <p:cNvPr id="26" name="片側の 2 つの角を丸めた四角形 25"/>
          <p:cNvSpPr/>
          <p:nvPr/>
        </p:nvSpPr>
        <p:spPr>
          <a:xfrm>
            <a:off x="5097016" y="4941168"/>
            <a:ext cx="4248472" cy="1512168"/>
          </a:xfrm>
          <a:prstGeom prst="round2SameRect">
            <a:avLst>
              <a:gd name="adj1" fmla="val 0"/>
              <a:gd name="adj2" fmla="val 3893"/>
            </a:avLst>
          </a:prstGeom>
          <a:solidFill>
            <a:srgbClr val="DDE6F3"/>
          </a:solidFill>
        </p:spPr>
        <p:txBody>
          <a:bodyPr wrap="square" lIns="108000" tIns="72000" rIns="108000">
            <a:noAutofit/>
          </a:bodyPr>
          <a:lstStyle/>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2011</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8</a:t>
            </a:r>
            <a:r>
              <a:rPr lang="ja-JP" altLang="ja-JP" sz="1200" dirty="0">
                <a:latin typeface="Arial" panose="020B0604020202020204" pitchFamily="34" charset="0"/>
                <a:ea typeface="ＭＳ Ｐゴシック" panose="020B0600070205080204" pitchFamily="50" charset="-128"/>
                <a:cs typeface="Arial" panose="020B0604020202020204" pitchFamily="34" charset="0"/>
              </a:rPr>
              <a:t>月に薬剤師協会からスピンオフする形で設立さ</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ja-JP" sz="1200" dirty="0">
                <a:latin typeface="Arial" panose="020B0604020202020204" pitchFamily="34" charset="0"/>
                <a:ea typeface="ＭＳ Ｐゴシック" panose="020B0600070205080204" pitchFamily="50" charset="-128"/>
                <a:cs typeface="Arial" panose="020B0604020202020204" pitchFamily="34" charset="0"/>
              </a:rPr>
              <a:t>れた。</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hangingPunct="0">
              <a:lnSpc>
                <a:spcPct val="114000"/>
              </a:lnSpc>
              <a:spcAft>
                <a:spcPts val="300"/>
              </a:spcAft>
              <a:buClr>
                <a:srgbClr val="5F8AC3"/>
              </a:buClr>
              <a:buSzPct val="80000"/>
              <a:buFont typeface="Wingdings" panose="05000000000000000000" pitchFamily="2" charset="2"/>
              <a:buChar char="l"/>
            </a:pPr>
            <a:r>
              <a:rPr lang="ja-JP" altLang="ja-JP" sz="1200" dirty="0">
                <a:latin typeface="Arial" panose="020B0604020202020204" pitchFamily="34" charset="0"/>
                <a:ea typeface="ＭＳ Ｐゴシック" panose="020B0600070205080204" pitchFamily="50" charset="-128"/>
                <a:cs typeface="Arial" panose="020B0604020202020204" pitchFamily="34" charset="0"/>
              </a:rPr>
              <a:t>医療機器規制の円滑な施行について規制当局の対話パートナーとして活動している。加入メンバーは、各医療機器メーカーに対して規制遵守のトレーニングを提供するとともに、規制の要求事項に対する理解を深める活動を行う</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Philippines Medical Association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Pharmaceutical and Healthcare Association of the Philippines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Philippine Association of Medical Device Regulatory Affairs Professionals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8414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大規模なイベントとしては、</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Medical Philippines Expo</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がある。</a:t>
            </a:r>
          </a:p>
        </p:txBody>
      </p:sp>
      <p:sp>
        <p:nvSpPr>
          <p:cNvPr id="6" name="角丸四角形 5"/>
          <p:cNvSpPr/>
          <p:nvPr/>
        </p:nvSpPr>
        <p:spPr>
          <a:xfrm>
            <a:off x="1676673" y="2636910"/>
            <a:ext cx="6552654" cy="3075302"/>
          </a:xfrm>
          <a:prstGeom prst="roundRect">
            <a:avLst>
              <a:gd name="adj" fmla="val 7040"/>
            </a:avLst>
          </a:prstGeom>
          <a:solidFill>
            <a:srgbClr val="DDE6F3"/>
          </a:solidFill>
        </p:spPr>
        <p:txBody>
          <a:bodyPr lIns="144000" tIns="144000" rIns="144000">
            <a:noAutofit/>
          </a:bodyPr>
          <a:lstStyle/>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フィリピンにおいて、医療・製薬・病院といったテーマを総合的に扱う唯一のイベント。</a:t>
            </a:r>
          </a:p>
          <a:p>
            <a:pPr>
              <a:lnSpc>
                <a:spcPct val="114000"/>
              </a:lnSpc>
              <a:spcAft>
                <a:spcPts val="600"/>
              </a:spcAft>
            </a:pP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Pharma</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br>
              <a:rPr lang="ja-JP" altLang="en-US"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Hospital Construction Philippines</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も共催される。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現在まで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度開催された。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日にマニラの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SMX</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Convention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Centre</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にて開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催され、</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出展数は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80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a:t>
            </a:r>
            <a:r>
              <a:rPr lang="ja-JP" altLang="en-US" sz="1400" dirty="0"/>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来場者数は</a:t>
            </a:r>
            <a:r>
              <a:rPr lang="en-US" altLang="ja-JP" sz="1400" dirty="0"/>
              <a:t>1,862</a:t>
            </a:r>
            <a:r>
              <a:rPr lang="ja-JP" altLang="en-US" sz="1400" dirty="0"/>
              <a:t>人だ</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った。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次回は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年に開催予定。</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600"/>
              </a:spcAft>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運営主体の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Fireworks Trade Media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は、タイやミャンマーでも医療関連の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イベントを実施している。</a:t>
            </a:r>
          </a:p>
        </p:txBody>
      </p:sp>
      <p:sp>
        <p:nvSpPr>
          <p:cNvPr id="7" name="テキスト ボックス 6"/>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Medical Philippines 2014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a:off x="1676673" y="2204864"/>
            <a:ext cx="6552654" cy="288032"/>
            <a:chOff x="4803500" y="2113806"/>
            <a:chExt cx="2954133" cy="288032"/>
          </a:xfrm>
        </p:grpSpPr>
        <p:cxnSp>
          <p:nvCxnSpPr>
            <p:cNvPr id="9" name="直線コネクタ 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Medical Philippines Expo</a:t>
              </a:r>
              <a:r>
                <a:rPr lang="ja-JP" altLang="en-US" sz="1400" dirty="0">
                  <a:latin typeface="Arial Black" panose="020B0A04020102020204" pitchFamily="34" charset="0"/>
                  <a:ea typeface="HGP創英角ｺﾞｼｯｸUB" pitchFamily="50" charset="-128"/>
                </a:rPr>
                <a:t> 概要</a:t>
              </a:r>
            </a:p>
          </p:txBody>
        </p:sp>
      </p:grpSp>
    </p:spTree>
    <p:extLst>
      <p:ext uri="{BB962C8B-B14F-4D97-AF65-F5344CB8AC3E}">
        <p14:creationId xmlns:p14="http://schemas.microsoft.com/office/powerpoint/2010/main" val="39489905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tangle 13"/>
          <p:cNvSpPr>
            <a:spLocks noChangeArrowheads="1"/>
          </p:cNvSpPr>
          <p:nvPr/>
        </p:nvSpPr>
        <p:spPr bwMode="blackWhite">
          <a:xfrm>
            <a:off x="1460612" y="1916832"/>
            <a:ext cx="6984776" cy="1224136"/>
          </a:xfrm>
          <a:prstGeom prst="ellipse">
            <a:avLst/>
          </a:prstGeom>
          <a:gradFill flip="none" rotWithShape="1">
            <a:gsLst>
              <a:gs pos="0">
                <a:srgbClr val="FB8265"/>
              </a:gs>
              <a:gs pos="100000">
                <a:schemeClr val="bg1">
                  <a:alpha val="0"/>
                </a:schemeClr>
              </a:gs>
            </a:gsLst>
            <a:path path="shape">
              <a:fillToRect l="50000" t="50000" r="50000" b="50000"/>
            </a:path>
            <a:tileRect/>
          </a:gradFill>
          <a:ln w="12700">
            <a:noFill/>
            <a:miter lim="800000"/>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a:buClr>
                <a:schemeClr val="bg2"/>
              </a:buClr>
              <a:buSzPct val="100000"/>
            </a:pPr>
            <a:endParaRPr lang="ja-JP" altLang="en-US" dirty="0">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5" name="テキスト ボックス 4"/>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フィリピンは、低価格を武器に</a:t>
            </a:r>
            <a:r>
              <a:rPr lang="zh-CN" altLang="en-US" sz="1400" dirty="0">
                <a:latin typeface="Arial" panose="020B0604020202020204" pitchFamily="34" charset="0"/>
                <a:ea typeface="ＭＳ Ｐゴシック" panose="020B0600070205080204" pitchFamily="50" charset="-128"/>
                <a:cs typeface="Arial" panose="020B0604020202020204" pitchFamily="34" charset="0"/>
              </a:rPr>
              <a:t>外国人患者受入／医療渡航</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を強化しようとしている。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保健省内にも専門部署（</a:t>
            </a:r>
            <a:r>
              <a:rPr lang="en-US" altLang="ja-JP" sz="1400" dirty="0"/>
              <a:t>Philippine Medical Tourism Program</a:t>
            </a:r>
            <a:r>
              <a:rPr lang="ja-JP" altLang="en-US" sz="1400" dirty="0"/>
              <a:t>）があり、病院リスト等を作成している。</a:t>
            </a:r>
          </a:p>
          <a:p>
            <a:pPr marL="190500" indent="-190500" algn="just">
              <a:lnSpc>
                <a:spcPct val="110000"/>
              </a:lnSpc>
              <a:spcAft>
                <a:spcPts val="200"/>
              </a:spcAft>
              <a:buClr>
                <a:srgbClr val="5F8AC3"/>
              </a:buClr>
              <a:buFont typeface="Wingdings" panose="05000000000000000000" pitchFamily="2" charset="2"/>
              <a:buChar char="n"/>
            </a:pP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5" name="グループ化 54"/>
          <p:cNvGrpSpPr/>
          <p:nvPr/>
        </p:nvGrpSpPr>
        <p:grpSpPr>
          <a:xfrm>
            <a:off x="5265506" y="2852936"/>
            <a:ext cx="2337054" cy="3026084"/>
            <a:chOff x="3681330" y="2852936"/>
            <a:chExt cx="2337054" cy="3026084"/>
          </a:xfrm>
        </p:grpSpPr>
        <p:grpSp>
          <p:nvGrpSpPr>
            <p:cNvPr id="14" name="Group 5"/>
            <p:cNvGrpSpPr>
              <a:grpSpLocks noChangeAspect="1"/>
            </p:cNvGrpSpPr>
            <p:nvPr/>
          </p:nvGrpSpPr>
          <p:grpSpPr bwMode="auto">
            <a:xfrm>
              <a:off x="3681330" y="2891799"/>
              <a:ext cx="2337054" cy="2987221"/>
              <a:chOff x="3120" y="1344"/>
              <a:chExt cx="1995" cy="2550"/>
            </a:xfrm>
          </p:grpSpPr>
          <p:sp>
            <p:nvSpPr>
              <p:cNvPr id="34"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2"/>
              <p:cNvSpPr>
                <a:spLocks noChangeArrowheads="1"/>
              </p:cNvSpPr>
              <p:nvPr/>
            </p:nvSpPr>
            <p:spPr bwMode="auto">
              <a:xfrm>
                <a:off x="4938" y="2808"/>
                <a:ext cx="75"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Rectangle 19"/>
              <p:cNvSpPr>
                <a:spLocks noChangeArrowheads="1"/>
              </p:cNvSpPr>
              <p:nvPr/>
            </p:nvSpPr>
            <p:spPr bwMode="auto">
              <a:xfrm>
                <a:off x="4130" y="2404"/>
                <a:ext cx="76" cy="76"/>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Group 5"/>
            <p:cNvGrpSpPr>
              <a:grpSpLocks noChangeAspect="1"/>
            </p:cNvGrpSpPr>
            <p:nvPr/>
          </p:nvGrpSpPr>
          <p:grpSpPr bwMode="auto">
            <a:xfrm>
              <a:off x="3681330" y="2852936"/>
              <a:ext cx="2337054" cy="2987221"/>
              <a:chOff x="3120" y="1344"/>
              <a:chExt cx="1995" cy="2550"/>
            </a:xfrm>
          </p:grpSpPr>
          <p:sp>
            <p:nvSpPr>
              <p:cNvPr id="16" name="Freeform 6"/>
              <p:cNvSpPr>
                <a:spLocks/>
              </p:cNvSpPr>
              <p:nvPr/>
            </p:nvSpPr>
            <p:spPr bwMode="auto">
              <a:xfrm>
                <a:off x="4585" y="2354"/>
                <a:ext cx="328" cy="580"/>
              </a:xfrm>
              <a:custGeom>
                <a:avLst/>
                <a:gdLst>
                  <a:gd name="T0" fmla="*/ 50 w 328"/>
                  <a:gd name="T1" fmla="*/ 428 h 580"/>
                  <a:gd name="T2" fmla="*/ 101 w 328"/>
                  <a:gd name="T3" fmla="*/ 480 h 580"/>
                  <a:gd name="T4" fmla="*/ 151 w 328"/>
                  <a:gd name="T5" fmla="*/ 530 h 580"/>
                  <a:gd name="T6" fmla="*/ 227 w 328"/>
                  <a:gd name="T7" fmla="*/ 580 h 580"/>
                  <a:gd name="T8" fmla="*/ 227 w 328"/>
                  <a:gd name="T9" fmla="*/ 504 h 580"/>
                  <a:gd name="T10" fmla="*/ 227 w 328"/>
                  <a:gd name="T11" fmla="*/ 454 h 580"/>
                  <a:gd name="T12" fmla="*/ 177 w 328"/>
                  <a:gd name="T13" fmla="*/ 404 h 580"/>
                  <a:gd name="T14" fmla="*/ 177 w 328"/>
                  <a:gd name="T15" fmla="*/ 353 h 580"/>
                  <a:gd name="T16" fmla="*/ 201 w 328"/>
                  <a:gd name="T17" fmla="*/ 328 h 580"/>
                  <a:gd name="T18" fmla="*/ 252 w 328"/>
                  <a:gd name="T19" fmla="*/ 378 h 580"/>
                  <a:gd name="T20" fmla="*/ 328 w 328"/>
                  <a:gd name="T21" fmla="*/ 378 h 580"/>
                  <a:gd name="T22" fmla="*/ 277 w 328"/>
                  <a:gd name="T23" fmla="*/ 303 h 580"/>
                  <a:gd name="T24" fmla="*/ 277 w 328"/>
                  <a:gd name="T25" fmla="*/ 253 h 580"/>
                  <a:gd name="T26" fmla="*/ 277 w 328"/>
                  <a:gd name="T27" fmla="*/ 201 h 580"/>
                  <a:gd name="T28" fmla="*/ 328 w 328"/>
                  <a:gd name="T29" fmla="*/ 177 h 580"/>
                  <a:gd name="T30" fmla="*/ 277 w 328"/>
                  <a:gd name="T31" fmla="*/ 101 h 580"/>
                  <a:gd name="T32" fmla="*/ 227 w 328"/>
                  <a:gd name="T33" fmla="*/ 101 h 580"/>
                  <a:gd name="T34" fmla="*/ 177 w 328"/>
                  <a:gd name="T35" fmla="*/ 50 h 580"/>
                  <a:gd name="T36" fmla="*/ 125 w 328"/>
                  <a:gd name="T37" fmla="*/ 50 h 580"/>
                  <a:gd name="T38" fmla="*/ 75 w 328"/>
                  <a:gd name="T39" fmla="*/ 50 h 580"/>
                  <a:gd name="T40" fmla="*/ 0 w 328"/>
                  <a:gd name="T41" fmla="*/ 0 h 580"/>
                  <a:gd name="T42" fmla="*/ 0 w 328"/>
                  <a:gd name="T43" fmla="*/ 76 h 580"/>
                  <a:gd name="T44" fmla="*/ 0 w 328"/>
                  <a:gd name="T45" fmla="*/ 126 h 580"/>
                  <a:gd name="T46" fmla="*/ 50 w 328"/>
                  <a:gd name="T47" fmla="*/ 177 h 580"/>
                  <a:gd name="T48" fmla="*/ 101 w 328"/>
                  <a:gd name="T49" fmla="*/ 177 h 580"/>
                  <a:gd name="T50" fmla="*/ 151 w 328"/>
                  <a:gd name="T51" fmla="*/ 227 h 580"/>
                  <a:gd name="T52" fmla="*/ 201 w 328"/>
                  <a:gd name="T53" fmla="*/ 227 h 580"/>
                  <a:gd name="T54" fmla="*/ 151 w 328"/>
                  <a:gd name="T55" fmla="*/ 253 h 580"/>
                  <a:gd name="T56" fmla="*/ 125 w 328"/>
                  <a:gd name="T57" fmla="*/ 303 h 580"/>
                  <a:gd name="T58" fmla="*/ 75 w 328"/>
                  <a:gd name="T59" fmla="*/ 303 h 580"/>
                  <a:gd name="T60" fmla="*/ 75 w 328"/>
                  <a:gd name="T61" fmla="*/ 253 h 580"/>
                  <a:gd name="T62" fmla="*/ 0 w 328"/>
                  <a:gd name="T63" fmla="*/ 201 h 580"/>
                  <a:gd name="T64" fmla="*/ 0 w 328"/>
                  <a:gd name="T65" fmla="*/ 277 h 580"/>
                  <a:gd name="T66" fmla="*/ 0 w 328"/>
                  <a:gd name="T67" fmla="*/ 328 h 580"/>
                  <a:gd name="T68" fmla="*/ 50 w 328"/>
                  <a:gd name="T69" fmla="*/ 378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8" h="580">
                    <a:moveTo>
                      <a:pt x="50" y="404"/>
                    </a:moveTo>
                    <a:lnTo>
                      <a:pt x="50" y="428"/>
                    </a:lnTo>
                    <a:lnTo>
                      <a:pt x="50" y="480"/>
                    </a:lnTo>
                    <a:lnTo>
                      <a:pt x="101" y="480"/>
                    </a:lnTo>
                    <a:lnTo>
                      <a:pt x="101" y="530"/>
                    </a:lnTo>
                    <a:lnTo>
                      <a:pt x="151" y="530"/>
                    </a:lnTo>
                    <a:lnTo>
                      <a:pt x="151" y="580"/>
                    </a:lnTo>
                    <a:lnTo>
                      <a:pt x="227" y="580"/>
                    </a:lnTo>
                    <a:lnTo>
                      <a:pt x="227" y="530"/>
                    </a:lnTo>
                    <a:lnTo>
                      <a:pt x="227" y="504"/>
                    </a:lnTo>
                    <a:lnTo>
                      <a:pt x="227" y="480"/>
                    </a:lnTo>
                    <a:lnTo>
                      <a:pt x="227" y="454"/>
                    </a:lnTo>
                    <a:lnTo>
                      <a:pt x="227" y="404"/>
                    </a:lnTo>
                    <a:lnTo>
                      <a:pt x="177" y="404"/>
                    </a:lnTo>
                    <a:lnTo>
                      <a:pt x="177" y="378"/>
                    </a:lnTo>
                    <a:lnTo>
                      <a:pt x="177" y="353"/>
                    </a:lnTo>
                    <a:lnTo>
                      <a:pt x="177" y="328"/>
                    </a:lnTo>
                    <a:lnTo>
                      <a:pt x="201" y="328"/>
                    </a:lnTo>
                    <a:lnTo>
                      <a:pt x="201" y="378"/>
                    </a:lnTo>
                    <a:lnTo>
                      <a:pt x="252" y="378"/>
                    </a:lnTo>
                    <a:lnTo>
                      <a:pt x="277" y="378"/>
                    </a:lnTo>
                    <a:lnTo>
                      <a:pt x="328" y="378"/>
                    </a:lnTo>
                    <a:lnTo>
                      <a:pt x="328" y="303"/>
                    </a:lnTo>
                    <a:lnTo>
                      <a:pt x="277" y="303"/>
                    </a:lnTo>
                    <a:lnTo>
                      <a:pt x="277" y="277"/>
                    </a:lnTo>
                    <a:lnTo>
                      <a:pt x="277" y="253"/>
                    </a:lnTo>
                    <a:lnTo>
                      <a:pt x="277" y="227"/>
                    </a:lnTo>
                    <a:lnTo>
                      <a:pt x="277" y="201"/>
                    </a:lnTo>
                    <a:lnTo>
                      <a:pt x="277" y="177"/>
                    </a:lnTo>
                    <a:lnTo>
                      <a:pt x="328" y="177"/>
                    </a:lnTo>
                    <a:lnTo>
                      <a:pt x="328" y="101"/>
                    </a:lnTo>
                    <a:lnTo>
                      <a:pt x="277" y="101"/>
                    </a:lnTo>
                    <a:lnTo>
                      <a:pt x="252" y="101"/>
                    </a:lnTo>
                    <a:lnTo>
                      <a:pt x="227" y="101"/>
                    </a:lnTo>
                    <a:lnTo>
                      <a:pt x="227" y="50"/>
                    </a:lnTo>
                    <a:lnTo>
                      <a:pt x="177" y="50"/>
                    </a:lnTo>
                    <a:lnTo>
                      <a:pt x="151" y="50"/>
                    </a:lnTo>
                    <a:lnTo>
                      <a:pt x="125" y="50"/>
                    </a:lnTo>
                    <a:lnTo>
                      <a:pt x="101" y="50"/>
                    </a:lnTo>
                    <a:lnTo>
                      <a:pt x="75" y="50"/>
                    </a:lnTo>
                    <a:lnTo>
                      <a:pt x="75" y="0"/>
                    </a:lnTo>
                    <a:lnTo>
                      <a:pt x="0" y="0"/>
                    </a:lnTo>
                    <a:lnTo>
                      <a:pt x="0" y="50"/>
                    </a:lnTo>
                    <a:lnTo>
                      <a:pt x="0" y="76"/>
                    </a:lnTo>
                    <a:lnTo>
                      <a:pt x="0" y="101"/>
                    </a:lnTo>
                    <a:lnTo>
                      <a:pt x="0" y="126"/>
                    </a:lnTo>
                    <a:lnTo>
                      <a:pt x="0" y="177"/>
                    </a:lnTo>
                    <a:lnTo>
                      <a:pt x="50" y="177"/>
                    </a:lnTo>
                    <a:lnTo>
                      <a:pt x="75" y="177"/>
                    </a:lnTo>
                    <a:lnTo>
                      <a:pt x="101" y="177"/>
                    </a:lnTo>
                    <a:lnTo>
                      <a:pt x="101" y="227"/>
                    </a:lnTo>
                    <a:lnTo>
                      <a:pt x="151" y="227"/>
                    </a:lnTo>
                    <a:lnTo>
                      <a:pt x="177" y="227"/>
                    </a:lnTo>
                    <a:lnTo>
                      <a:pt x="201" y="227"/>
                    </a:lnTo>
                    <a:lnTo>
                      <a:pt x="201" y="253"/>
                    </a:lnTo>
                    <a:lnTo>
                      <a:pt x="151" y="253"/>
                    </a:lnTo>
                    <a:lnTo>
                      <a:pt x="151" y="303"/>
                    </a:lnTo>
                    <a:lnTo>
                      <a:pt x="125" y="303"/>
                    </a:lnTo>
                    <a:lnTo>
                      <a:pt x="101" y="303"/>
                    </a:lnTo>
                    <a:lnTo>
                      <a:pt x="75" y="303"/>
                    </a:lnTo>
                    <a:lnTo>
                      <a:pt x="75" y="277"/>
                    </a:lnTo>
                    <a:lnTo>
                      <a:pt x="75" y="253"/>
                    </a:lnTo>
                    <a:lnTo>
                      <a:pt x="75" y="201"/>
                    </a:lnTo>
                    <a:lnTo>
                      <a:pt x="0" y="201"/>
                    </a:lnTo>
                    <a:lnTo>
                      <a:pt x="0" y="253"/>
                    </a:lnTo>
                    <a:lnTo>
                      <a:pt x="0" y="277"/>
                    </a:lnTo>
                    <a:lnTo>
                      <a:pt x="0" y="303"/>
                    </a:lnTo>
                    <a:lnTo>
                      <a:pt x="0" y="328"/>
                    </a:lnTo>
                    <a:lnTo>
                      <a:pt x="0" y="378"/>
                    </a:lnTo>
                    <a:lnTo>
                      <a:pt x="50" y="378"/>
                    </a:lnTo>
                    <a:lnTo>
                      <a:pt x="50" y="40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7"/>
              <p:cNvSpPr>
                <a:spLocks/>
              </p:cNvSpPr>
              <p:nvPr/>
            </p:nvSpPr>
            <p:spPr bwMode="auto">
              <a:xfrm>
                <a:off x="4080" y="2505"/>
                <a:ext cx="327" cy="329"/>
              </a:xfrm>
              <a:custGeom>
                <a:avLst/>
                <a:gdLst>
                  <a:gd name="T0" fmla="*/ 76 w 327"/>
                  <a:gd name="T1" fmla="*/ 329 h 329"/>
                  <a:gd name="T2" fmla="*/ 126 w 327"/>
                  <a:gd name="T3" fmla="*/ 329 h 329"/>
                  <a:gd name="T4" fmla="*/ 126 w 327"/>
                  <a:gd name="T5" fmla="*/ 277 h 329"/>
                  <a:gd name="T6" fmla="*/ 176 w 327"/>
                  <a:gd name="T7" fmla="*/ 277 h 329"/>
                  <a:gd name="T8" fmla="*/ 176 w 327"/>
                  <a:gd name="T9" fmla="*/ 227 h 329"/>
                  <a:gd name="T10" fmla="*/ 202 w 327"/>
                  <a:gd name="T11" fmla="*/ 227 h 329"/>
                  <a:gd name="T12" fmla="*/ 227 w 327"/>
                  <a:gd name="T13" fmla="*/ 227 h 329"/>
                  <a:gd name="T14" fmla="*/ 277 w 327"/>
                  <a:gd name="T15" fmla="*/ 227 h 329"/>
                  <a:gd name="T16" fmla="*/ 277 w 327"/>
                  <a:gd name="T17" fmla="*/ 177 h 329"/>
                  <a:gd name="T18" fmla="*/ 327 w 327"/>
                  <a:gd name="T19" fmla="*/ 177 h 329"/>
                  <a:gd name="T20" fmla="*/ 327 w 327"/>
                  <a:gd name="T21" fmla="*/ 102 h 329"/>
                  <a:gd name="T22" fmla="*/ 277 w 327"/>
                  <a:gd name="T23" fmla="*/ 102 h 329"/>
                  <a:gd name="T24" fmla="*/ 252 w 327"/>
                  <a:gd name="T25" fmla="*/ 102 h 329"/>
                  <a:gd name="T26" fmla="*/ 227 w 327"/>
                  <a:gd name="T27" fmla="*/ 102 h 329"/>
                  <a:gd name="T28" fmla="*/ 227 w 327"/>
                  <a:gd name="T29" fmla="*/ 50 h 329"/>
                  <a:gd name="T30" fmla="*/ 176 w 327"/>
                  <a:gd name="T31" fmla="*/ 50 h 329"/>
                  <a:gd name="T32" fmla="*/ 152 w 327"/>
                  <a:gd name="T33" fmla="*/ 50 h 329"/>
                  <a:gd name="T34" fmla="*/ 126 w 327"/>
                  <a:gd name="T35" fmla="*/ 50 h 329"/>
                  <a:gd name="T36" fmla="*/ 126 w 327"/>
                  <a:gd name="T37" fmla="*/ 0 h 329"/>
                  <a:gd name="T38" fmla="*/ 50 w 327"/>
                  <a:gd name="T39" fmla="*/ 0 h 329"/>
                  <a:gd name="T40" fmla="*/ 50 w 327"/>
                  <a:gd name="T41" fmla="*/ 76 h 329"/>
                  <a:gd name="T42" fmla="*/ 100 w 327"/>
                  <a:gd name="T43" fmla="*/ 76 h 329"/>
                  <a:gd name="T44" fmla="*/ 100 w 327"/>
                  <a:gd name="T45" fmla="*/ 102 h 329"/>
                  <a:gd name="T46" fmla="*/ 50 w 327"/>
                  <a:gd name="T47" fmla="*/ 102 h 329"/>
                  <a:gd name="T48" fmla="*/ 50 w 327"/>
                  <a:gd name="T49" fmla="*/ 152 h 329"/>
                  <a:gd name="T50" fmla="*/ 50 w 327"/>
                  <a:gd name="T51" fmla="*/ 177 h 329"/>
                  <a:gd name="T52" fmla="*/ 50 w 327"/>
                  <a:gd name="T53" fmla="*/ 202 h 329"/>
                  <a:gd name="T54" fmla="*/ 50 w 327"/>
                  <a:gd name="T55" fmla="*/ 227 h 329"/>
                  <a:gd name="T56" fmla="*/ 50 w 327"/>
                  <a:gd name="T57" fmla="*/ 253 h 329"/>
                  <a:gd name="T58" fmla="*/ 0 w 327"/>
                  <a:gd name="T59" fmla="*/ 253 h 329"/>
                  <a:gd name="T60" fmla="*/ 0 w 327"/>
                  <a:gd name="T61" fmla="*/ 329 h 329"/>
                  <a:gd name="T62" fmla="*/ 50 w 327"/>
                  <a:gd name="T63" fmla="*/ 329 h 329"/>
                  <a:gd name="T64" fmla="*/ 76 w 327"/>
                  <a:gd name="T65" fmla="*/ 32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7" h="329">
                    <a:moveTo>
                      <a:pt x="76" y="329"/>
                    </a:moveTo>
                    <a:lnTo>
                      <a:pt x="126" y="329"/>
                    </a:lnTo>
                    <a:lnTo>
                      <a:pt x="126" y="277"/>
                    </a:lnTo>
                    <a:lnTo>
                      <a:pt x="176" y="277"/>
                    </a:lnTo>
                    <a:lnTo>
                      <a:pt x="176" y="227"/>
                    </a:lnTo>
                    <a:lnTo>
                      <a:pt x="202" y="227"/>
                    </a:lnTo>
                    <a:lnTo>
                      <a:pt x="227" y="227"/>
                    </a:lnTo>
                    <a:lnTo>
                      <a:pt x="277" y="227"/>
                    </a:lnTo>
                    <a:lnTo>
                      <a:pt x="277" y="177"/>
                    </a:lnTo>
                    <a:lnTo>
                      <a:pt x="327" y="177"/>
                    </a:lnTo>
                    <a:lnTo>
                      <a:pt x="327" y="102"/>
                    </a:lnTo>
                    <a:lnTo>
                      <a:pt x="277" y="102"/>
                    </a:lnTo>
                    <a:lnTo>
                      <a:pt x="252" y="102"/>
                    </a:lnTo>
                    <a:lnTo>
                      <a:pt x="227" y="102"/>
                    </a:lnTo>
                    <a:lnTo>
                      <a:pt x="227" y="50"/>
                    </a:lnTo>
                    <a:lnTo>
                      <a:pt x="176" y="50"/>
                    </a:lnTo>
                    <a:lnTo>
                      <a:pt x="152" y="50"/>
                    </a:lnTo>
                    <a:lnTo>
                      <a:pt x="126" y="50"/>
                    </a:lnTo>
                    <a:lnTo>
                      <a:pt x="126" y="0"/>
                    </a:lnTo>
                    <a:lnTo>
                      <a:pt x="50" y="0"/>
                    </a:lnTo>
                    <a:lnTo>
                      <a:pt x="50" y="76"/>
                    </a:lnTo>
                    <a:lnTo>
                      <a:pt x="100" y="76"/>
                    </a:lnTo>
                    <a:lnTo>
                      <a:pt x="100" y="102"/>
                    </a:lnTo>
                    <a:lnTo>
                      <a:pt x="50" y="102"/>
                    </a:lnTo>
                    <a:lnTo>
                      <a:pt x="50" y="152"/>
                    </a:lnTo>
                    <a:lnTo>
                      <a:pt x="50" y="177"/>
                    </a:lnTo>
                    <a:lnTo>
                      <a:pt x="50" y="202"/>
                    </a:lnTo>
                    <a:lnTo>
                      <a:pt x="50" y="227"/>
                    </a:lnTo>
                    <a:lnTo>
                      <a:pt x="50" y="253"/>
                    </a:lnTo>
                    <a:lnTo>
                      <a:pt x="0" y="253"/>
                    </a:lnTo>
                    <a:lnTo>
                      <a:pt x="0" y="329"/>
                    </a:lnTo>
                    <a:lnTo>
                      <a:pt x="50" y="329"/>
                    </a:lnTo>
                    <a:lnTo>
                      <a:pt x="76" y="329"/>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8"/>
              <p:cNvSpPr>
                <a:spLocks/>
              </p:cNvSpPr>
              <p:nvPr/>
            </p:nvSpPr>
            <p:spPr bwMode="auto">
              <a:xfrm>
                <a:off x="3120" y="2607"/>
                <a:ext cx="682" cy="681"/>
              </a:xfrm>
              <a:custGeom>
                <a:avLst/>
                <a:gdLst>
                  <a:gd name="T0" fmla="*/ 632 w 682"/>
                  <a:gd name="T1" fmla="*/ 227 h 681"/>
                  <a:gd name="T2" fmla="*/ 682 w 682"/>
                  <a:gd name="T3" fmla="*/ 151 h 681"/>
                  <a:gd name="T4" fmla="*/ 632 w 682"/>
                  <a:gd name="T5" fmla="*/ 125 h 681"/>
                  <a:gd name="T6" fmla="*/ 682 w 682"/>
                  <a:gd name="T7" fmla="*/ 50 h 681"/>
                  <a:gd name="T8" fmla="*/ 632 w 682"/>
                  <a:gd name="T9" fmla="*/ 0 h 681"/>
                  <a:gd name="T10" fmla="*/ 556 w 682"/>
                  <a:gd name="T11" fmla="*/ 50 h 681"/>
                  <a:gd name="T12" fmla="*/ 506 w 682"/>
                  <a:gd name="T13" fmla="*/ 125 h 681"/>
                  <a:gd name="T14" fmla="*/ 556 w 682"/>
                  <a:gd name="T15" fmla="*/ 151 h 681"/>
                  <a:gd name="T16" fmla="*/ 506 w 682"/>
                  <a:gd name="T17" fmla="*/ 151 h 681"/>
                  <a:gd name="T18" fmla="*/ 454 w 682"/>
                  <a:gd name="T19" fmla="*/ 201 h 681"/>
                  <a:gd name="T20" fmla="*/ 454 w 682"/>
                  <a:gd name="T21" fmla="*/ 251 h 681"/>
                  <a:gd name="T22" fmla="*/ 404 w 682"/>
                  <a:gd name="T23" fmla="*/ 251 h 681"/>
                  <a:gd name="T24" fmla="*/ 354 w 682"/>
                  <a:gd name="T25" fmla="*/ 302 h 681"/>
                  <a:gd name="T26" fmla="*/ 303 w 682"/>
                  <a:gd name="T27" fmla="*/ 353 h 681"/>
                  <a:gd name="T28" fmla="*/ 253 w 682"/>
                  <a:gd name="T29" fmla="*/ 403 h 681"/>
                  <a:gd name="T30" fmla="*/ 203 w 682"/>
                  <a:gd name="T31" fmla="*/ 454 h 681"/>
                  <a:gd name="T32" fmla="*/ 151 w 682"/>
                  <a:gd name="T33" fmla="*/ 504 h 681"/>
                  <a:gd name="T34" fmla="*/ 101 w 682"/>
                  <a:gd name="T35" fmla="*/ 554 h 681"/>
                  <a:gd name="T36" fmla="*/ 51 w 682"/>
                  <a:gd name="T37" fmla="*/ 605 h 681"/>
                  <a:gd name="T38" fmla="*/ 0 w 682"/>
                  <a:gd name="T39" fmla="*/ 681 h 681"/>
                  <a:gd name="T40" fmla="*/ 76 w 682"/>
                  <a:gd name="T41" fmla="*/ 681 h 681"/>
                  <a:gd name="T42" fmla="*/ 127 w 682"/>
                  <a:gd name="T43" fmla="*/ 630 h 681"/>
                  <a:gd name="T44" fmla="*/ 127 w 682"/>
                  <a:gd name="T45" fmla="*/ 580 h 681"/>
                  <a:gd name="T46" fmla="*/ 177 w 682"/>
                  <a:gd name="T47" fmla="*/ 580 h 681"/>
                  <a:gd name="T48" fmla="*/ 227 w 682"/>
                  <a:gd name="T49" fmla="*/ 530 h 681"/>
                  <a:gd name="T50" fmla="*/ 279 w 682"/>
                  <a:gd name="T51" fmla="*/ 530 h 681"/>
                  <a:gd name="T52" fmla="*/ 329 w 682"/>
                  <a:gd name="T53" fmla="*/ 478 h 681"/>
                  <a:gd name="T54" fmla="*/ 379 w 682"/>
                  <a:gd name="T55" fmla="*/ 478 h 681"/>
                  <a:gd name="T56" fmla="*/ 430 w 682"/>
                  <a:gd name="T57" fmla="*/ 428 h 681"/>
                  <a:gd name="T58" fmla="*/ 480 w 682"/>
                  <a:gd name="T59" fmla="*/ 353 h 681"/>
                  <a:gd name="T60" fmla="*/ 430 w 682"/>
                  <a:gd name="T61" fmla="*/ 327 h 681"/>
                  <a:gd name="T62" fmla="*/ 480 w 682"/>
                  <a:gd name="T63" fmla="*/ 277 h 681"/>
                  <a:gd name="T64" fmla="*/ 530 w 682"/>
                  <a:gd name="T65" fmla="*/ 227 h 681"/>
                  <a:gd name="T66" fmla="*/ 556 w 682"/>
                  <a:gd name="T67" fmla="*/ 27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2" h="681">
                    <a:moveTo>
                      <a:pt x="632" y="277"/>
                    </a:moveTo>
                    <a:lnTo>
                      <a:pt x="632" y="227"/>
                    </a:lnTo>
                    <a:lnTo>
                      <a:pt x="682" y="227"/>
                    </a:lnTo>
                    <a:lnTo>
                      <a:pt x="682" y="151"/>
                    </a:lnTo>
                    <a:lnTo>
                      <a:pt x="632" y="151"/>
                    </a:lnTo>
                    <a:lnTo>
                      <a:pt x="632" y="125"/>
                    </a:lnTo>
                    <a:lnTo>
                      <a:pt x="682" y="125"/>
                    </a:lnTo>
                    <a:lnTo>
                      <a:pt x="682" y="50"/>
                    </a:lnTo>
                    <a:lnTo>
                      <a:pt x="632" y="50"/>
                    </a:lnTo>
                    <a:lnTo>
                      <a:pt x="632" y="0"/>
                    </a:lnTo>
                    <a:lnTo>
                      <a:pt x="556" y="0"/>
                    </a:lnTo>
                    <a:lnTo>
                      <a:pt x="556" y="50"/>
                    </a:lnTo>
                    <a:lnTo>
                      <a:pt x="506" y="50"/>
                    </a:lnTo>
                    <a:lnTo>
                      <a:pt x="506" y="125"/>
                    </a:lnTo>
                    <a:lnTo>
                      <a:pt x="556" y="125"/>
                    </a:lnTo>
                    <a:lnTo>
                      <a:pt x="556" y="151"/>
                    </a:lnTo>
                    <a:lnTo>
                      <a:pt x="530" y="151"/>
                    </a:lnTo>
                    <a:lnTo>
                      <a:pt x="506" y="151"/>
                    </a:lnTo>
                    <a:lnTo>
                      <a:pt x="454" y="151"/>
                    </a:lnTo>
                    <a:lnTo>
                      <a:pt x="454" y="201"/>
                    </a:lnTo>
                    <a:lnTo>
                      <a:pt x="454" y="227"/>
                    </a:lnTo>
                    <a:lnTo>
                      <a:pt x="454" y="251"/>
                    </a:lnTo>
                    <a:lnTo>
                      <a:pt x="430" y="251"/>
                    </a:lnTo>
                    <a:lnTo>
                      <a:pt x="404" y="251"/>
                    </a:lnTo>
                    <a:lnTo>
                      <a:pt x="354" y="251"/>
                    </a:lnTo>
                    <a:lnTo>
                      <a:pt x="354" y="302"/>
                    </a:lnTo>
                    <a:lnTo>
                      <a:pt x="303" y="302"/>
                    </a:lnTo>
                    <a:lnTo>
                      <a:pt x="303" y="353"/>
                    </a:lnTo>
                    <a:lnTo>
                      <a:pt x="253" y="353"/>
                    </a:lnTo>
                    <a:lnTo>
                      <a:pt x="253" y="403"/>
                    </a:lnTo>
                    <a:lnTo>
                      <a:pt x="203" y="403"/>
                    </a:lnTo>
                    <a:lnTo>
                      <a:pt x="203" y="454"/>
                    </a:lnTo>
                    <a:lnTo>
                      <a:pt x="151" y="454"/>
                    </a:lnTo>
                    <a:lnTo>
                      <a:pt x="151" y="504"/>
                    </a:lnTo>
                    <a:lnTo>
                      <a:pt x="101" y="504"/>
                    </a:lnTo>
                    <a:lnTo>
                      <a:pt x="101" y="554"/>
                    </a:lnTo>
                    <a:lnTo>
                      <a:pt x="51" y="554"/>
                    </a:lnTo>
                    <a:lnTo>
                      <a:pt x="51" y="605"/>
                    </a:lnTo>
                    <a:lnTo>
                      <a:pt x="0" y="605"/>
                    </a:lnTo>
                    <a:lnTo>
                      <a:pt x="0" y="681"/>
                    </a:lnTo>
                    <a:lnTo>
                      <a:pt x="51" y="681"/>
                    </a:lnTo>
                    <a:lnTo>
                      <a:pt x="76" y="681"/>
                    </a:lnTo>
                    <a:lnTo>
                      <a:pt x="127" y="681"/>
                    </a:lnTo>
                    <a:lnTo>
                      <a:pt x="127" y="630"/>
                    </a:lnTo>
                    <a:lnTo>
                      <a:pt x="127" y="605"/>
                    </a:lnTo>
                    <a:lnTo>
                      <a:pt x="127" y="580"/>
                    </a:lnTo>
                    <a:lnTo>
                      <a:pt x="151" y="580"/>
                    </a:lnTo>
                    <a:lnTo>
                      <a:pt x="177" y="580"/>
                    </a:lnTo>
                    <a:lnTo>
                      <a:pt x="227" y="580"/>
                    </a:lnTo>
                    <a:lnTo>
                      <a:pt x="227" y="530"/>
                    </a:lnTo>
                    <a:lnTo>
                      <a:pt x="253" y="530"/>
                    </a:lnTo>
                    <a:lnTo>
                      <a:pt x="279" y="530"/>
                    </a:lnTo>
                    <a:lnTo>
                      <a:pt x="329" y="530"/>
                    </a:lnTo>
                    <a:lnTo>
                      <a:pt x="329" y="478"/>
                    </a:lnTo>
                    <a:lnTo>
                      <a:pt x="354" y="478"/>
                    </a:lnTo>
                    <a:lnTo>
                      <a:pt x="379" y="478"/>
                    </a:lnTo>
                    <a:lnTo>
                      <a:pt x="430" y="478"/>
                    </a:lnTo>
                    <a:lnTo>
                      <a:pt x="430" y="428"/>
                    </a:lnTo>
                    <a:lnTo>
                      <a:pt x="480" y="428"/>
                    </a:lnTo>
                    <a:lnTo>
                      <a:pt x="480" y="353"/>
                    </a:lnTo>
                    <a:lnTo>
                      <a:pt x="430" y="353"/>
                    </a:lnTo>
                    <a:lnTo>
                      <a:pt x="430" y="327"/>
                    </a:lnTo>
                    <a:lnTo>
                      <a:pt x="480" y="327"/>
                    </a:lnTo>
                    <a:lnTo>
                      <a:pt x="480" y="277"/>
                    </a:lnTo>
                    <a:lnTo>
                      <a:pt x="530" y="277"/>
                    </a:lnTo>
                    <a:lnTo>
                      <a:pt x="530" y="227"/>
                    </a:lnTo>
                    <a:lnTo>
                      <a:pt x="556" y="227"/>
                    </a:lnTo>
                    <a:lnTo>
                      <a:pt x="556" y="277"/>
                    </a:lnTo>
                    <a:lnTo>
                      <a:pt x="632"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9"/>
              <p:cNvSpPr>
                <a:spLocks/>
              </p:cNvSpPr>
              <p:nvPr/>
            </p:nvSpPr>
            <p:spPr bwMode="auto">
              <a:xfrm>
                <a:off x="4837" y="2758"/>
                <a:ext cx="76" cy="126"/>
              </a:xfrm>
              <a:custGeom>
                <a:avLst/>
                <a:gdLst>
                  <a:gd name="T0" fmla="*/ 0 w 76"/>
                  <a:gd name="T1" fmla="*/ 50 h 126"/>
                  <a:gd name="T2" fmla="*/ 0 w 76"/>
                  <a:gd name="T3" fmla="*/ 76 h 126"/>
                  <a:gd name="T4" fmla="*/ 0 w 76"/>
                  <a:gd name="T5" fmla="*/ 126 h 126"/>
                  <a:gd name="T6" fmla="*/ 76 w 76"/>
                  <a:gd name="T7" fmla="*/ 126 h 126"/>
                  <a:gd name="T8" fmla="*/ 76 w 76"/>
                  <a:gd name="T9" fmla="*/ 76 h 126"/>
                  <a:gd name="T10" fmla="*/ 76 w 76"/>
                  <a:gd name="T11" fmla="*/ 50 h 126"/>
                  <a:gd name="T12" fmla="*/ 76 w 76"/>
                  <a:gd name="T13" fmla="*/ 0 h 126"/>
                  <a:gd name="T14" fmla="*/ 0 w 76"/>
                  <a:gd name="T15" fmla="*/ 0 h 126"/>
                  <a:gd name="T16" fmla="*/ 0 w 76"/>
                  <a:gd name="T17" fmla="*/ 5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6">
                    <a:moveTo>
                      <a:pt x="0" y="50"/>
                    </a:moveTo>
                    <a:lnTo>
                      <a:pt x="0" y="76"/>
                    </a:lnTo>
                    <a:lnTo>
                      <a:pt x="0" y="126"/>
                    </a:lnTo>
                    <a:lnTo>
                      <a:pt x="76" y="126"/>
                    </a:lnTo>
                    <a:lnTo>
                      <a:pt x="76" y="76"/>
                    </a:lnTo>
                    <a:lnTo>
                      <a:pt x="76" y="50"/>
                    </a:lnTo>
                    <a:lnTo>
                      <a:pt x="76" y="0"/>
                    </a:lnTo>
                    <a:lnTo>
                      <a:pt x="0" y="0"/>
                    </a:lnTo>
                    <a:lnTo>
                      <a:pt x="0" y="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0"/>
              <p:cNvSpPr>
                <a:spLocks/>
              </p:cNvSpPr>
              <p:nvPr/>
            </p:nvSpPr>
            <p:spPr bwMode="auto">
              <a:xfrm>
                <a:off x="4433" y="2657"/>
                <a:ext cx="126" cy="328"/>
              </a:xfrm>
              <a:custGeom>
                <a:avLst/>
                <a:gdLst>
                  <a:gd name="T0" fmla="*/ 76 w 126"/>
                  <a:gd name="T1" fmla="*/ 277 h 328"/>
                  <a:gd name="T2" fmla="*/ 76 w 126"/>
                  <a:gd name="T3" fmla="*/ 252 h 328"/>
                  <a:gd name="T4" fmla="*/ 76 w 126"/>
                  <a:gd name="T5" fmla="*/ 227 h 328"/>
                  <a:gd name="T6" fmla="*/ 126 w 126"/>
                  <a:gd name="T7" fmla="*/ 227 h 328"/>
                  <a:gd name="T8" fmla="*/ 126 w 126"/>
                  <a:gd name="T9" fmla="*/ 177 h 328"/>
                  <a:gd name="T10" fmla="*/ 126 w 126"/>
                  <a:gd name="T11" fmla="*/ 151 h 328"/>
                  <a:gd name="T12" fmla="*/ 126 w 126"/>
                  <a:gd name="T13" fmla="*/ 125 h 328"/>
                  <a:gd name="T14" fmla="*/ 126 w 126"/>
                  <a:gd name="T15" fmla="*/ 101 h 328"/>
                  <a:gd name="T16" fmla="*/ 126 w 126"/>
                  <a:gd name="T17" fmla="*/ 75 h 328"/>
                  <a:gd name="T18" fmla="*/ 126 w 126"/>
                  <a:gd name="T19" fmla="*/ 50 h 328"/>
                  <a:gd name="T20" fmla="*/ 126 w 126"/>
                  <a:gd name="T21" fmla="*/ 0 h 328"/>
                  <a:gd name="T22" fmla="*/ 50 w 126"/>
                  <a:gd name="T23" fmla="*/ 0 h 328"/>
                  <a:gd name="T24" fmla="*/ 50 w 126"/>
                  <a:gd name="T25" fmla="*/ 50 h 328"/>
                  <a:gd name="T26" fmla="*/ 50 w 126"/>
                  <a:gd name="T27" fmla="*/ 75 h 328"/>
                  <a:gd name="T28" fmla="*/ 50 w 126"/>
                  <a:gd name="T29" fmla="*/ 101 h 328"/>
                  <a:gd name="T30" fmla="*/ 50 w 126"/>
                  <a:gd name="T31" fmla="*/ 125 h 328"/>
                  <a:gd name="T32" fmla="*/ 50 w 126"/>
                  <a:gd name="T33" fmla="*/ 151 h 328"/>
                  <a:gd name="T34" fmla="*/ 50 w 126"/>
                  <a:gd name="T35" fmla="*/ 177 h 328"/>
                  <a:gd name="T36" fmla="*/ 50 w 126"/>
                  <a:gd name="T37" fmla="*/ 201 h 328"/>
                  <a:gd name="T38" fmla="*/ 0 w 126"/>
                  <a:gd name="T39" fmla="*/ 201 h 328"/>
                  <a:gd name="T40" fmla="*/ 0 w 126"/>
                  <a:gd name="T41" fmla="*/ 252 h 328"/>
                  <a:gd name="T42" fmla="*/ 0 w 126"/>
                  <a:gd name="T43" fmla="*/ 277 h 328"/>
                  <a:gd name="T44" fmla="*/ 0 w 126"/>
                  <a:gd name="T45" fmla="*/ 328 h 328"/>
                  <a:gd name="T46" fmla="*/ 76 w 126"/>
                  <a:gd name="T47" fmla="*/ 328 h 328"/>
                  <a:gd name="T48" fmla="*/ 76 w 126"/>
                  <a:gd name="T49" fmla="*/ 27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6" h="328">
                    <a:moveTo>
                      <a:pt x="76" y="277"/>
                    </a:moveTo>
                    <a:lnTo>
                      <a:pt x="76" y="252"/>
                    </a:lnTo>
                    <a:lnTo>
                      <a:pt x="76" y="227"/>
                    </a:lnTo>
                    <a:lnTo>
                      <a:pt x="126" y="227"/>
                    </a:lnTo>
                    <a:lnTo>
                      <a:pt x="126" y="177"/>
                    </a:lnTo>
                    <a:lnTo>
                      <a:pt x="126" y="151"/>
                    </a:lnTo>
                    <a:lnTo>
                      <a:pt x="126" y="125"/>
                    </a:lnTo>
                    <a:lnTo>
                      <a:pt x="126" y="101"/>
                    </a:lnTo>
                    <a:lnTo>
                      <a:pt x="126" y="75"/>
                    </a:lnTo>
                    <a:lnTo>
                      <a:pt x="126" y="50"/>
                    </a:lnTo>
                    <a:lnTo>
                      <a:pt x="126" y="0"/>
                    </a:lnTo>
                    <a:lnTo>
                      <a:pt x="50" y="0"/>
                    </a:lnTo>
                    <a:lnTo>
                      <a:pt x="50" y="50"/>
                    </a:lnTo>
                    <a:lnTo>
                      <a:pt x="50" y="75"/>
                    </a:lnTo>
                    <a:lnTo>
                      <a:pt x="50" y="101"/>
                    </a:lnTo>
                    <a:lnTo>
                      <a:pt x="50" y="125"/>
                    </a:lnTo>
                    <a:lnTo>
                      <a:pt x="50" y="151"/>
                    </a:lnTo>
                    <a:lnTo>
                      <a:pt x="50" y="177"/>
                    </a:lnTo>
                    <a:lnTo>
                      <a:pt x="50" y="201"/>
                    </a:lnTo>
                    <a:lnTo>
                      <a:pt x="0" y="201"/>
                    </a:lnTo>
                    <a:lnTo>
                      <a:pt x="0" y="252"/>
                    </a:lnTo>
                    <a:lnTo>
                      <a:pt x="0" y="277"/>
                    </a:lnTo>
                    <a:lnTo>
                      <a:pt x="0" y="328"/>
                    </a:lnTo>
                    <a:lnTo>
                      <a:pt x="76" y="328"/>
                    </a:lnTo>
                    <a:lnTo>
                      <a:pt x="76" y="2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11"/>
              <p:cNvSpPr>
                <a:spLocks/>
              </p:cNvSpPr>
              <p:nvPr/>
            </p:nvSpPr>
            <p:spPr bwMode="auto">
              <a:xfrm>
                <a:off x="4180" y="2758"/>
                <a:ext cx="279" cy="327"/>
              </a:xfrm>
              <a:custGeom>
                <a:avLst/>
                <a:gdLst>
                  <a:gd name="T0" fmla="*/ 203 w 279"/>
                  <a:gd name="T1" fmla="*/ 327 h 327"/>
                  <a:gd name="T2" fmla="*/ 227 w 279"/>
                  <a:gd name="T3" fmla="*/ 327 h 327"/>
                  <a:gd name="T4" fmla="*/ 279 w 279"/>
                  <a:gd name="T5" fmla="*/ 327 h 327"/>
                  <a:gd name="T6" fmla="*/ 279 w 279"/>
                  <a:gd name="T7" fmla="*/ 252 h 327"/>
                  <a:gd name="T8" fmla="*/ 227 w 279"/>
                  <a:gd name="T9" fmla="*/ 252 h 327"/>
                  <a:gd name="T10" fmla="*/ 203 w 279"/>
                  <a:gd name="T11" fmla="*/ 252 h 327"/>
                  <a:gd name="T12" fmla="*/ 177 w 279"/>
                  <a:gd name="T13" fmla="*/ 252 h 327"/>
                  <a:gd name="T14" fmla="*/ 177 w 279"/>
                  <a:gd name="T15" fmla="*/ 227 h 327"/>
                  <a:gd name="T16" fmla="*/ 227 w 279"/>
                  <a:gd name="T17" fmla="*/ 227 h 327"/>
                  <a:gd name="T18" fmla="*/ 227 w 279"/>
                  <a:gd name="T19" fmla="*/ 176 h 327"/>
                  <a:gd name="T20" fmla="*/ 227 w 279"/>
                  <a:gd name="T21" fmla="*/ 151 h 327"/>
                  <a:gd name="T22" fmla="*/ 227 w 279"/>
                  <a:gd name="T23" fmla="*/ 126 h 327"/>
                  <a:gd name="T24" fmla="*/ 227 w 279"/>
                  <a:gd name="T25" fmla="*/ 100 h 327"/>
                  <a:gd name="T26" fmla="*/ 227 w 279"/>
                  <a:gd name="T27" fmla="*/ 76 h 327"/>
                  <a:gd name="T28" fmla="*/ 279 w 279"/>
                  <a:gd name="T29" fmla="*/ 76 h 327"/>
                  <a:gd name="T30" fmla="*/ 279 w 279"/>
                  <a:gd name="T31" fmla="*/ 0 h 327"/>
                  <a:gd name="T32" fmla="*/ 227 w 279"/>
                  <a:gd name="T33" fmla="*/ 0 h 327"/>
                  <a:gd name="T34" fmla="*/ 203 w 279"/>
                  <a:gd name="T35" fmla="*/ 0 h 327"/>
                  <a:gd name="T36" fmla="*/ 152 w 279"/>
                  <a:gd name="T37" fmla="*/ 0 h 327"/>
                  <a:gd name="T38" fmla="*/ 152 w 279"/>
                  <a:gd name="T39" fmla="*/ 50 h 327"/>
                  <a:gd name="T40" fmla="*/ 102 w 279"/>
                  <a:gd name="T41" fmla="*/ 50 h 327"/>
                  <a:gd name="T42" fmla="*/ 102 w 279"/>
                  <a:gd name="T43" fmla="*/ 100 h 327"/>
                  <a:gd name="T44" fmla="*/ 102 w 279"/>
                  <a:gd name="T45" fmla="*/ 126 h 327"/>
                  <a:gd name="T46" fmla="*/ 102 w 279"/>
                  <a:gd name="T47" fmla="*/ 151 h 327"/>
                  <a:gd name="T48" fmla="*/ 102 w 279"/>
                  <a:gd name="T49" fmla="*/ 176 h 327"/>
                  <a:gd name="T50" fmla="*/ 102 w 279"/>
                  <a:gd name="T51" fmla="*/ 202 h 327"/>
                  <a:gd name="T52" fmla="*/ 76 w 279"/>
                  <a:gd name="T53" fmla="*/ 202 h 327"/>
                  <a:gd name="T54" fmla="*/ 76 w 279"/>
                  <a:gd name="T55" fmla="*/ 202 h 327"/>
                  <a:gd name="T56" fmla="*/ 76 w 279"/>
                  <a:gd name="T57" fmla="*/ 151 h 327"/>
                  <a:gd name="T58" fmla="*/ 0 w 279"/>
                  <a:gd name="T59" fmla="*/ 151 h 327"/>
                  <a:gd name="T60" fmla="*/ 0 w 279"/>
                  <a:gd name="T61" fmla="*/ 202 h 327"/>
                  <a:gd name="T62" fmla="*/ 0 w 279"/>
                  <a:gd name="T63" fmla="*/ 227 h 327"/>
                  <a:gd name="T64" fmla="*/ 0 w 279"/>
                  <a:gd name="T65" fmla="*/ 277 h 327"/>
                  <a:gd name="T66" fmla="*/ 52 w 279"/>
                  <a:gd name="T67" fmla="*/ 277 h 327"/>
                  <a:gd name="T68" fmla="*/ 52 w 279"/>
                  <a:gd name="T69" fmla="*/ 277 h 327"/>
                  <a:gd name="T70" fmla="*/ 102 w 279"/>
                  <a:gd name="T71" fmla="*/ 277 h 327"/>
                  <a:gd name="T72" fmla="*/ 127 w 279"/>
                  <a:gd name="T73" fmla="*/ 277 h 327"/>
                  <a:gd name="T74" fmla="*/ 152 w 279"/>
                  <a:gd name="T75" fmla="*/ 277 h 327"/>
                  <a:gd name="T76" fmla="*/ 152 w 279"/>
                  <a:gd name="T77" fmla="*/ 327 h 327"/>
                  <a:gd name="T78" fmla="*/ 203 w 279"/>
                  <a:gd name="T79" fmla="*/ 327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327">
                    <a:moveTo>
                      <a:pt x="203" y="327"/>
                    </a:moveTo>
                    <a:lnTo>
                      <a:pt x="227" y="327"/>
                    </a:lnTo>
                    <a:lnTo>
                      <a:pt x="279" y="327"/>
                    </a:lnTo>
                    <a:lnTo>
                      <a:pt x="279" y="252"/>
                    </a:lnTo>
                    <a:lnTo>
                      <a:pt x="227" y="252"/>
                    </a:lnTo>
                    <a:lnTo>
                      <a:pt x="203" y="252"/>
                    </a:lnTo>
                    <a:lnTo>
                      <a:pt x="177" y="252"/>
                    </a:lnTo>
                    <a:lnTo>
                      <a:pt x="177" y="227"/>
                    </a:lnTo>
                    <a:lnTo>
                      <a:pt x="227" y="227"/>
                    </a:lnTo>
                    <a:lnTo>
                      <a:pt x="227" y="176"/>
                    </a:lnTo>
                    <a:lnTo>
                      <a:pt x="227" y="151"/>
                    </a:lnTo>
                    <a:lnTo>
                      <a:pt x="227" y="126"/>
                    </a:lnTo>
                    <a:lnTo>
                      <a:pt x="227" y="100"/>
                    </a:lnTo>
                    <a:lnTo>
                      <a:pt x="227" y="76"/>
                    </a:lnTo>
                    <a:lnTo>
                      <a:pt x="279" y="76"/>
                    </a:lnTo>
                    <a:lnTo>
                      <a:pt x="279" y="0"/>
                    </a:lnTo>
                    <a:lnTo>
                      <a:pt x="227" y="0"/>
                    </a:lnTo>
                    <a:lnTo>
                      <a:pt x="203" y="0"/>
                    </a:lnTo>
                    <a:lnTo>
                      <a:pt x="152" y="0"/>
                    </a:lnTo>
                    <a:lnTo>
                      <a:pt x="152" y="50"/>
                    </a:lnTo>
                    <a:lnTo>
                      <a:pt x="102" y="50"/>
                    </a:lnTo>
                    <a:lnTo>
                      <a:pt x="102" y="100"/>
                    </a:lnTo>
                    <a:lnTo>
                      <a:pt x="102" y="126"/>
                    </a:lnTo>
                    <a:lnTo>
                      <a:pt x="102" y="151"/>
                    </a:lnTo>
                    <a:lnTo>
                      <a:pt x="102" y="176"/>
                    </a:lnTo>
                    <a:lnTo>
                      <a:pt x="102" y="202"/>
                    </a:lnTo>
                    <a:lnTo>
                      <a:pt x="76" y="202"/>
                    </a:lnTo>
                    <a:lnTo>
                      <a:pt x="76" y="202"/>
                    </a:lnTo>
                    <a:lnTo>
                      <a:pt x="76" y="151"/>
                    </a:lnTo>
                    <a:lnTo>
                      <a:pt x="0" y="151"/>
                    </a:lnTo>
                    <a:lnTo>
                      <a:pt x="0" y="202"/>
                    </a:lnTo>
                    <a:lnTo>
                      <a:pt x="0" y="227"/>
                    </a:lnTo>
                    <a:lnTo>
                      <a:pt x="0" y="277"/>
                    </a:lnTo>
                    <a:lnTo>
                      <a:pt x="52" y="277"/>
                    </a:lnTo>
                    <a:lnTo>
                      <a:pt x="52" y="277"/>
                    </a:lnTo>
                    <a:lnTo>
                      <a:pt x="102" y="277"/>
                    </a:lnTo>
                    <a:lnTo>
                      <a:pt x="127" y="277"/>
                    </a:lnTo>
                    <a:lnTo>
                      <a:pt x="152" y="277"/>
                    </a:lnTo>
                    <a:lnTo>
                      <a:pt x="152" y="327"/>
                    </a:lnTo>
                    <a:lnTo>
                      <a:pt x="203" y="3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Rectangle 12"/>
              <p:cNvSpPr>
                <a:spLocks noChangeArrowheads="1"/>
              </p:cNvSpPr>
              <p:nvPr/>
            </p:nvSpPr>
            <p:spPr bwMode="auto">
              <a:xfrm>
                <a:off x="4938" y="2808"/>
                <a:ext cx="75"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3"/>
              <p:cNvSpPr>
                <a:spLocks/>
              </p:cNvSpPr>
              <p:nvPr/>
            </p:nvSpPr>
            <p:spPr bwMode="auto">
              <a:xfrm>
                <a:off x="4535" y="2858"/>
                <a:ext cx="125" cy="127"/>
              </a:xfrm>
              <a:custGeom>
                <a:avLst/>
                <a:gdLst>
                  <a:gd name="T0" fmla="*/ 0 w 125"/>
                  <a:gd name="T1" fmla="*/ 127 h 127"/>
                  <a:gd name="T2" fmla="*/ 50 w 125"/>
                  <a:gd name="T3" fmla="*/ 127 h 127"/>
                  <a:gd name="T4" fmla="*/ 75 w 125"/>
                  <a:gd name="T5" fmla="*/ 127 h 127"/>
                  <a:gd name="T6" fmla="*/ 125 w 125"/>
                  <a:gd name="T7" fmla="*/ 127 h 127"/>
                  <a:gd name="T8" fmla="*/ 125 w 125"/>
                  <a:gd name="T9" fmla="*/ 76 h 127"/>
                  <a:gd name="T10" fmla="*/ 125 w 125"/>
                  <a:gd name="T11" fmla="*/ 51 h 127"/>
                  <a:gd name="T12" fmla="*/ 125 w 125"/>
                  <a:gd name="T13" fmla="*/ 0 h 127"/>
                  <a:gd name="T14" fmla="*/ 50 w 125"/>
                  <a:gd name="T15" fmla="*/ 0 h 127"/>
                  <a:gd name="T16" fmla="*/ 50 w 125"/>
                  <a:gd name="T17" fmla="*/ 51 h 127"/>
                  <a:gd name="T18" fmla="*/ 0 w 125"/>
                  <a:gd name="T19" fmla="*/ 51 h 127"/>
                  <a:gd name="T20" fmla="*/ 0 w 125"/>
                  <a:gd name="T21"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5" h="127">
                    <a:moveTo>
                      <a:pt x="0" y="127"/>
                    </a:moveTo>
                    <a:lnTo>
                      <a:pt x="50" y="127"/>
                    </a:lnTo>
                    <a:lnTo>
                      <a:pt x="75" y="127"/>
                    </a:lnTo>
                    <a:lnTo>
                      <a:pt x="125" y="127"/>
                    </a:lnTo>
                    <a:lnTo>
                      <a:pt x="125" y="76"/>
                    </a:lnTo>
                    <a:lnTo>
                      <a:pt x="125" y="51"/>
                    </a:lnTo>
                    <a:lnTo>
                      <a:pt x="125" y="0"/>
                    </a:lnTo>
                    <a:lnTo>
                      <a:pt x="50" y="0"/>
                    </a:lnTo>
                    <a:lnTo>
                      <a:pt x="50" y="51"/>
                    </a:lnTo>
                    <a:lnTo>
                      <a:pt x="0" y="51"/>
                    </a:lnTo>
                    <a:lnTo>
                      <a:pt x="0" y="12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4"/>
              <p:cNvSpPr>
                <a:spLocks/>
              </p:cNvSpPr>
              <p:nvPr/>
            </p:nvSpPr>
            <p:spPr bwMode="auto">
              <a:xfrm>
                <a:off x="4080" y="2909"/>
                <a:ext cx="1035" cy="883"/>
              </a:xfrm>
              <a:custGeom>
                <a:avLst/>
                <a:gdLst>
                  <a:gd name="T0" fmla="*/ 933 w 1035"/>
                  <a:gd name="T1" fmla="*/ 403 h 883"/>
                  <a:gd name="T2" fmla="*/ 933 w 1035"/>
                  <a:gd name="T3" fmla="*/ 328 h 883"/>
                  <a:gd name="T4" fmla="*/ 883 w 1035"/>
                  <a:gd name="T5" fmla="*/ 252 h 883"/>
                  <a:gd name="T6" fmla="*/ 933 w 1035"/>
                  <a:gd name="T7" fmla="*/ 176 h 883"/>
                  <a:gd name="T8" fmla="*/ 883 w 1035"/>
                  <a:gd name="T9" fmla="*/ 101 h 883"/>
                  <a:gd name="T10" fmla="*/ 833 w 1035"/>
                  <a:gd name="T11" fmla="*/ 0 h 883"/>
                  <a:gd name="T12" fmla="*/ 757 w 1035"/>
                  <a:gd name="T13" fmla="*/ 76 h 883"/>
                  <a:gd name="T14" fmla="*/ 757 w 1035"/>
                  <a:gd name="T15" fmla="*/ 152 h 883"/>
                  <a:gd name="T16" fmla="*/ 682 w 1035"/>
                  <a:gd name="T17" fmla="*/ 152 h 883"/>
                  <a:gd name="T18" fmla="*/ 606 w 1035"/>
                  <a:gd name="T19" fmla="*/ 152 h 883"/>
                  <a:gd name="T20" fmla="*/ 580 w 1035"/>
                  <a:gd name="T21" fmla="*/ 202 h 883"/>
                  <a:gd name="T22" fmla="*/ 530 w 1035"/>
                  <a:gd name="T23" fmla="*/ 152 h 883"/>
                  <a:gd name="T24" fmla="*/ 455 w 1035"/>
                  <a:gd name="T25" fmla="*/ 228 h 883"/>
                  <a:gd name="T26" fmla="*/ 403 w 1035"/>
                  <a:gd name="T27" fmla="*/ 303 h 883"/>
                  <a:gd name="T28" fmla="*/ 327 w 1035"/>
                  <a:gd name="T29" fmla="*/ 252 h 883"/>
                  <a:gd name="T30" fmla="*/ 252 w 1035"/>
                  <a:gd name="T31" fmla="*/ 202 h 883"/>
                  <a:gd name="T32" fmla="*/ 202 w 1035"/>
                  <a:gd name="T33" fmla="*/ 278 h 883"/>
                  <a:gd name="T34" fmla="*/ 176 w 1035"/>
                  <a:gd name="T35" fmla="*/ 252 h 883"/>
                  <a:gd name="T36" fmla="*/ 50 w 1035"/>
                  <a:gd name="T37" fmla="*/ 303 h 883"/>
                  <a:gd name="T38" fmla="*/ 50 w 1035"/>
                  <a:gd name="T39" fmla="*/ 403 h 883"/>
                  <a:gd name="T40" fmla="*/ 50 w 1035"/>
                  <a:gd name="T41" fmla="*/ 479 h 883"/>
                  <a:gd name="T42" fmla="*/ 126 w 1035"/>
                  <a:gd name="T43" fmla="*/ 479 h 883"/>
                  <a:gd name="T44" fmla="*/ 176 w 1035"/>
                  <a:gd name="T45" fmla="*/ 429 h 883"/>
                  <a:gd name="T46" fmla="*/ 202 w 1035"/>
                  <a:gd name="T47" fmla="*/ 403 h 883"/>
                  <a:gd name="T48" fmla="*/ 277 w 1035"/>
                  <a:gd name="T49" fmla="*/ 479 h 883"/>
                  <a:gd name="T50" fmla="*/ 303 w 1035"/>
                  <a:gd name="T51" fmla="*/ 479 h 883"/>
                  <a:gd name="T52" fmla="*/ 379 w 1035"/>
                  <a:gd name="T53" fmla="*/ 403 h 883"/>
                  <a:gd name="T54" fmla="*/ 429 w 1035"/>
                  <a:gd name="T55" fmla="*/ 379 h 883"/>
                  <a:gd name="T56" fmla="*/ 505 w 1035"/>
                  <a:gd name="T57" fmla="*/ 429 h 883"/>
                  <a:gd name="T58" fmla="*/ 505 w 1035"/>
                  <a:gd name="T59" fmla="*/ 505 h 883"/>
                  <a:gd name="T60" fmla="*/ 455 w 1035"/>
                  <a:gd name="T61" fmla="*/ 580 h 883"/>
                  <a:gd name="T62" fmla="*/ 455 w 1035"/>
                  <a:gd name="T63" fmla="*/ 656 h 883"/>
                  <a:gd name="T64" fmla="*/ 505 w 1035"/>
                  <a:gd name="T65" fmla="*/ 732 h 883"/>
                  <a:gd name="T66" fmla="*/ 555 w 1035"/>
                  <a:gd name="T67" fmla="*/ 782 h 883"/>
                  <a:gd name="T68" fmla="*/ 630 w 1035"/>
                  <a:gd name="T69" fmla="*/ 833 h 883"/>
                  <a:gd name="T70" fmla="*/ 706 w 1035"/>
                  <a:gd name="T71" fmla="*/ 782 h 883"/>
                  <a:gd name="T72" fmla="*/ 757 w 1035"/>
                  <a:gd name="T73" fmla="*/ 808 h 883"/>
                  <a:gd name="T74" fmla="*/ 757 w 1035"/>
                  <a:gd name="T75" fmla="*/ 883 h 883"/>
                  <a:gd name="T76" fmla="*/ 833 w 1035"/>
                  <a:gd name="T77" fmla="*/ 833 h 883"/>
                  <a:gd name="T78" fmla="*/ 883 w 1035"/>
                  <a:gd name="T79" fmla="*/ 782 h 883"/>
                  <a:gd name="T80" fmla="*/ 833 w 1035"/>
                  <a:gd name="T81" fmla="*/ 706 h 883"/>
                  <a:gd name="T82" fmla="*/ 757 w 1035"/>
                  <a:gd name="T83" fmla="*/ 656 h 883"/>
                  <a:gd name="T84" fmla="*/ 732 w 1035"/>
                  <a:gd name="T85" fmla="*/ 606 h 883"/>
                  <a:gd name="T86" fmla="*/ 782 w 1035"/>
                  <a:gd name="T87" fmla="*/ 530 h 883"/>
                  <a:gd name="T88" fmla="*/ 858 w 1035"/>
                  <a:gd name="T89" fmla="*/ 530 h 883"/>
                  <a:gd name="T90" fmla="*/ 858 w 1035"/>
                  <a:gd name="T91" fmla="*/ 580 h 883"/>
                  <a:gd name="T92" fmla="*/ 858 w 1035"/>
                  <a:gd name="T93" fmla="*/ 682 h 883"/>
                  <a:gd name="T94" fmla="*/ 933 w 1035"/>
                  <a:gd name="T95" fmla="*/ 630 h 883"/>
                  <a:gd name="T96" fmla="*/ 985 w 1035"/>
                  <a:gd name="T97" fmla="*/ 580 h 883"/>
                  <a:gd name="T98" fmla="*/ 1035 w 1035"/>
                  <a:gd name="T99" fmla="*/ 505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35" h="883">
                    <a:moveTo>
                      <a:pt x="985" y="455"/>
                    </a:moveTo>
                    <a:lnTo>
                      <a:pt x="985" y="403"/>
                    </a:lnTo>
                    <a:lnTo>
                      <a:pt x="933" y="403"/>
                    </a:lnTo>
                    <a:lnTo>
                      <a:pt x="933" y="379"/>
                    </a:lnTo>
                    <a:lnTo>
                      <a:pt x="933" y="353"/>
                    </a:lnTo>
                    <a:lnTo>
                      <a:pt x="933" y="328"/>
                    </a:lnTo>
                    <a:lnTo>
                      <a:pt x="933" y="303"/>
                    </a:lnTo>
                    <a:lnTo>
                      <a:pt x="933" y="252"/>
                    </a:lnTo>
                    <a:lnTo>
                      <a:pt x="883" y="252"/>
                    </a:lnTo>
                    <a:lnTo>
                      <a:pt x="883" y="228"/>
                    </a:lnTo>
                    <a:lnTo>
                      <a:pt x="933" y="228"/>
                    </a:lnTo>
                    <a:lnTo>
                      <a:pt x="933" y="176"/>
                    </a:lnTo>
                    <a:lnTo>
                      <a:pt x="933" y="152"/>
                    </a:lnTo>
                    <a:lnTo>
                      <a:pt x="933" y="101"/>
                    </a:lnTo>
                    <a:lnTo>
                      <a:pt x="883" y="101"/>
                    </a:lnTo>
                    <a:lnTo>
                      <a:pt x="883" y="51"/>
                    </a:lnTo>
                    <a:lnTo>
                      <a:pt x="833" y="51"/>
                    </a:lnTo>
                    <a:lnTo>
                      <a:pt x="833" y="0"/>
                    </a:lnTo>
                    <a:lnTo>
                      <a:pt x="757" y="0"/>
                    </a:lnTo>
                    <a:lnTo>
                      <a:pt x="757" y="51"/>
                    </a:lnTo>
                    <a:lnTo>
                      <a:pt x="757" y="76"/>
                    </a:lnTo>
                    <a:lnTo>
                      <a:pt x="757" y="101"/>
                    </a:lnTo>
                    <a:lnTo>
                      <a:pt x="757" y="126"/>
                    </a:lnTo>
                    <a:lnTo>
                      <a:pt x="757" y="152"/>
                    </a:lnTo>
                    <a:lnTo>
                      <a:pt x="732" y="152"/>
                    </a:lnTo>
                    <a:lnTo>
                      <a:pt x="706" y="152"/>
                    </a:lnTo>
                    <a:lnTo>
                      <a:pt x="682" y="152"/>
                    </a:lnTo>
                    <a:lnTo>
                      <a:pt x="682" y="101"/>
                    </a:lnTo>
                    <a:lnTo>
                      <a:pt x="606" y="101"/>
                    </a:lnTo>
                    <a:lnTo>
                      <a:pt x="606" y="152"/>
                    </a:lnTo>
                    <a:lnTo>
                      <a:pt x="606" y="176"/>
                    </a:lnTo>
                    <a:lnTo>
                      <a:pt x="606" y="202"/>
                    </a:lnTo>
                    <a:lnTo>
                      <a:pt x="580" y="202"/>
                    </a:lnTo>
                    <a:lnTo>
                      <a:pt x="580" y="152"/>
                    </a:lnTo>
                    <a:lnTo>
                      <a:pt x="530" y="152"/>
                    </a:lnTo>
                    <a:lnTo>
                      <a:pt x="530" y="152"/>
                    </a:lnTo>
                    <a:lnTo>
                      <a:pt x="455" y="152"/>
                    </a:lnTo>
                    <a:lnTo>
                      <a:pt x="455" y="202"/>
                    </a:lnTo>
                    <a:lnTo>
                      <a:pt x="455" y="228"/>
                    </a:lnTo>
                    <a:lnTo>
                      <a:pt x="455" y="252"/>
                    </a:lnTo>
                    <a:lnTo>
                      <a:pt x="403" y="252"/>
                    </a:lnTo>
                    <a:lnTo>
                      <a:pt x="403" y="303"/>
                    </a:lnTo>
                    <a:lnTo>
                      <a:pt x="379" y="303"/>
                    </a:lnTo>
                    <a:lnTo>
                      <a:pt x="379" y="252"/>
                    </a:lnTo>
                    <a:lnTo>
                      <a:pt x="327" y="252"/>
                    </a:lnTo>
                    <a:lnTo>
                      <a:pt x="327" y="202"/>
                    </a:lnTo>
                    <a:lnTo>
                      <a:pt x="277" y="202"/>
                    </a:lnTo>
                    <a:lnTo>
                      <a:pt x="252" y="202"/>
                    </a:lnTo>
                    <a:lnTo>
                      <a:pt x="202" y="202"/>
                    </a:lnTo>
                    <a:lnTo>
                      <a:pt x="202" y="252"/>
                    </a:lnTo>
                    <a:lnTo>
                      <a:pt x="202" y="278"/>
                    </a:lnTo>
                    <a:lnTo>
                      <a:pt x="202" y="303"/>
                    </a:lnTo>
                    <a:lnTo>
                      <a:pt x="176" y="303"/>
                    </a:lnTo>
                    <a:lnTo>
                      <a:pt x="176" y="252"/>
                    </a:lnTo>
                    <a:lnTo>
                      <a:pt x="100" y="252"/>
                    </a:lnTo>
                    <a:lnTo>
                      <a:pt x="100" y="303"/>
                    </a:lnTo>
                    <a:lnTo>
                      <a:pt x="50" y="303"/>
                    </a:lnTo>
                    <a:lnTo>
                      <a:pt x="50" y="353"/>
                    </a:lnTo>
                    <a:lnTo>
                      <a:pt x="50" y="379"/>
                    </a:lnTo>
                    <a:lnTo>
                      <a:pt x="50" y="403"/>
                    </a:lnTo>
                    <a:lnTo>
                      <a:pt x="0" y="403"/>
                    </a:lnTo>
                    <a:lnTo>
                      <a:pt x="0" y="479"/>
                    </a:lnTo>
                    <a:lnTo>
                      <a:pt x="50" y="479"/>
                    </a:lnTo>
                    <a:lnTo>
                      <a:pt x="50" y="530"/>
                    </a:lnTo>
                    <a:lnTo>
                      <a:pt x="126" y="530"/>
                    </a:lnTo>
                    <a:lnTo>
                      <a:pt x="126" y="479"/>
                    </a:lnTo>
                    <a:lnTo>
                      <a:pt x="126" y="455"/>
                    </a:lnTo>
                    <a:lnTo>
                      <a:pt x="126" y="429"/>
                    </a:lnTo>
                    <a:lnTo>
                      <a:pt x="176" y="429"/>
                    </a:lnTo>
                    <a:lnTo>
                      <a:pt x="176" y="379"/>
                    </a:lnTo>
                    <a:lnTo>
                      <a:pt x="202" y="379"/>
                    </a:lnTo>
                    <a:lnTo>
                      <a:pt x="202" y="403"/>
                    </a:lnTo>
                    <a:lnTo>
                      <a:pt x="202" y="429"/>
                    </a:lnTo>
                    <a:lnTo>
                      <a:pt x="202" y="479"/>
                    </a:lnTo>
                    <a:lnTo>
                      <a:pt x="277" y="479"/>
                    </a:lnTo>
                    <a:lnTo>
                      <a:pt x="277" y="429"/>
                    </a:lnTo>
                    <a:lnTo>
                      <a:pt x="303" y="429"/>
                    </a:lnTo>
                    <a:lnTo>
                      <a:pt x="303" y="479"/>
                    </a:lnTo>
                    <a:lnTo>
                      <a:pt x="379" y="479"/>
                    </a:lnTo>
                    <a:lnTo>
                      <a:pt x="379" y="429"/>
                    </a:lnTo>
                    <a:lnTo>
                      <a:pt x="379" y="403"/>
                    </a:lnTo>
                    <a:lnTo>
                      <a:pt x="379" y="379"/>
                    </a:lnTo>
                    <a:lnTo>
                      <a:pt x="403" y="379"/>
                    </a:lnTo>
                    <a:lnTo>
                      <a:pt x="429" y="379"/>
                    </a:lnTo>
                    <a:lnTo>
                      <a:pt x="455" y="379"/>
                    </a:lnTo>
                    <a:lnTo>
                      <a:pt x="455" y="429"/>
                    </a:lnTo>
                    <a:lnTo>
                      <a:pt x="505" y="429"/>
                    </a:lnTo>
                    <a:lnTo>
                      <a:pt x="505" y="455"/>
                    </a:lnTo>
                    <a:lnTo>
                      <a:pt x="505" y="479"/>
                    </a:lnTo>
                    <a:lnTo>
                      <a:pt x="505" y="505"/>
                    </a:lnTo>
                    <a:lnTo>
                      <a:pt x="455" y="505"/>
                    </a:lnTo>
                    <a:lnTo>
                      <a:pt x="455" y="555"/>
                    </a:lnTo>
                    <a:lnTo>
                      <a:pt x="455" y="580"/>
                    </a:lnTo>
                    <a:lnTo>
                      <a:pt x="455" y="606"/>
                    </a:lnTo>
                    <a:lnTo>
                      <a:pt x="455" y="630"/>
                    </a:lnTo>
                    <a:lnTo>
                      <a:pt x="455" y="656"/>
                    </a:lnTo>
                    <a:lnTo>
                      <a:pt x="455" y="682"/>
                    </a:lnTo>
                    <a:lnTo>
                      <a:pt x="455" y="732"/>
                    </a:lnTo>
                    <a:lnTo>
                      <a:pt x="505" y="732"/>
                    </a:lnTo>
                    <a:lnTo>
                      <a:pt x="505" y="732"/>
                    </a:lnTo>
                    <a:lnTo>
                      <a:pt x="505" y="782"/>
                    </a:lnTo>
                    <a:lnTo>
                      <a:pt x="555" y="782"/>
                    </a:lnTo>
                    <a:lnTo>
                      <a:pt x="555" y="833"/>
                    </a:lnTo>
                    <a:lnTo>
                      <a:pt x="606" y="833"/>
                    </a:lnTo>
                    <a:lnTo>
                      <a:pt x="630" y="833"/>
                    </a:lnTo>
                    <a:lnTo>
                      <a:pt x="682" y="833"/>
                    </a:lnTo>
                    <a:lnTo>
                      <a:pt x="682" y="782"/>
                    </a:lnTo>
                    <a:lnTo>
                      <a:pt x="706" y="782"/>
                    </a:lnTo>
                    <a:lnTo>
                      <a:pt x="732" y="782"/>
                    </a:lnTo>
                    <a:lnTo>
                      <a:pt x="757" y="782"/>
                    </a:lnTo>
                    <a:lnTo>
                      <a:pt x="757" y="808"/>
                    </a:lnTo>
                    <a:lnTo>
                      <a:pt x="706" y="808"/>
                    </a:lnTo>
                    <a:lnTo>
                      <a:pt x="706" y="883"/>
                    </a:lnTo>
                    <a:lnTo>
                      <a:pt x="757" y="883"/>
                    </a:lnTo>
                    <a:lnTo>
                      <a:pt x="782" y="883"/>
                    </a:lnTo>
                    <a:lnTo>
                      <a:pt x="833" y="883"/>
                    </a:lnTo>
                    <a:lnTo>
                      <a:pt x="833" y="833"/>
                    </a:lnTo>
                    <a:lnTo>
                      <a:pt x="833" y="833"/>
                    </a:lnTo>
                    <a:lnTo>
                      <a:pt x="883" y="833"/>
                    </a:lnTo>
                    <a:lnTo>
                      <a:pt x="883" y="782"/>
                    </a:lnTo>
                    <a:lnTo>
                      <a:pt x="883" y="758"/>
                    </a:lnTo>
                    <a:lnTo>
                      <a:pt x="883" y="706"/>
                    </a:lnTo>
                    <a:lnTo>
                      <a:pt x="833" y="706"/>
                    </a:lnTo>
                    <a:lnTo>
                      <a:pt x="833" y="656"/>
                    </a:lnTo>
                    <a:lnTo>
                      <a:pt x="782" y="656"/>
                    </a:lnTo>
                    <a:lnTo>
                      <a:pt x="757" y="656"/>
                    </a:lnTo>
                    <a:lnTo>
                      <a:pt x="732" y="656"/>
                    </a:lnTo>
                    <a:lnTo>
                      <a:pt x="732" y="630"/>
                    </a:lnTo>
                    <a:lnTo>
                      <a:pt x="732" y="606"/>
                    </a:lnTo>
                    <a:lnTo>
                      <a:pt x="732" y="580"/>
                    </a:lnTo>
                    <a:lnTo>
                      <a:pt x="782" y="580"/>
                    </a:lnTo>
                    <a:lnTo>
                      <a:pt x="782" y="530"/>
                    </a:lnTo>
                    <a:lnTo>
                      <a:pt x="833" y="530"/>
                    </a:lnTo>
                    <a:lnTo>
                      <a:pt x="833" y="530"/>
                    </a:lnTo>
                    <a:lnTo>
                      <a:pt x="858" y="530"/>
                    </a:lnTo>
                    <a:lnTo>
                      <a:pt x="858" y="530"/>
                    </a:lnTo>
                    <a:lnTo>
                      <a:pt x="858" y="555"/>
                    </a:lnTo>
                    <a:lnTo>
                      <a:pt x="858" y="580"/>
                    </a:lnTo>
                    <a:lnTo>
                      <a:pt x="858" y="606"/>
                    </a:lnTo>
                    <a:lnTo>
                      <a:pt x="858" y="630"/>
                    </a:lnTo>
                    <a:lnTo>
                      <a:pt x="858" y="682"/>
                    </a:lnTo>
                    <a:lnTo>
                      <a:pt x="933" y="682"/>
                    </a:lnTo>
                    <a:lnTo>
                      <a:pt x="933" y="630"/>
                    </a:lnTo>
                    <a:lnTo>
                      <a:pt x="933" y="630"/>
                    </a:lnTo>
                    <a:lnTo>
                      <a:pt x="985" y="630"/>
                    </a:lnTo>
                    <a:lnTo>
                      <a:pt x="985" y="580"/>
                    </a:lnTo>
                    <a:lnTo>
                      <a:pt x="985" y="580"/>
                    </a:lnTo>
                    <a:lnTo>
                      <a:pt x="1035" y="580"/>
                    </a:lnTo>
                    <a:lnTo>
                      <a:pt x="1035" y="530"/>
                    </a:lnTo>
                    <a:lnTo>
                      <a:pt x="1035" y="505"/>
                    </a:lnTo>
                    <a:lnTo>
                      <a:pt x="1035" y="455"/>
                    </a:lnTo>
                    <a:lnTo>
                      <a:pt x="985" y="45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5"/>
              <p:cNvSpPr>
                <a:spLocks/>
              </p:cNvSpPr>
              <p:nvPr/>
            </p:nvSpPr>
            <p:spPr bwMode="auto">
              <a:xfrm>
                <a:off x="4080" y="3464"/>
                <a:ext cx="126" cy="127"/>
              </a:xfrm>
              <a:custGeom>
                <a:avLst/>
                <a:gdLst>
                  <a:gd name="T0" fmla="*/ 50 w 126"/>
                  <a:gd name="T1" fmla="*/ 0 h 127"/>
                  <a:gd name="T2" fmla="*/ 0 w 126"/>
                  <a:gd name="T3" fmla="*/ 0 h 127"/>
                  <a:gd name="T4" fmla="*/ 0 w 126"/>
                  <a:gd name="T5" fmla="*/ 75 h 127"/>
                  <a:gd name="T6" fmla="*/ 50 w 126"/>
                  <a:gd name="T7" fmla="*/ 75 h 127"/>
                  <a:gd name="T8" fmla="*/ 50 w 126"/>
                  <a:gd name="T9" fmla="*/ 127 h 127"/>
                  <a:gd name="T10" fmla="*/ 126 w 126"/>
                  <a:gd name="T11" fmla="*/ 127 h 127"/>
                  <a:gd name="T12" fmla="*/ 126 w 126"/>
                  <a:gd name="T13" fmla="*/ 75 h 127"/>
                  <a:gd name="T14" fmla="*/ 126 w 126"/>
                  <a:gd name="T15" fmla="*/ 51 h 127"/>
                  <a:gd name="T16" fmla="*/ 126 w 126"/>
                  <a:gd name="T17" fmla="*/ 0 h 127"/>
                  <a:gd name="T18" fmla="*/ 76 w 126"/>
                  <a:gd name="T19" fmla="*/ 0 h 127"/>
                  <a:gd name="T20" fmla="*/ 50 w 126"/>
                  <a:gd name="T21"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7">
                    <a:moveTo>
                      <a:pt x="50" y="0"/>
                    </a:moveTo>
                    <a:lnTo>
                      <a:pt x="0" y="0"/>
                    </a:lnTo>
                    <a:lnTo>
                      <a:pt x="0" y="75"/>
                    </a:lnTo>
                    <a:lnTo>
                      <a:pt x="50" y="75"/>
                    </a:lnTo>
                    <a:lnTo>
                      <a:pt x="50" y="127"/>
                    </a:lnTo>
                    <a:lnTo>
                      <a:pt x="126" y="127"/>
                    </a:lnTo>
                    <a:lnTo>
                      <a:pt x="126" y="75"/>
                    </a:lnTo>
                    <a:lnTo>
                      <a:pt x="126" y="51"/>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6"/>
              <p:cNvSpPr>
                <a:spLocks/>
              </p:cNvSpPr>
              <p:nvPr/>
            </p:nvSpPr>
            <p:spPr bwMode="auto">
              <a:xfrm>
                <a:off x="3929" y="3615"/>
                <a:ext cx="176" cy="127"/>
              </a:xfrm>
              <a:custGeom>
                <a:avLst/>
                <a:gdLst>
                  <a:gd name="T0" fmla="*/ 125 w 176"/>
                  <a:gd name="T1" fmla="*/ 0 h 127"/>
                  <a:gd name="T2" fmla="*/ 75 w 176"/>
                  <a:gd name="T3" fmla="*/ 0 h 127"/>
                  <a:gd name="T4" fmla="*/ 50 w 176"/>
                  <a:gd name="T5" fmla="*/ 0 h 127"/>
                  <a:gd name="T6" fmla="*/ 0 w 176"/>
                  <a:gd name="T7" fmla="*/ 0 h 127"/>
                  <a:gd name="T8" fmla="*/ 0 w 176"/>
                  <a:gd name="T9" fmla="*/ 52 h 127"/>
                  <a:gd name="T10" fmla="*/ 0 w 176"/>
                  <a:gd name="T11" fmla="*/ 76 h 127"/>
                  <a:gd name="T12" fmla="*/ 0 w 176"/>
                  <a:gd name="T13" fmla="*/ 127 h 127"/>
                  <a:gd name="T14" fmla="*/ 50 w 176"/>
                  <a:gd name="T15" fmla="*/ 127 h 127"/>
                  <a:gd name="T16" fmla="*/ 75 w 176"/>
                  <a:gd name="T17" fmla="*/ 127 h 127"/>
                  <a:gd name="T18" fmla="*/ 100 w 176"/>
                  <a:gd name="T19" fmla="*/ 127 h 127"/>
                  <a:gd name="T20" fmla="*/ 125 w 176"/>
                  <a:gd name="T21" fmla="*/ 127 h 127"/>
                  <a:gd name="T22" fmla="*/ 176 w 176"/>
                  <a:gd name="T23" fmla="*/ 127 h 127"/>
                  <a:gd name="T24" fmla="*/ 176 w 176"/>
                  <a:gd name="T25" fmla="*/ 52 h 127"/>
                  <a:gd name="T26" fmla="*/ 125 w 176"/>
                  <a:gd name="T27" fmla="*/ 52 h 127"/>
                  <a:gd name="T28" fmla="*/ 125 w 176"/>
                  <a:gd name="T29"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27">
                    <a:moveTo>
                      <a:pt x="125" y="0"/>
                    </a:moveTo>
                    <a:lnTo>
                      <a:pt x="75" y="0"/>
                    </a:lnTo>
                    <a:lnTo>
                      <a:pt x="50" y="0"/>
                    </a:lnTo>
                    <a:lnTo>
                      <a:pt x="0" y="0"/>
                    </a:lnTo>
                    <a:lnTo>
                      <a:pt x="0" y="52"/>
                    </a:lnTo>
                    <a:lnTo>
                      <a:pt x="0" y="76"/>
                    </a:lnTo>
                    <a:lnTo>
                      <a:pt x="0" y="127"/>
                    </a:lnTo>
                    <a:lnTo>
                      <a:pt x="50" y="127"/>
                    </a:lnTo>
                    <a:lnTo>
                      <a:pt x="75" y="127"/>
                    </a:lnTo>
                    <a:lnTo>
                      <a:pt x="100" y="127"/>
                    </a:lnTo>
                    <a:lnTo>
                      <a:pt x="125" y="127"/>
                    </a:lnTo>
                    <a:lnTo>
                      <a:pt x="176" y="127"/>
                    </a:lnTo>
                    <a:lnTo>
                      <a:pt x="176" y="52"/>
                    </a:lnTo>
                    <a:lnTo>
                      <a:pt x="125" y="52"/>
                    </a:lnTo>
                    <a:lnTo>
                      <a:pt x="125"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7"/>
              <p:cNvSpPr>
                <a:spLocks/>
              </p:cNvSpPr>
              <p:nvPr/>
            </p:nvSpPr>
            <p:spPr bwMode="auto">
              <a:xfrm>
                <a:off x="3726" y="3717"/>
                <a:ext cx="177" cy="177"/>
              </a:xfrm>
              <a:custGeom>
                <a:avLst/>
                <a:gdLst>
                  <a:gd name="T0" fmla="*/ 127 w 177"/>
                  <a:gd name="T1" fmla="*/ 0 h 177"/>
                  <a:gd name="T2" fmla="*/ 51 w 177"/>
                  <a:gd name="T3" fmla="*/ 0 h 177"/>
                  <a:gd name="T4" fmla="*/ 51 w 177"/>
                  <a:gd name="T5" fmla="*/ 50 h 177"/>
                  <a:gd name="T6" fmla="*/ 0 w 177"/>
                  <a:gd name="T7" fmla="*/ 50 h 177"/>
                  <a:gd name="T8" fmla="*/ 0 w 177"/>
                  <a:gd name="T9" fmla="*/ 101 h 177"/>
                  <a:gd name="T10" fmla="*/ 0 w 177"/>
                  <a:gd name="T11" fmla="*/ 125 h 177"/>
                  <a:gd name="T12" fmla="*/ 0 w 177"/>
                  <a:gd name="T13" fmla="*/ 177 h 177"/>
                  <a:gd name="T14" fmla="*/ 76 w 177"/>
                  <a:gd name="T15" fmla="*/ 177 h 177"/>
                  <a:gd name="T16" fmla="*/ 76 w 177"/>
                  <a:gd name="T17" fmla="*/ 125 h 177"/>
                  <a:gd name="T18" fmla="*/ 101 w 177"/>
                  <a:gd name="T19" fmla="*/ 125 h 177"/>
                  <a:gd name="T20" fmla="*/ 127 w 177"/>
                  <a:gd name="T21" fmla="*/ 125 h 177"/>
                  <a:gd name="T22" fmla="*/ 177 w 177"/>
                  <a:gd name="T23" fmla="*/ 125 h 177"/>
                  <a:gd name="T24" fmla="*/ 177 w 177"/>
                  <a:gd name="T25" fmla="*/ 50 h 177"/>
                  <a:gd name="T26" fmla="*/ 127 w 177"/>
                  <a:gd name="T27" fmla="*/ 50 h 177"/>
                  <a:gd name="T28" fmla="*/ 127 w 177"/>
                  <a:gd name="T29"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7" h="177">
                    <a:moveTo>
                      <a:pt x="127" y="0"/>
                    </a:moveTo>
                    <a:lnTo>
                      <a:pt x="51" y="0"/>
                    </a:lnTo>
                    <a:lnTo>
                      <a:pt x="51" y="50"/>
                    </a:lnTo>
                    <a:lnTo>
                      <a:pt x="0" y="50"/>
                    </a:lnTo>
                    <a:lnTo>
                      <a:pt x="0" y="101"/>
                    </a:lnTo>
                    <a:lnTo>
                      <a:pt x="0" y="125"/>
                    </a:lnTo>
                    <a:lnTo>
                      <a:pt x="0" y="177"/>
                    </a:lnTo>
                    <a:lnTo>
                      <a:pt x="76" y="177"/>
                    </a:lnTo>
                    <a:lnTo>
                      <a:pt x="76" y="125"/>
                    </a:lnTo>
                    <a:lnTo>
                      <a:pt x="101" y="125"/>
                    </a:lnTo>
                    <a:lnTo>
                      <a:pt x="127" y="125"/>
                    </a:lnTo>
                    <a:lnTo>
                      <a:pt x="177" y="125"/>
                    </a:lnTo>
                    <a:lnTo>
                      <a:pt x="177" y="50"/>
                    </a:lnTo>
                    <a:lnTo>
                      <a:pt x="127" y="50"/>
                    </a:lnTo>
                    <a:lnTo>
                      <a:pt x="127"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8"/>
              <p:cNvSpPr>
                <a:spLocks/>
              </p:cNvSpPr>
              <p:nvPr/>
            </p:nvSpPr>
            <p:spPr bwMode="auto">
              <a:xfrm>
                <a:off x="3726" y="1344"/>
                <a:ext cx="833" cy="1086"/>
              </a:xfrm>
              <a:custGeom>
                <a:avLst/>
                <a:gdLst>
                  <a:gd name="T0" fmla="*/ 127 w 833"/>
                  <a:gd name="T1" fmla="*/ 681 h 1086"/>
                  <a:gd name="T2" fmla="*/ 203 w 833"/>
                  <a:gd name="T3" fmla="*/ 681 h 1086"/>
                  <a:gd name="T4" fmla="*/ 151 w 833"/>
                  <a:gd name="T5" fmla="*/ 757 h 1086"/>
                  <a:gd name="T6" fmla="*/ 151 w 833"/>
                  <a:gd name="T7" fmla="*/ 833 h 1086"/>
                  <a:gd name="T8" fmla="*/ 227 w 833"/>
                  <a:gd name="T9" fmla="*/ 833 h 1086"/>
                  <a:gd name="T10" fmla="*/ 303 w 833"/>
                  <a:gd name="T11" fmla="*/ 833 h 1086"/>
                  <a:gd name="T12" fmla="*/ 253 w 833"/>
                  <a:gd name="T13" fmla="*/ 934 h 1086"/>
                  <a:gd name="T14" fmla="*/ 379 w 833"/>
                  <a:gd name="T15" fmla="*/ 934 h 1086"/>
                  <a:gd name="T16" fmla="*/ 404 w 833"/>
                  <a:gd name="T17" fmla="*/ 934 h 1086"/>
                  <a:gd name="T18" fmla="*/ 506 w 833"/>
                  <a:gd name="T19" fmla="*/ 984 h 1086"/>
                  <a:gd name="T20" fmla="*/ 581 w 833"/>
                  <a:gd name="T21" fmla="*/ 958 h 1086"/>
                  <a:gd name="T22" fmla="*/ 530 w 833"/>
                  <a:gd name="T23" fmla="*/ 908 h 1086"/>
                  <a:gd name="T24" fmla="*/ 556 w 833"/>
                  <a:gd name="T25" fmla="*/ 934 h 1086"/>
                  <a:gd name="T26" fmla="*/ 657 w 833"/>
                  <a:gd name="T27" fmla="*/ 984 h 1086"/>
                  <a:gd name="T28" fmla="*/ 733 w 833"/>
                  <a:gd name="T29" fmla="*/ 1036 h 1086"/>
                  <a:gd name="T30" fmla="*/ 833 w 833"/>
                  <a:gd name="T31" fmla="*/ 1086 h 1086"/>
                  <a:gd name="T32" fmla="*/ 833 w 833"/>
                  <a:gd name="T33" fmla="*/ 958 h 1086"/>
                  <a:gd name="T34" fmla="*/ 733 w 833"/>
                  <a:gd name="T35" fmla="*/ 908 h 1086"/>
                  <a:gd name="T36" fmla="*/ 657 w 833"/>
                  <a:gd name="T37" fmla="*/ 858 h 1086"/>
                  <a:gd name="T38" fmla="*/ 681 w 833"/>
                  <a:gd name="T39" fmla="*/ 833 h 1086"/>
                  <a:gd name="T40" fmla="*/ 606 w 833"/>
                  <a:gd name="T41" fmla="*/ 757 h 1086"/>
                  <a:gd name="T42" fmla="*/ 530 w 833"/>
                  <a:gd name="T43" fmla="*/ 807 h 1086"/>
                  <a:gd name="T44" fmla="*/ 454 w 833"/>
                  <a:gd name="T45" fmla="*/ 807 h 1086"/>
                  <a:gd name="T46" fmla="*/ 379 w 833"/>
                  <a:gd name="T47" fmla="*/ 807 h 1086"/>
                  <a:gd name="T48" fmla="*/ 379 w 833"/>
                  <a:gd name="T49" fmla="*/ 731 h 1086"/>
                  <a:gd name="T50" fmla="*/ 328 w 833"/>
                  <a:gd name="T51" fmla="*/ 656 h 1086"/>
                  <a:gd name="T52" fmla="*/ 379 w 833"/>
                  <a:gd name="T53" fmla="*/ 631 h 1086"/>
                  <a:gd name="T54" fmla="*/ 379 w 833"/>
                  <a:gd name="T55" fmla="*/ 556 h 1086"/>
                  <a:gd name="T56" fmla="*/ 379 w 833"/>
                  <a:gd name="T57" fmla="*/ 480 h 1086"/>
                  <a:gd name="T58" fmla="*/ 480 w 833"/>
                  <a:gd name="T59" fmla="*/ 480 h 1086"/>
                  <a:gd name="T60" fmla="*/ 480 w 833"/>
                  <a:gd name="T61" fmla="*/ 379 h 1086"/>
                  <a:gd name="T62" fmla="*/ 581 w 833"/>
                  <a:gd name="T63" fmla="*/ 329 h 1086"/>
                  <a:gd name="T64" fmla="*/ 581 w 833"/>
                  <a:gd name="T65" fmla="*/ 201 h 1086"/>
                  <a:gd name="T66" fmla="*/ 530 w 833"/>
                  <a:gd name="T67" fmla="*/ 151 h 1086"/>
                  <a:gd name="T68" fmla="*/ 581 w 833"/>
                  <a:gd name="T69" fmla="*/ 50 h 1086"/>
                  <a:gd name="T70" fmla="*/ 454 w 833"/>
                  <a:gd name="T71" fmla="*/ 0 h 1086"/>
                  <a:gd name="T72" fmla="*/ 454 w 833"/>
                  <a:gd name="T73" fmla="*/ 101 h 1086"/>
                  <a:gd name="T74" fmla="*/ 379 w 833"/>
                  <a:gd name="T75" fmla="*/ 50 h 1086"/>
                  <a:gd name="T76" fmla="*/ 328 w 833"/>
                  <a:gd name="T77" fmla="*/ 0 h 1086"/>
                  <a:gd name="T78" fmla="*/ 203 w 833"/>
                  <a:gd name="T79" fmla="*/ 0 h 1086"/>
                  <a:gd name="T80" fmla="*/ 151 w 833"/>
                  <a:gd name="T81" fmla="*/ 101 h 1086"/>
                  <a:gd name="T82" fmla="*/ 151 w 833"/>
                  <a:gd name="T83" fmla="*/ 177 h 1086"/>
                  <a:gd name="T84" fmla="*/ 151 w 833"/>
                  <a:gd name="T85" fmla="*/ 253 h 1086"/>
                  <a:gd name="T86" fmla="*/ 101 w 833"/>
                  <a:gd name="T87" fmla="*/ 329 h 1086"/>
                  <a:gd name="T88" fmla="*/ 151 w 833"/>
                  <a:gd name="T89" fmla="*/ 404 h 1086"/>
                  <a:gd name="T90" fmla="*/ 127 w 833"/>
                  <a:gd name="T91" fmla="*/ 454 h 1086"/>
                  <a:gd name="T92" fmla="*/ 76 w 833"/>
                  <a:gd name="T93" fmla="*/ 353 h 1086"/>
                  <a:gd name="T94" fmla="*/ 0 w 833"/>
                  <a:gd name="T95" fmla="*/ 429 h 1086"/>
                  <a:gd name="T96" fmla="*/ 51 w 833"/>
                  <a:gd name="T97" fmla="*/ 504 h 1086"/>
                  <a:gd name="T98" fmla="*/ 51 w 833"/>
                  <a:gd name="T99" fmla="*/ 580 h 1086"/>
                  <a:gd name="T100" fmla="*/ 0 w 833"/>
                  <a:gd name="T101" fmla="*/ 681 h 1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3" h="1086">
                    <a:moveTo>
                      <a:pt x="51" y="731"/>
                    </a:moveTo>
                    <a:lnTo>
                      <a:pt x="127" y="731"/>
                    </a:lnTo>
                    <a:lnTo>
                      <a:pt x="127" y="681"/>
                    </a:lnTo>
                    <a:lnTo>
                      <a:pt x="151" y="681"/>
                    </a:lnTo>
                    <a:lnTo>
                      <a:pt x="177" y="681"/>
                    </a:lnTo>
                    <a:lnTo>
                      <a:pt x="203" y="681"/>
                    </a:lnTo>
                    <a:lnTo>
                      <a:pt x="203" y="707"/>
                    </a:lnTo>
                    <a:lnTo>
                      <a:pt x="151" y="707"/>
                    </a:lnTo>
                    <a:lnTo>
                      <a:pt x="151" y="757"/>
                    </a:lnTo>
                    <a:lnTo>
                      <a:pt x="151" y="783"/>
                    </a:lnTo>
                    <a:lnTo>
                      <a:pt x="151" y="807"/>
                    </a:lnTo>
                    <a:lnTo>
                      <a:pt x="151" y="833"/>
                    </a:lnTo>
                    <a:lnTo>
                      <a:pt x="151" y="884"/>
                    </a:lnTo>
                    <a:lnTo>
                      <a:pt x="227" y="884"/>
                    </a:lnTo>
                    <a:lnTo>
                      <a:pt x="227" y="833"/>
                    </a:lnTo>
                    <a:lnTo>
                      <a:pt x="253" y="833"/>
                    </a:lnTo>
                    <a:lnTo>
                      <a:pt x="278" y="833"/>
                    </a:lnTo>
                    <a:lnTo>
                      <a:pt x="303" y="833"/>
                    </a:lnTo>
                    <a:lnTo>
                      <a:pt x="303" y="858"/>
                    </a:lnTo>
                    <a:lnTo>
                      <a:pt x="253" y="858"/>
                    </a:lnTo>
                    <a:lnTo>
                      <a:pt x="253" y="934"/>
                    </a:lnTo>
                    <a:lnTo>
                      <a:pt x="303" y="934"/>
                    </a:lnTo>
                    <a:lnTo>
                      <a:pt x="328" y="934"/>
                    </a:lnTo>
                    <a:lnTo>
                      <a:pt x="379" y="934"/>
                    </a:lnTo>
                    <a:lnTo>
                      <a:pt x="379" y="884"/>
                    </a:lnTo>
                    <a:lnTo>
                      <a:pt x="404" y="884"/>
                    </a:lnTo>
                    <a:lnTo>
                      <a:pt x="404" y="934"/>
                    </a:lnTo>
                    <a:lnTo>
                      <a:pt x="454" y="934"/>
                    </a:lnTo>
                    <a:lnTo>
                      <a:pt x="454" y="984"/>
                    </a:lnTo>
                    <a:lnTo>
                      <a:pt x="506" y="984"/>
                    </a:lnTo>
                    <a:lnTo>
                      <a:pt x="506" y="1036"/>
                    </a:lnTo>
                    <a:lnTo>
                      <a:pt x="581" y="1036"/>
                    </a:lnTo>
                    <a:lnTo>
                      <a:pt x="581" y="958"/>
                    </a:lnTo>
                    <a:lnTo>
                      <a:pt x="530" y="958"/>
                    </a:lnTo>
                    <a:lnTo>
                      <a:pt x="530" y="934"/>
                    </a:lnTo>
                    <a:lnTo>
                      <a:pt x="530" y="908"/>
                    </a:lnTo>
                    <a:lnTo>
                      <a:pt x="530" y="884"/>
                    </a:lnTo>
                    <a:lnTo>
                      <a:pt x="556" y="884"/>
                    </a:lnTo>
                    <a:lnTo>
                      <a:pt x="556" y="934"/>
                    </a:lnTo>
                    <a:lnTo>
                      <a:pt x="606" y="934"/>
                    </a:lnTo>
                    <a:lnTo>
                      <a:pt x="606" y="984"/>
                    </a:lnTo>
                    <a:lnTo>
                      <a:pt x="657" y="984"/>
                    </a:lnTo>
                    <a:lnTo>
                      <a:pt x="657" y="1036"/>
                    </a:lnTo>
                    <a:lnTo>
                      <a:pt x="707" y="1036"/>
                    </a:lnTo>
                    <a:lnTo>
                      <a:pt x="733" y="1036"/>
                    </a:lnTo>
                    <a:lnTo>
                      <a:pt x="757" y="1036"/>
                    </a:lnTo>
                    <a:lnTo>
                      <a:pt x="757" y="1086"/>
                    </a:lnTo>
                    <a:lnTo>
                      <a:pt x="833" y="1086"/>
                    </a:lnTo>
                    <a:lnTo>
                      <a:pt x="833" y="1036"/>
                    </a:lnTo>
                    <a:lnTo>
                      <a:pt x="833" y="1010"/>
                    </a:lnTo>
                    <a:lnTo>
                      <a:pt x="833" y="958"/>
                    </a:lnTo>
                    <a:lnTo>
                      <a:pt x="783" y="958"/>
                    </a:lnTo>
                    <a:lnTo>
                      <a:pt x="783" y="908"/>
                    </a:lnTo>
                    <a:lnTo>
                      <a:pt x="733" y="908"/>
                    </a:lnTo>
                    <a:lnTo>
                      <a:pt x="733" y="858"/>
                    </a:lnTo>
                    <a:lnTo>
                      <a:pt x="681" y="858"/>
                    </a:lnTo>
                    <a:lnTo>
                      <a:pt x="657" y="858"/>
                    </a:lnTo>
                    <a:lnTo>
                      <a:pt x="631" y="858"/>
                    </a:lnTo>
                    <a:lnTo>
                      <a:pt x="631" y="833"/>
                    </a:lnTo>
                    <a:lnTo>
                      <a:pt x="681" y="833"/>
                    </a:lnTo>
                    <a:lnTo>
                      <a:pt x="681" y="757"/>
                    </a:lnTo>
                    <a:lnTo>
                      <a:pt x="631" y="757"/>
                    </a:lnTo>
                    <a:lnTo>
                      <a:pt x="606" y="757"/>
                    </a:lnTo>
                    <a:lnTo>
                      <a:pt x="556" y="757"/>
                    </a:lnTo>
                    <a:lnTo>
                      <a:pt x="556" y="807"/>
                    </a:lnTo>
                    <a:lnTo>
                      <a:pt x="530" y="807"/>
                    </a:lnTo>
                    <a:lnTo>
                      <a:pt x="530" y="757"/>
                    </a:lnTo>
                    <a:lnTo>
                      <a:pt x="454" y="757"/>
                    </a:lnTo>
                    <a:lnTo>
                      <a:pt x="454" y="807"/>
                    </a:lnTo>
                    <a:lnTo>
                      <a:pt x="430" y="807"/>
                    </a:lnTo>
                    <a:lnTo>
                      <a:pt x="404" y="807"/>
                    </a:lnTo>
                    <a:lnTo>
                      <a:pt x="379" y="807"/>
                    </a:lnTo>
                    <a:lnTo>
                      <a:pt x="379" y="783"/>
                    </a:lnTo>
                    <a:lnTo>
                      <a:pt x="379" y="757"/>
                    </a:lnTo>
                    <a:lnTo>
                      <a:pt x="379" y="731"/>
                    </a:lnTo>
                    <a:lnTo>
                      <a:pt x="379" y="707"/>
                    </a:lnTo>
                    <a:lnTo>
                      <a:pt x="379" y="656"/>
                    </a:lnTo>
                    <a:lnTo>
                      <a:pt x="328" y="656"/>
                    </a:lnTo>
                    <a:lnTo>
                      <a:pt x="328" y="631"/>
                    </a:lnTo>
                    <a:lnTo>
                      <a:pt x="354" y="631"/>
                    </a:lnTo>
                    <a:lnTo>
                      <a:pt x="379" y="631"/>
                    </a:lnTo>
                    <a:lnTo>
                      <a:pt x="430" y="631"/>
                    </a:lnTo>
                    <a:lnTo>
                      <a:pt x="430" y="556"/>
                    </a:lnTo>
                    <a:lnTo>
                      <a:pt x="379" y="556"/>
                    </a:lnTo>
                    <a:lnTo>
                      <a:pt x="379" y="530"/>
                    </a:lnTo>
                    <a:lnTo>
                      <a:pt x="379" y="504"/>
                    </a:lnTo>
                    <a:lnTo>
                      <a:pt x="379" y="480"/>
                    </a:lnTo>
                    <a:lnTo>
                      <a:pt x="404" y="480"/>
                    </a:lnTo>
                    <a:lnTo>
                      <a:pt x="430" y="480"/>
                    </a:lnTo>
                    <a:lnTo>
                      <a:pt x="480" y="480"/>
                    </a:lnTo>
                    <a:lnTo>
                      <a:pt x="480" y="429"/>
                    </a:lnTo>
                    <a:lnTo>
                      <a:pt x="480" y="404"/>
                    </a:lnTo>
                    <a:lnTo>
                      <a:pt x="480" y="379"/>
                    </a:lnTo>
                    <a:lnTo>
                      <a:pt x="530" y="379"/>
                    </a:lnTo>
                    <a:lnTo>
                      <a:pt x="530" y="329"/>
                    </a:lnTo>
                    <a:lnTo>
                      <a:pt x="581" y="329"/>
                    </a:lnTo>
                    <a:lnTo>
                      <a:pt x="581" y="277"/>
                    </a:lnTo>
                    <a:lnTo>
                      <a:pt x="581" y="253"/>
                    </a:lnTo>
                    <a:lnTo>
                      <a:pt x="581" y="201"/>
                    </a:lnTo>
                    <a:lnTo>
                      <a:pt x="530" y="201"/>
                    </a:lnTo>
                    <a:lnTo>
                      <a:pt x="530" y="177"/>
                    </a:lnTo>
                    <a:lnTo>
                      <a:pt x="530" y="151"/>
                    </a:lnTo>
                    <a:lnTo>
                      <a:pt x="530" y="126"/>
                    </a:lnTo>
                    <a:lnTo>
                      <a:pt x="581" y="126"/>
                    </a:lnTo>
                    <a:lnTo>
                      <a:pt x="581" y="50"/>
                    </a:lnTo>
                    <a:lnTo>
                      <a:pt x="530" y="50"/>
                    </a:lnTo>
                    <a:lnTo>
                      <a:pt x="530" y="0"/>
                    </a:lnTo>
                    <a:lnTo>
                      <a:pt x="454" y="0"/>
                    </a:lnTo>
                    <a:lnTo>
                      <a:pt x="454" y="50"/>
                    </a:lnTo>
                    <a:lnTo>
                      <a:pt x="454" y="76"/>
                    </a:lnTo>
                    <a:lnTo>
                      <a:pt x="454" y="101"/>
                    </a:lnTo>
                    <a:lnTo>
                      <a:pt x="430" y="101"/>
                    </a:lnTo>
                    <a:lnTo>
                      <a:pt x="430" y="50"/>
                    </a:lnTo>
                    <a:lnTo>
                      <a:pt x="379" y="50"/>
                    </a:lnTo>
                    <a:lnTo>
                      <a:pt x="354" y="50"/>
                    </a:lnTo>
                    <a:lnTo>
                      <a:pt x="328" y="50"/>
                    </a:lnTo>
                    <a:lnTo>
                      <a:pt x="328" y="0"/>
                    </a:lnTo>
                    <a:lnTo>
                      <a:pt x="278" y="0"/>
                    </a:lnTo>
                    <a:lnTo>
                      <a:pt x="253" y="0"/>
                    </a:lnTo>
                    <a:lnTo>
                      <a:pt x="203" y="0"/>
                    </a:lnTo>
                    <a:lnTo>
                      <a:pt x="203" y="50"/>
                    </a:lnTo>
                    <a:lnTo>
                      <a:pt x="151" y="50"/>
                    </a:lnTo>
                    <a:lnTo>
                      <a:pt x="151" y="101"/>
                    </a:lnTo>
                    <a:lnTo>
                      <a:pt x="151" y="126"/>
                    </a:lnTo>
                    <a:lnTo>
                      <a:pt x="151" y="151"/>
                    </a:lnTo>
                    <a:lnTo>
                      <a:pt x="151" y="177"/>
                    </a:lnTo>
                    <a:lnTo>
                      <a:pt x="151" y="201"/>
                    </a:lnTo>
                    <a:lnTo>
                      <a:pt x="151" y="227"/>
                    </a:lnTo>
                    <a:lnTo>
                      <a:pt x="151" y="253"/>
                    </a:lnTo>
                    <a:lnTo>
                      <a:pt x="101" y="253"/>
                    </a:lnTo>
                    <a:lnTo>
                      <a:pt x="101" y="303"/>
                    </a:lnTo>
                    <a:lnTo>
                      <a:pt x="101" y="329"/>
                    </a:lnTo>
                    <a:lnTo>
                      <a:pt x="101" y="379"/>
                    </a:lnTo>
                    <a:lnTo>
                      <a:pt x="151" y="379"/>
                    </a:lnTo>
                    <a:lnTo>
                      <a:pt x="151" y="404"/>
                    </a:lnTo>
                    <a:lnTo>
                      <a:pt x="151" y="429"/>
                    </a:lnTo>
                    <a:lnTo>
                      <a:pt x="151" y="454"/>
                    </a:lnTo>
                    <a:lnTo>
                      <a:pt x="127" y="454"/>
                    </a:lnTo>
                    <a:lnTo>
                      <a:pt x="127" y="404"/>
                    </a:lnTo>
                    <a:lnTo>
                      <a:pt x="76" y="404"/>
                    </a:lnTo>
                    <a:lnTo>
                      <a:pt x="76" y="353"/>
                    </a:lnTo>
                    <a:lnTo>
                      <a:pt x="0" y="353"/>
                    </a:lnTo>
                    <a:lnTo>
                      <a:pt x="0" y="404"/>
                    </a:lnTo>
                    <a:lnTo>
                      <a:pt x="0" y="429"/>
                    </a:lnTo>
                    <a:lnTo>
                      <a:pt x="0" y="480"/>
                    </a:lnTo>
                    <a:lnTo>
                      <a:pt x="51" y="480"/>
                    </a:lnTo>
                    <a:lnTo>
                      <a:pt x="51" y="504"/>
                    </a:lnTo>
                    <a:lnTo>
                      <a:pt x="51" y="530"/>
                    </a:lnTo>
                    <a:lnTo>
                      <a:pt x="51" y="556"/>
                    </a:lnTo>
                    <a:lnTo>
                      <a:pt x="51" y="580"/>
                    </a:lnTo>
                    <a:lnTo>
                      <a:pt x="51" y="606"/>
                    </a:lnTo>
                    <a:lnTo>
                      <a:pt x="0" y="606"/>
                    </a:lnTo>
                    <a:lnTo>
                      <a:pt x="0" y="681"/>
                    </a:lnTo>
                    <a:lnTo>
                      <a:pt x="51" y="681"/>
                    </a:lnTo>
                    <a:lnTo>
                      <a:pt x="51" y="73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Rectangle 19"/>
              <p:cNvSpPr>
                <a:spLocks noChangeArrowheads="1"/>
              </p:cNvSpPr>
              <p:nvPr/>
            </p:nvSpPr>
            <p:spPr bwMode="auto">
              <a:xfrm>
                <a:off x="4130" y="2404"/>
                <a:ext cx="76" cy="76"/>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20"/>
              <p:cNvSpPr>
                <a:spLocks/>
              </p:cNvSpPr>
              <p:nvPr/>
            </p:nvSpPr>
            <p:spPr bwMode="auto">
              <a:xfrm>
                <a:off x="4483" y="2101"/>
                <a:ext cx="76" cy="127"/>
              </a:xfrm>
              <a:custGeom>
                <a:avLst/>
                <a:gdLst>
                  <a:gd name="T0" fmla="*/ 76 w 76"/>
                  <a:gd name="T1" fmla="*/ 76 h 127"/>
                  <a:gd name="T2" fmla="*/ 76 w 76"/>
                  <a:gd name="T3" fmla="*/ 50 h 127"/>
                  <a:gd name="T4" fmla="*/ 76 w 76"/>
                  <a:gd name="T5" fmla="*/ 0 h 127"/>
                  <a:gd name="T6" fmla="*/ 0 w 76"/>
                  <a:gd name="T7" fmla="*/ 0 h 127"/>
                  <a:gd name="T8" fmla="*/ 0 w 76"/>
                  <a:gd name="T9" fmla="*/ 50 h 127"/>
                  <a:gd name="T10" fmla="*/ 0 w 76"/>
                  <a:gd name="T11" fmla="*/ 76 h 127"/>
                  <a:gd name="T12" fmla="*/ 0 w 76"/>
                  <a:gd name="T13" fmla="*/ 127 h 127"/>
                  <a:gd name="T14" fmla="*/ 76 w 76"/>
                  <a:gd name="T15" fmla="*/ 127 h 127"/>
                  <a:gd name="T16" fmla="*/ 76 w 76"/>
                  <a:gd name="T17"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127">
                    <a:moveTo>
                      <a:pt x="76" y="76"/>
                    </a:moveTo>
                    <a:lnTo>
                      <a:pt x="76" y="50"/>
                    </a:lnTo>
                    <a:lnTo>
                      <a:pt x="76" y="0"/>
                    </a:lnTo>
                    <a:lnTo>
                      <a:pt x="0" y="0"/>
                    </a:lnTo>
                    <a:lnTo>
                      <a:pt x="0" y="50"/>
                    </a:lnTo>
                    <a:lnTo>
                      <a:pt x="0" y="76"/>
                    </a:lnTo>
                    <a:lnTo>
                      <a:pt x="0" y="127"/>
                    </a:lnTo>
                    <a:lnTo>
                      <a:pt x="76" y="127"/>
                    </a:lnTo>
                    <a:lnTo>
                      <a:pt x="76" y="7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21"/>
              <p:cNvSpPr>
                <a:spLocks/>
              </p:cNvSpPr>
              <p:nvPr/>
            </p:nvSpPr>
            <p:spPr bwMode="auto">
              <a:xfrm>
                <a:off x="3827" y="2252"/>
                <a:ext cx="278" cy="279"/>
              </a:xfrm>
              <a:custGeom>
                <a:avLst/>
                <a:gdLst>
                  <a:gd name="T0" fmla="*/ 152 w 278"/>
                  <a:gd name="T1" fmla="*/ 228 h 279"/>
                  <a:gd name="T2" fmla="*/ 152 w 278"/>
                  <a:gd name="T3" fmla="*/ 279 h 279"/>
                  <a:gd name="T4" fmla="*/ 227 w 278"/>
                  <a:gd name="T5" fmla="*/ 279 h 279"/>
                  <a:gd name="T6" fmla="*/ 227 w 278"/>
                  <a:gd name="T7" fmla="*/ 228 h 279"/>
                  <a:gd name="T8" fmla="*/ 278 w 278"/>
                  <a:gd name="T9" fmla="*/ 228 h 279"/>
                  <a:gd name="T10" fmla="*/ 278 w 278"/>
                  <a:gd name="T11" fmla="*/ 152 h 279"/>
                  <a:gd name="T12" fmla="*/ 227 w 278"/>
                  <a:gd name="T13" fmla="*/ 152 h 279"/>
                  <a:gd name="T14" fmla="*/ 227 w 278"/>
                  <a:gd name="T15" fmla="*/ 128 h 279"/>
                  <a:gd name="T16" fmla="*/ 278 w 278"/>
                  <a:gd name="T17" fmla="*/ 128 h 279"/>
                  <a:gd name="T18" fmla="*/ 278 w 278"/>
                  <a:gd name="T19" fmla="*/ 50 h 279"/>
                  <a:gd name="T20" fmla="*/ 227 w 278"/>
                  <a:gd name="T21" fmla="*/ 50 h 279"/>
                  <a:gd name="T22" fmla="*/ 202 w 278"/>
                  <a:gd name="T23" fmla="*/ 50 h 279"/>
                  <a:gd name="T24" fmla="*/ 177 w 278"/>
                  <a:gd name="T25" fmla="*/ 50 h 279"/>
                  <a:gd name="T26" fmla="*/ 152 w 278"/>
                  <a:gd name="T27" fmla="*/ 50 h 279"/>
                  <a:gd name="T28" fmla="*/ 126 w 278"/>
                  <a:gd name="T29" fmla="*/ 50 h 279"/>
                  <a:gd name="T30" fmla="*/ 102 w 278"/>
                  <a:gd name="T31" fmla="*/ 50 h 279"/>
                  <a:gd name="T32" fmla="*/ 76 w 278"/>
                  <a:gd name="T33" fmla="*/ 50 h 279"/>
                  <a:gd name="T34" fmla="*/ 76 w 278"/>
                  <a:gd name="T35" fmla="*/ 0 h 279"/>
                  <a:gd name="T36" fmla="*/ 0 w 278"/>
                  <a:gd name="T37" fmla="*/ 0 h 279"/>
                  <a:gd name="T38" fmla="*/ 0 w 278"/>
                  <a:gd name="T39" fmla="*/ 76 h 279"/>
                  <a:gd name="T40" fmla="*/ 50 w 278"/>
                  <a:gd name="T41" fmla="*/ 76 h 279"/>
                  <a:gd name="T42" fmla="*/ 50 w 278"/>
                  <a:gd name="T43" fmla="*/ 128 h 279"/>
                  <a:gd name="T44" fmla="*/ 102 w 278"/>
                  <a:gd name="T45" fmla="*/ 128 h 279"/>
                  <a:gd name="T46" fmla="*/ 102 w 278"/>
                  <a:gd name="T47" fmla="*/ 178 h 279"/>
                  <a:gd name="T48" fmla="*/ 152 w 278"/>
                  <a:gd name="T49" fmla="*/ 178 h 279"/>
                  <a:gd name="T50" fmla="*/ 152 w 278"/>
                  <a:gd name="T51" fmla="*/ 203 h 279"/>
                  <a:gd name="T52" fmla="*/ 152 w 278"/>
                  <a:gd name="T53" fmla="*/ 22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8" h="279">
                    <a:moveTo>
                      <a:pt x="152" y="228"/>
                    </a:moveTo>
                    <a:lnTo>
                      <a:pt x="152" y="279"/>
                    </a:lnTo>
                    <a:lnTo>
                      <a:pt x="227" y="279"/>
                    </a:lnTo>
                    <a:lnTo>
                      <a:pt x="227" y="228"/>
                    </a:lnTo>
                    <a:lnTo>
                      <a:pt x="278" y="228"/>
                    </a:lnTo>
                    <a:lnTo>
                      <a:pt x="278" y="152"/>
                    </a:lnTo>
                    <a:lnTo>
                      <a:pt x="227" y="152"/>
                    </a:lnTo>
                    <a:lnTo>
                      <a:pt x="227" y="128"/>
                    </a:lnTo>
                    <a:lnTo>
                      <a:pt x="278" y="128"/>
                    </a:lnTo>
                    <a:lnTo>
                      <a:pt x="278" y="50"/>
                    </a:lnTo>
                    <a:lnTo>
                      <a:pt x="227" y="50"/>
                    </a:lnTo>
                    <a:lnTo>
                      <a:pt x="202" y="50"/>
                    </a:lnTo>
                    <a:lnTo>
                      <a:pt x="177" y="50"/>
                    </a:lnTo>
                    <a:lnTo>
                      <a:pt x="152" y="50"/>
                    </a:lnTo>
                    <a:lnTo>
                      <a:pt x="126" y="50"/>
                    </a:lnTo>
                    <a:lnTo>
                      <a:pt x="102" y="50"/>
                    </a:lnTo>
                    <a:lnTo>
                      <a:pt x="76" y="50"/>
                    </a:lnTo>
                    <a:lnTo>
                      <a:pt x="76" y="0"/>
                    </a:lnTo>
                    <a:lnTo>
                      <a:pt x="0" y="0"/>
                    </a:lnTo>
                    <a:lnTo>
                      <a:pt x="0" y="76"/>
                    </a:lnTo>
                    <a:lnTo>
                      <a:pt x="50" y="76"/>
                    </a:lnTo>
                    <a:lnTo>
                      <a:pt x="50" y="128"/>
                    </a:lnTo>
                    <a:lnTo>
                      <a:pt x="102" y="128"/>
                    </a:lnTo>
                    <a:lnTo>
                      <a:pt x="102" y="178"/>
                    </a:lnTo>
                    <a:lnTo>
                      <a:pt x="152" y="178"/>
                    </a:lnTo>
                    <a:lnTo>
                      <a:pt x="152" y="203"/>
                    </a:lnTo>
                    <a:lnTo>
                      <a:pt x="152" y="228"/>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2"/>
              <p:cNvSpPr>
                <a:spLocks/>
              </p:cNvSpPr>
              <p:nvPr/>
            </p:nvSpPr>
            <p:spPr bwMode="auto">
              <a:xfrm>
                <a:off x="4332" y="2404"/>
                <a:ext cx="227" cy="177"/>
              </a:xfrm>
              <a:custGeom>
                <a:avLst/>
                <a:gdLst>
                  <a:gd name="T0" fmla="*/ 51 w 227"/>
                  <a:gd name="T1" fmla="*/ 0 h 177"/>
                  <a:gd name="T2" fmla="*/ 51 w 227"/>
                  <a:gd name="T3" fmla="*/ 51 h 177"/>
                  <a:gd name="T4" fmla="*/ 51 w 227"/>
                  <a:gd name="T5" fmla="*/ 76 h 177"/>
                  <a:gd name="T6" fmla="*/ 51 w 227"/>
                  <a:gd name="T7" fmla="*/ 101 h 177"/>
                  <a:gd name="T8" fmla="*/ 0 w 227"/>
                  <a:gd name="T9" fmla="*/ 101 h 177"/>
                  <a:gd name="T10" fmla="*/ 0 w 227"/>
                  <a:gd name="T11" fmla="*/ 177 h 177"/>
                  <a:gd name="T12" fmla="*/ 75 w 227"/>
                  <a:gd name="T13" fmla="*/ 177 h 177"/>
                  <a:gd name="T14" fmla="*/ 75 w 227"/>
                  <a:gd name="T15" fmla="*/ 127 h 177"/>
                  <a:gd name="T16" fmla="*/ 101 w 227"/>
                  <a:gd name="T17" fmla="*/ 127 h 177"/>
                  <a:gd name="T18" fmla="*/ 127 w 227"/>
                  <a:gd name="T19" fmla="*/ 127 h 177"/>
                  <a:gd name="T20" fmla="*/ 151 w 227"/>
                  <a:gd name="T21" fmla="*/ 127 h 177"/>
                  <a:gd name="T22" fmla="*/ 151 w 227"/>
                  <a:gd name="T23" fmla="*/ 177 h 177"/>
                  <a:gd name="T24" fmla="*/ 227 w 227"/>
                  <a:gd name="T25" fmla="*/ 177 h 177"/>
                  <a:gd name="T26" fmla="*/ 227 w 227"/>
                  <a:gd name="T27" fmla="*/ 127 h 177"/>
                  <a:gd name="T28" fmla="*/ 227 w 227"/>
                  <a:gd name="T29" fmla="*/ 101 h 177"/>
                  <a:gd name="T30" fmla="*/ 227 w 227"/>
                  <a:gd name="T31" fmla="*/ 51 h 177"/>
                  <a:gd name="T32" fmla="*/ 177 w 227"/>
                  <a:gd name="T33" fmla="*/ 51 h 177"/>
                  <a:gd name="T34" fmla="*/ 151 w 227"/>
                  <a:gd name="T35" fmla="*/ 51 h 177"/>
                  <a:gd name="T36" fmla="*/ 127 w 227"/>
                  <a:gd name="T37" fmla="*/ 51 h 177"/>
                  <a:gd name="T38" fmla="*/ 127 w 227"/>
                  <a:gd name="T39" fmla="*/ 0 h 177"/>
                  <a:gd name="T40" fmla="*/ 51 w 227"/>
                  <a:gd name="T41" fmla="*/ 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7" h="177">
                    <a:moveTo>
                      <a:pt x="51" y="0"/>
                    </a:moveTo>
                    <a:lnTo>
                      <a:pt x="51" y="51"/>
                    </a:lnTo>
                    <a:lnTo>
                      <a:pt x="51" y="76"/>
                    </a:lnTo>
                    <a:lnTo>
                      <a:pt x="51" y="101"/>
                    </a:lnTo>
                    <a:lnTo>
                      <a:pt x="0" y="101"/>
                    </a:lnTo>
                    <a:lnTo>
                      <a:pt x="0" y="177"/>
                    </a:lnTo>
                    <a:lnTo>
                      <a:pt x="75" y="177"/>
                    </a:lnTo>
                    <a:lnTo>
                      <a:pt x="75" y="127"/>
                    </a:lnTo>
                    <a:lnTo>
                      <a:pt x="101" y="127"/>
                    </a:lnTo>
                    <a:lnTo>
                      <a:pt x="127" y="127"/>
                    </a:lnTo>
                    <a:lnTo>
                      <a:pt x="151" y="127"/>
                    </a:lnTo>
                    <a:lnTo>
                      <a:pt x="151" y="177"/>
                    </a:lnTo>
                    <a:lnTo>
                      <a:pt x="227" y="177"/>
                    </a:lnTo>
                    <a:lnTo>
                      <a:pt x="227" y="127"/>
                    </a:lnTo>
                    <a:lnTo>
                      <a:pt x="227" y="101"/>
                    </a:lnTo>
                    <a:lnTo>
                      <a:pt x="227" y="51"/>
                    </a:lnTo>
                    <a:lnTo>
                      <a:pt x="177" y="51"/>
                    </a:lnTo>
                    <a:lnTo>
                      <a:pt x="151" y="51"/>
                    </a:lnTo>
                    <a:lnTo>
                      <a:pt x="127" y="51"/>
                    </a:lnTo>
                    <a:lnTo>
                      <a:pt x="127" y="0"/>
                    </a:lnTo>
                    <a:lnTo>
                      <a:pt x="5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3"/>
              <p:cNvSpPr>
                <a:spLocks/>
              </p:cNvSpPr>
              <p:nvPr/>
            </p:nvSpPr>
            <p:spPr bwMode="auto">
              <a:xfrm>
                <a:off x="3777" y="2455"/>
                <a:ext cx="126" cy="126"/>
              </a:xfrm>
              <a:custGeom>
                <a:avLst/>
                <a:gdLst>
                  <a:gd name="T0" fmla="*/ 50 w 126"/>
                  <a:gd name="T1" fmla="*/ 0 h 126"/>
                  <a:gd name="T2" fmla="*/ 0 w 126"/>
                  <a:gd name="T3" fmla="*/ 0 h 126"/>
                  <a:gd name="T4" fmla="*/ 0 w 126"/>
                  <a:gd name="T5" fmla="*/ 50 h 126"/>
                  <a:gd name="T6" fmla="*/ 0 w 126"/>
                  <a:gd name="T7" fmla="*/ 76 h 126"/>
                  <a:gd name="T8" fmla="*/ 0 w 126"/>
                  <a:gd name="T9" fmla="*/ 126 h 126"/>
                  <a:gd name="T10" fmla="*/ 76 w 126"/>
                  <a:gd name="T11" fmla="*/ 126 h 126"/>
                  <a:gd name="T12" fmla="*/ 76 w 126"/>
                  <a:gd name="T13" fmla="*/ 76 h 126"/>
                  <a:gd name="T14" fmla="*/ 126 w 126"/>
                  <a:gd name="T15" fmla="*/ 76 h 126"/>
                  <a:gd name="T16" fmla="*/ 126 w 126"/>
                  <a:gd name="T17" fmla="*/ 0 h 126"/>
                  <a:gd name="T18" fmla="*/ 76 w 126"/>
                  <a:gd name="T19" fmla="*/ 0 h 126"/>
                  <a:gd name="T20" fmla="*/ 50 w 126"/>
                  <a:gd name="T2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126">
                    <a:moveTo>
                      <a:pt x="50" y="0"/>
                    </a:moveTo>
                    <a:lnTo>
                      <a:pt x="0" y="0"/>
                    </a:lnTo>
                    <a:lnTo>
                      <a:pt x="0" y="50"/>
                    </a:lnTo>
                    <a:lnTo>
                      <a:pt x="0" y="76"/>
                    </a:lnTo>
                    <a:lnTo>
                      <a:pt x="0" y="126"/>
                    </a:lnTo>
                    <a:lnTo>
                      <a:pt x="76" y="126"/>
                    </a:lnTo>
                    <a:lnTo>
                      <a:pt x="76" y="76"/>
                    </a:lnTo>
                    <a:lnTo>
                      <a:pt x="126" y="76"/>
                    </a:lnTo>
                    <a:lnTo>
                      <a:pt x="126" y="0"/>
                    </a:lnTo>
                    <a:lnTo>
                      <a:pt x="76" y="0"/>
                    </a:lnTo>
                    <a:lnTo>
                      <a:pt x="5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2" name="正方形/長方形 51"/>
          <p:cNvSpPr/>
          <p:nvPr/>
        </p:nvSpPr>
        <p:spPr>
          <a:xfrm>
            <a:off x="1841104" y="2204864"/>
            <a:ext cx="6136232" cy="646331"/>
          </a:xfrm>
          <a:prstGeom prst="rect">
            <a:avLst/>
          </a:prstGeom>
        </p:spPr>
        <p:txBody>
          <a:bodyPr wrap="square">
            <a:spAutoFit/>
          </a:bodyPr>
          <a:lstStyle/>
          <a:p>
            <a:pPr algn="ctr"/>
            <a:r>
              <a:rPr lang="ja-JP" altLang="ja-JP" b="1" dirty="0">
                <a:latin typeface="Arial" panose="020B0604020202020204" pitchFamily="34" charset="0"/>
                <a:ea typeface="ＭＳ Ｐゴシック" panose="020B0600070205080204" pitchFamily="50" charset="-128"/>
                <a:cs typeface="Arial" panose="020B0604020202020204" pitchFamily="34" charset="0"/>
              </a:rPr>
              <a:t>米国人医師による優れた医療でありながら、</a:t>
            </a:r>
            <a:br>
              <a:rPr lang="en-US" altLang="ja-JP" b="1" dirty="0">
                <a:latin typeface="Arial" panose="020B0604020202020204" pitchFamily="34" charset="0"/>
                <a:ea typeface="ＭＳ Ｐゴシック" panose="020B0600070205080204" pitchFamily="50" charset="-128"/>
                <a:cs typeface="Arial" panose="020B0604020202020204" pitchFamily="34" charset="0"/>
              </a:rPr>
            </a:br>
            <a:r>
              <a:rPr lang="ja-JP" altLang="ja-JP" b="1" dirty="0">
                <a:latin typeface="Arial" panose="020B0604020202020204" pitchFamily="34" charset="0"/>
                <a:ea typeface="ＭＳ Ｐゴシック" panose="020B0600070205080204" pitchFamily="50" charset="-128"/>
                <a:cs typeface="Arial" panose="020B0604020202020204" pitchFamily="34" charset="0"/>
              </a:rPr>
              <a:t>欧州の半分以下の価格で受けられる医療を目指している。</a:t>
            </a:r>
            <a:endParaRPr lang="en-US" altLang="ja-JP"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Freeform 7"/>
          <p:cNvSpPr>
            <a:spLocks noEditPoints="1"/>
          </p:cNvSpPr>
          <p:nvPr/>
        </p:nvSpPr>
        <p:spPr bwMode="auto">
          <a:xfrm rot="1056780" flipH="1">
            <a:off x="4063153" y="3145622"/>
            <a:ext cx="1055366" cy="469244"/>
          </a:xfrm>
          <a:custGeom>
            <a:avLst/>
            <a:gdLst>
              <a:gd name="T0" fmla="*/ 1188 w 1808"/>
              <a:gd name="T1" fmla="*/ 580 h 804"/>
              <a:gd name="T2" fmla="*/ 1536 w 1808"/>
              <a:gd name="T3" fmla="*/ 529 h 804"/>
              <a:gd name="T4" fmla="*/ 1624 w 1808"/>
              <a:gd name="T5" fmla="*/ 464 h 804"/>
              <a:gd name="T6" fmla="*/ 1808 w 1808"/>
              <a:gd name="T7" fmla="*/ 488 h 804"/>
              <a:gd name="T8" fmla="*/ 1675 w 1808"/>
              <a:gd name="T9" fmla="*/ 407 h 804"/>
              <a:gd name="T10" fmla="*/ 1774 w 1808"/>
              <a:gd name="T11" fmla="*/ 310 h 804"/>
              <a:gd name="T12" fmla="*/ 1728 w 1808"/>
              <a:gd name="T13" fmla="*/ 288 h 804"/>
              <a:gd name="T14" fmla="*/ 1772 w 1808"/>
              <a:gd name="T15" fmla="*/ 8 h 804"/>
              <a:gd name="T16" fmla="*/ 1696 w 1808"/>
              <a:gd name="T17" fmla="*/ 16 h 804"/>
              <a:gd name="T18" fmla="*/ 1440 w 1808"/>
              <a:gd name="T19" fmla="*/ 289 h 804"/>
              <a:gd name="T20" fmla="*/ 1064 w 1808"/>
              <a:gd name="T21" fmla="*/ 272 h 804"/>
              <a:gd name="T22" fmla="*/ 1204 w 1808"/>
              <a:gd name="T23" fmla="*/ 60 h 804"/>
              <a:gd name="T24" fmla="*/ 812 w 1808"/>
              <a:gd name="T25" fmla="*/ 264 h 804"/>
              <a:gd name="T26" fmla="*/ 276 w 1808"/>
              <a:gd name="T27" fmla="*/ 264 h 804"/>
              <a:gd name="T28" fmla="*/ 76 w 1808"/>
              <a:gd name="T29" fmla="*/ 388 h 804"/>
              <a:gd name="T30" fmla="*/ 12 w 1808"/>
              <a:gd name="T31" fmla="*/ 520 h 804"/>
              <a:gd name="T32" fmla="*/ 120 w 1808"/>
              <a:gd name="T33" fmla="*/ 608 h 804"/>
              <a:gd name="T34" fmla="*/ 604 w 1808"/>
              <a:gd name="T35" fmla="*/ 600 h 804"/>
              <a:gd name="T36" fmla="*/ 1498 w 1808"/>
              <a:gd name="T37" fmla="*/ 788 h 804"/>
              <a:gd name="T38" fmla="*/ 1636 w 1808"/>
              <a:gd name="T39" fmla="*/ 772 h 804"/>
              <a:gd name="T40" fmla="*/ 1188 w 1808"/>
              <a:gd name="T41" fmla="*/ 580 h 804"/>
              <a:gd name="T42" fmla="*/ 1199 w 1808"/>
              <a:gd name="T43" fmla="*/ 366 h 804"/>
              <a:gd name="T44" fmla="*/ 1289 w 1808"/>
              <a:gd name="T45" fmla="*/ 366 h 804"/>
              <a:gd name="T46" fmla="*/ 1289 w 1808"/>
              <a:gd name="T47" fmla="*/ 424 h 804"/>
              <a:gd name="T48" fmla="*/ 1199 w 1808"/>
              <a:gd name="T49" fmla="*/ 424 h 804"/>
              <a:gd name="T50" fmla="*/ 1199 w 1808"/>
              <a:gd name="T51" fmla="*/ 366 h 804"/>
              <a:gd name="T52" fmla="*/ 364 w 1808"/>
              <a:gd name="T53" fmla="*/ 452 h 804"/>
              <a:gd name="T54" fmla="*/ 207 w 1808"/>
              <a:gd name="T55" fmla="*/ 445 h 804"/>
              <a:gd name="T56" fmla="*/ 90 w 1808"/>
              <a:gd name="T57" fmla="*/ 400 h 804"/>
              <a:gd name="T58" fmla="*/ 174 w 1808"/>
              <a:gd name="T59" fmla="*/ 330 h 804"/>
              <a:gd name="T60" fmla="*/ 247 w 1808"/>
              <a:gd name="T61" fmla="*/ 355 h 804"/>
              <a:gd name="T62" fmla="*/ 364 w 1808"/>
              <a:gd name="T63" fmla="*/ 362 h 804"/>
              <a:gd name="T64" fmla="*/ 364 w 1808"/>
              <a:gd name="T65" fmla="*/ 452 h 804"/>
              <a:gd name="T66" fmla="*/ 590 w 1808"/>
              <a:gd name="T67" fmla="*/ 424 h 804"/>
              <a:gd name="T68" fmla="*/ 500 w 1808"/>
              <a:gd name="T69" fmla="*/ 424 h 804"/>
              <a:gd name="T70" fmla="*/ 500 w 1808"/>
              <a:gd name="T71" fmla="*/ 366 h 804"/>
              <a:gd name="T72" fmla="*/ 590 w 1808"/>
              <a:gd name="T73" fmla="*/ 366 h 804"/>
              <a:gd name="T74" fmla="*/ 590 w 1808"/>
              <a:gd name="T75" fmla="*/ 424 h 804"/>
              <a:gd name="T76" fmla="*/ 706 w 1808"/>
              <a:gd name="T77" fmla="*/ 424 h 804"/>
              <a:gd name="T78" fmla="*/ 616 w 1808"/>
              <a:gd name="T79" fmla="*/ 424 h 804"/>
              <a:gd name="T80" fmla="*/ 616 w 1808"/>
              <a:gd name="T81" fmla="*/ 366 h 804"/>
              <a:gd name="T82" fmla="*/ 706 w 1808"/>
              <a:gd name="T83" fmla="*/ 366 h 804"/>
              <a:gd name="T84" fmla="*/ 706 w 1808"/>
              <a:gd name="T85" fmla="*/ 424 h 804"/>
              <a:gd name="T86" fmla="*/ 823 w 1808"/>
              <a:gd name="T87" fmla="*/ 424 h 804"/>
              <a:gd name="T88" fmla="*/ 733 w 1808"/>
              <a:gd name="T89" fmla="*/ 424 h 804"/>
              <a:gd name="T90" fmla="*/ 733 w 1808"/>
              <a:gd name="T91" fmla="*/ 366 h 804"/>
              <a:gd name="T92" fmla="*/ 823 w 1808"/>
              <a:gd name="T93" fmla="*/ 366 h 804"/>
              <a:gd name="T94" fmla="*/ 823 w 1808"/>
              <a:gd name="T95" fmla="*/ 424 h 804"/>
              <a:gd name="T96" fmla="*/ 939 w 1808"/>
              <a:gd name="T97" fmla="*/ 424 h 804"/>
              <a:gd name="T98" fmla="*/ 849 w 1808"/>
              <a:gd name="T99" fmla="*/ 424 h 804"/>
              <a:gd name="T100" fmla="*/ 849 w 1808"/>
              <a:gd name="T101" fmla="*/ 366 h 804"/>
              <a:gd name="T102" fmla="*/ 939 w 1808"/>
              <a:gd name="T103" fmla="*/ 366 h 804"/>
              <a:gd name="T104" fmla="*/ 939 w 1808"/>
              <a:gd name="T105" fmla="*/ 424 h 804"/>
              <a:gd name="T106" fmla="*/ 1056 w 1808"/>
              <a:gd name="T107" fmla="*/ 424 h 804"/>
              <a:gd name="T108" fmla="*/ 966 w 1808"/>
              <a:gd name="T109" fmla="*/ 424 h 804"/>
              <a:gd name="T110" fmla="*/ 966 w 1808"/>
              <a:gd name="T111" fmla="*/ 366 h 804"/>
              <a:gd name="T112" fmla="*/ 1056 w 1808"/>
              <a:gd name="T113" fmla="*/ 366 h 804"/>
              <a:gd name="T114" fmla="*/ 1056 w 1808"/>
              <a:gd name="T115" fmla="*/ 424 h 804"/>
              <a:gd name="T116" fmla="*/ 1172 w 1808"/>
              <a:gd name="T117" fmla="*/ 424 h 804"/>
              <a:gd name="T118" fmla="*/ 1082 w 1808"/>
              <a:gd name="T119" fmla="*/ 424 h 804"/>
              <a:gd name="T120" fmla="*/ 1082 w 1808"/>
              <a:gd name="T121" fmla="*/ 366 h 804"/>
              <a:gd name="T122" fmla="*/ 1172 w 1808"/>
              <a:gd name="T123" fmla="*/ 366 h 804"/>
              <a:gd name="T124" fmla="*/ 1172 w 1808"/>
              <a:gd name="T125" fmla="*/ 424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08" h="804">
                <a:moveTo>
                  <a:pt x="1188" y="580"/>
                </a:moveTo>
                <a:cubicBezTo>
                  <a:pt x="1188" y="580"/>
                  <a:pt x="1476" y="557"/>
                  <a:pt x="1536" y="529"/>
                </a:cubicBezTo>
                <a:cubicBezTo>
                  <a:pt x="1596" y="501"/>
                  <a:pt x="1624" y="464"/>
                  <a:pt x="1624" y="464"/>
                </a:cubicBezTo>
                <a:cubicBezTo>
                  <a:pt x="1808" y="488"/>
                  <a:pt x="1808" y="488"/>
                  <a:pt x="1808" y="488"/>
                </a:cubicBezTo>
                <a:cubicBezTo>
                  <a:pt x="1675" y="407"/>
                  <a:pt x="1675" y="407"/>
                  <a:pt x="1675" y="407"/>
                </a:cubicBezTo>
                <a:cubicBezTo>
                  <a:pt x="1675" y="407"/>
                  <a:pt x="1778" y="346"/>
                  <a:pt x="1774" y="310"/>
                </a:cubicBezTo>
                <a:cubicBezTo>
                  <a:pt x="1770" y="274"/>
                  <a:pt x="1728" y="288"/>
                  <a:pt x="1728" y="288"/>
                </a:cubicBezTo>
                <a:cubicBezTo>
                  <a:pt x="1728" y="288"/>
                  <a:pt x="1780" y="16"/>
                  <a:pt x="1772" y="8"/>
                </a:cubicBezTo>
                <a:cubicBezTo>
                  <a:pt x="1764" y="0"/>
                  <a:pt x="1696" y="16"/>
                  <a:pt x="1696" y="16"/>
                </a:cubicBezTo>
                <a:cubicBezTo>
                  <a:pt x="1660" y="28"/>
                  <a:pt x="1440" y="289"/>
                  <a:pt x="1440" y="289"/>
                </a:cubicBezTo>
                <a:cubicBezTo>
                  <a:pt x="1064" y="272"/>
                  <a:pt x="1064" y="272"/>
                  <a:pt x="1064" y="272"/>
                </a:cubicBezTo>
                <a:cubicBezTo>
                  <a:pt x="1064" y="272"/>
                  <a:pt x="1220" y="76"/>
                  <a:pt x="1204" y="60"/>
                </a:cubicBezTo>
                <a:cubicBezTo>
                  <a:pt x="1188" y="44"/>
                  <a:pt x="812" y="264"/>
                  <a:pt x="812" y="264"/>
                </a:cubicBezTo>
                <a:cubicBezTo>
                  <a:pt x="812" y="264"/>
                  <a:pt x="340" y="260"/>
                  <a:pt x="276" y="264"/>
                </a:cubicBezTo>
                <a:cubicBezTo>
                  <a:pt x="212" y="268"/>
                  <a:pt x="152" y="316"/>
                  <a:pt x="76" y="388"/>
                </a:cubicBezTo>
                <a:cubicBezTo>
                  <a:pt x="0" y="460"/>
                  <a:pt x="12" y="520"/>
                  <a:pt x="12" y="520"/>
                </a:cubicBezTo>
                <a:cubicBezTo>
                  <a:pt x="12" y="541"/>
                  <a:pt x="60" y="592"/>
                  <a:pt x="120" y="608"/>
                </a:cubicBezTo>
                <a:cubicBezTo>
                  <a:pt x="180" y="624"/>
                  <a:pt x="576" y="600"/>
                  <a:pt x="604" y="600"/>
                </a:cubicBezTo>
                <a:cubicBezTo>
                  <a:pt x="632" y="600"/>
                  <a:pt x="1418" y="780"/>
                  <a:pt x="1498" y="788"/>
                </a:cubicBezTo>
                <a:cubicBezTo>
                  <a:pt x="1578" y="796"/>
                  <a:pt x="1636" y="804"/>
                  <a:pt x="1636" y="772"/>
                </a:cubicBezTo>
                <a:cubicBezTo>
                  <a:pt x="1636" y="740"/>
                  <a:pt x="1188" y="580"/>
                  <a:pt x="1188" y="580"/>
                </a:cubicBezTo>
                <a:close/>
                <a:moveTo>
                  <a:pt x="1199" y="366"/>
                </a:moveTo>
                <a:cubicBezTo>
                  <a:pt x="1289" y="366"/>
                  <a:pt x="1289" y="366"/>
                  <a:pt x="1289" y="366"/>
                </a:cubicBezTo>
                <a:cubicBezTo>
                  <a:pt x="1289" y="424"/>
                  <a:pt x="1289" y="424"/>
                  <a:pt x="1289" y="424"/>
                </a:cubicBezTo>
                <a:cubicBezTo>
                  <a:pt x="1199" y="424"/>
                  <a:pt x="1199" y="424"/>
                  <a:pt x="1199" y="424"/>
                </a:cubicBezTo>
                <a:lnTo>
                  <a:pt x="1199" y="366"/>
                </a:lnTo>
                <a:close/>
                <a:moveTo>
                  <a:pt x="364" y="452"/>
                </a:moveTo>
                <a:cubicBezTo>
                  <a:pt x="364" y="452"/>
                  <a:pt x="257" y="457"/>
                  <a:pt x="207" y="445"/>
                </a:cubicBezTo>
                <a:cubicBezTo>
                  <a:pt x="157" y="433"/>
                  <a:pt x="90" y="400"/>
                  <a:pt x="90" y="400"/>
                </a:cubicBezTo>
                <a:cubicBezTo>
                  <a:pt x="174" y="330"/>
                  <a:pt x="174" y="330"/>
                  <a:pt x="174" y="330"/>
                </a:cubicBezTo>
                <a:cubicBezTo>
                  <a:pt x="174" y="330"/>
                  <a:pt x="197" y="353"/>
                  <a:pt x="247" y="355"/>
                </a:cubicBezTo>
                <a:cubicBezTo>
                  <a:pt x="297" y="357"/>
                  <a:pt x="364" y="362"/>
                  <a:pt x="364" y="362"/>
                </a:cubicBezTo>
                <a:lnTo>
                  <a:pt x="364" y="452"/>
                </a:lnTo>
                <a:close/>
                <a:moveTo>
                  <a:pt x="590" y="424"/>
                </a:moveTo>
                <a:cubicBezTo>
                  <a:pt x="500" y="424"/>
                  <a:pt x="500" y="424"/>
                  <a:pt x="500" y="424"/>
                </a:cubicBezTo>
                <a:cubicBezTo>
                  <a:pt x="500" y="366"/>
                  <a:pt x="500" y="366"/>
                  <a:pt x="500" y="366"/>
                </a:cubicBezTo>
                <a:cubicBezTo>
                  <a:pt x="590" y="366"/>
                  <a:pt x="590" y="366"/>
                  <a:pt x="590" y="366"/>
                </a:cubicBezTo>
                <a:lnTo>
                  <a:pt x="590" y="424"/>
                </a:lnTo>
                <a:close/>
                <a:moveTo>
                  <a:pt x="706" y="424"/>
                </a:moveTo>
                <a:cubicBezTo>
                  <a:pt x="616" y="424"/>
                  <a:pt x="616" y="424"/>
                  <a:pt x="616" y="424"/>
                </a:cubicBezTo>
                <a:cubicBezTo>
                  <a:pt x="616" y="366"/>
                  <a:pt x="616" y="366"/>
                  <a:pt x="616" y="366"/>
                </a:cubicBezTo>
                <a:cubicBezTo>
                  <a:pt x="706" y="366"/>
                  <a:pt x="706" y="366"/>
                  <a:pt x="706" y="366"/>
                </a:cubicBezTo>
                <a:lnTo>
                  <a:pt x="706" y="424"/>
                </a:lnTo>
                <a:close/>
                <a:moveTo>
                  <a:pt x="823" y="424"/>
                </a:moveTo>
                <a:cubicBezTo>
                  <a:pt x="733" y="424"/>
                  <a:pt x="733" y="424"/>
                  <a:pt x="733" y="424"/>
                </a:cubicBezTo>
                <a:cubicBezTo>
                  <a:pt x="733" y="366"/>
                  <a:pt x="733" y="366"/>
                  <a:pt x="733" y="366"/>
                </a:cubicBezTo>
                <a:cubicBezTo>
                  <a:pt x="823" y="366"/>
                  <a:pt x="823" y="366"/>
                  <a:pt x="823" y="366"/>
                </a:cubicBezTo>
                <a:lnTo>
                  <a:pt x="823" y="424"/>
                </a:lnTo>
                <a:close/>
                <a:moveTo>
                  <a:pt x="939" y="424"/>
                </a:moveTo>
                <a:cubicBezTo>
                  <a:pt x="849" y="424"/>
                  <a:pt x="849" y="424"/>
                  <a:pt x="849" y="424"/>
                </a:cubicBezTo>
                <a:cubicBezTo>
                  <a:pt x="849" y="366"/>
                  <a:pt x="849" y="366"/>
                  <a:pt x="849" y="366"/>
                </a:cubicBezTo>
                <a:cubicBezTo>
                  <a:pt x="939" y="366"/>
                  <a:pt x="939" y="366"/>
                  <a:pt x="939" y="366"/>
                </a:cubicBezTo>
                <a:lnTo>
                  <a:pt x="939" y="424"/>
                </a:lnTo>
                <a:close/>
                <a:moveTo>
                  <a:pt x="1056" y="424"/>
                </a:moveTo>
                <a:cubicBezTo>
                  <a:pt x="966" y="424"/>
                  <a:pt x="966" y="424"/>
                  <a:pt x="966" y="424"/>
                </a:cubicBezTo>
                <a:cubicBezTo>
                  <a:pt x="966" y="366"/>
                  <a:pt x="966" y="366"/>
                  <a:pt x="966" y="366"/>
                </a:cubicBezTo>
                <a:cubicBezTo>
                  <a:pt x="1056" y="366"/>
                  <a:pt x="1056" y="366"/>
                  <a:pt x="1056" y="366"/>
                </a:cubicBezTo>
                <a:lnTo>
                  <a:pt x="1056" y="424"/>
                </a:lnTo>
                <a:close/>
                <a:moveTo>
                  <a:pt x="1172" y="424"/>
                </a:moveTo>
                <a:cubicBezTo>
                  <a:pt x="1082" y="424"/>
                  <a:pt x="1082" y="424"/>
                  <a:pt x="1082" y="424"/>
                </a:cubicBezTo>
                <a:cubicBezTo>
                  <a:pt x="1082" y="366"/>
                  <a:pt x="1082" y="366"/>
                  <a:pt x="1082" y="366"/>
                </a:cubicBezTo>
                <a:cubicBezTo>
                  <a:pt x="1172" y="366"/>
                  <a:pt x="1172" y="366"/>
                  <a:pt x="1172" y="366"/>
                </a:cubicBezTo>
                <a:lnTo>
                  <a:pt x="1172" y="424"/>
                </a:lnTo>
                <a:close/>
              </a:path>
            </a:pathLst>
          </a:custGeom>
          <a:solidFill>
            <a:srgbClr val="5F8A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6"/>
          <p:cNvSpPr>
            <a:spLocks/>
          </p:cNvSpPr>
          <p:nvPr/>
        </p:nvSpPr>
        <p:spPr bwMode="auto">
          <a:xfrm>
            <a:off x="2720752" y="3717032"/>
            <a:ext cx="3384376" cy="892432"/>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gs>
            </a:gsLst>
            <a:lin ang="108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04728" y="4653136"/>
            <a:ext cx="4032448" cy="1697672"/>
          </a:xfrm>
          <a:prstGeom prst="roundRect">
            <a:avLst>
              <a:gd name="adj" fmla="val 9097"/>
            </a:avLst>
          </a:prstGeom>
          <a:solidFill>
            <a:srgbClr val="AFE6F7">
              <a:alpha val="50000"/>
            </a:srgbClr>
          </a:solidFill>
        </p:spPr>
        <p:txBody>
          <a:bodyPr wrap="square" lIns="180000" anchor="ctr">
            <a:noAutofit/>
          </a:bodyPr>
          <a:lstStyle/>
          <a:p>
            <a:r>
              <a:rPr lang="en-US" altLang="ja-JP" sz="1600" dirty="0">
                <a:latin typeface="Arial Black" panose="020B0A04020102020204" pitchFamily="34" charset="0"/>
                <a:ea typeface="ＭＳ Ｐゴシック" panose="020B0600070205080204" pitchFamily="50" charset="-128"/>
                <a:cs typeface="Arial" panose="020B0604020202020204" pitchFamily="34" charset="0"/>
              </a:rPr>
              <a:t>2010</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年には、</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医療渡航</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で</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約</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万人</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がフィリピンを訪れたとされ、</a:t>
            </a:r>
            <a:br>
              <a:rPr lang="en-US" altLang="ja-JP" sz="1600" dirty="0">
                <a:latin typeface="Arial" panose="020B0604020202020204" pitchFamily="34" charset="0"/>
                <a:ea typeface="ＭＳ Ｐゴシック" panose="020B0600070205080204" pitchFamily="50" charset="-128"/>
                <a:cs typeface="Arial" panose="020B0604020202020204" pitchFamily="34" charset="0"/>
              </a:rPr>
            </a:b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世界</a:t>
            </a:r>
            <a:r>
              <a:rPr lang="en-US" altLang="ja-JP" sz="3200" dirty="0">
                <a:latin typeface="Arial Black" panose="020B0A04020102020204" pitchFamily="34" charset="0"/>
                <a:ea typeface="ＭＳ Ｐゴシック" panose="020B0600070205080204" pitchFamily="50" charset="-128"/>
                <a:cs typeface="Arial" panose="020B0604020202020204" pitchFamily="34" charset="0"/>
              </a:rPr>
              <a:t>8</a:t>
            </a:r>
            <a:r>
              <a:rPr lang="ja-JP" altLang="ja-JP" sz="2000" dirty="0">
                <a:latin typeface="HGP創英角ｺﾞｼｯｸUB" panose="020B0900000000000000" pitchFamily="50" charset="-128"/>
                <a:ea typeface="HGP創英角ｺﾞｼｯｸUB" panose="020B0900000000000000" pitchFamily="50" charset="-128"/>
                <a:cs typeface="Arial" panose="020B0604020202020204" pitchFamily="34" charset="0"/>
              </a:rPr>
              <a:t>位</a:t>
            </a:r>
            <a:r>
              <a:rPr lang="ja-JP" altLang="ja-JP" sz="1600" dirty="0">
                <a:latin typeface="Arial" panose="020B0604020202020204" pitchFamily="34" charset="0"/>
                <a:ea typeface="ＭＳ Ｐゴシック" panose="020B0600070205080204" pitchFamily="50" charset="-128"/>
                <a:cs typeface="Arial" panose="020B0604020202020204" pitchFamily="34" charset="0"/>
              </a:rPr>
              <a:t>にランキングされている</a:t>
            </a:r>
            <a:r>
              <a:rPr lang="ja-JP" altLang="en-US" sz="16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600" dirty="0"/>
          </a:p>
        </p:txBody>
      </p:sp>
      <p:sp>
        <p:nvSpPr>
          <p:cNvPr id="58" name="テキスト ボックス 57"/>
          <p:cNvSpPr txBox="1"/>
          <p:nvPr/>
        </p:nvSpPr>
        <p:spPr>
          <a:xfrm>
            <a:off x="200472" y="6525344"/>
            <a:ext cx="9289032" cy="213860"/>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err="1"/>
              <a:t>Churnrtai</a:t>
            </a:r>
            <a:r>
              <a:rPr lang="en-US" altLang="ja-JP" sz="800" dirty="0"/>
              <a:t> </a:t>
            </a:r>
            <a:r>
              <a:rPr lang="en-US" altLang="ja-JP" sz="800" dirty="0" err="1"/>
              <a:t>Kanchanachitra</a:t>
            </a:r>
            <a:r>
              <a:rPr lang="en-US" altLang="ja-JP" sz="800" dirty="0"/>
              <a:t>, et al., “Human Resources for Health in </a:t>
            </a:r>
            <a:r>
              <a:rPr lang="en-US" altLang="ja-JP" sz="800" dirty="0" err="1"/>
              <a:t>Sountheast</a:t>
            </a:r>
            <a:r>
              <a:rPr lang="en-US" altLang="ja-JP" sz="800" dirty="0"/>
              <a:t> Asia: Shortages, distributional challenges, and international trade in health services” (2011)</a:t>
            </a:r>
            <a:r>
              <a:rPr lang="ja-JP" altLang="en-US" sz="800" dirty="0" err="1"/>
              <a:t>、</a:t>
            </a:r>
            <a:r>
              <a:rPr lang="en-US" altLang="ja-JP" sz="800" dirty="0"/>
              <a:t>Oscar F. </a:t>
            </a:r>
            <a:r>
              <a:rPr lang="en-US" altLang="ja-JP" sz="800" dirty="0" err="1"/>
              <a:t>Picazo</a:t>
            </a:r>
            <a:r>
              <a:rPr lang="en-US" altLang="ja-JP" sz="800" dirty="0"/>
              <a:t>, “Medical Tourism in the Philippines: Market Profile, Benchmarking Exercise, and S.W.O.T. Analysis” (2013)</a:t>
            </a:r>
            <a:endParaRPr lang="ja-JP" altLang="ja-JP" sz="800" dirty="0"/>
          </a:p>
        </p:txBody>
      </p:sp>
    </p:spTree>
    <p:extLst>
      <p:ext uri="{BB962C8B-B14F-4D97-AF65-F5344CB8AC3E}">
        <p14:creationId xmlns:p14="http://schemas.microsoft.com/office/powerpoint/2010/main" val="1845654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extLst>
              <p:ext uri="{D42A27DB-BD31-4B8C-83A1-F6EECF244321}">
                <p14:modId xmlns:p14="http://schemas.microsoft.com/office/powerpoint/2010/main" val="10940763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16" imgW="270" imgH="270" progId="TCLayout.ActiveDocument.1">
                  <p:embed/>
                </p:oleObj>
              </mc:Choice>
              <mc:Fallback>
                <p:oleObj name="think-cell Slide" r:id="rId216" imgW="270" imgH="270" progId="TCLayout.ActiveDocument.1">
                  <p:embed/>
                  <p:pic>
                    <p:nvPicPr>
                      <p:cNvPr id="7" name="オブジェクト 6" hidden="1"/>
                      <p:cNvPicPr>
                        <a:picLocks noChangeAspect="1" noChangeArrowheads="1"/>
                      </p:cNvPicPr>
                      <p:nvPr/>
                    </p:nvPicPr>
                    <p:blipFill>
                      <a:blip r:embed="rId21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人口動態、および人口成長率</a:t>
              </a:r>
              <a:endParaRPr lang="en-US" altLang="ko-KR" sz="1400" dirty="0">
                <a:solidFill>
                  <a:srgbClr val="000000"/>
                </a:solidFill>
                <a:latin typeface="Arial Black" pitchFamily="34" charset="0"/>
                <a:ea typeface="HGP創英角ｺﾞｼｯｸUB" pitchFamily="50" charset="-128"/>
              </a:endParaRPr>
            </a:p>
          </p:txBody>
        </p:sp>
        <p:cxnSp>
          <p:nvCxnSpPr>
            <p:cNvPr id="56" name="直線コネクタ 55"/>
            <p:cNvCxnSpPr/>
            <p:nvPr/>
          </p:nvCxnSpPr>
          <p:spPr>
            <a:xfrm>
              <a:off x="4808984" y="2352882"/>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79298"/>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1.6</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億人弱まで成長する一方で、成長率は</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0.7</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まで減少する見込みである。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2030</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Population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89" name="Chart 388">
            <a:extLst>
              <a:ext uri="{FF2B5EF4-FFF2-40B4-BE49-F238E27FC236}">
                <a16:creationId xmlns:a16="http://schemas.microsoft.com/office/drawing/2014/main" id="{27656B59-A5D7-4886-8FFB-EA8F59AE9EA1}"/>
              </a:ext>
            </a:extLst>
          </p:cNvPr>
          <p:cNvGraphicFramePr/>
          <p:nvPr>
            <p:custDataLst>
              <p:tags r:id="rId4"/>
            </p:custDataLst>
            <p:extLst>
              <p:ext uri="{D42A27DB-BD31-4B8C-83A1-F6EECF244321}">
                <p14:modId xmlns:p14="http://schemas.microsoft.com/office/powerpoint/2010/main" val="1799089575"/>
              </p:ext>
            </p:extLst>
          </p:nvPr>
        </p:nvGraphicFramePr>
        <p:xfrm>
          <a:off x="252413" y="2205038"/>
          <a:ext cx="9377362" cy="1622425"/>
        </p:xfrm>
        <a:graphic>
          <a:graphicData uri="http://schemas.openxmlformats.org/drawingml/2006/chart">
            <c:chart xmlns:c="http://schemas.openxmlformats.org/drawingml/2006/chart" xmlns:r="http://schemas.openxmlformats.org/officeDocument/2006/relationships" r:id="rId218"/>
          </a:graphicData>
        </a:graphic>
      </p:graphicFrame>
      <p:cxnSp>
        <p:nvCxnSpPr>
          <p:cNvPr id="10" name="Straight Connector 9">
            <a:extLst>
              <a:ext uri="{FF2B5EF4-FFF2-40B4-BE49-F238E27FC236}">
                <a16:creationId xmlns:a16="http://schemas.microsoft.com/office/drawing/2014/main" id="{80D183CE-1219-45C4-AE25-C75792AFB162}"/>
              </a:ext>
            </a:extLst>
          </p:cNvPr>
          <p:cNvCxnSpPr/>
          <p:nvPr>
            <p:custDataLst>
              <p:tags r:id="rId5"/>
            </p:custDataLst>
          </p:nvPr>
        </p:nvCxnSpPr>
        <p:spPr bwMode="auto">
          <a:xfrm>
            <a:off x="8035925" y="2638425"/>
            <a:ext cx="0" cy="5302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78" name="Text Placeholder 12"/>
          <p:cNvSpPr>
            <a:spLocks noGrp="1"/>
          </p:cNvSpPr>
          <p:nvPr>
            <p:custDataLst>
              <p:tags r:id="rId6"/>
            </p:custDataLst>
          </p:nvPr>
        </p:nvSpPr>
        <p:spPr bwMode="auto">
          <a:xfrm>
            <a:off x="24860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C4AE68-9FF2-4BD8-8ACF-302003735B1F}" type="datetime'''''''''''''''''''''''''''0''''''''''''''5'''''''''">
              <a:rPr lang="ja-JP" altLang="en-US" sz="1000" b="0"/>
              <a:pPr algn="ctr">
                <a:spcBef>
                  <a:spcPct val="0"/>
                </a:spcBef>
                <a:spcAft>
                  <a:spcPct val="0"/>
                </a:spcAft>
              </a:pPr>
              <a:t>05</a:t>
            </a:fld>
            <a:endParaRPr kumimoji="0" lang="ja-JP" altLang="en-US" sz="1000" b="0" dirty="0">
              <a:sym typeface="+mn-lt"/>
            </a:endParaRPr>
          </a:p>
        </p:txBody>
      </p:sp>
      <p:sp>
        <p:nvSpPr>
          <p:cNvPr id="48" name="Text Placeholder 12"/>
          <p:cNvSpPr>
            <a:spLocks noGrp="1"/>
          </p:cNvSpPr>
          <p:nvPr>
            <p:custDataLst>
              <p:tags r:id="rId7"/>
            </p:custDataLst>
          </p:nvPr>
        </p:nvSpPr>
        <p:spPr bwMode="auto">
          <a:xfrm>
            <a:off x="344488" y="2000250"/>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（百万人）</a:t>
            </a:r>
          </a:p>
        </p:txBody>
      </p:sp>
      <p:sp>
        <p:nvSpPr>
          <p:cNvPr id="42" name="Text Placeholder 12"/>
          <p:cNvSpPr>
            <a:spLocks noGrp="1"/>
          </p:cNvSpPr>
          <p:nvPr>
            <p:custDataLst>
              <p:tags r:id="rId8"/>
            </p:custDataLst>
          </p:nvPr>
        </p:nvSpPr>
        <p:spPr bwMode="auto">
          <a:xfrm>
            <a:off x="41973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14E1EED-E91D-4209-BC5E-9E107AEDB7F5}" type="datetime'''''''''''''''''''''''''''''''''''1''''''''''''''''0'">
              <a:rPr lang="ja-JP" altLang="en-US" sz="1000" b="0"/>
              <a:pPr algn="ctr">
                <a:spcBef>
                  <a:spcPct val="0"/>
                </a:spcBef>
                <a:spcAft>
                  <a:spcPct val="0"/>
                </a:spcAft>
              </a:pPr>
              <a:t>10</a:t>
            </a:fld>
            <a:endParaRPr kumimoji="0" lang="ja-JP" altLang="en-US" sz="1000" b="0" dirty="0">
              <a:sym typeface="+mn-lt"/>
            </a:endParaRPr>
          </a:p>
        </p:txBody>
      </p:sp>
      <p:sp>
        <p:nvSpPr>
          <p:cNvPr id="80" name="Text Placeholder 12"/>
          <p:cNvSpPr>
            <a:spLocks noGrp="1"/>
          </p:cNvSpPr>
          <p:nvPr>
            <p:custDataLst>
              <p:tags r:id="rId9"/>
            </p:custDataLst>
          </p:nvPr>
        </p:nvSpPr>
        <p:spPr bwMode="auto">
          <a:xfrm>
            <a:off x="21447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58BDE03-15B0-438A-ADF3-0D85D0EF1A15}" type="datetime'''''''''''''''''''''''''''''''''''''''0''''''''''4'''''">
              <a:rPr lang="ja-JP" altLang="en-US" sz="1000" b="0"/>
              <a:pPr algn="ctr">
                <a:spcBef>
                  <a:spcPct val="0"/>
                </a:spcBef>
                <a:spcAft>
                  <a:spcPct val="0"/>
                </a:spcAft>
              </a:pPr>
              <a:t>04</a:t>
            </a:fld>
            <a:endParaRPr kumimoji="0" lang="ja-JP" altLang="en-US" sz="1000" b="0" dirty="0">
              <a:sym typeface="+mn-lt"/>
            </a:endParaRPr>
          </a:p>
        </p:txBody>
      </p:sp>
      <p:sp>
        <p:nvSpPr>
          <p:cNvPr id="49" name="Text Placeholder 12"/>
          <p:cNvSpPr>
            <a:spLocks noGrp="1"/>
          </p:cNvSpPr>
          <p:nvPr>
            <p:custDataLst>
              <p:tags r:id="rId10"/>
            </p:custDataLst>
          </p:nvPr>
        </p:nvSpPr>
        <p:spPr bwMode="auto">
          <a:xfrm>
            <a:off x="9283700" y="20002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82" name="Text Placeholder 12"/>
          <p:cNvSpPr>
            <a:spLocks noGrp="1"/>
          </p:cNvSpPr>
          <p:nvPr>
            <p:custDataLst>
              <p:tags r:id="rId11"/>
            </p:custDataLst>
          </p:nvPr>
        </p:nvSpPr>
        <p:spPr bwMode="auto">
          <a:xfrm>
            <a:off x="18018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C6701E-A898-4761-A33C-C5F2B762C261}" type="datetime'''0''''''''3'''''''''''''">
              <a:rPr lang="ja-JP" altLang="en-US" sz="1000" b="0"/>
              <a:pPr algn="ctr">
                <a:spcBef>
                  <a:spcPct val="0"/>
                </a:spcBef>
                <a:spcAft>
                  <a:spcPct val="0"/>
                </a:spcAft>
              </a:pPr>
              <a:t>03</a:t>
            </a:fld>
            <a:endParaRPr kumimoji="0" lang="ja-JP" altLang="en-US" sz="1000" b="0" dirty="0">
              <a:sym typeface="+mn-lt"/>
            </a:endParaRPr>
          </a:p>
        </p:txBody>
      </p:sp>
      <p:sp>
        <p:nvSpPr>
          <p:cNvPr id="85" name="Text Placeholder 12"/>
          <p:cNvSpPr>
            <a:spLocks noGrp="1"/>
          </p:cNvSpPr>
          <p:nvPr>
            <p:custDataLst>
              <p:tags r:id="rId12"/>
            </p:custDataLst>
          </p:nvPr>
        </p:nvSpPr>
        <p:spPr bwMode="auto">
          <a:xfrm>
            <a:off x="706438" y="381476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614E370-FF8E-474B-AD7E-D659AF644BCB}" type="datetime'''''''''2''''0''''''''''''''0''''''''''''''0'''">
              <a:rPr lang="ja-JP" altLang="en-US" sz="1000" b="0"/>
              <a:pPr algn="ctr">
                <a:spcBef>
                  <a:spcPct val="0"/>
                </a:spcBef>
                <a:spcAft>
                  <a:spcPct val="0"/>
                </a:spcAft>
              </a:pPr>
              <a:t>2000</a:t>
            </a:fld>
            <a:endParaRPr kumimoji="0" lang="ja-JP" altLang="en-US" sz="1000" b="0" dirty="0">
              <a:sym typeface="+mn-lt"/>
            </a:endParaRPr>
          </a:p>
        </p:txBody>
      </p:sp>
      <p:sp>
        <p:nvSpPr>
          <p:cNvPr id="84" name="Text Placeholder 12"/>
          <p:cNvSpPr>
            <a:spLocks noGrp="1"/>
          </p:cNvSpPr>
          <p:nvPr>
            <p:custDataLst>
              <p:tags r:id="rId13"/>
            </p:custDataLst>
          </p:nvPr>
        </p:nvSpPr>
        <p:spPr bwMode="auto">
          <a:xfrm>
            <a:off x="11176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7CDC96-33E4-49D8-839F-3B0D83585A67}" type="datetime'0''''''''''''''''''1'''''''''''''''''''''''''''''''''''''">
              <a:rPr lang="ja-JP" altLang="en-US" sz="1000" b="0"/>
              <a:pPr algn="ctr">
                <a:spcBef>
                  <a:spcPct val="0"/>
                </a:spcBef>
                <a:spcAft>
                  <a:spcPct val="0"/>
                </a:spcAft>
              </a:pPr>
              <a:t>01</a:t>
            </a:fld>
            <a:endParaRPr kumimoji="0" lang="ja-JP" altLang="en-US" sz="1000" b="0" dirty="0">
              <a:sym typeface="+mn-lt"/>
            </a:endParaRPr>
          </a:p>
        </p:txBody>
      </p:sp>
      <p:sp>
        <p:nvSpPr>
          <p:cNvPr id="83" name="Text Placeholder 12"/>
          <p:cNvSpPr>
            <a:spLocks noGrp="1"/>
          </p:cNvSpPr>
          <p:nvPr>
            <p:custDataLst>
              <p:tags r:id="rId14"/>
            </p:custDataLst>
          </p:nvPr>
        </p:nvSpPr>
        <p:spPr bwMode="auto">
          <a:xfrm>
            <a:off x="14605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D94357-DDE8-41D3-B8E1-8929029A1A53}" type="datetime'''''''''''''02'''''''''''''''''''''''''''''''''''''''''''">
              <a:rPr lang="ja-JP" altLang="en-US" sz="1000" b="0"/>
              <a:pPr algn="ctr">
                <a:spcBef>
                  <a:spcPct val="0"/>
                </a:spcBef>
                <a:spcAft>
                  <a:spcPct val="0"/>
                </a:spcAft>
              </a:pPr>
              <a:t>02</a:t>
            </a:fld>
            <a:endParaRPr kumimoji="0" lang="ja-JP" altLang="en-US" sz="1000" b="0" dirty="0">
              <a:sym typeface="+mn-lt"/>
            </a:endParaRPr>
          </a:p>
        </p:txBody>
      </p:sp>
      <p:sp>
        <p:nvSpPr>
          <p:cNvPr id="195" name="Text Placeholder 12"/>
          <p:cNvSpPr>
            <a:spLocks noGrp="1"/>
          </p:cNvSpPr>
          <p:nvPr>
            <p:custDataLst>
              <p:tags r:id="rId15"/>
            </p:custDataLst>
          </p:nvPr>
        </p:nvSpPr>
        <p:spPr bwMode="auto">
          <a:xfrm>
            <a:off x="65913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39C518-B58B-4303-ABDF-CED3167BFDD1}" type="datetime'''''''''''''''''''''''''''''1''''''''''''''''''''''''''''''7'">
              <a:rPr lang="ja-JP" altLang="en-US" sz="1000" b="0" smtClean="0"/>
              <a:pPr algn="ctr">
                <a:spcBef>
                  <a:spcPct val="0"/>
                </a:spcBef>
                <a:spcAft>
                  <a:spcPct val="0"/>
                </a:spcAft>
              </a:pPr>
              <a:t>17</a:t>
            </a:fld>
            <a:endParaRPr kumimoji="0" lang="ja-JP" altLang="en-US" sz="1000" b="0" dirty="0">
              <a:sym typeface="+mn-lt"/>
            </a:endParaRPr>
          </a:p>
        </p:txBody>
      </p:sp>
      <p:sp>
        <p:nvSpPr>
          <p:cNvPr id="47" name="Text Placeholder 12"/>
          <p:cNvSpPr>
            <a:spLocks noGrp="1"/>
          </p:cNvSpPr>
          <p:nvPr>
            <p:custDataLst>
              <p:tags r:id="rId16"/>
            </p:custDataLst>
          </p:nvPr>
        </p:nvSpPr>
        <p:spPr bwMode="auto">
          <a:xfrm>
            <a:off x="28289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2A2B7A-B147-41B3-9DF8-ADDEC8F01450}" type="datetime'''''''''''''''''''''''''0''''''''6'''''''''''''''''''''''''''">
              <a:rPr lang="ja-JP" altLang="en-US" sz="1000" b="0"/>
              <a:pPr algn="ctr">
                <a:spcBef>
                  <a:spcPct val="0"/>
                </a:spcBef>
                <a:spcAft>
                  <a:spcPct val="0"/>
                </a:spcAft>
              </a:pPr>
              <a:t>06</a:t>
            </a:fld>
            <a:endParaRPr kumimoji="0" lang="ja-JP" altLang="en-US" sz="1000" b="0" dirty="0">
              <a:sym typeface="+mn-lt"/>
            </a:endParaRPr>
          </a:p>
        </p:txBody>
      </p:sp>
      <p:sp>
        <p:nvSpPr>
          <p:cNvPr id="46" name="Text Placeholder 12"/>
          <p:cNvSpPr>
            <a:spLocks noGrp="1"/>
          </p:cNvSpPr>
          <p:nvPr>
            <p:custDataLst>
              <p:tags r:id="rId17"/>
            </p:custDataLst>
          </p:nvPr>
        </p:nvSpPr>
        <p:spPr bwMode="auto">
          <a:xfrm>
            <a:off x="31702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B796D6-EE30-4F20-ACAA-D2422D6299B2}" type="datetime'''''''''''''''''''''0''''7'''''''''''''''''''''''">
              <a:rPr lang="ja-JP" altLang="en-US" sz="1000" b="0"/>
              <a:pPr algn="ctr">
                <a:spcBef>
                  <a:spcPct val="0"/>
                </a:spcBef>
                <a:spcAft>
                  <a:spcPct val="0"/>
                </a:spcAft>
              </a:pPr>
              <a:t>07</a:t>
            </a:fld>
            <a:endParaRPr kumimoji="0" lang="ja-JP" altLang="en-US" sz="1000" b="0" dirty="0">
              <a:sym typeface="+mn-lt"/>
            </a:endParaRPr>
          </a:p>
        </p:txBody>
      </p:sp>
      <p:sp>
        <p:nvSpPr>
          <p:cNvPr id="41" name="Text Placeholder 12"/>
          <p:cNvSpPr>
            <a:spLocks noGrp="1"/>
          </p:cNvSpPr>
          <p:nvPr>
            <p:custDataLst>
              <p:tags r:id="rId18"/>
            </p:custDataLst>
          </p:nvPr>
        </p:nvSpPr>
        <p:spPr bwMode="auto">
          <a:xfrm>
            <a:off x="35131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2535B86-BB4A-417B-B0C7-9C752CEDB19D}" type="datetime'''''0''''''''''''''''''''8'''''''''''''''''''''''''''''''''">
              <a:rPr lang="ja-JP" altLang="en-US" sz="1000" b="0"/>
              <a:pPr algn="ctr">
                <a:spcBef>
                  <a:spcPct val="0"/>
                </a:spcBef>
                <a:spcAft>
                  <a:spcPct val="0"/>
                </a:spcAft>
              </a:pPr>
              <a:t>08</a:t>
            </a:fld>
            <a:endParaRPr kumimoji="0" lang="ja-JP" altLang="en-US" sz="1000" b="0" dirty="0">
              <a:sym typeface="+mn-lt"/>
            </a:endParaRPr>
          </a:p>
        </p:txBody>
      </p:sp>
      <p:sp>
        <p:nvSpPr>
          <p:cNvPr id="43" name="Text Placeholder 12"/>
          <p:cNvSpPr>
            <a:spLocks noGrp="1"/>
          </p:cNvSpPr>
          <p:nvPr>
            <p:custDataLst>
              <p:tags r:id="rId19"/>
            </p:custDataLst>
          </p:nvPr>
        </p:nvSpPr>
        <p:spPr bwMode="auto">
          <a:xfrm>
            <a:off x="385445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05D953-E140-4D4A-AE50-3F5876E2F23B}" type="datetime'''''''''''''''''''''''''''''0''''''''''''''''''''''9'''''">
              <a:rPr lang="ja-JP" altLang="en-US" sz="1000" b="0"/>
              <a:pPr algn="ctr">
                <a:spcBef>
                  <a:spcPct val="0"/>
                </a:spcBef>
                <a:spcAft>
                  <a:spcPct val="0"/>
                </a:spcAft>
              </a:pPr>
              <a:t>09</a:t>
            </a:fld>
            <a:endParaRPr kumimoji="0" lang="ja-JP" altLang="en-US" sz="1000" b="0" dirty="0">
              <a:sym typeface="+mn-lt"/>
            </a:endParaRPr>
          </a:p>
        </p:txBody>
      </p:sp>
      <p:sp>
        <p:nvSpPr>
          <p:cNvPr id="51" name="Text Placeholder 12"/>
          <p:cNvSpPr>
            <a:spLocks noGrp="1"/>
          </p:cNvSpPr>
          <p:nvPr>
            <p:custDataLst>
              <p:tags r:id="rId20"/>
            </p:custDataLst>
          </p:nvPr>
        </p:nvSpPr>
        <p:spPr bwMode="auto">
          <a:xfrm>
            <a:off x="45386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946BCD-F90F-44CE-ACFA-42BBF6DABDE1}" type="datetime'''''''''1''''1'''''''''''''''''''''''''''''''''''''''''">
              <a:rPr lang="ja-JP" altLang="en-US" sz="1000" b="0"/>
              <a:pPr algn="ctr">
                <a:spcBef>
                  <a:spcPct val="0"/>
                </a:spcBef>
                <a:spcAft>
                  <a:spcPct val="0"/>
                </a:spcAft>
              </a:pPr>
              <a:t>11</a:t>
            </a:fld>
            <a:endParaRPr kumimoji="0" lang="ja-JP" altLang="en-US" sz="1000" b="0" dirty="0">
              <a:sym typeface="+mn-lt"/>
            </a:endParaRPr>
          </a:p>
        </p:txBody>
      </p:sp>
      <p:sp>
        <p:nvSpPr>
          <p:cNvPr id="50" name="Text Placeholder 12"/>
          <p:cNvSpPr>
            <a:spLocks noGrp="1"/>
          </p:cNvSpPr>
          <p:nvPr>
            <p:custDataLst>
              <p:tags r:id="rId21"/>
            </p:custDataLst>
          </p:nvPr>
        </p:nvSpPr>
        <p:spPr bwMode="auto">
          <a:xfrm>
            <a:off x="488156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FE8B08E-88CC-4C76-A441-B0DA6823ECDE}" type="datetime'''''''''''''''''''1''''''''2'''''''''''''''''">
              <a:rPr lang="ja-JP" altLang="en-US" sz="1000" b="0"/>
              <a:pPr algn="ctr">
                <a:spcBef>
                  <a:spcPct val="0"/>
                </a:spcBef>
                <a:spcAft>
                  <a:spcPct val="0"/>
                </a:spcAft>
              </a:pPr>
              <a:t>12</a:t>
            </a:fld>
            <a:endParaRPr kumimoji="0" lang="ja-JP" altLang="en-US" sz="1000" b="0" dirty="0">
              <a:sym typeface="+mn-lt"/>
            </a:endParaRPr>
          </a:p>
        </p:txBody>
      </p:sp>
      <p:sp>
        <p:nvSpPr>
          <p:cNvPr id="44" name="Text Placeholder 12"/>
          <p:cNvSpPr>
            <a:spLocks noGrp="1"/>
          </p:cNvSpPr>
          <p:nvPr>
            <p:custDataLst>
              <p:tags r:id="rId22"/>
            </p:custDataLst>
          </p:nvPr>
        </p:nvSpPr>
        <p:spPr bwMode="auto">
          <a:xfrm>
            <a:off x="52228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26D5F4-9EE4-4AD5-B750-A3D363507366}" type="datetime'''''''''''''''''''''''1''3'''''''''''''''''''''''''''''">
              <a:rPr lang="ja-JP" altLang="en-US" sz="1000" b="0"/>
              <a:pPr algn="ctr">
                <a:spcBef>
                  <a:spcPct val="0"/>
                </a:spcBef>
                <a:spcAft>
                  <a:spcPct val="0"/>
                </a:spcAft>
              </a:pPr>
              <a:t>13</a:t>
            </a:fld>
            <a:endParaRPr kumimoji="0" lang="ja-JP" altLang="en-US" sz="1000" b="0" dirty="0">
              <a:sym typeface="+mn-lt"/>
            </a:endParaRPr>
          </a:p>
        </p:txBody>
      </p:sp>
      <p:sp>
        <p:nvSpPr>
          <p:cNvPr id="45" name="Text Placeholder 12"/>
          <p:cNvSpPr>
            <a:spLocks noGrp="1"/>
          </p:cNvSpPr>
          <p:nvPr>
            <p:custDataLst>
              <p:tags r:id="rId23"/>
            </p:custDataLst>
          </p:nvPr>
        </p:nvSpPr>
        <p:spPr bwMode="auto">
          <a:xfrm>
            <a:off x="556577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41FDAA-7E64-48EB-AB63-DCAD483719E1}" type="datetime'''''''''''''''''''''1''''''''''''''''''''''''''''4'''''''''">
              <a:rPr lang="ja-JP" altLang="en-US" sz="1000" b="0"/>
              <a:pPr algn="ctr">
                <a:spcBef>
                  <a:spcPct val="0"/>
                </a:spcBef>
                <a:spcAft>
                  <a:spcPct val="0"/>
                </a:spcAft>
              </a:pPr>
              <a:t>14</a:t>
            </a:fld>
            <a:endParaRPr kumimoji="0" lang="ja-JP" altLang="en-US" sz="1000" b="0" dirty="0">
              <a:sym typeface="+mn-lt"/>
            </a:endParaRPr>
          </a:p>
        </p:txBody>
      </p:sp>
      <p:sp>
        <p:nvSpPr>
          <p:cNvPr id="77" name="Text Placeholder 12"/>
          <p:cNvSpPr>
            <a:spLocks noGrp="1"/>
          </p:cNvSpPr>
          <p:nvPr>
            <p:custDataLst>
              <p:tags r:id="rId24"/>
            </p:custDataLst>
          </p:nvPr>
        </p:nvSpPr>
        <p:spPr bwMode="auto">
          <a:xfrm>
            <a:off x="59070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463A15-56B3-416C-A0BA-C2FB72E86C1E}" type="datetime'''''''''''''''''''1''''5'''">
              <a:rPr lang="ja-JP" altLang="en-US" sz="1000" b="0"/>
              <a:pPr algn="ctr">
                <a:spcBef>
                  <a:spcPct val="0"/>
                </a:spcBef>
                <a:spcAft>
                  <a:spcPct val="0"/>
                </a:spcAft>
              </a:pPr>
              <a:t>15</a:t>
            </a:fld>
            <a:endParaRPr kumimoji="0" lang="ja-JP" altLang="en-US" sz="1000" b="0" dirty="0">
              <a:sym typeface="+mn-lt"/>
            </a:endParaRPr>
          </a:p>
        </p:txBody>
      </p:sp>
      <p:sp>
        <p:nvSpPr>
          <p:cNvPr id="76" name="Text Placeholder 12"/>
          <p:cNvSpPr>
            <a:spLocks noGrp="1"/>
          </p:cNvSpPr>
          <p:nvPr>
            <p:custDataLst>
              <p:tags r:id="rId25"/>
            </p:custDataLst>
          </p:nvPr>
        </p:nvSpPr>
        <p:spPr bwMode="auto">
          <a:xfrm>
            <a:off x="624998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02CAC04-EBC3-45FD-A603-3C869E04F2F5}" type="datetime'''''''''''''''''1''''''''''''''6'">
              <a:rPr lang="ja-JP" altLang="en-US" sz="1000" b="0"/>
              <a:pPr algn="ctr">
                <a:spcBef>
                  <a:spcPct val="0"/>
                </a:spcBef>
                <a:spcAft>
                  <a:spcPct val="0"/>
                </a:spcAft>
              </a:pPr>
              <a:t>16</a:t>
            </a:fld>
            <a:endParaRPr kumimoji="0" lang="ja-JP" altLang="en-US" sz="1000" b="0" dirty="0">
              <a:sym typeface="+mn-lt"/>
            </a:endParaRPr>
          </a:p>
        </p:txBody>
      </p:sp>
      <p:sp>
        <p:nvSpPr>
          <p:cNvPr id="196" name="Text Placeholder 12"/>
          <p:cNvSpPr>
            <a:spLocks noGrp="1"/>
          </p:cNvSpPr>
          <p:nvPr>
            <p:custDataLst>
              <p:tags r:id="rId26"/>
            </p:custDataLst>
          </p:nvPr>
        </p:nvSpPr>
        <p:spPr bwMode="auto">
          <a:xfrm>
            <a:off x="6934200"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A069BE2-0EB0-463A-A8C5-DF7F3CCD5835}" type="datetime'''''''''''''''''''''''''''''1''''''''''''''''8'''''''''''''''">
              <a:rPr lang="en-US" altLang="en-US" sz="1000" b="0" smtClean="0"/>
              <a:pPr algn="ctr">
                <a:spcBef>
                  <a:spcPct val="0"/>
                </a:spcBef>
                <a:spcAft>
                  <a:spcPct val="0"/>
                </a:spcAft>
              </a:pPr>
              <a:t>18</a:t>
            </a:fld>
            <a:endParaRPr kumimoji="0" lang="ja-JP" altLang="en-US" sz="1000" b="0" dirty="0">
              <a:sym typeface="+mn-lt"/>
            </a:endParaRPr>
          </a:p>
        </p:txBody>
      </p:sp>
      <p:sp>
        <p:nvSpPr>
          <p:cNvPr id="197" name="Text Placeholder 12"/>
          <p:cNvSpPr>
            <a:spLocks noGrp="1"/>
          </p:cNvSpPr>
          <p:nvPr>
            <p:custDataLst>
              <p:tags r:id="rId27"/>
            </p:custDataLst>
          </p:nvPr>
        </p:nvSpPr>
        <p:spPr bwMode="auto">
          <a:xfrm>
            <a:off x="72755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B49BBF-BEB1-4CB4-B464-A8E52B4DE807}" type="datetime'''''''''''''''''''''''1''9'''''''''''''''''''''''''''">
              <a:rPr lang="en-US" altLang="en-US" sz="1000" b="0" smtClean="0"/>
              <a:pPr algn="ctr">
                <a:spcBef>
                  <a:spcPct val="0"/>
                </a:spcBef>
                <a:spcAft>
                  <a:spcPct val="0"/>
                </a:spcAft>
              </a:pPr>
              <a:t>19</a:t>
            </a:fld>
            <a:endParaRPr kumimoji="0" lang="ja-JP" altLang="en-US" sz="1000" b="0" dirty="0">
              <a:sym typeface="+mn-lt"/>
            </a:endParaRPr>
          </a:p>
        </p:txBody>
      </p:sp>
      <p:sp>
        <p:nvSpPr>
          <p:cNvPr id="52" name="Text Placeholder 12"/>
          <p:cNvSpPr>
            <a:spLocks noGrp="1"/>
          </p:cNvSpPr>
          <p:nvPr>
            <p:custDataLst>
              <p:tags r:id="rId28"/>
            </p:custDataLst>
          </p:nvPr>
        </p:nvSpPr>
        <p:spPr bwMode="auto">
          <a:xfrm>
            <a:off x="7618413"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BF8376A-2596-4237-A0EB-7B2B2AB5F01F}" type="datetime'''''''''''''''''''''''''''''''''''2''''''''''''''''0'">
              <a:rPr lang="ja-JP" altLang="en-US" sz="1000" b="0"/>
              <a:pPr algn="ctr">
                <a:spcBef>
                  <a:spcPct val="0"/>
                </a:spcBef>
                <a:spcAft>
                  <a:spcPct val="0"/>
                </a:spcAft>
              </a:pPr>
              <a:t>20</a:t>
            </a:fld>
            <a:endParaRPr kumimoji="0" lang="ja-JP" altLang="en-US" sz="1000" b="0" dirty="0">
              <a:sym typeface="+mn-lt"/>
            </a:endParaRPr>
          </a:p>
        </p:txBody>
      </p:sp>
      <p:sp>
        <p:nvSpPr>
          <p:cNvPr id="53" name="Text Placeholder 12"/>
          <p:cNvSpPr>
            <a:spLocks noGrp="1"/>
          </p:cNvSpPr>
          <p:nvPr>
            <p:custDataLst>
              <p:tags r:id="rId29"/>
            </p:custDataLst>
          </p:nvPr>
        </p:nvSpPr>
        <p:spPr bwMode="auto">
          <a:xfrm>
            <a:off x="79597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1BDD25-B6B0-49B9-BB7C-D405F07494DA}" type="datetime'2''''''''''''''''''''''''''1'''''''''''">
              <a:rPr lang="ja-JP" altLang="en-US" sz="1000" b="0" smtClean="0"/>
              <a:pPr/>
              <a:t>21</a:t>
            </a:fld>
            <a:endParaRPr kumimoji="0" lang="ja-JP" altLang="en-US" sz="1000" b="0" dirty="0">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0"/>
            </p:custDataLst>
          </p:nvPr>
        </p:nvSpPr>
        <p:spPr bwMode="auto">
          <a:xfrm>
            <a:off x="8302625"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2754E67-1C3B-46D2-AEC3-B927FC1F9734}" type="datetime'''''''''''''''''''''''''''''''''''''3''''''''''''''''0'''''''">
              <a:rPr kumimoji="0" lang="ja-JP" altLang="en-US" sz="1000" b="0" smtClean="0"/>
              <a:pPr/>
              <a:t>30</a:t>
            </a:fld>
            <a:endParaRPr kumimoji="0" lang="ja-JP" altLang="en-US" sz="1000" b="0" dirty="0">
              <a:sym typeface="+mn-lt"/>
            </a:endParaRPr>
          </a:p>
        </p:txBody>
      </p:sp>
      <p:sp>
        <p:nvSpPr>
          <p:cNvPr id="39" name="Text Placeholder 12"/>
          <p:cNvSpPr>
            <a:spLocks noGrp="1"/>
          </p:cNvSpPr>
          <p:nvPr>
            <p:custDataLst>
              <p:tags r:id="rId31"/>
            </p:custDataLst>
          </p:nvPr>
        </p:nvSpPr>
        <p:spPr bwMode="auto">
          <a:xfrm>
            <a:off x="86439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3CDEE21-36C6-4D9A-B1CB-1318A6D2ACA8}" type="datetime'4''''''''''''''''''''''''0'''''''''''''''''''''''''''''">
              <a:rPr lang="ja-JP" altLang="en-US" sz="1000" b="0"/>
              <a:pPr algn="ctr">
                <a:spcBef>
                  <a:spcPct val="0"/>
                </a:spcBef>
                <a:spcAft>
                  <a:spcPct val="0"/>
                </a:spcAft>
              </a:pPr>
              <a:t>40</a:t>
            </a:fld>
            <a:endParaRPr kumimoji="0" lang="ja-JP" altLang="en-US" sz="1000" b="0" dirty="0">
              <a:sym typeface="+mn-lt"/>
            </a:endParaRPr>
          </a:p>
        </p:txBody>
      </p:sp>
      <p:sp>
        <p:nvSpPr>
          <p:cNvPr id="40" name="Text Placeholder 12"/>
          <p:cNvSpPr>
            <a:spLocks noGrp="1"/>
          </p:cNvSpPr>
          <p:nvPr>
            <p:custDataLst>
              <p:tags r:id="rId32"/>
            </p:custDataLst>
          </p:nvPr>
        </p:nvSpPr>
        <p:spPr bwMode="auto">
          <a:xfrm>
            <a:off x="8986838" y="381476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9B7E0B6-CDED-4006-BBD3-CBA1B27C1185}" type="datetime'''''''''''''''''''''''5''''0'''''''''''''">
              <a:rPr lang="ja-JP" altLang="en-US" sz="1000" b="0"/>
              <a:pPr algn="ctr">
                <a:spcBef>
                  <a:spcPct val="0"/>
                </a:spcBef>
                <a:spcAft>
                  <a:spcPct val="0"/>
                </a:spcAft>
              </a:pPr>
              <a:t>50</a:t>
            </a:fld>
            <a:endParaRPr kumimoji="0" lang="ja-JP" altLang="en-US" sz="1000" b="0" dirty="0">
              <a:sym typeface="+mn-lt"/>
            </a:endParaRPr>
          </a:p>
        </p:txBody>
      </p:sp>
      <p:cxnSp>
        <p:nvCxnSpPr>
          <p:cNvPr id="87" name="Straight Connector 86"/>
          <p:cNvCxnSpPr/>
          <p:nvPr>
            <p:custDataLst>
              <p:tags r:id="rId33"/>
            </p:custDataLst>
          </p:nvPr>
        </p:nvCxnSpPr>
        <p:spPr bwMode="gray">
          <a:xfrm>
            <a:off x="7983538" y="205422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34"/>
            </p:custDataLst>
          </p:nvPr>
        </p:nvSpPr>
        <p:spPr bwMode="gray">
          <a:xfrm>
            <a:off x="8064500" y="219075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88" name="Oval 87"/>
          <p:cNvSpPr/>
          <p:nvPr>
            <p:custDataLst>
              <p:tags r:id="rId35"/>
            </p:custDataLst>
          </p:nvPr>
        </p:nvSpPr>
        <p:spPr bwMode="gray">
          <a:xfrm>
            <a:off x="8072438" y="201612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kumimoji="1" lang="ja-JP" altLang="en-US" sz="1400" dirty="0">
              <a:solidFill>
                <a:srgbClr val="000000"/>
              </a:solidFill>
              <a:latin typeface="Arial" pitchFamily="34" charset="0"/>
              <a:cs typeface="Arial" pitchFamily="34" charset="0"/>
            </a:endParaRPr>
          </a:p>
        </p:txBody>
      </p:sp>
      <p:sp>
        <p:nvSpPr>
          <p:cNvPr id="90" name="Text Placeholder 12"/>
          <p:cNvSpPr>
            <a:spLocks noGrp="1"/>
          </p:cNvSpPr>
          <p:nvPr>
            <p:custDataLst>
              <p:tags r:id="rId36"/>
            </p:custDataLst>
          </p:nvPr>
        </p:nvSpPr>
        <p:spPr bwMode="auto">
          <a:xfrm>
            <a:off x="8294688" y="198278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C73B677C-E409-4D81-B7EA-3A7959124D7A}" type="datetime'人''''''''''''''''''''''口成''''''''''長''''''率''''（''''''％''）'''">
              <a:rPr lang="ja-JP" altLang="en-US" sz="1000" b="0"/>
              <a:pPr>
                <a:spcBef>
                  <a:spcPct val="0"/>
                </a:spcBef>
                <a:spcAft>
                  <a:spcPct val="0"/>
                </a:spcAft>
              </a:pPr>
              <a:t>人口成長率（％）</a:t>
            </a:fld>
            <a:endParaRPr kumimoji="0" lang="ja-JP" altLang="en-US" sz="1000" b="0" dirty="0">
              <a:sym typeface="+mn-lt"/>
            </a:endParaRPr>
          </a:p>
        </p:txBody>
      </p:sp>
      <p:sp>
        <p:nvSpPr>
          <p:cNvPr id="89" name="Text Placeholder 12"/>
          <p:cNvSpPr>
            <a:spLocks noGrp="1"/>
          </p:cNvSpPr>
          <p:nvPr>
            <p:custDataLst>
              <p:tags r:id="rId37"/>
            </p:custDataLst>
          </p:nvPr>
        </p:nvSpPr>
        <p:spPr bwMode="auto">
          <a:xfrm>
            <a:off x="8294688" y="218598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0593714D-6E6F-42A2-AD49-28D29BD94B3C}" type="datetime'''総計（''''''''''''百''''''''''''''''万''''''''人''''''''''''''''）'">
              <a:rPr lang="zh-TW" altLang="en-US" sz="1000" b="0" smtClean="0"/>
              <a:pPr/>
              <a:t>総計（百万人）</a:t>
            </a:fld>
            <a:endParaRPr kumimoji="0" lang="ja-JP" altLang="en-US" sz="1000" b="0" dirty="0">
              <a:sym typeface="+mn-lt"/>
            </a:endParaRPr>
          </a:p>
        </p:txBody>
      </p:sp>
      <p:cxnSp>
        <p:nvCxnSpPr>
          <p:cNvPr id="287" name="Straight Connector 286">
            <a:extLst>
              <a:ext uri="{FF2B5EF4-FFF2-40B4-BE49-F238E27FC236}">
                <a16:creationId xmlns:a16="http://schemas.microsoft.com/office/drawing/2014/main" id="{7DEEAB08-05F8-4481-A327-4A2B33DB1C45}"/>
              </a:ext>
            </a:extLst>
          </p:cNvPr>
          <p:cNvCxnSpPr/>
          <p:nvPr>
            <p:custDataLst>
              <p:tags r:id="rId38"/>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39"/>
            </p:custDataLst>
          </p:nvPr>
        </p:nvCxnSpPr>
        <p:spPr bwMode="auto">
          <a:xfrm>
            <a:off x="8172450" y="4872038"/>
            <a:ext cx="128588" cy="2222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40"/>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41"/>
            </p:custDataLst>
          </p:nvPr>
        </p:nvCxnSpPr>
        <p:spPr bwMode="auto">
          <a:xfrm>
            <a:off x="7826375" y="57658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42"/>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43"/>
            </p:custDataLst>
          </p:nvPr>
        </p:nvCxnSpPr>
        <p:spPr bwMode="auto">
          <a:xfrm>
            <a:off x="8863012" y="5843588"/>
            <a:ext cx="128588" cy="3333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44"/>
            </p:custDataLst>
          </p:nvPr>
        </p:nvCxnSpPr>
        <p:spPr bwMode="auto">
          <a:xfrm>
            <a:off x="7826375"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45"/>
            </p:custDataLst>
          </p:nvPr>
        </p:nvCxnSpPr>
        <p:spPr bwMode="auto">
          <a:xfrm>
            <a:off x="2295525" y="48529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46"/>
            </p:custDataLst>
          </p:nvPr>
        </p:nvCxnSpPr>
        <p:spPr bwMode="auto">
          <a:xfrm>
            <a:off x="7480300" y="57610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47"/>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48"/>
            </p:custDataLst>
          </p:nvPr>
        </p:nvCxnSpPr>
        <p:spPr bwMode="auto">
          <a:xfrm>
            <a:off x="1603375" y="56769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49"/>
            </p:custDataLst>
          </p:nvPr>
        </p:nvCxnSpPr>
        <p:spPr bwMode="auto">
          <a:xfrm>
            <a:off x="7134225" y="575786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50"/>
            </p:custDataLst>
          </p:nvPr>
        </p:nvCxnSpPr>
        <p:spPr bwMode="auto">
          <a:xfrm>
            <a:off x="1603375" y="48514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51"/>
            </p:custDataLst>
          </p:nvPr>
        </p:nvCxnSpPr>
        <p:spPr bwMode="auto">
          <a:xfrm>
            <a:off x="7134225" y="48656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52"/>
            </p:custDataLst>
          </p:nvPr>
        </p:nvCxnSpPr>
        <p:spPr bwMode="auto">
          <a:xfrm>
            <a:off x="71342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53"/>
            </p:custDataLst>
          </p:nvPr>
        </p:nvCxnSpPr>
        <p:spPr bwMode="auto">
          <a:xfrm>
            <a:off x="6789738" y="48641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Straight Connector 269">
            <a:extLst>
              <a:ext uri="{FF2B5EF4-FFF2-40B4-BE49-F238E27FC236}">
                <a16:creationId xmlns:a16="http://schemas.microsoft.com/office/drawing/2014/main" id="{45A83A54-8EC9-4CA6-9FC4-0D926A02916E}"/>
              </a:ext>
            </a:extLst>
          </p:cNvPr>
          <p:cNvCxnSpPr/>
          <p:nvPr>
            <p:custDataLst>
              <p:tags r:id="rId54"/>
            </p:custDataLst>
          </p:nvPr>
        </p:nvCxnSpPr>
        <p:spPr bwMode="auto">
          <a:xfrm>
            <a:off x="6443663" y="57483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55"/>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56"/>
            </p:custDataLst>
          </p:nvPr>
        </p:nvCxnSpPr>
        <p:spPr bwMode="auto">
          <a:xfrm>
            <a:off x="6097588" y="5741987"/>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57"/>
            </p:custDataLst>
          </p:nvPr>
        </p:nvCxnSpPr>
        <p:spPr bwMode="auto">
          <a:xfrm>
            <a:off x="6097587" y="48625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58"/>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59"/>
            </p:custDataLst>
          </p:nvPr>
        </p:nvCxnSpPr>
        <p:spPr bwMode="auto">
          <a:xfrm>
            <a:off x="5751513" y="573722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60"/>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61"/>
            </p:custDataLst>
          </p:nvPr>
        </p:nvCxnSpPr>
        <p:spPr bwMode="auto">
          <a:xfrm>
            <a:off x="5751513" y="48609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62"/>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63"/>
            </p:custDataLst>
          </p:nvPr>
        </p:nvCxnSpPr>
        <p:spPr bwMode="auto">
          <a:xfrm>
            <a:off x="5407025" y="5730875"/>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64"/>
            </p:custDataLst>
          </p:nvPr>
        </p:nvCxnSpPr>
        <p:spPr bwMode="auto">
          <a:xfrm>
            <a:off x="5407025" y="48593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65"/>
            </p:custDataLst>
          </p:nvPr>
        </p:nvCxnSpPr>
        <p:spPr bwMode="auto">
          <a:xfrm>
            <a:off x="5060950" y="5726113"/>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6"/>
            </p:custDataLst>
          </p:nvPr>
        </p:nvCxnSpPr>
        <p:spPr bwMode="auto">
          <a:xfrm>
            <a:off x="6443662" y="48641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67"/>
            </p:custDataLst>
          </p:nvPr>
        </p:nvCxnSpPr>
        <p:spPr bwMode="auto">
          <a:xfrm>
            <a:off x="1258888" y="5675312"/>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68"/>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69"/>
            </p:custDataLst>
          </p:nvPr>
        </p:nvCxnSpPr>
        <p:spPr bwMode="auto">
          <a:xfrm>
            <a:off x="5060950" y="48593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70"/>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71"/>
            </p:custDataLst>
          </p:nvPr>
        </p:nvCxnSpPr>
        <p:spPr bwMode="auto">
          <a:xfrm>
            <a:off x="4714875" y="48577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72"/>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73"/>
            </p:custDataLst>
          </p:nvPr>
        </p:nvCxnSpPr>
        <p:spPr bwMode="auto">
          <a:xfrm>
            <a:off x="4368800" y="571658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74"/>
            </p:custDataLst>
          </p:nvPr>
        </p:nvCxnSpPr>
        <p:spPr bwMode="auto">
          <a:xfrm>
            <a:off x="8172450" y="5770564"/>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75"/>
            </p:custDataLst>
          </p:nvPr>
        </p:nvCxnSpPr>
        <p:spPr bwMode="auto">
          <a:xfrm>
            <a:off x="1258888" y="48514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76"/>
            </p:custDataLst>
          </p:nvPr>
        </p:nvCxnSpPr>
        <p:spPr bwMode="auto">
          <a:xfrm>
            <a:off x="4368800" y="48577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77"/>
            </p:custDataLst>
          </p:nvPr>
        </p:nvCxnSpPr>
        <p:spPr bwMode="auto">
          <a:xfrm>
            <a:off x="4024313" y="57102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78"/>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79"/>
            </p:custDataLst>
          </p:nvPr>
        </p:nvCxnSpPr>
        <p:spPr bwMode="auto">
          <a:xfrm>
            <a:off x="3332163" y="48545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80"/>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81"/>
            </p:custDataLst>
          </p:nvPr>
        </p:nvCxnSpPr>
        <p:spPr bwMode="auto">
          <a:xfrm>
            <a:off x="3678238" y="570388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82"/>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83"/>
            </p:custDataLst>
          </p:nvPr>
        </p:nvCxnSpPr>
        <p:spPr bwMode="auto">
          <a:xfrm>
            <a:off x="3678238" y="48545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84"/>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85"/>
            </p:custDataLst>
          </p:nvPr>
        </p:nvCxnSpPr>
        <p:spPr bwMode="auto">
          <a:xfrm>
            <a:off x="912813" y="48498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6"/>
            </p:custDataLst>
          </p:nvPr>
        </p:nvCxnSpPr>
        <p:spPr bwMode="auto">
          <a:xfrm>
            <a:off x="3332163" y="5697538"/>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87"/>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88"/>
            </p:custDataLst>
          </p:nvPr>
        </p:nvCxnSpPr>
        <p:spPr bwMode="auto">
          <a:xfrm>
            <a:off x="4714875" y="57213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9"/>
            </p:custDataLst>
          </p:nvPr>
        </p:nvCxnSpPr>
        <p:spPr bwMode="auto">
          <a:xfrm>
            <a:off x="2986088" y="569277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90"/>
            </p:custDataLst>
          </p:nvPr>
        </p:nvCxnSpPr>
        <p:spPr bwMode="auto">
          <a:xfrm>
            <a:off x="2986088" y="48529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91"/>
            </p:custDataLst>
          </p:nvPr>
        </p:nvCxnSpPr>
        <p:spPr bwMode="auto">
          <a:xfrm>
            <a:off x="7480300"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92"/>
            </p:custDataLst>
          </p:nvPr>
        </p:nvCxnSpPr>
        <p:spPr bwMode="auto">
          <a:xfrm>
            <a:off x="912813" y="56721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93"/>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94"/>
            </p:custDataLst>
          </p:nvPr>
        </p:nvCxnSpPr>
        <p:spPr bwMode="auto">
          <a:xfrm>
            <a:off x="2641600" y="568801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95"/>
            </p:custDataLst>
          </p:nvPr>
        </p:nvCxnSpPr>
        <p:spPr bwMode="auto">
          <a:xfrm>
            <a:off x="2641600" y="485298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96"/>
            </p:custDataLst>
          </p:nvPr>
        </p:nvCxnSpPr>
        <p:spPr bwMode="auto">
          <a:xfrm>
            <a:off x="8516938" y="4894263"/>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97"/>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98"/>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99"/>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100"/>
            </p:custDataLst>
          </p:nvPr>
        </p:nvCxnSpPr>
        <p:spPr bwMode="auto">
          <a:xfrm>
            <a:off x="67897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101"/>
            </p:custDataLst>
          </p:nvPr>
        </p:nvCxnSpPr>
        <p:spPr bwMode="auto">
          <a:xfrm>
            <a:off x="4024313" y="48561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102"/>
            </p:custDataLst>
          </p:nvPr>
        </p:nvCxnSpPr>
        <p:spPr bwMode="auto">
          <a:xfrm>
            <a:off x="2295525" y="56848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103"/>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104"/>
            </p:custDataLst>
          </p:nvPr>
        </p:nvCxnSpPr>
        <p:spPr bwMode="auto">
          <a:xfrm>
            <a:off x="6789738" y="575310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105"/>
            </p:custDataLst>
          </p:nvPr>
        </p:nvCxnSpPr>
        <p:spPr bwMode="auto">
          <a:xfrm>
            <a:off x="1949450" y="5680076"/>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106"/>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107"/>
            </p:custDataLst>
          </p:nvPr>
        </p:nvCxnSpPr>
        <p:spPr bwMode="auto">
          <a:xfrm>
            <a:off x="1949450" y="48514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108"/>
            </p:custDataLst>
          </p:nvPr>
        </p:nvCxnSpPr>
        <p:spPr bwMode="auto">
          <a:xfrm>
            <a:off x="8516938" y="5807075"/>
            <a:ext cx="128588" cy="3651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09"/>
            </p:custDataLst>
          </p:nvPr>
        </p:nvCxnSpPr>
        <p:spPr bwMode="auto">
          <a:xfrm>
            <a:off x="8863013" y="4921250"/>
            <a:ext cx="128588" cy="269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67" name="Chart 366">
            <a:extLst>
              <a:ext uri="{FF2B5EF4-FFF2-40B4-BE49-F238E27FC236}">
                <a16:creationId xmlns:a16="http://schemas.microsoft.com/office/drawing/2014/main" id="{BB1591E5-5784-4DB3-88CE-E8A3AFD8F557}"/>
              </a:ext>
            </a:extLst>
          </p:cNvPr>
          <p:cNvGraphicFramePr/>
          <p:nvPr>
            <p:custDataLst>
              <p:tags r:id="rId110"/>
            </p:custDataLst>
            <p:extLst>
              <p:ext uri="{D42A27DB-BD31-4B8C-83A1-F6EECF244321}">
                <p14:modId xmlns:p14="http://schemas.microsoft.com/office/powerpoint/2010/main" val="2956871353"/>
              </p:ext>
            </p:extLst>
          </p:nvPr>
        </p:nvGraphicFramePr>
        <p:xfrm>
          <a:off x="96838" y="4597400"/>
          <a:ext cx="9436100" cy="1701800"/>
        </p:xfrm>
        <a:graphic>
          <a:graphicData uri="http://schemas.openxmlformats.org/drawingml/2006/chart">
            <c:chart xmlns:c="http://schemas.openxmlformats.org/drawingml/2006/chart" xmlns:r="http://schemas.openxmlformats.org/officeDocument/2006/relationships" r:id="rId219"/>
          </a:graphicData>
        </a:graphic>
      </p:graphicFrame>
      <p:cxnSp>
        <p:nvCxnSpPr>
          <p:cNvPr id="297" name="Straight Connector 296">
            <a:extLst>
              <a:ext uri="{FF2B5EF4-FFF2-40B4-BE49-F238E27FC236}">
                <a16:creationId xmlns:a16="http://schemas.microsoft.com/office/drawing/2014/main" id="{8763E456-4AC8-44E8-903D-41E453A5F021}"/>
              </a:ext>
            </a:extLst>
          </p:cNvPr>
          <p:cNvCxnSpPr/>
          <p:nvPr>
            <p:custDataLst>
              <p:tags r:id="rId111"/>
            </p:custDataLst>
          </p:nvPr>
        </p:nvCxnSpPr>
        <p:spPr bwMode="auto">
          <a:xfrm>
            <a:off x="1149350"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12"/>
            </p:custDataLst>
          </p:nvPr>
        </p:nvCxnSpPr>
        <p:spPr bwMode="auto">
          <a:xfrm>
            <a:off x="183991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13"/>
            </p:custDataLst>
          </p:nvPr>
        </p:nvCxnSpPr>
        <p:spPr bwMode="auto">
          <a:xfrm>
            <a:off x="218598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14"/>
            </p:custDataLst>
          </p:nvPr>
        </p:nvCxnSpPr>
        <p:spPr bwMode="auto">
          <a:xfrm>
            <a:off x="2532063"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15"/>
            </p:custDataLst>
          </p:nvPr>
        </p:nvCxnSpPr>
        <p:spPr bwMode="auto">
          <a:xfrm>
            <a:off x="2878138"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16"/>
            </p:custDataLst>
          </p:nvPr>
        </p:nvCxnSpPr>
        <p:spPr bwMode="auto">
          <a:xfrm>
            <a:off x="3222625"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17"/>
            </p:custDataLst>
          </p:nvPr>
        </p:nvCxnSpPr>
        <p:spPr bwMode="auto">
          <a:xfrm>
            <a:off x="3568700"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18"/>
            </p:custDataLst>
          </p:nvPr>
        </p:nvCxnSpPr>
        <p:spPr bwMode="gray">
          <a:xfrm>
            <a:off x="5988050" y="4772025"/>
            <a:ext cx="0" cy="5715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19"/>
            </p:custDataLst>
          </p:nvPr>
        </p:nvCxnSpPr>
        <p:spPr bwMode="auto">
          <a:xfrm>
            <a:off x="5643563" y="4772025"/>
            <a:ext cx="0" cy="571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Straight Connector 197">
            <a:extLst>
              <a:ext uri="{FF2B5EF4-FFF2-40B4-BE49-F238E27FC236}">
                <a16:creationId xmlns:a16="http://schemas.microsoft.com/office/drawing/2014/main" id="{593303BC-99C4-47BD-9CBA-111D5E9A5C68}"/>
              </a:ext>
            </a:extLst>
          </p:cNvPr>
          <p:cNvCxnSpPr/>
          <p:nvPr>
            <p:custDataLst>
              <p:tags r:id="rId120"/>
            </p:custDataLst>
          </p:nvPr>
        </p:nvCxnSpPr>
        <p:spPr bwMode="auto">
          <a:xfrm>
            <a:off x="7716838"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21"/>
            </p:custDataLst>
          </p:nvPr>
        </p:nvCxnSpPr>
        <p:spPr bwMode="auto">
          <a:xfrm>
            <a:off x="5297488" y="4772026"/>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2"/>
            </p:custDataLst>
          </p:nvPr>
        </p:nvCxnSpPr>
        <p:spPr bwMode="auto">
          <a:xfrm>
            <a:off x="3914775" y="4772025"/>
            <a:ext cx="0" cy="539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3"/>
            </p:custDataLst>
          </p:nvPr>
        </p:nvCxnSpPr>
        <p:spPr bwMode="auto">
          <a:xfrm>
            <a:off x="4260850"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Straight Connector 187">
            <a:extLst>
              <a:ext uri="{FF2B5EF4-FFF2-40B4-BE49-F238E27FC236}">
                <a16:creationId xmlns:a16="http://schemas.microsoft.com/office/drawing/2014/main" id="{72B99852-F8A8-4D85-B0D0-7D9D3C850349}"/>
              </a:ext>
            </a:extLst>
          </p:cNvPr>
          <p:cNvCxnSpPr/>
          <p:nvPr>
            <p:custDataLst>
              <p:tags r:id="rId124"/>
            </p:custDataLst>
          </p:nvPr>
        </p:nvCxnSpPr>
        <p:spPr bwMode="auto">
          <a:xfrm>
            <a:off x="6334125" y="4772025"/>
            <a:ext cx="0" cy="587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25"/>
            </p:custDataLst>
          </p:nvPr>
        </p:nvCxnSpPr>
        <p:spPr bwMode="auto">
          <a:xfrm>
            <a:off x="6680200" y="4772025"/>
            <a:ext cx="0" cy="587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26"/>
            </p:custDataLst>
          </p:nvPr>
        </p:nvCxnSpPr>
        <p:spPr bwMode="auto">
          <a:xfrm>
            <a:off x="1495425" y="4772025"/>
            <a:ext cx="0" cy="523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Straight Connector 188">
            <a:extLst>
              <a:ext uri="{FF2B5EF4-FFF2-40B4-BE49-F238E27FC236}">
                <a16:creationId xmlns:a16="http://schemas.microsoft.com/office/drawing/2014/main" id="{F25D3589-5025-4D27-B207-811EA1B11900}"/>
              </a:ext>
            </a:extLst>
          </p:cNvPr>
          <p:cNvCxnSpPr/>
          <p:nvPr>
            <p:custDataLst>
              <p:tags r:id="rId127"/>
            </p:custDataLst>
          </p:nvPr>
        </p:nvCxnSpPr>
        <p:spPr bwMode="auto">
          <a:xfrm>
            <a:off x="7370763"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Straight Connector 199">
            <a:extLst>
              <a:ext uri="{FF2B5EF4-FFF2-40B4-BE49-F238E27FC236}">
                <a16:creationId xmlns:a16="http://schemas.microsoft.com/office/drawing/2014/main" id="{6DCA7434-4A9B-49EA-A718-54E0CDFDF8F8}"/>
              </a:ext>
            </a:extLst>
          </p:cNvPr>
          <p:cNvCxnSpPr/>
          <p:nvPr>
            <p:custDataLst>
              <p:tags r:id="rId128"/>
            </p:custDataLst>
          </p:nvPr>
        </p:nvCxnSpPr>
        <p:spPr bwMode="auto">
          <a:xfrm>
            <a:off x="80629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AD7ED032-52FC-49DF-BFEC-B025066BB27E}"/>
              </a:ext>
            </a:extLst>
          </p:cNvPr>
          <p:cNvCxnSpPr/>
          <p:nvPr>
            <p:custDataLst>
              <p:tags r:id="rId129"/>
            </p:custDataLst>
          </p:nvPr>
        </p:nvCxnSpPr>
        <p:spPr bwMode="auto">
          <a:xfrm>
            <a:off x="8408988"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7750A4F4-1CDA-4CFB-94EB-538132EDC4CC}"/>
              </a:ext>
            </a:extLst>
          </p:cNvPr>
          <p:cNvCxnSpPr/>
          <p:nvPr>
            <p:custDataLst>
              <p:tags r:id="rId130"/>
            </p:custDataLst>
          </p:nvPr>
        </p:nvCxnSpPr>
        <p:spPr bwMode="auto">
          <a:xfrm>
            <a:off x="8753475"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0" name="Straight Connector 229">
            <a:extLst>
              <a:ext uri="{FF2B5EF4-FFF2-40B4-BE49-F238E27FC236}">
                <a16:creationId xmlns:a16="http://schemas.microsoft.com/office/drawing/2014/main" id="{3E6D6C99-0A1C-4E57-BD82-E15E83CBE236}"/>
              </a:ext>
            </a:extLst>
          </p:cNvPr>
          <p:cNvCxnSpPr/>
          <p:nvPr>
            <p:custDataLst>
              <p:tags r:id="rId131"/>
            </p:custDataLst>
          </p:nvPr>
        </p:nvCxnSpPr>
        <p:spPr bwMode="auto">
          <a:xfrm flipH="1" flipV="1">
            <a:off x="9180513" y="4872038"/>
            <a:ext cx="44450" cy="1285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線コネクタ 15"/>
          <p:cNvCxnSpPr/>
          <p:nvPr>
            <p:custDataLst>
              <p:tags r:id="rId132"/>
            </p:custDataLst>
          </p:nvPr>
        </p:nvCxnSpPr>
        <p:spPr bwMode="auto">
          <a:xfrm>
            <a:off x="7026275" y="4772025"/>
            <a:ext cx="0" cy="58738"/>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3"/>
            </p:custDataLst>
          </p:nvPr>
        </p:nvCxnSpPr>
        <p:spPr bwMode="auto">
          <a:xfrm>
            <a:off x="4951413" y="4772025"/>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34"/>
            </p:custDataLst>
          </p:nvPr>
        </p:nvCxnSpPr>
        <p:spPr bwMode="auto">
          <a:xfrm>
            <a:off x="803275" y="4772025"/>
            <a:ext cx="0" cy="508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35"/>
            </p:custDataLst>
          </p:nvPr>
        </p:nvCxnSpPr>
        <p:spPr bwMode="auto">
          <a:xfrm>
            <a:off x="4605338" y="4772026"/>
            <a:ext cx="0" cy="555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72" name="Text Placeholder 12"/>
          <p:cNvSpPr>
            <a:spLocks noGrp="1"/>
          </p:cNvSpPr>
          <p:nvPr>
            <p:custDataLst>
              <p:tags r:id="rId136"/>
            </p:custDataLst>
          </p:nvPr>
        </p:nvSpPr>
        <p:spPr bwMode="gray">
          <a:xfrm>
            <a:off x="7577138" y="59070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3750DE-9310-4419-9516-F66495EDE25B}" type="datetime'''''''''''''''''''''''''''''''''3''''''''0.9'''''">
              <a:rPr lang="ja-JP" altLang="en-US" sz="1000" b="0" smtClean="0">
                <a:solidFill>
                  <a:schemeClr val="bg1"/>
                </a:solidFill>
                <a:effectLst/>
              </a:rPr>
              <a:pPr/>
              <a:t>30.9</a:t>
            </a:fld>
            <a:endParaRPr kumimoji="0" lang="ja-JP" altLang="en-US" sz="1000" b="0" dirty="0">
              <a:solidFill>
                <a:schemeClr val="bg1"/>
              </a:solidFill>
              <a:sym typeface="+mn-lt"/>
            </a:endParaRPr>
          </a:p>
        </p:txBody>
      </p:sp>
      <p:sp>
        <p:nvSpPr>
          <p:cNvPr id="122" name="Text Placeholder 12"/>
          <p:cNvSpPr>
            <a:spLocks noGrp="1"/>
          </p:cNvSpPr>
          <p:nvPr>
            <p:custDataLst>
              <p:tags r:id="rId137"/>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B37A71F-31FC-4E1A-ACD7-FB4551B1B023}" type="datetime'''''''''2''''''''''''''''''''''''''''''''''''0'''">
              <a:rPr lang="ja-JP" altLang="en-US" sz="1000" b="0" smtClean="0"/>
              <a:pPr/>
              <a:t>20</a:t>
            </a:fld>
            <a:endParaRPr kumimoji="0" lang="ja-JP" altLang="en-US" sz="1000" b="0" dirty="0">
              <a:sym typeface="+mn-lt"/>
            </a:endParaRPr>
          </a:p>
        </p:txBody>
      </p:sp>
      <p:sp>
        <p:nvSpPr>
          <p:cNvPr id="212" name="テキスト プレースホルダ 9"/>
          <p:cNvSpPr>
            <a:spLocks noGrp="1"/>
          </p:cNvSpPr>
          <p:nvPr>
            <p:custDataLst>
              <p:tags r:id="rId138"/>
            </p:custDataLst>
          </p:nvPr>
        </p:nvSpPr>
        <p:spPr bwMode="gray">
          <a:xfrm>
            <a:off x="6540500" y="59007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AB833CF-D93E-4EC5-BE10-F8E5E5BC28F0}" type="datetime'''''''''''''''''''''''''''''3''1''''''.9'''">
              <a:rPr lang="ja-JP" altLang="en-US" sz="1000" smtClean="0">
                <a:solidFill>
                  <a:schemeClr val="bg1"/>
                </a:solidFill>
                <a:effectLst/>
              </a:rPr>
              <a:pPr/>
              <a:t>31.9</a:t>
            </a:fld>
            <a:endParaRPr kumimoji="0" lang="ja-JP" altLang="en-US" sz="1000" dirty="0">
              <a:solidFill>
                <a:schemeClr val="bg1"/>
              </a:solidFill>
              <a:sym typeface="+mn-lt"/>
            </a:endParaRPr>
          </a:p>
        </p:txBody>
      </p:sp>
      <p:sp>
        <p:nvSpPr>
          <p:cNvPr id="120" name="Text Placeholder 12"/>
          <p:cNvSpPr>
            <a:spLocks noGrp="1"/>
          </p:cNvSpPr>
          <p:nvPr>
            <p:custDataLst>
              <p:tags r:id="rId139"/>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74D5B59-A911-4290-B4CA-3337FD5D6CE2}" type="datetime'''''''''1''''''''6'''''''''''''''">
              <a:rPr lang="ja-JP" altLang="en-US" sz="1000" b="0"/>
              <a:pPr algn="ctr">
                <a:spcBef>
                  <a:spcPct val="0"/>
                </a:spcBef>
                <a:spcAft>
                  <a:spcPct val="0"/>
                </a:spcAft>
              </a:pPr>
              <a:t>16</a:t>
            </a:fld>
            <a:endParaRPr kumimoji="0" lang="ja-JP" altLang="en-US" sz="1000" b="0" dirty="0">
              <a:sym typeface="+mn-lt"/>
            </a:endParaRPr>
          </a:p>
        </p:txBody>
      </p:sp>
      <p:sp>
        <p:nvSpPr>
          <p:cNvPr id="152" name="Text Placeholder 12"/>
          <p:cNvSpPr>
            <a:spLocks noGrp="1"/>
          </p:cNvSpPr>
          <p:nvPr>
            <p:custDataLst>
              <p:tags r:id="rId140"/>
            </p:custDataLst>
          </p:nvPr>
        </p:nvSpPr>
        <p:spPr bwMode="gray">
          <a:xfrm>
            <a:off x="7923213" y="52451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B2E38CF-258A-4AAF-A75F-354FF2E032C5}" type="datetime'''''''6''''''''4''''''.''''0'''''''''''''''''''''''''''''">
              <a:rPr lang="ja-JP" altLang="en-US" sz="1000" b="0" smtClean="0">
                <a:effectLst/>
              </a:rPr>
              <a:pPr/>
              <a:t>64.0</a:t>
            </a:fld>
            <a:endParaRPr kumimoji="0" lang="ja-JP" altLang="en-US" sz="1000" b="0" dirty="0">
              <a:sym typeface="+mn-lt"/>
            </a:endParaRPr>
          </a:p>
        </p:txBody>
      </p:sp>
      <p:sp>
        <p:nvSpPr>
          <p:cNvPr id="173" name="Text Placeholder 12"/>
          <p:cNvSpPr>
            <a:spLocks noGrp="1"/>
          </p:cNvSpPr>
          <p:nvPr>
            <p:custDataLst>
              <p:tags r:id="rId141"/>
            </p:custDataLst>
          </p:nvPr>
        </p:nvSpPr>
        <p:spPr bwMode="gray">
          <a:xfrm>
            <a:off x="7923213"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C8B44CC-1C8B-4756-B2B9-AFDC5D4940DC}" type="datetime'''''''''''''''''''''''3''0''''''''''''''.''''''''''''6'''''''">
              <a:rPr lang="ja-JP" altLang="en-US" sz="1000" b="0" smtClean="0">
                <a:solidFill>
                  <a:schemeClr val="bg1"/>
                </a:solidFill>
                <a:effectLst/>
              </a:rPr>
              <a:pPr/>
              <a:t>30.6</a:t>
            </a:fld>
            <a:endParaRPr kumimoji="0" lang="ja-JP" altLang="en-US" sz="1000" b="0" dirty="0">
              <a:solidFill>
                <a:schemeClr val="bg1"/>
              </a:solidFill>
              <a:sym typeface="+mn-lt"/>
            </a:endParaRPr>
          </a:p>
        </p:txBody>
      </p:sp>
      <p:sp>
        <p:nvSpPr>
          <p:cNvPr id="123" name="Text Placeholder 12"/>
          <p:cNvSpPr>
            <a:spLocks noGrp="1"/>
          </p:cNvSpPr>
          <p:nvPr>
            <p:custDataLst>
              <p:tags r:id="rId142"/>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246CAB-33D3-4746-98B1-D6544AE412B8}" type="datetime'''''''2''''''''''''''''''''''1'">
              <a:rPr lang="ja-JP" altLang="en-US" sz="1000" b="0" smtClean="0"/>
              <a:pPr/>
              <a:t>21</a:t>
            </a:fld>
            <a:endParaRPr kumimoji="0" lang="ja-JP" altLang="en-US" sz="1000" b="0" dirty="0">
              <a:sym typeface="+mn-lt"/>
            </a:endParaRPr>
          </a:p>
        </p:txBody>
      </p:sp>
      <p:sp>
        <p:nvSpPr>
          <p:cNvPr id="211" name="テキスト プレースホルダ 9"/>
          <p:cNvSpPr>
            <a:spLocks noGrp="1"/>
          </p:cNvSpPr>
          <p:nvPr>
            <p:custDataLst>
              <p:tags r:id="rId143"/>
            </p:custDataLst>
          </p:nvPr>
        </p:nvSpPr>
        <p:spPr bwMode="gray">
          <a:xfrm>
            <a:off x="6886575" y="59023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F8A96A6-93B3-406A-8BFE-9FFA7EC0284C}" type="datetime'''''''''''3''''''1''''''''''''''''.''6'''''''''''''''''''''">
              <a:rPr lang="ja-JP" altLang="en-US" sz="1000" smtClean="0">
                <a:solidFill>
                  <a:schemeClr val="bg1"/>
                </a:solidFill>
                <a:effectLst/>
              </a:rPr>
              <a:pPr/>
              <a:t>31.6</a:t>
            </a:fld>
            <a:endParaRPr kumimoji="0" lang="ja-JP" altLang="en-US" sz="1000" dirty="0">
              <a:solidFill>
                <a:schemeClr val="bg1"/>
              </a:solidFill>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144"/>
            </p:custDataLst>
          </p:nvPr>
        </p:nvSpPr>
        <p:spPr bwMode="gray">
          <a:xfrm>
            <a:off x="8269288" y="527367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CA4D79-E46F-499D-AFD4-DD15C51B58DB}" type="datetime'''6''''''''''''''5.''''''1'''''''''''''''''''''''">
              <a:rPr lang="ja-JP" altLang="en-US" sz="1000" smtClean="0">
                <a:effectLst/>
              </a:rPr>
              <a:pPr/>
              <a:t>65.1</a:t>
            </a:fld>
            <a:endParaRPr lang="ja-JP" altLang="en-US" sz="1000" dirty="0">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145"/>
            </p:custDataLst>
          </p:nvPr>
        </p:nvSpPr>
        <p:spPr bwMode="gray">
          <a:xfrm>
            <a:off x="8269288" y="59277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B79576-F1BB-484B-8938-B7FE900D33AF}" type="datetime'''2''''8''''''.''''''''''0'''''''''''''''''''''''''''''''''''">
              <a:rPr lang="ja-JP" altLang="en-US" sz="1000" smtClean="0">
                <a:solidFill>
                  <a:schemeClr val="bg1"/>
                </a:solidFill>
                <a:effectLst/>
              </a:rPr>
              <a:pPr/>
              <a:t>28.0</a:t>
            </a:fld>
            <a:endParaRPr lang="ja-JP" altLang="en-US" sz="1000" dirty="0">
              <a:solidFill>
                <a:schemeClr val="bg1"/>
              </a:solidFill>
              <a:sym typeface="+mn-lt"/>
            </a:endParaRPr>
          </a:p>
        </p:txBody>
      </p:sp>
      <p:sp>
        <p:nvSpPr>
          <p:cNvPr id="124" name="Text Placeholder 12"/>
          <p:cNvSpPr>
            <a:spLocks noGrp="1"/>
          </p:cNvSpPr>
          <p:nvPr>
            <p:custDataLst>
              <p:tags r:id="rId146"/>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FDBE6E2-8222-4BD6-8F78-051D45DA7F7F}" type="datetime'''''''''''''''''''''3''''''''0'''''''">
              <a:rPr lang="ja-JP" altLang="en-US" sz="1000" b="0" smtClean="0"/>
              <a:pPr/>
              <a:t>30</a:t>
            </a:fld>
            <a:endParaRPr kumimoji="0" lang="ja-JP" altLang="en-US" sz="1000" b="0" dirty="0">
              <a:sym typeface="+mn-lt"/>
            </a:endParaRPr>
          </a:p>
        </p:txBody>
      </p:sp>
      <p:sp>
        <p:nvSpPr>
          <p:cNvPr id="207" name="Text Placeholder 12"/>
          <p:cNvSpPr>
            <a:spLocks noGrp="1"/>
          </p:cNvSpPr>
          <p:nvPr>
            <p:custDataLst>
              <p:tags r:id="rId147"/>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C9A23-195A-489A-A845-607E2D11F7FE}" type="datetime'''''''''''''''''1''''''''8'''''''''''''''''''''''">
              <a:rPr lang="en-US" altLang="en-US" sz="1000" b="0" smtClean="0"/>
              <a:pPr algn="ctr">
                <a:spcBef>
                  <a:spcPct val="0"/>
                </a:spcBef>
                <a:spcAft>
                  <a:spcPct val="0"/>
                </a:spcAft>
              </a:pPr>
              <a:t>18</a:t>
            </a:fld>
            <a:endParaRPr kumimoji="0" lang="ja-JP" altLang="en-US" sz="1000" b="0" dirty="0">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148"/>
            </p:custDataLst>
          </p:nvPr>
        </p:nvSpPr>
        <p:spPr bwMode="gray">
          <a:xfrm>
            <a:off x="8613775" y="5305425"/>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AE4833-EAAD-47C9-A24F-AC253BD68995}" type="datetime'''''''''''''''''6''''''''''''''''''''''''5.''''''''7'''''">
              <a:rPr lang="ja-JP" altLang="en-US" sz="1000" smtClean="0">
                <a:effectLst/>
              </a:rPr>
              <a:pPr/>
              <a:t>65.7</a:t>
            </a:fld>
            <a:endParaRPr lang="ja-JP" altLang="en-US" sz="1000" dirty="0">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149"/>
            </p:custDataLst>
          </p:nvPr>
        </p:nvSpPr>
        <p:spPr bwMode="gray">
          <a:xfrm>
            <a:off x="8613775" y="5945188"/>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C162BE-D4ED-43B5-ACF4-09FF3BB26281}" type="datetime'''''''''''''''''''2''''''''5''''.''''''''''''''''5'''''''''''">
              <a:rPr lang="ja-JP" altLang="en-US" sz="1000" smtClean="0">
                <a:solidFill>
                  <a:schemeClr val="bg1"/>
                </a:solidFill>
                <a:effectLst/>
              </a:rPr>
              <a:pPr/>
              <a:t>25.5</a:t>
            </a:fld>
            <a:endParaRPr lang="ja-JP" altLang="en-US" sz="1000" dirty="0">
              <a:solidFill>
                <a:schemeClr val="bg1"/>
              </a:solidFill>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150"/>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F001AB-AA60-4139-B91D-B328130CB889}" type="datetime'4''''''''''''''''''''''''''''''''''0'''">
              <a:rPr kumimoji="0" lang="ja-JP" altLang="en-US" sz="1000" b="0" smtClean="0"/>
              <a:pPr/>
              <a:t>40</a:t>
            </a:fld>
            <a:endParaRPr kumimoji="0" lang="ja-JP" altLang="en-US" sz="1000" b="0" dirty="0">
              <a:sym typeface="+mn-lt"/>
            </a:endParaRPr>
          </a:p>
        </p:txBody>
      </p:sp>
      <p:sp>
        <p:nvSpPr>
          <p:cNvPr id="171" name="Text Placeholder 12"/>
          <p:cNvSpPr>
            <a:spLocks noGrp="1"/>
          </p:cNvSpPr>
          <p:nvPr>
            <p:custDataLst>
              <p:tags r:id="rId151"/>
            </p:custDataLst>
          </p:nvPr>
        </p:nvSpPr>
        <p:spPr bwMode="gray">
          <a:xfrm>
            <a:off x="7231063" y="59039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5B2359-193C-4DC5-8B62-58CC2E6B06D4}" type="datetime'''''3''1''.''''''''''''''''''''''''''3'">
              <a:rPr lang="ja-JP" altLang="en-US" sz="1000" b="0" smtClean="0">
                <a:solidFill>
                  <a:schemeClr val="bg1"/>
                </a:solidFill>
                <a:effectLst/>
              </a:rPr>
              <a:pPr/>
              <a:t>31.3</a:t>
            </a:fld>
            <a:endParaRPr kumimoji="0" lang="ja-JP" altLang="en-US" sz="1000" b="0" dirty="0">
              <a:solidFill>
                <a:schemeClr val="bg1"/>
              </a:solidFill>
              <a:sym typeface="+mn-lt"/>
            </a:endParaRPr>
          </a:p>
        </p:txBody>
      </p:sp>
      <p:sp>
        <p:nvSpPr>
          <p:cNvPr id="213" name="テキスト プレースホルダ 9"/>
          <p:cNvSpPr>
            <a:spLocks noGrp="1"/>
          </p:cNvSpPr>
          <p:nvPr>
            <p:custDataLst>
              <p:tags r:id="rId152"/>
            </p:custDataLst>
          </p:nvPr>
        </p:nvSpPr>
        <p:spPr bwMode="gray">
          <a:xfrm>
            <a:off x="6886575" y="5235575"/>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946252-7967-4597-9BF1-27C43A44F29F}" type="datetime'''''''''''''''6''''''''''''''''3''''''''.''''''''5'''''''">
              <a:rPr lang="ja-JP" altLang="en-US" sz="1000" smtClean="0">
                <a:effectLst/>
              </a:rPr>
              <a:pPr/>
              <a:t>63.5</a:t>
            </a:fld>
            <a:endParaRPr kumimoji="0" lang="ja-JP" altLang="en-US" sz="1000" dirty="0">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153"/>
            </p:custDataLst>
          </p:nvPr>
        </p:nvSpPr>
        <p:spPr bwMode="gray">
          <a:xfrm>
            <a:off x="8959850" y="53355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949D7DC-861B-45DD-AE04-EB8B95AA628E}" type="datetime'''6''''''6.''''''''''2'''''''''''''''''''''''">
              <a:rPr lang="ja-JP" altLang="en-US" sz="1000" smtClean="0">
                <a:effectLst/>
              </a:rPr>
              <a:pPr/>
              <a:t>66.2</a:t>
            </a:fld>
            <a:endParaRPr lang="ja-JP" altLang="en-US" sz="1000" dirty="0">
              <a:sym typeface="+mn-lt"/>
            </a:endParaRPr>
          </a:p>
        </p:txBody>
      </p:sp>
      <p:sp>
        <p:nvSpPr>
          <p:cNvPr id="366" name="テキスト プレースホルダ 9">
            <a:extLst>
              <a:ext uri="{FF2B5EF4-FFF2-40B4-BE49-F238E27FC236}">
                <a16:creationId xmlns:a16="http://schemas.microsoft.com/office/drawing/2014/main" id="{064340FC-FC96-41B3-A84F-F977A24282B6}"/>
              </a:ext>
            </a:extLst>
          </p:cNvPr>
          <p:cNvSpPr>
            <a:spLocks noGrp="1"/>
          </p:cNvSpPr>
          <p:nvPr>
            <p:custDataLst>
              <p:tags r:id="rId154"/>
            </p:custDataLst>
          </p:nvPr>
        </p:nvSpPr>
        <p:spPr bwMode="gray">
          <a:xfrm>
            <a:off x="8959850" y="59626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3ED58E-C460-4E2B-ACB7-14E59AB1670E}" type="datetime'''2''''''''''''3.''''''''''''1'''''''''''''">
              <a:rPr lang="ja-JP" altLang="en-US" sz="1000" smtClean="0">
                <a:solidFill>
                  <a:schemeClr val="bg1"/>
                </a:solidFill>
                <a:effectLst/>
                <a:sym typeface="+mn-lt"/>
              </a:rPr>
              <a:pPr marL="0" indent="0" algn="ctr">
                <a:spcBef>
                  <a:spcPct val="0"/>
                </a:spcBef>
                <a:buNone/>
              </a:pPr>
              <a:t>23.1</a:t>
            </a:fld>
            <a:endParaRPr lang="ja-JP" altLang="en-US" sz="1000" dirty="0">
              <a:solidFill>
                <a:schemeClr val="bg1"/>
              </a:solidFill>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155"/>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71B545F-6579-4654-8E3A-0301F40A8AF9}" type="datetime'''''''''5''''''0'''">
              <a:rPr kumimoji="0" lang="ja-JP" altLang="en-US" sz="1000" b="0" smtClean="0"/>
              <a:pPr/>
              <a:t>50</a:t>
            </a:fld>
            <a:endParaRPr kumimoji="0" lang="ja-JP" altLang="en-US" sz="1000" b="0" dirty="0">
              <a:sym typeface="+mn-lt"/>
            </a:endParaRPr>
          </a:p>
        </p:txBody>
      </p:sp>
      <p:sp>
        <p:nvSpPr>
          <p:cNvPr id="125" name="Text Placeholder 12"/>
          <p:cNvSpPr>
            <a:spLocks noGrp="1"/>
          </p:cNvSpPr>
          <p:nvPr>
            <p:custDataLst>
              <p:tags r:id="rId156"/>
            </p:custDataLst>
          </p:nvPr>
        </p:nvSpPr>
        <p:spPr bwMode="auto">
          <a:xfrm>
            <a:off x="9310688" y="4797425"/>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3D14E672-2587-4A15-A85D-F06385583E6C}" type="datetime'''6''5歳''''''以''''''''''''''''''''''''''''''上'''''''">
              <a:rPr lang="ja-JP" altLang="en-US" sz="1000" b="0"/>
              <a:pPr>
                <a:spcBef>
                  <a:spcPct val="0"/>
                </a:spcBef>
                <a:spcAft>
                  <a:spcPct val="0"/>
                </a:spcAft>
              </a:pPr>
              <a:t>65歳以上</a:t>
            </a:fld>
            <a:endParaRPr kumimoji="0" lang="ja-JP" altLang="en-US" sz="1000" b="0" dirty="0">
              <a:sym typeface="+mn-lt"/>
            </a:endParaRPr>
          </a:p>
        </p:txBody>
      </p:sp>
      <p:sp>
        <p:nvSpPr>
          <p:cNvPr id="126" name="Text Placeholder 12"/>
          <p:cNvSpPr>
            <a:spLocks noGrp="1"/>
          </p:cNvSpPr>
          <p:nvPr>
            <p:custDataLst>
              <p:tags r:id="rId157"/>
            </p:custDataLst>
          </p:nvPr>
        </p:nvSpPr>
        <p:spPr bwMode="auto">
          <a:xfrm>
            <a:off x="9310688" y="5335588"/>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A51CF21C-B2CB-4F19-A691-195957F3036E}" type="datetime'''''''''15''''～''''''''''''''''''''''''''''6''''''''''4''歳'''">
              <a:rPr lang="ja-JP" altLang="en-US" sz="1000" b="0"/>
              <a:pPr>
                <a:spcBef>
                  <a:spcPct val="0"/>
                </a:spcBef>
                <a:spcAft>
                  <a:spcPct val="0"/>
                </a:spcAft>
              </a:pPr>
              <a:t>15～64歳</a:t>
            </a:fld>
            <a:endParaRPr kumimoji="0" lang="ja-JP" altLang="en-US" sz="1000" b="0" dirty="0">
              <a:sym typeface="+mn-lt"/>
            </a:endParaRPr>
          </a:p>
        </p:txBody>
      </p:sp>
      <p:sp>
        <p:nvSpPr>
          <p:cNvPr id="127" name="Text Placeholder 12"/>
          <p:cNvSpPr>
            <a:spLocks noGrp="1"/>
          </p:cNvSpPr>
          <p:nvPr>
            <p:custDataLst>
              <p:tags r:id="rId158"/>
            </p:custDataLst>
          </p:nvPr>
        </p:nvSpPr>
        <p:spPr bwMode="auto">
          <a:xfrm>
            <a:off x="9310688" y="59626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fld id="{46DB4CB8-EEAB-4400-8895-D85F23D75D75}" type="datetime'''1''''''''''''''''''''5''''''''''歳未''''''''''''''''''''''満'">
              <a:rPr lang="ja-JP" altLang="en-US" sz="1000" b="0"/>
              <a:pPr>
                <a:spcBef>
                  <a:spcPct val="0"/>
                </a:spcBef>
                <a:spcAft>
                  <a:spcPct val="0"/>
                </a:spcAft>
              </a:pPr>
              <a:t>15歳未満</a:t>
            </a:fld>
            <a:endParaRPr kumimoji="0" lang="ja-JP" altLang="en-US" sz="1000" b="0" dirty="0">
              <a:sym typeface="+mn-lt"/>
            </a:endParaRPr>
          </a:p>
        </p:txBody>
      </p:sp>
      <p:sp>
        <p:nvSpPr>
          <p:cNvPr id="149" name="Text Placeholder 12"/>
          <p:cNvSpPr>
            <a:spLocks noGrp="1"/>
          </p:cNvSpPr>
          <p:nvPr>
            <p:custDataLst>
              <p:tags r:id="rId159"/>
            </p:custDataLst>
          </p:nvPr>
        </p:nvSpPr>
        <p:spPr bwMode="gray">
          <a:xfrm>
            <a:off x="6194425" y="52292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9A2B6D6-45C4-4139-BFB2-0D3A5F009D29}" type="datetime'''''''''''''6''''''''''3''''.''''''''0'''''''''''">
              <a:rPr lang="ja-JP" altLang="en-US" sz="1000" b="0" smtClean="0">
                <a:effectLst/>
              </a:rPr>
              <a:pPr/>
              <a:t>63.0</a:t>
            </a:fld>
            <a:endParaRPr kumimoji="0" lang="ja-JP" altLang="en-US" sz="1000" b="0" dirty="0">
              <a:sym typeface="+mn-lt"/>
            </a:endParaRPr>
          </a:p>
        </p:txBody>
      </p:sp>
      <p:sp>
        <p:nvSpPr>
          <p:cNvPr id="119" name="Text Placeholder 12"/>
          <p:cNvSpPr>
            <a:spLocks noGrp="1"/>
          </p:cNvSpPr>
          <p:nvPr>
            <p:custDataLst>
              <p:tags r:id="rId160"/>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22820E-F5DA-4AE0-B906-5F48A9FE4173}" type="datetime'1''''''''''''''''''''''''''''''''''''''''''''5'''''">
              <a:rPr lang="ja-JP" altLang="en-US" sz="1000" b="0"/>
              <a:pPr algn="ctr">
                <a:spcBef>
                  <a:spcPct val="0"/>
                </a:spcBef>
                <a:spcAft>
                  <a:spcPct val="0"/>
                </a:spcAft>
              </a:pPr>
              <a:t>15</a:t>
            </a:fld>
            <a:endParaRPr kumimoji="0" lang="ja-JP" altLang="en-US" sz="1000" b="0" dirty="0">
              <a:sym typeface="+mn-lt"/>
            </a:endParaRPr>
          </a:p>
        </p:txBody>
      </p:sp>
      <p:sp>
        <p:nvSpPr>
          <p:cNvPr id="148" name="Text Placeholder 12"/>
          <p:cNvSpPr>
            <a:spLocks noGrp="1"/>
          </p:cNvSpPr>
          <p:nvPr>
            <p:custDataLst>
              <p:tags r:id="rId161"/>
            </p:custDataLst>
          </p:nvPr>
        </p:nvSpPr>
        <p:spPr bwMode="gray">
          <a:xfrm>
            <a:off x="5848350" y="52260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53596D-AECB-49A3-A53F-773E1CE90AA6}" type="datetime'''''''''''''6''''''''''''''''''''''''''''2''.''''''''7'">
              <a:rPr lang="ja-JP" altLang="en-US" sz="1000" b="0" smtClean="0">
                <a:effectLst/>
              </a:rPr>
              <a:pPr/>
              <a:t>62.7</a:t>
            </a:fld>
            <a:endParaRPr kumimoji="0" lang="ja-JP" altLang="en-US" sz="1000" b="0" dirty="0">
              <a:sym typeface="+mn-lt"/>
            </a:endParaRPr>
          </a:p>
        </p:txBody>
      </p:sp>
      <p:sp>
        <p:nvSpPr>
          <p:cNvPr id="116" name="Text Placeholder 12"/>
          <p:cNvSpPr>
            <a:spLocks noGrp="1"/>
          </p:cNvSpPr>
          <p:nvPr>
            <p:custDataLst>
              <p:tags r:id="rId162"/>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7DA9588-E833-465B-ACCD-8278ECC47FE8}" type="datetime'''''''''''''''''1''''''''''''''''2'">
              <a:rPr lang="ja-JP" altLang="en-US" sz="1000" b="0"/>
              <a:pPr algn="ctr">
                <a:spcBef>
                  <a:spcPct val="0"/>
                </a:spcBef>
                <a:spcAft>
                  <a:spcPct val="0"/>
                </a:spcAft>
              </a:pPr>
              <a:t>12</a:t>
            </a:fld>
            <a:endParaRPr kumimoji="0" lang="ja-JP" altLang="en-US" sz="1000" b="0" dirty="0">
              <a:sym typeface="+mn-lt"/>
            </a:endParaRPr>
          </a:p>
        </p:txBody>
      </p:sp>
      <p:sp>
        <p:nvSpPr>
          <p:cNvPr id="117" name="Text Placeholder 12"/>
          <p:cNvSpPr>
            <a:spLocks noGrp="1"/>
          </p:cNvSpPr>
          <p:nvPr>
            <p:custDataLst>
              <p:tags r:id="rId163"/>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9698AC8-38A4-4A09-A092-6AD3196646FB}" type="datetime'''''''''''''''''''''''''''''''''''''''''1''''''''''''''''3'''">
              <a:rPr lang="ja-JP" altLang="en-US" sz="1000" b="0"/>
              <a:pPr algn="ctr">
                <a:spcBef>
                  <a:spcPct val="0"/>
                </a:spcBef>
                <a:spcAft>
                  <a:spcPct val="0"/>
                </a:spcAft>
              </a:pPr>
              <a:t>13</a:t>
            </a:fld>
            <a:endParaRPr kumimoji="0" lang="ja-JP" altLang="en-US" sz="1000" b="0" dirty="0">
              <a:sym typeface="+mn-lt"/>
            </a:endParaRPr>
          </a:p>
        </p:txBody>
      </p:sp>
      <p:sp>
        <p:nvSpPr>
          <p:cNvPr id="168" name="Text Placeholder 12"/>
          <p:cNvSpPr>
            <a:spLocks noGrp="1"/>
          </p:cNvSpPr>
          <p:nvPr>
            <p:custDataLst>
              <p:tags r:id="rId164"/>
            </p:custDataLst>
          </p:nvPr>
        </p:nvSpPr>
        <p:spPr bwMode="gray">
          <a:xfrm>
            <a:off x="5503863" y="58928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ADFED2-161F-4DA1-A276-9089E62B92E0}" type="datetime'''''3''''3.''''''''''''''''0'''''''''">
              <a:rPr lang="ja-JP" altLang="en-US" sz="1000" b="0" smtClean="0">
                <a:solidFill>
                  <a:schemeClr val="bg1"/>
                </a:solidFill>
                <a:effectLst/>
              </a:rPr>
              <a:pPr/>
              <a:t>33.0</a:t>
            </a:fld>
            <a:endParaRPr kumimoji="0" lang="ja-JP" altLang="en-US" sz="1000" b="0" dirty="0">
              <a:solidFill>
                <a:schemeClr val="bg1"/>
              </a:solidFill>
              <a:sym typeface="+mn-lt"/>
            </a:endParaRPr>
          </a:p>
        </p:txBody>
      </p:sp>
      <p:sp>
        <p:nvSpPr>
          <p:cNvPr id="164" name="Text Placeholder 12"/>
          <p:cNvSpPr>
            <a:spLocks noGrp="1"/>
          </p:cNvSpPr>
          <p:nvPr>
            <p:custDataLst>
              <p:tags r:id="rId165"/>
            </p:custDataLst>
          </p:nvPr>
        </p:nvSpPr>
        <p:spPr bwMode="gray">
          <a:xfrm>
            <a:off x="4121150" y="58816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F57581-3DEB-401A-AC62-69DC1B55DD84}" type="datetime'''''''''''''34''''''''''''''.''5'''''''''''''''">
              <a:rPr lang="ja-JP" altLang="en-US" sz="1000" b="0" smtClean="0">
                <a:solidFill>
                  <a:schemeClr val="bg1"/>
                </a:solidFill>
                <a:effectLst/>
              </a:rPr>
              <a:pPr/>
              <a:t>34.5</a:t>
            </a:fld>
            <a:endParaRPr kumimoji="0" lang="ja-JP" altLang="en-US" sz="1000" b="0" dirty="0">
              <a:solidFill>
                <a:schemeClr val="bg1"/>
              </a:solidFill>
              <a:sym typeface="+mn-lt"/>
            </a:endParaRPr>
          </a:p>
        </p:txBody>
      </p:sp>
      <p:sp>
        <p:nvSpPr>
          <p:cNvPr id="143" name="Text Placeholder 12"/>
          <p:cNvSpPr>
            <a:spLocks noGrp="1"/>
          </p:cNvSpPr>
          <p:nvPr>
            <p:custDataLst>
              <p:tags r:id="rId166"/>
            </p:custDataLst>
          </p:nvPr>
        </p:nvSpPr>
        <p:spPr bwMode="gray">
          <a:xfrm>
            <a:off x="4121150" y="52101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E170F5A-5079-47B1-82FD-039E730E647B}" type="datetime'''''''''''''''''''''''''''''''''6''''1.''''''2'''''''''''''">
              <a:rPr lang="ja-JP" altLang="en-US" sz="1000" b="0" smtClean="0">
                <a:effectLst/>
              </a:rPr>
              <a:pPr/>
              <a:t>61.2</a:t>
            </a:fld>
            <a:endParaRPr kumimoji="0" lang="ja-JP" altLang="en-US" sz="1000" b="0" dirty="0">
              <a:sym typeface="+mn-lt"/>
            </a:endParaRPr>
          </a:p>
        </p:txBody>
      </p:sp>
      <p:sp>
        <p:nvSpPr>
          <p:cNvPr id="166" name="Text Placeholder 12"/>
          <p:cNvSpPr>
            <a:spLocks noGrp="1"/>
          </p:cNvSpPr>
          <p:nvPr>
            <p:custDataLst>
              <p:tags r:id="rId167"/>
            </p:custDataLst>
          </p:nvPr>
        </p:nvSpPr>
        <p:spPr bwMode="gray">
          <a:xfrm>
            <a:off x="4811713" y="58864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9A9D0DC-FE3A-4E66-8903-55E368EABF87}" type="datetime'3''''3''''''''''.''8'''''''''''''''''''''">
              <a:rPr lang="ja-JP" altLang="en-US" sz="1000" b="0" smtClean="0">
                <a:solidFill>
                  <a:schemeClr val="bg1"/>
                </a:solidFill>
                <a:effectLst/>
              </a:rPr>
              <a:pPr/>
              <a:t>33.8</a:t>
            </a:fld>
            <a:endParaRPr kumimoji="0" lang="ja-JP" altLang="en-US" sz="1000" b="0" dirty="0">
              <a:solidFill>
                <a:schemeClr val="bg1"/>
              </a:solidFill>
              <a:sym typeface="+mn-lt"/>
            </a:endParaRPr>
          </a:p>
        </p:txBody>
      </p:sp>
      <p:sp>
        <p:nvSpPr>
          <p:cNvPr id="162" name="Text Placeholder 12"/>
          <p:cNvSpPr>
            <a:spLocks noGrp="1"/>
          </p:cNvSpPr>
          <p:nvPr>
            <p:custDataLst>
              <p:tags r:id="rId168"/>
            </p:custDataLst>
          </p:nvPr>
        </p:nvSpPr>
        <p:spPr bwMode="gray">
          <a:xfrm>
            <a:off x="3429000" y="58753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C5A0381-0195-44E2-84D1-B20ADD28CDAE}" type="datetime'''''''''''''''''''''''''''3''''5''''.''''4'''''''''''''''">
              <a:rPr lang="ja-JP" altLang="en-US" sz="1000" b="0" smtClean="0">
                <a:solidFill>
                  <a:schemeClr val="bg1"/>
                </a:solidFill>
                <a:effectLst/>
              </a:rPr>
              <a:pPr/>
              <a:t>35.4</a:t>
            </a:fld>
            <a:endParaRPr kumimoji="0" lang="ja-JP" altLang="en-US" sz="1000" b="0" dirty="0">
              <a:solidFill>
                <a:schemeClr val="bg1"/>
              </a:solidFill>
              <a:sym typeface="+mn-lt"/>
            </a:endParaRPr>
          </a:p>
        </p:txBody>
      </p:sp>
      <p:sp>
        <p:nvSpPr>
          <p:cNvPr id="163" name="Text Placeholder 12"/>
          <p:cNvSpPr>
            <a:spLocks noGrp="1"/>
          </p:cNvSpPr>
          <p:nvPr>
            <p:custDataLst>
              <p:tags r:id="rId169"/>
            </p:custDataLst>
          </p:nvPr>
        </p:nvSpPr>
        <p:spPr bwMode="gray">
          <a:xfrm>
            <a:off x="3775075" y="58785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8768FE-ED0A-4B74-96E1-9F7ED34D0D90}" type="datetime'''''''''''''''''''''''3''4''''''''''''''.''9'''''''''''">
              <a:rPr lang="ja-JP" altLang="en-US" sz="1000" b="0" smtClean="0">
                <a:solidFill>
                  <a:schemeClr val="bg1"/>
                </a:solidFill>
                <a:effectLst/>
              </a:rPr>
              <a:pPr/>
              <a:t>34.9</a:t>
            </a:fld>
            <a:endParaRPr kumimoji="0" lang="ja-JP" altLang="en-US" sz="1000" b="0" dirty="0">
              <a:solidFill>
                <a:schemeClr val="bg1"/>
              </a:solidFill>
              <a:sym typeface="+mn-lt"/>
            </a:endParaRPr>
          </a:p>
        </p:txBody>
      </p:sp>
      <p:sp>
        <p:nvSpPr>
          <p:cNvPr id="141" name="Text Placeholder 12"/>
          <p:cNvSpPr>
            <a:spLocks noGrp="1"/>
          </p:cNvSpPr>
          <p:nvPr>
            <p:custDataLst>
              <p:tags r:id="rId170"/>
            </p:custDataLst>
          </p:nvPr>
        </p:nvSpPr>
        <p:spPr bwMode="gray">
          <a:xfrm>
            <a:off x="3429000" y="52022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C6956FE-1E9E-4306-9816-32002F2DFFA1}" type="datetime'''''''''''''''''''''''''''''''6''''''''''0.5'''''''''''''''">
              <a:rPr lang="ja-JP" altLang="en-US" sz="1000" b="0" smtClean="0">
                <a:effectLst/>
              </a:rPr>
              <a:pPr/>
              <a:t>60.5</a:t>
            </a:fld>
            <a:endParaRPr kumimoji="0" lang="ja-JP" altLang="en-US" sz="1000" b="0" dirty="0">
              <a:sym typeface="+mn-lt"/>
            </a:endParaRPr>
          </a:p>
        </p:txBody>
      </p:sp>
      <p:sp>
        <p:nvSpPr>
          <p:cNvPr id="118" name="Text Placeholder 12"/>
          <p:cNvSpPr>
            <a:spLocks noGrp="1"/>
          </p:cNvSpPr>
          <p:nvPr>
            <p:custDataLst>
              <p:tags r:id="rId171"/>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9CAFD-4474-4EA7-9F6D-0A1DC54822BB}" type="datetime'''''''''''''''''''''''''''''''''''''1''''''''4'''''''''''''''">
              <a:rPr lang="ja-JP" altLang="en-US" sz="1000" b="0"/>
              <a:pPr algn="ctr">
                <a:spcBef>
                  <a:spcPct val="0"/>
                </a:spcBef>
                <a:spcAft>
                  <a:spcPct val="0"/>
                </a:spcAft>
              </a:pPr>
              <a:t>14</a:t>
            </a:fld>
            <a:endParaRPr kumimoji="0" lang="ja-JP" altLang="en-US" sz="1000" b="0" dirty="0">
              <a:sym typeface="+mn-lt"/>
            </a:endParaRPr>
          </a:p>
        </p:txBody>
      </p:sp>
      <p:sp>
        <p:nvSpPr>
          <p:cNvPr id="161" name="Text Placeholder 12"/>
          <p:cNvSpPr>
            <a:spLocks noGrp="1"/>
          </p:cNvSpPr>
          <p:nvPr>
            <p:custDataLst>
              <p:tags r:id="rId172"/>
            </p:custDataLst>
          </p:nvPr>
        </p:nvSpPr>
        <p:spPr bwMode="gray">
          <a:xfrm>
            <a:off x="3082925" y="58721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D132FC-4C82-4510-90F8-E3B38AF2C182}" type="datetime'''35''''''''''''''''''''''''''''''''''.8'">
              <a:rPr lang="ja-JP" altLang="en-US" sz="1000" b="0" smtClean="0">
                <a:solidFill>
                  <a:schemeClr val="bg1"/>
                </a:solidFill>
                <a:effectLst/>
              </a:rPr>
              <a:pPr/>
              <a:t>35.8</a:t>
            </a:fld>
            <a:endParaRPr kumimoji="0" lang="ja-JP" altLang="en-US" sz="1000" b="0" dirty="0">
              <a:solidFill>
                <a:schemeClr val="bg1"/>
              </a:solidFill>
              <a:sym typeface="+mn-lt"/>
            </a:endParaRPr>
          </a:p>
        </p:txBody>
      </p:sp>
      <p:sp>
        <p:nvSpPr>
          <p:cNvPr id="114" name="Text Placeholder 12"/>
          <p:cNvSpPr>
            <a:spLocks noGrp="1"/>
          </p:cNvSpPr>
          <p:nvPr>
            <p:custDataLst>
              <p:tags r:id="rId173"/>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4D7184-D3BD-4531-9589-0096F9542DF7}" type="datetime'''''''''''''''''1''''''''''''''''''''''''''''''''''0'">
              <a:rPr lang="ja-JP" altLang="en-US" sz="1000" b="0"/>
              <a:pPr algn="ctr">
                <a:spcBef>
                  <a:spcPct val="0"/>
                </a:spcBef>
                <a:spcAft>
                  <a:spcPct val="0"/>
                </a:spcAft>
              </a:pPr>
              <a:t>10</a:t>
            </a:fld>
            <a:endParaRPr kumimoji="0" lang="ja-JP" altLang="en-US" sz="1000" b="0" dirty="0">
              <a:sym typeface="+mn-lt"/>
            </a:endParaRPr>
          </a:p>
        </p:txBody>
      </p:sp>
      <p:sp>
        <p:nvSpPr>
          <p:cNvPr id="140" name="Text Placeholder 12"/>
          <p:cNvSpPr>
            <a:spLocks noGrp="1"/>
          </p:cNvSpPr>
          <p:nvPr>
            <p:custDataLst>
              <p:tags r:id="rId174"/>
            </p:custDataLst>
          </p:nvPr>
        </p:nvSpPr>
        <p:spPr bwMode="gray">
          <a:xfrm>
            <a:off x="3082925" y="51990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3159836-FD59-4ADF-AD2D-C742B45E2D4D}" type="datetime'''''''''''''''''''''6''''''''0''''''''''''''''''.''''1'">
              <a:rPr lang="ja-JP" altLang="en-US" sz="1000" b="0" smtClean="0">
                <a:effectLst/>
              </a:rPr>
              <a:pPr/>
              <a:t>60.1</a:t>
            </a:fld>
            <a:endParaRPr kumimoji="0" lang="ja-JP" altLang="en-US" sz="1000" b="0" dirty="0">
              <a:sym typeface="+mn-lt"/>
            </a:endParaRPr>
          </a:p>
        </p:txBody>
      </p:sp>
      <p:sp>
        <p:nvSpPr>
          <p:cNvPr id="110" name="Text Placeholder 12"/>
          <p:cNvSpPr>
            <a:spLocks noGrp="1"/>
          </p:cNvSpPr>
          <p:nvPr>
            <p:custDataLst>
              <p:tags r:id="rId175"/>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CC3A514-AD48-4BA1-84A7-13FE707322D3}" type="datetime'''''''0''''''''''''6'''''''''''''">
              <a:rPr lang="ja-JP" altLang="en-US" sz="1000" b="0"/>
              <a:pPr algn="ctr">
                <a:spcBef>
                  <a:spcPct val="0"/>
                </a:spcBef>
                <a:spcAft>
                  <a:spcPct val="0"/>
                </a:spcAft>
              </a:pPr>
              <a:t>06</a:t>
            </a:fld>
            <a:endParaRPr kumimoji="0" lang="ja-JP" altLang="en-US" sz="1000" b="0" dirty="0">
              <a:sym typeface="+mn-lt"/>
            </a:endParaRPr>
          </a:p>
        </p:txBody>
      </p:sp>
      <p:sp>
        <p:nvSpPr>
          <p:cNvPr id="113" name="Text Placeholder 12"/>
          <p:cNvSpPr>
            <a:spLocks noGrp="1"/>
          </p:cNvSpPr>
          <p:nvPr>
            <p:custDataLst>
              <p:tags r:id="rId176"/>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DD7D5B-2F6E-4200-9368-C743345B5B29}" type="datetime'''0''''''''''''''''''''''''''''''''''''''''''9'''''''''">
              <a:rPr lang="ja-JP" altLang="en-US" sz="1000" b="0"/>
              <a:pPr algn="ctr">
                <a:spcBef>
                  <a:spcPct val="0"/>
                </a:spcBef>
                <a:spcAft>
                  <a:spcPct val="0"/>
                </a:spcAft>
              </a:pPr>
              <a:t>09</a:t>
            </a:fld>
            <a:endParaRPr kumimoji="0" lang="ja-JP" altLang="en-US" sz="1000" b="0" dirty="0">
              <a:sym typeface="+mn-lt"/>
            </a:endParaRPr>
          </a:p>
        </p:txBody>
      </p:sp>
      <p:sp>
        <p:nvSpPr>
          <p:cNvPr id="160" name="Text Placeholder 12"/>
          <p:cNvSpPr>
            <a:spLocks noGrp="1"/>
          </p:cNvSpPr>
          <p:nvPr>
            <p:custDataLst>
              <p:tags r:id="rId177"/>
            </p:custDataLst>
          </p:nvPr>
        </p:nvSpPr>
        <p:spPr bwMode="gray">
          <a:xfrm>
            <a:off x="2738438" y="58705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F5D8CF-CCF2-4C3D-8BE1-8F376C2214E3}" type="datetime'3''''''''''6''.''''''''2'''''''''''''''">
              <a:rPr lang="ja-JP" altLang="en-US" sz="1000" b="0" smtClean="0">
                <a:solidFill>
                  <a:schemeClr val="bg1"/>
                </a:solidFill>
                <a:effectLst/>
              </a:rPr>
              <a:pPr/>
              <a:t>36.2</a:t>
            </a:fld>
            <a:endParaRPr kumimoji="0" lang="ja-JP" altLang="en-US" sz="1000" b="0" dirty="0">
              <a:solidFill>
                <a:schemeClr val="bg1"/>
              </a:solidFill>
              <a:sym typeface="+mn-lt"/>
            </a:endParaRPr>
          </a:p>
        </p:txBody>
      </p:sp>
      <p:sp>
        <p:nvSpPr>
          <p:cNvPr id="142" name="Text Placeholder 12"/>
          <p:cNvSpPr>
            <a:spLocks noGrp="1"/>
          </p:cNvSpPr>
          <p:nvPr>
            <p:custDataLst>
              <p:tags r:id="rId178"/>
            </p:custDataLst>
          </p:nvPr>
        </p:nvSpPr>
        <p:spPr bwMode="gray">
          <a:xfrm>
            <a:off x="3775075" y="52070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588916-5693-4B45-812E-2D48D0AB6CCA}" type="datetime'''''''''''''6''''''''''''0''.''''9'''''''">
              <a:rPr lang="ja-JP" altLang="en-US" sz="1000" b="0" smtClean="0">
                <a:effectLst/>
              </a:rPr>
              <a:pPr/>
              <a:t>60.9</a:t>
            </a:fld>
            <a:endParaRPr kumimoji="0" lang="ja-JP" altLang="en-US" sz="1000" b="0" dirty="0">
              <a:sym typeface="+mn-lt"/>
            </a:endParaRPr>
          </a:p>
        </p:txBody>
      </p:sp>
      <p:sp>
        <p:nvSpPr>
          <p:cNvPr id="109" name="Text Placeholder 12"/>
          <p:cNvSpPr>
            <a:spLocks noGrp="1"/>
          </p:cNvSpPr>
          <p:nvPr>
            <p:custDataLst>
              <p:tags r:id="rId179"/>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104C758-AB6D-4557-AA63-95F9BED9C432}" type="datetime'''''''''''''''''''''''''''''''''''''''05'''''''''''''''''''''">
              <a:rPr lang="ja-JP" altLang="en-US" sz="1000" b="0"/>
              <a:pPr algn="ctr">
                <a:spcBef>
                  <a:spcPct val="0"/>
                </a:spcBef>
                <a:spcAft>
                  <a:spcPct val="0"/>
                </a:spcAft>
              </a:pPr>
              <a:t>05</a:t>
            </a:fld>
            <a:endParaRPr kumimoji="0" lang="ja-JP" altLang="en-US" sz="1000" b="0" dirty="0">
              <a:sym typeface="+mn-lt"/>
            </a:endParaRPr>
          </a:p>
        </p:txBody>
      </p:sp>
      <p:sp>
        <p:nvSpPr>
          <p:cNvPr id="159" name="Text Placeholder 12"/>
          <p:cNvSpPr>
            <a:spLocks noGrp="1"/>
          </p:cNvSpPr>
          <p:nvPr>
            <p:custDataLst>
              <p:tags r:id="rId180"/>
            </p:custDataLst>
          </p:nvPr>
        </p:nvSpPr>
        <p:spPr bwMode="gray">
          <a:xfrm>
            <a:off x="2392363" y="58674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FF6076-D4AC-43C5-9FFB-8D7A91849159}" type="datetime'3''''''''''''6''''''''''''''''''''''''.''''5'''''''">
              <a:rPr lang="ja-JP" altLang="en-US" sz="1000" b="0" smtClean="0">
                <a:solidFill>
                  <a:schemeClr val="bg1"/>
                </a:solidFill>
                <a:effectLst/>
              </a:rPr>
              <a:pPr/>
              <a:t>36.5</a:t>
            </a:fld>
            <a:endParaRPr kumimoji="0" lang="ja-JP" altLang="en-US" sz="1000" b="0" dirty="0">
              <a:solidFill>
                <a:schemeClr val="bg1"/>
              </a:solidFill>
              <a:sym typeface="+mn-lt"/>
            </a:endParaRPr>
          </a:p>
        </p:txBody>
      </p:sp>
      <p:sp>
        <p:nvSpPr>
          <p:cNvPr id="138" name="Text Placeholder 12"/>
          <p:cNvSpPr>
            <a:spLocks noGrp="1"/>
          </p:cNvSpPr>
          <p:nvPr>
            <p:custDataLst>
              <p:tags r:id="rId181"/>
            </p:custDataLst>
          </p:nvPr>
        </p:nvSpPr>
        <p:spPr bwMode="gray">
          <a:xfrm>
            <a:off x="2392363" y="51943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5D3F91-8C7E-48E9-BA06-735133412FCD}" type="datetime'''''''5''''''''''''''''''''9''''''''.5'''">
              <a:rPr lang="ja-JP" altLang="en-US" sz="1000" b="0" smtClean="0">
                <a:effectLst/>
              </a:rPr>
              <a:pPr/>
              <a:t>59.5</a:t>
            </a:fld>
            <a:endParaRPr kumimoji="0" lang="ja-JP" altLang="en-US" sz="1000" b="0" dirty="0">
              <a:sym typeface="+mn-lt"/>
            </a:endParaRPr>
          </a:p>
        </p:txBody>
      </p:sp>
      <p:sp>
        <p:nvSpPr>
          <p:cNvPr id="108" name="Text Placeholder 12"/>
          <p:cNvSpPr>
            <a:spLocks noGrp="1"/>
          </p:cNvSpPr>
          <p:nvPr>
            <p:custDataLst>
              <p:tags r:id="rId182"/>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716FA4-1A2A-4C3F-8A96-EE85760FF4BD}" type="datetime'''0''''''''''''''''4'''''''''''''''''''''''''">
              <a:rPr lang="ja-JP" altLang="en-US" sz="1000" b="0"/>
              <a:pPr algn="ctr">
                <a:spcBef>
                  <a:spcPct val="0"/>
                </a:spcBef>
                <a:spcAft>
                  <a:spcPct val="0"/>
                </a:spcAft>
              </a:pPr>
              <a:t>04</a:t>
            </a:fld>
            <a:endParaRPr kumimoji="0" lang="ja-JP" altLang="en-US" sz="1000" b="0" dirty="0">
              <a:sym typeface="+mn-lt"/>
            </a:endParaRPr>
          </a:p>
        </p:txBody>
      </p:sp>
      <p:sp>
        <p:nvSpPr>
          <p:cNvPr id="158" name="Text Placeholder 12"/>
          <p:cNvSpPr>
            <a:spLocks noGrp="1"/>
          </p:cNvSpPr>
          <p:nvPr>
            <p:custDataLst>
              <p:tags r:id="rId183"/>
            </p:custDataLst>
          </p:nvPr>
        </p:nvSpPr>
        <p:spPr bwMode="gray">
          <a:xfrm>
            <a:off x="2046288" y="58658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6D82FC-BDDC-4714-BA78-F3A1550614DB}" type="datetime'''''''3''''''''''''6''''''''''''''''''''''''.''''''''8'''''">
              <a:rPr lang="ja-JP" altLang="en-US" sz="1000" b="0" smtClean="0">
                <a:solidFill>
                  <a:schemeClr val="bg1"/>
                </a:solidFill>
                <a:effectLst/>
              </a:rPr>
              <a:pPr/>
              <a:t>36.8</a:t>
            </a:fld>
            <a:endParaRPr kumimoji="0" lang="ja-JP" altLang="en-US" sz="1000" b="0" dirty="0">
              <a:solidFill>
                <a:schemeClr val="bg1"/>
              </a:solidFill>
              <a:sym typeface="+mn-lt"/>
            </a:endParaRPr>
          </a:p>
        </p:txBody>
      </p:sp>
      <p:sp>
        <p:nvSpPr>
          <p:cNvPr id="137" name="Text Placeholder 12"/>
          <p:cNvSpPr>
            <a:spLocks noGrp="1"/>
          </p:cNvSpPr>
          <p:nvPr>
            <p:custDataLst>
              <p:tags r:id="rId184"/>
            </p:custDataLst>
          </p:nvPr>
        </p:nvSpPr>
        <p:spPr bwMode="gray">
          <a:xfrm>
            <a:off x="2046288" y="51927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A847C0-B1F3-4752-9931-9ECEB0A83B7A}" type="datetime'''''''5''''''''9''''''''.''''2'''''''''''''''''''''''">
              <a:rPr lang="ja-JP" altLang="en-US" sz="1000" b="0" smtClean="0">
                <a:effectLst/>
              </a:rPr>
              <a:pPr/>
              <a:t>59.2</a:t>
            </a:fld>
            <a:endParaRPr kumimoji="0" lang="ja-JP" altLang="en-US" sz="1000" b="0" dirty="0">
              <a:sym typeface="+mn-lt"/>
            </a:endParaRPr>
          </a:p>
        </p:txBody>
      </p:sp>
      <p:sp>
        <p:nvSpPr>
          <p:cNvPr id="115" name="Text Placeholder 12"/>
          <p:cNvSpPr>
            <a:spLocks noGrp="1"/>
          </p:cNvSpPr>
          <p:nvPr>
            <p:custDataLst>
              <p:tags r:id="rId185"/>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07CE8E2-3CFC-4DA7-A1AD-EF0BC7CB44C5}" type="datetime'''''''''1''''''''''''''''''''''''''''''''''''''1'''''''''">
              <a:rPr lang="ja-JP" altLang="en-US" sz="1000" b="0"/>
              <a:pPr algn="ctr">
                <a:spcBef>
                  <a:spcPct val="0"/>
                </a:spcBef>
                <a:spcAft>
                  <a:spcPct val="0"/>
                </a:spcAft>
              </a:pPr>
              <a:t>11</a:t>
            </a:fld>
            <a:endParaRPr kumimoji="0" lang="ja-JP" altLang="en-US" sz="1000" b="0" dirty="0">
              <a:sym typeface="+mn-lt"/>
            </a:endParaRPr>
          </a:p>
        </p:txBody>
      </p:sp>
      <p:sp>
        <p:nvSpPr>
          <p:cNvPr id="107" name="Text Placeholder 12"/>
          <p:cNvSpPr>
            <a:spLocks noGrp="1"/>
          </p:cNvSpPr>
          <p:nvPr>
            <p:custDataLst>
              <p:tags r:id="rId186"/>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C2B2B5A-F81A-4F16-B25B-312A1FDFC040}" type="datetime'''''''''''''0''''''''''''''''''''''''''''3'''''''''''''">
              <a:rPr lang="ja-JP" altLang="en-US" sz="1000" b="0"/>
              <a:pPr algn="ctr">
                <a:spcBef>
                  <a:spcPct val="0"/>
                </a:spcBef>
                <a:spcAft>
                  <a:spcPct val="0"/>
                </a:spcAft>
              </a:pPr>
              <a:t>03</a:t>
            </a:fld>
            <a:endParaRPr kumimoji="0" lang="ja-JP" altLang="en-US" sz="1000" b="0" dirty="0">
              <a:sym typeface="+mn-lt"/>
            </a:endParaRPr>
          </a:p>
        </p:txBody>
      </p:sp>
      <p:sp>
        <p:nvSpPr>
          <p:cNvPr id="145" name="Text Placeholder 12"/>
          <p:cNvSpPr>
            <a:spLocks noGrp="1"/>
          </p:cNvSpPr>
          <p:nvPr>
            <p:custDataLst>
              <p:tags r:id="rId187"/>
            </p:custDataLst>
          </p:nvPr>
        </p:nvSpPr>
        <p:spPr bwMode="gray">
          <a:xfrm>
            <a:off x="4811713" y="52165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36EF8C7-9AC7-4C0D-BA05-859B6063BDED}" type="datetime'''''''''''''6''''''''''''1''''''''''''.''''''''8'''">
              <a:rPr lang="ja-JP" altLang="en-US" sz="1000" b="0" smtClean="0">
                <a:effectLst/>
              </a:rPr>
              <a:pPr/>
              <a:t>61.8</a:t>
            </a:fld>
            <a:endParaRPr kumimoji="0" lang="ja-JP" altLang="en-US" sz="1000" b="0" dirty="0">
              <a:sym typeface="+mn-lt"/>
            </a:endParaRPr>
          </a:p>
        </p:txBody>
      </p:sp>
      <p:sp>
        <p:nvSpPr>
          <p:cNvPr id="165" name="Text Placeholder 12"/>
          <p:cNvSpPr>
            <a:spLocks noGrp="1"/>
          </p:cNvSpPr>
          <p:nvPr>
            <p:custDataLst>
              <p:tags r:id="rId188"/>
            </p:custDataLst>
          </p:nvPr>
        </p:nvSpPr>
        <p:spPr bwMode="gray">
          <a:xfrm>
            <a:off x="4465638" y="58848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3F510B0-6CFA-44A2-BE99-636E0D7236DE}" type="datetime'''34''''''''''''''''''.''''''''''''''''''''1'''''''''">
              <a:rPr lang="ja-JP" altLang="en-US" sz="1000" b="0" smtClean="0">
                <a:solidFill>
                  <a:schemeClr val="bg1"/>
                </a:solidFill>
                <a:effectLst/>
              </a:rPr>
              <a:pPr/>
              <a:t>34.1</a:t>
            </a:fld>
            <a:endParaRPr kumimoji="0" lang="ja-JP" altLang="en-US" sz="1000" b="0" dirty="0">
              <a:solidFill>
                <a:schemeClr val="bg1"/>
              </a:solidFill>
              <a:sym typeface="+mn-lt"/>
            </a:endParaRPr>
          </a:p>
        </p:txBody>
      </p:sp>
      <p:sp>
        <p:nvSpPr>
          <p:cNvPr id="136" name="Text Placeholder 12"/>
          <p:cNvSpPr>
            <a:spLocks noGrp="1"/>
          </p:cNvSpPr>
          <p:nvPr>
            <p:custDataLst>
              <p:tags r:id="rId189"/>
            </p:custDataLst>
          </p:nvPr>
        </p:nvSpPr>
        <p:spPr bwMode="gray">
          <a:xfrm>
            <a:off x="1700213" y="51895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EB19F5-D35A-4440-B9EE-E3ABEEE551D5}" type="datetime'''''''''''''5''''''9.''''''''''''''''''''0'''''''''''''''''">
              <a:rPr lang="ja-JP" altLang="en-US" sz="1000" b="0" smtClean="0">
                <a:effectLst/>
              </a:rPr>
              <a:pPr/>
              <a:t>59.0</a:t>
            </a:fld>
            <a:endParaRPr kumimoji="0" lang="ja-JP" altLang="en-US" sz="1000" b="0" dirty="0">
              <a:sym typeface="+mn-lt"/>
            </a:endParaRPr>
          </a:p>
        </p:txBody>
      </p:sp>
      <p:sp>
        <p:nvSpPr>
          <p:cNvPr id="167" name="Text Placeholder 12"/>
          <p:cNvSpPr>
            <a:spLocks noGrp="1"/>
          </p:cNvSpPr>
          <p:nvPr>
            <p:custDataLst>
              <p:tags r:id="rId190"/>
            </p:custDataLst>
          </p:nvPr>
        </p:nvSpPr>
        <p:spPr bwMode="gray">
          <a:xfrm>
            <a:off x="5157788" y="58896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E5A9F0-E226-4A8A-A8F8-1043BC8A1142}" type="datetime'''''''''''''''3''3''''.''''4'">
              <a:rPr lang="ja-JP" altLang="en-US" sz="1000" b="0" smtClean="0">
                <a:solidFill>
                  <a:schemeClr val="bg1"/>
                </a:solidFill>
                <a:effectLst/>
              </a:rPr>
              <a:pPr/>
              <a:t>33.4</a:t>
            </a:fld>
            <a:endParaRPr kumimoji="0" lang="ja-JP" altLang="en-US" sz="1000" b="0" dirty="0">
              <a:solidFill>
                <a:schemeClr val="bg1"/>
              </a:solidFill>
              <a:sym typeface="+mn-lt"/>
            </a:endParaRPr>
          </a:p>
        </p:txBody>
      </p:sp>
      <p:sp>
        <p:nvSpPr>
          <p:cNvPr id="106" name="Text Placeholder 12"/>
          <p:cNvSpPr>
            <a:spLocks noGrp="1"/>
          </p:cNvSpPr>
          <p:nvPr>
            <p:custDataLst>
              <p:tags r:id="rId191"/>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9EAE60-BA06-420A-BE1D-14FCB389662C}" type="datetime'''''''''''''0''''''''''''''''''''2'''''''''''''">
              <a:rPr lang="ja-JP" altLang="en-US" sz="1000" b="0"/>
              <a:pPr algn="ctr">
                <a:spcBef>
                  <a:spcPct val="0"/>
                </a:spcBef>
                <a:spcAft>
                  <a:spcPct val="0"/>
                </a:spcAft>
              </a:pPr>
              <a:t>02</a:t>
            </a:fld>
            <a:endParaRPr kumimoji="0" lang="ja-JP" altLang="en-US" sz="1000" b="0" dirty="0">
              <a:sym typeface="+mn-lt"/>
            </a:endParaRPr>
          </a:p>
        </p:txBody>
      </p:sp>
      <p:sp>
        <p:nvSpPr>
          <p:cNvPr id="209" name="テキスト プレースホルダ 9"/>
          <p:cNvSpPr>
            <a:spLocks noGrp="1"/>
          </p:cNvSpPr>
          <p:nvPr>
            <p:custDataLst>
              <p:tags r:id="rId192"/>
            </p:custDataLst>
          </p:nvPr>
        </p:nvSpPr>
        <p:spPr bwMode="gray">
          <a:xfrm>
            <a:off x="6540500" y="52324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EDBE57-2929-47A2-A65C-D2B48E276B34}" type="datetime'''''6''''''''''''''3.''''''''3'''''''''''">
              <a:rPr lang="ja-JP" altLang="en-US" sz="1000" smtClean="0">
                <a:effectLst/>
              </a:rPr>
              <a:pPr/>
              <a:t>63.3</a:t>
            </a:fld>
            <a:endParaRPr kumimoji="0" lang="ja-JP" altLang="en-US" sz="1000" dirty="0">
              <a:sym typeface="+mn-lt"/>
            </a:endParaRPr>
          </a:p>
        </p:txBody>
      </p:sp>
      <p:sp>
        <p:nvSpPr>
          <p:cNvPr id="156" name="Text Placeholder 12"/>
          <p:cNvSpPr>
            <a:spLocks noGrp="1"/>
          </p:cNvSpPr>
          <p:nvPr>
            <p:custDataLst>
              <p:tags r:id="rId193"/>
            </p:custDataLst>
          </p:nvPr>
        </p:nvSpPr>
        <p:spPr bwMode="gray">
          <a:xfrm>
            <a:off x="1355725" y="58626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24C375E-FC63-4272-B156-BEFC5424216A}" type="datetime'''3''''''''''''7.''''''''3'''''''''''''''''">
              <a:rPr lang="ja-JP" altLang="en-US" sz="1000" b="0" smtClean="0">
                <a:solidFill>
                  <a:schemeClr val="bg1"/>
                </a:solidFill>
                <a:effectLst/>
              </a:rPr>
              <a:pPr/>
              <a:t>37.3</a:t>
            </a:fld>
            <a:endParaRPr kumimoji="0" lang="ja-JP" altLang="en-US" sz="1000" b="0" dirty="0">
              <a:solidFill>
                <a:schemeClr val="bg1"/>
              </a:solidFill>
              <a:sym typeface="+mn-lt"/>
            </a:endParaRPr>
          </a:p>
        </p:txBody>
      </p:sp>
      <p:sp>
        <p:nvSpPr>
          <p:cNvPr id="147" name="Text Placeholder 12"/>
          <p:cNvSpPr>
            <a:spLocks noGrp="1"/>
          </p:cNvSpPr>
          <p:nvPr>
            <p:custDataLst>
              <p:tags r:id="rId194"/>
            </p:custDataLst>
          </p:nvPr>
        </p:nvSpPr>
        <p:spPr bwMode="gray">
          <a:xfrm>
            <a:off x="5503863" y="52228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870F1-EF46-438A-9383-743805D89815}" type="datetime'6''''''''''2''''''''''''''''''''''''.''''''''''''''''''''4'''">
              <a:rPr lang="ja-JP" altLang="en-US" sz="1000" b="0" smtClean="0">
                <a:effectLst/>
              </a:rPr>
              <a:pPr/>
              <a:t>62.4</a:t>
            </a:fld>
            <a:endParaRPr kumimoji="0" lang="ja-JP" altLang="en-US" sz="1000" b="0" dirty="0">
              <a:sym typeface="+mn-lt"/>
            </a:endParaRPr>
          </a:p>
        </p:txBody>
      </p:sp>
      <p:sp>
        <p:nvSpPr>
          <p:cNvPr id="135" name="Text Placeholder 12"/>
          <p:cNvSpPr>
            <a:spLocks noGrp="1"/>
          </p:cNvSpPr>
          <p:nvPr>
            <p:custDataLst>
              <p:tags r:id="rId195"/>
            </p:custDataLst>
          </p:nvPr>
        </p:nvSpPr>
        <p:spPr bwMode="gray">
          <a:xfrm>
            <a:off x="1355725" y="51879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367350-CA70-457B-8AE2-9BDF84513963}" type="datetime'''''5''8''''''''''.''''''''''''9'''''">
              <a:rPr lang="ja-JP" altLang="en-US" sz="1000" b="0" smtClean="0">
                <a:effectLst/>
              </a:rPr>
              <a:pPr/>
              <a:t>58.9</a:t>
            </a:fld>
            <a:endParaRPr kumimoji="0" lang="ja-JP" altLang="en-US" sz="1000" b="0" dirty="0">
              <a:sym typeface="+mn-lt"/>
            </a:endParaRPr>
          </a:p>
        </p:txBody>
      </p:sp>
      <p:sp>
        <p:nvSpPr>
          <p:cNvPr id="105" name="Text Placeholder 12"/>
          <p:cNvSpPr>
            <a:spLocks noGrp="1"/>
          </p:cNvSpPr>
          <p:nvPr>
            <p:custDataLst>
              <p:tags r:id="rId196"/>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8AD2300-962D-4654-9122-1E9F1D3442E3}" type="datetime'''''''''''''''''''''''''''''''''''''''''''0''''''''''1'''">
              <a:rPr lang="ja-JP" altLang="en-US" sz="1000" b="0"/>
              <a:pPr algn="ctr">
                <a:spcBef>
                  <a:spcPct val="0"/>
                </a:spcBef>
                <a:spcAft>
                  <a:spcPct val="0"/>
                </a:spcAft>
              </a:pPr>
              <a:t>01</a:t>
            </a:fld>
            <a:endParaRPr kumimoji="0" lang="ja-JP" altLang="en-US" sz="1000" b="0" dirty="0">
              <a:sym typeface="+mn-lt"/>
            </a:endParaRPr>
          </a:p>
        </p:txBody>
      </p:sp>
      <p:sp>
        <p:nvSpPr>
          <p:cNvPr id="155" name="Text Placeholder 12"/>
          <p:cNvSpPr>
            <a:spLocks noGrp="1"/>
          </p:cNvSpPr>
          <p:nvPr>
            <p:custDataLst>
              <p:tags r:id="rId197"/>
            </p:custDataLst>
          </p:nvPr>
        </p:nvSpPr>
        <p:spPr bwMode="gray">
          <a:xfrm>
            <a:off x="1009650" y="58610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99657B-E98A-401B-845D-88A9D8D0AFEA}" type="datetime'''''''''''''''''''''37''''''.''5'''">
              <a:rPr lang="ja-JP" altLang="en-US" sz="1000" b="0" smtClean="0">
                <a:solidFill>
                  <a:schemeClr val="bg1"/>
                </a:solidFill>
                <a:effectLst/>
              </a:rPr>
              <a:pPr/>
              <a:t>37.5</a:t>
            </a:fld>
            <a:endParaRPr kumimoji="0" lang="ja-JP" altLang="en-US" sz="1000" b="0" dirty="0">
              <a:solidFill>
                <a:schemeClr val="bg1"/>
              </a:solidFill>
              <a:sym typeface="+mn-lt"/>
            </a:endParaRPr>
          </a:p>
        </p:txBody>
      </p:sp>
      <p:sp>
        <p:nvSpPr>
          <p:cNvPr id="112" name="Text Placeholder 12"/>
          <p:cNvSpPr>
            <a:spLocks noGrp="1"/>
          </p:cNvSpPr>
          <p:nvPr>
            <p:custDataLst>
              <p:tags r:id="rId198"/>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312F32-54D4-4E9B-94AB-84FE1E27B2D7}" type="datetime'''''''''''''''''''0''''''''8'''''''''''''''''''''''''''''''''">
              <a:rPr lang="ja-JP" altLang="en-US" sz="1000" b="0"/>
              <a:pPr algn="ctr">
                <a:spcBef>
                  <a:spcPct val="0"/>
                </a:spcBef>
                <a:spcAft>
                  <a:spcPct val="0"/>
                </a:spcAft>
              </a:pPr>
              <a:t>08</a:t>
            </a:fld>
            <a:endParaRPr kumimoji="0" lang="ja-JP" altLang="en-US" sz="1000" b="0" dirty="0">
              <a:sym typeface="+mn-lt"/>
            </a:endParaRPr>
          </a:p>
        </p:txBody>
      </p:sp>
      <p:sp>
        <p:nvSpPr>
          <p:cNvPr id="205" name="Text Placeholder 12"/>
          <p:cNvSpPr>
            <a:spLocks noGrp="1"/>
          </p:cNvSpPr>
          <p:nvPr>
            <p:custDataLst>
              <p:tags r:id="rId199"/>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06E24B-9679-45E5-9623-96202DC6837F}" type="datetime'''''1''''''''''''''''''''7'''''''''''''''''''">
              <a:rPr lang="ja-JP" altLang="en-US" sz="1000" b="0" smtClean="0"/>
              <a:pPr algn="ctr">
                <a:spcBef>
                  <a:spcPct val="0"/>
                </a:spcBef>
                <a:spcAft>
                  <a:spcPct val="0"/>
                </a:spcAft>
              </a:pPr>
              <a:t>17</a:t>
            </a:fld>
            <a:endParaRPr kumimoji="0" lang="ja-JP" altLang="en-US" sz="1000" b="0" dirty="0">
              <a:sym typeface="+mn-lt"/>
            </a:endParaRPr>
          </a:p>
        </p:txBody>
      </p:sp>
      <p:sp>
        <p:nvSpPr>
          <p:cNvPr id="146" name="Text Placeholder 12"/>
          <p:cNvSpPr>
            <a:spLocks noGrp="1"/>
          </p:cNvSpPr>
          <p:nvPr>
            <p:custDataLst>
              <p:tags r:id="rId200"/>
            </p:custDataLst>
          </p:nvPr>
        </p:nvSpPr>
        <p:spPr bwMode="gray">
          <a:xfrm>
            <a:off x="5157788" y="52181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0B106E-2AD7-47EA-9D59-7C246E61F390}" type="datetime'''''6''''''''''''''''2''.1'''''''''''''''''''''''''''''''''''">
              <a:rPr lang="ja-JP" altLang="en-US" sz="1000" b="0" smtClean="0">
                <a:effectLst/>
              </a:rPr>
              <a:pPr/>
              <a:t>62.1</a:t>
            </a:fld>
            <a:endParaRPr kumimoji="0" lang="ja-JP" altLang="en-US" sz="1000" b="0" dirty="0">
              <a:sym typeface="+mn-lt"/>
            </a:endParaRPr>
          </a:p>
        </p:txBody>
      </p:sp>
      <p:sp>
        <p:nvSpPr>
          <p:cNvPr id="134" name="Text Placeholder 12"/>
          <p:cNvSpPr>
            <a:spLocks noGrp="1"/>
          </p:cNvSpPr>
          <p:nvPr>
            <p:custDataLst>
              <p:tags r:id="rId201"/>
            </p:custDataLst>
          </p:nvPr>
        </p:nvSpPr>
        <p:spPr bwMode="gray">
          <a:xfrm>
            <a:off x="1009650" y="51863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FC715F-E873-40D0-A0EF-E019463C714D}" type="datetime'''''''''''''''''''''''''''5''''''''8''''''.7'''''''''">
              <a:rPr lang="ja-JP" altLang="en-US" sz="1000" b="0" smtClean="0">
                <a:effectLst/>
              </a:rPr>
              <a:pPr/>
              <a:t>58.7</a:t>
            </a:fld>
            <a:endParaRPr kumimoji="0" lang="ja-JP" altLang="en-US" sz="1000" b="0" dirty="0">
              <a:sym typeface="+mn-lt"/>
            </a:endParaRPr>
          </a:p>
        </p:txBody>
      </p:sp>
      <p:sp>
        <p:nvSpPr>
          <p:cNvPr id="154" name="Text Placeholder 12"/>
          <p:cNvSpPr>
            <a:spLocks noGrp="1"/>
          </p:cNvSpPr>
          <p:nvPr>
            <p:custDataLst>
              <p:tags r:id="rId202"/>
            </p:custDataLst>
          </p:nvPr>
        </p:nvSpPr>
        <p:spPr bwMode="gray">
          <a:xfrm>
            <a:off x="663575" y="58594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55DD2BD-F389-4DB9-8C53-ADB8A0D506CB}" type="datetime'''''''''3''''''''''7''''''''''.''''''''''''7'''''''''">
              <a:rPr lang="ja-JP" altLang="en-US" sz="1000" b="0" smtClean="0">
                <a:solidFill>
                  <a:schemeClr val="bg1"/>
                </a:solidFill>
                <a:effectLst/>
              </a:rPr>
              <a:pPr/>
              <a:t>37.7</a:t>
            </a:fld>
            <a:endParaRPr kumimoji="0" lang="ja-JP" altLang="en-US" sz="1000" b="0" dirty="0">
              <a:solidFill>
                <a:schemeClr val="bg1"/>
              </a:solidFill>
              <a:sym typeface="+mn-lt"/>
            </a:endParaRPr>
          </a:p>
        </p:txBody>
      </p:sp>
      <p:sp>
        <p:nvSpPr>
          <p:cNvPr id="133" name="Text Placeholder 12"/>
          <p:cNvSpPr>
            <a:spLocks noGrp="1"/>
          </p:cNvSpPr>
          <p:nvPr>
            <p:custDataLst>
              <p:tags r:id="rId203"/>
            </p:custDataLst>
          </p:nvPr>
        </p:nvSpPr>
        <p:spPr bwMode="gray">
          <a:xfrm>
            <a:off x="663575" y="51847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2A7B3B8-B517-4D69-9F28-DBFF6987A47A}" type="datetime'''''''5''''''''''''''''''''''''''''''''8''''''.''''5'''''''">
              <a:rPr lang="ja-JP" altLang="en-US" sz="1000" b="0" smtClean="0">
                <a:effectLst/>
              </a:rPr>
              <a:pPr/>
              <a:t>58.5</a:t>
            </a:fld>
            <a:endParaRPr kumimoji="0" lang="ja-JP" altLang="en-US" sz="1000" b="0" dirty="0">
              <a:sym typeface="+mn-lt"/>
            </a:endParaRPr>
          </a:p>
        </p:txBody>
      </p:sp>
      <p:sp>
        <p:nvSpPr>
          <p:cNvPr id="144" name="Text Placeholder 12"/>
          <p:cNvSpPr>
            <a:spLocks noGrp="1"/>
          </p:cNvSpPr>
          <p:nvPr>
            <p:custDataLst>
              <p:tags r:id="rId204"/>
            </p:custDataLst>
          </p:nvPr>
        </p:nvSpPr>
        <p:spPr bwMode="gray">
          <a:xfrm>
            <a:off x="4465638" y="52133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BEA1311-55EE-44EF-B076-4ED24EAFE860}" type="datetime'''61''''''''''''.''''''''''''''''''''5'''''">
              <a:rPr lang="ja-JP" altLang="en-US" sz="1000" b="0" smtClean="0">
                <a:effectLst/>
              </a:rPr>
              <a:pPr/>
              <a:t>61.5</a:t>
            </a:fld>
            <a:endParaRPr kumimoji="0" lang="ja-JP" altLang="en-US" sz="1000" b="0" dirty="0">
              <a:sym typeface="+mn-lt"/>
            </a:endParaRPr>
          </a:p>
        </p:txBody>
      </p:sp>
      <p:sp>
        <p:nvSpPr>
          <p:cNvPr id="157" name="Text Placeholder 12"/>
          <p:cNvSpPr>
            <a:spLocks noGrp="1"/>
          </p:cNvSpPr>
          <p:nvPr>
            <p:custDataLst>
              <p:tags r:id="rId205"/>
            </p:custDataLst>
          </p:nvPr>
        </p:nvSpPr>
        <p:spPr bwMode="gray">
          <a:xfrm>
            <a:off x="1700213" y="58642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EF6DFA4-7DD8-4AA3-A80A-CFF4BC1768AB}" type="datetime'''37''''''''''''''''''''.''''''''''0'''''''''''''''">
              <a:rPr lang="ja-JP" altLang="en-US" sz="1000" b="0" smtClean="0">
                <a:solidFill>
                  <a:schemeClr val="bg1"/>
                </a:solidFill>
                <a:effectLst/>
              </a:rPr>
              <a:pPr/>
              <a:t>37.0</a:t>
            </a:fld>
            <a:endParaRPr kumimoji="0" lang="ja-JP" altLang="en-US" sz="1000" b="0" dirty="0">
              <a:solidFill>
                <a:schemeClr val="bg1"/>
              </a:solidFill>
              <a:sym typeface="+mn-lt"/>
            </a:endParaRPr>
          </a:p>
        </p:txBody>
      </p:sp>
      <p:sp>
        <p:nvSpPr>
          <p:cNvPr id="139" name="Text Placeholder 12"/>
          <p:cNvSpPr>
            <a:spLocks noGrp="1"/>
          </p:cNvSpPr>
          <p:nvPr>
            <p:custDataLst>
              <p:tags r:id="rId206"/>
            </p:custDataLst>
          </p:nvPr>
        </p:nvSpPr>
        <p:spPr bwMode="gray">
          <a:xfrm>
            <a:off x="2738438" y="51958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B043CDA-0274-4584-B0D8-597BA78B3021}" type="datetime'''''''''''''''''5''''''''''''9''''''''''''.''''''''8'''''">
              <a:rPr lang="ja-JP" altLang="en-US" sz="1000" b="0" smtClean="0">
                <a:effectLst/>
              </a:rPr>
              <a:pPr/>
              <a:t>59.8</a:t>
            </a:fld>
            <a:endParaRPr kumimoji="0" lang="ja-JP" altLang="en-US" sz="1000" b="0" dirty="0">
              <a:sym typeface="+mn-lt"/>
            </a:endParaRPr>
          </a:p>
        </p:txBody>
      </p:sp>
      <p:sp>
        <p:nvSpPr>
          <p:cNvPr id="103" name="Text Placeholder 12"/>
          <p:cNvSpPr>
            <a:spLocks noGrp="1"/>
          </p:cNvSpPr>
          <p:nvPr>
            <p:custDataLst>
              <p:tags r:id="rId207"/>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p:nvSpPr>
          <p:cNvPr id="169" name="Text Placeholder 12"/>
          <p:cNvSpPr>
            <a:spLocks noGrp="1"/>
          </p:cNvSpPr>
          <p:nvPr>
            <p:custDataLst>
              <p:tags r:id="rId208"/>
            </p:custDataLst>
          </p:nvPr>
        </p:nvSpPr>
        <p:spPr bwMode="gray">
          <a:xfrm>
            <a:off x="5848350" y="58943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D3D1927-792E-43DF-A66A-097BC6010F20}" type="datetime'''''''''3''''''''''''''''''''''''''''''''''''2''''''''''''.6'">
              <a:rPr lang="ja-JP" altLang="en-US" sz="1000" b="0" smtClean="0">
                <a:solidFill>
                  <a:schemeClr val="bg1"/>
                </a:solidFill>
                <a:effectLst/>
              </a:rPr>
              <a:pPr/>
              <a:t>32.6</a:t>
            </a:fld>
            <a:endParaRPr kumimoji="0" lang="ja-JP" altLang="en-US" sz="1000" b="0" dirty="0">
              <a:solidFill>
                <a:schemeClr val="bg1"/>
              </a:solidFill>
              <a:sym typeface="+mn-lt"/>
            </a:endParaRPr>
          </a:p>
        </p:txBody>
      </p:sp>
      <p:sp>
        <p:nvSpPr>
          <p:cNvPr id="170" name="Text Placeholder 12"/>
          <p:cNvSpPr>
            <a:spLocks noGrp="1"/>
          </p:cNvSpPr>
          <p:nvPr>
            <p:custDataLst>
              <p:tags r:id="rId209"/>
            </p:custDataLst>
          </p:nvPr>
        </p:nvSpPr>
        <p:spPr bwMode="gray">
          <a:xfrm>
            <a:off x="6194425" y="58975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2B548E5-46DE-47E2-A8B8-BCA5A3A5D5D2}" type="datetime'''''3''''''''''''''2''''''''.''3'''''''''''''''''''">
              <a:rPr lang="ja-JP" altLang="en-US" sz="1000" b="0" smtClean="0">
                <a:solidFill>
                  <a:schemeClr val="bg1"/>
                </a:solidFill>
                <a:effectLst/>
              </a:rPr>
              <a:pPr/>
              <a:t>32.3</a:t>
            </a:fld>
            <a:endParaRPr kumimoji="0" lang="ja-JP" altLang="en-US" sz="1000" b="0" dirty="0">
              <a:solidFill>
                <a:schemeClr val="bg1"/>
              </a:solidFill>
              <a:sym typeface="+mn-lt"/>
            </a:endParaRPr>
          </a:p>
        </p:txBody>
      </p:sp>
      <p:sp>
        <p:nvSpPr>
          <p:cNvPr id="104" name="Text Placeholder 12"/>
          <p:cNvSpPr>
            <a:spLocks noGrp="1"/>
          </p:cNvSpPr>
          <p:nvPr>
            <p:custDataLst>
              <p:tags r:id="rId210"/>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E0A5E5-6972-41B6-A4F5-85E676E0B2B7}" type="datetime'''''''2''''''''''''0''''''''''0''''''''''''''''''''0'''''''">
              <a:rPr lang="ja-JP" altLang="en-US" sz="1000" b="0"/>
              <a:pPr algn="ctr">
                <a:spcBef>
                  <a:spcPct val="0"/>
                </a:spcBef>
                <a:spcAft>
                  <a:spcPct val="0"/>
                </a:spcAft>
              </a:pPr>
              <a:t>2000</a:t>
            </a:fld>
            <a:endParaRPr kumimoji="0" lang="ja-JP" altLang="en-US" sz="1000" b="0" dirty="0">
              <a:sym typeface="+mn-lt"/>
            </a:endParaRPr>
          </a:p>
        </p:txBody>
      </p:sp>
      <p:sp>
        <p:nvSpPr>
          <p:cNvPr id="111" name="Text Placeholder 12"/>
          <p:cNvSpPr>
            <a:spLocks noGrp="1"/>
          </p:cNvSpPr>
          <p:nvPr>
            <p:custDataLst>
              <p:tags r:id="rId211"/>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94CD9F-0EFE-4F4D-B6DE-11B6C00B9B77}" type="datetime'0''''''''''''''''''''''''''''''''''''''''''''''''7'''''''''''">
              <a:rPr lang="ja-JP" altLang="en-US" sz="1000" b="0"/>
              <a:pPr algn="ctr">
                <a:spcBef>
                  <a:spcPct val="0"/>
                </a:spcBef>
                <a:spcAft>
                  <a:spcPct val="0"/>
                </a:spcAft>
              </a:pPr>
              <a:t>07</a:t>
            </a:fld>
            <a:endParaRPr kumimoji="0" lang="ja-JP" altLang="en-US" sz="1000" b="0" dirty="0">
              <a:sym typeface="+mn-lt"/>
            </a:endParaRPr>
          </a:p>
        </p:txBody>
      </p:sp>
      <p:sp>
        <p:nvSpPr>
          <p:cNvPr id="150" name="Text Placeholder 12"/>
          <p:cNvSpPr>
            <a:spLocks noGrp="1"/>
          </p:cNvSpPr>
          <p:nvPr>
            <p:custDataLst>
              <p:tags r:id="rId212"/>
            </p:custDataLst>
          </p:nvPr>
        </p:nvSpPr>
        <p:spPr bwMode="gray">
          <a:xfrm>
            <a:off x="7231063" y="52387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037CA3-CAAC-428C-A154-5B4059861902}" type="datetime'''''''''''''6''''''''''''3.''''''''''''''''''''''''''''7'">
              <a:rPr lang="ja-JP" altLang="en-US" sz="1000" b="0" smtClean="0">
                <a:effectLst/>
              </a:rPr>
              <a:pPr/>
              <a:t>63.7</a:t>
            </a:fld>
            <a:endParaRPr kumimoji="0" lang="ja-JP" altLang="en-US" sz="1000" b="0" dirty="0">
              <a:sym typeface="+mn-lt"/>
            </a:endParaRPr>
          </a:p>
        </p:txBody>
      </p:sp>
      <p:sp>
        <p:nvSpPr>
          <p:cNvPr id="121" name="Text Placeholder 12"/>
          <p:cNvSpPr>
            <a:spLocks noGrp="1"/>
          </p:cNvSpPr>
          <p:nvPr>
            <p:custDataLst>
              <p:tags r:id="rId213"/>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23660C-D144-4C7C-8452-D07B80B845D0}" type="datetime'''''''''''''''''''''''''''1''''''''''''9'''">
              <a:rPr lang="ja-JP" altLang="en-US" sz="1000" b="0" smtClean="0"/>
              <a:pPr/>
              <a:t>19</a:t>
            </a:fld>
            <a:endParaRPr kumimoji="0" lang="ja-JP" altLang="en-US" sz="1000" b="0" dirty="0">
              <a:sym typeface="+mn-lt"/>
            </a:endParaRPr>
          </a:p>
        </p:txBody>
      </p:sp>
      <p:sp>
        <p:nvSpPr>
          <p:cNvPr id="151" name="Text Placeholder 12"/>
          <p:cNvSpPr>
            <a:spLocks noGrp="1"/>
          </p:cNvSpPr>
          <p:nvPr>
            <p:custDataLst>
              <p:tags r:id="rId214"/>
            </p:custDataLst>
          </p:nvPr>
        </p:nvSpPr>
        <p:spPr bwMode="gray">
          <a:xfrm>
            <a:off x="7577138"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1DCB5D-B92F-478F-91EF-D81CE9F33377}" type="datetime'''''6''''''''''''3''.''''''''''''''''''''''''8'''''''''''''''">
              <a:rPr lang="ja-JP" altLang="en-US" sz="1000" b="0" smtClean="0">
                <a:effectLst/>
              </a:rPr>
              <a:pPr/>
              <a:t>63.8</a:t>
            </a:fld>
            <a:endParaRPr kumimoji="0" lang="ja-JP" altLang="en-US" sz="1000" b="0" dirty="0">
              <a:sym typeface="+mn-lt"/>
            </a:endParaRPr>
          </a:p>
        </p:txBody>
      </p:sp>
    </p:spTree>
    <p:extLst>
      <p:ext uri="{BB962C8B-B14F-4D97-AF65-F5344CB8AC3E}">
        <p14:creationId xmlns:p14="http://schemas.microsoft.com/office/powerpoint/2010/main" val="2267570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政策動向</a:t>
            </a:r>
            <a:endParaRPr lang="ja-JP" altLang="en-US" dirty="0"/>
          </a:p>
        </p:txBody>
      </p:sp>
    </p:spTree>
    <p:extLst>
      <p:ext uri="{BB962C8B-B14F-4D97-AF65-F5344CB8AC3E}">
        <p14:creationId xmlns:p14="http://schemas.microsoft.com/office/powerpoint/2010/main" val="3172789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992560" y="1988840"/>
            <a:ext cx="144016" cy="72008"/>
          </a:xfrm>
          <a:prstGeom prst="rect">
            <a:avLst/>
          </a:prstGeom>
          <a:gradFill flip="none" rotWithShape="1">
            <a:gsLst>
              <a:gs pos="0">
                <a:srgbClr val="868686"/>
              </a:gs>
              <a:gs pos="100000">
                <a:schemeClr val="bg1"/>
              </a:gs>
            </a:gsLst>
            <a:lin ang="16200000" scaled="1"/>
            <a:tileRect/>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1136576" y="2060848"/>
            <a:ext cx="8496944" cy="1386849"/>
          </a:xfrm>
          <a:prstGeom prst="rect">
            <a:avLst/>
          </a:prstGeom>
          <a:gradFill flip="none" rotWithShape="1">
            <a:gsLst>
              <a:gs pos="100000">
                <a:schemeClr val="bg1"/>
              </a:gs>
              <a:gs pos="0">
                <a:srgbClr val="DDE6F3"/>
              </a:gs>
            </a:gsLst>
            <a:lin ang="0" scaled="1"/>
            <a:tileRect/>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保健セクター改革アジェンダ</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Health Sector Reform Agenda</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HSRA</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2" name="正方形/長方形 31"/>
          <p:cNvSpPr/>
          <p:nvPr/>
        </p:nvSpPr>
        <p:spPr>
          <a:xfrm>
            <a:off x="1136576" y="3429000"/>
            <a:ext cx="8496944" cy="1296139"/>
          </a:xfrm>
          <a:prstGeom prst="rect">
            <a:avLst/>
          </a:prstGeom>
          <a:gradFill>
            <a:gsLst>
              <a:gs pos="100000">
                <a:schemeClr val="bg1"/>
              </a:gs>
              <a:gs pos="0">
                <a:srgbClr val="D3EDE6"/>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err="1">
                <a:latin typeface="Arial" panose="020B0604020202020204" pitchFamily="34" charset="0"/>
                <a:ea typeface="HGP創英角ｺﾞｼｯｸUB" pitchFamily="50" charset="-128"/>
                <a:cs typeface="Arial" panose="020B0604020202020204" pitchFamily="34" charset="0"/>
              </a:rPr>
              <a:t>FOURmula</a:t>
            </a:r>
            <a:r>
              <a:rPr lang="en-US" altLang="ja-JP" sz="1000" b="1" dirty="0">
                <a:latin typeface="Arial" panose="020B0604020202020204" pitchFamily="34" charset="0"/>
                <a:ea typeface="HGP創英角ｺﾞｼｯｸUB" pitchFamily="50" charset="-128"/>
                <a:cs typeface="Arial" panose="020B0604020202020204" pitchFamily="34" charset="0"/>
              </a:rPr>
              <a:t> One for Health</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33" name="正方形/長方形 32"/>
          <p:cNvSpPr/>
          <p:nvPr/>
        </p:nvSpPr>
        <p:spPr>
          <a:xfrm>
            <a:off x="1136576" y="4725145"/>
            <a:ext cx="8496944" cy="936100"/>
          </a:xfrm>
          <a:prstGeom prst="rect">
            <a:avLst/>
          </a:prstGeom>
          <a:gradFill>
            <a:gsLst>
              <a:gs pos="100000">
                <a:schemeClr val="bg1"/>
              </a:gs>
              <a:gs pos="0">
                <a:srgbClr val="D2F0FA"/>
              </a:gs>
            </a:gsLst>
            <a:lin ang="0" scaled="1"/>
          </a:gradFill>
          <a:ln cmpd="sng">
            <a:solidFill>
              <a:srgbClr val="FFFFFF"/>
            </a:solidFill>
          </a:ln>
        </p:spPr>
        <p:txBody>
          <a:bodyPr tIns="72000" rtlCol="0" anchor="t" anchorCtr="0">
            <a:noAutofit/>
          </a:bodyPr>
          <a:lstStyle/>
          <a:p>
            <a:r>
              <a:rPr lang="ja-JP" altLang="en-US" sz="1200" b="1" dirty="0">
                <a:latin typeface="HGP創英角ｺﾞｼｯｸUB" pitchFamily="50" charset="-128"/>
                <a:ea typeface="HGP創英角ｺﾞｼｯｸUB" pitchFamily="50" charset="-128"/>
                <a:cs typeface="Arial" panose="020B0604020202020204" pitchFamily="34" charset="0"/>
              </a:rPr>
              <a:t>ユニバーサル・ヘルスケア政策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Universal Healthcare</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UHC</a:t>
            </a:r>
            <a:r>
              <a:rPr lang="ja-JP" altLang="en-US" sz="1000" b="1" dirty="0">
                <a:latin typeface="Arial" panose="020B0604020202020204" pitchFamily="34" charset="0"/>
                <a:ea typeface="HGP創英角ｺﾞｼｯｸUB" pitchFamily="50" charset="-128"/>
                <a:cs typeface="Arial" panose="020B0604020202020204" pitchFamily="34" charset="0"/>
              </a:rPr>
              <a:t>）</a:t>
            </a: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1/4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医療保障セクターでは、</a:t>
            </a:r>
            <a:r>
              <a:rPr lang="ja-JP" altLang="en-US" sz="1400" dirty="0"/>
              <a:t>前政権の</a:t>
            </a:r>
            <a:r>
              <a:rPr lang="en-US" altLang="ja-JP" sz="1400" dirty="0"/>
              <a:t>6</a:t>
            </a:r>
            <a:r>
              <a:rPr lang="ja-JP" altLang="en-US" sz="1400" dirty="0"/>
              <a:t>年間の保健政策についてその成果と課題をまとめ、次の</a:t>
            </a:r>
            <a:r>
              <a:rPr lang="en-US" altLang="ja-JP" sz="1400" dirty="0"/>
              <a:t>6</a:t>
            </a:r>
            <a:r>
              <a:rPr lang="ja-JP" altLang="en-US" sz="1400" dirty="0"/>
              <a:t>年間の目標および戦略を定めた</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国家保健目標（</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National Objectives for Health</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）を策定している。</a:t>
            </a: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国家保健目標（</a:t>
              </a:r>
              <a:r>
                <a:rPr lang="en-US" altLang="ja-JP" sz="1400" dirty="0">
                  <a:latin typeface="Arial Black" panose="020B0A04020102020204" pitchFamily="34" charset="0"/>
                  <a:ea typeface="HGP創英角ｺﾞｼｯｸUB" pitchFamily="50" charset="-128"/>
                </a:rPr>
                <a:t>National Objectives for Health</a:t>
              </a:r>
              <a:r>
                <a:rPr lang="ja-JP" altLang="en-US" sz="1400" dirty="0">
                  <a:latin typeface="HGP創英角ｺﾞｼｯｸUB" pitchFamily="50" charset="-128"/>
                  <a:ea typeface="HGP創英角ｺﾞｼｯｸUB" pitchFamily="50" charset="-128"/>
                </a:rPr>
                <a:t>）</a:t>
              </a:r>
            </a:p>
          </p:txBody>
        </p:sp>
      </p:grpSp>
      <p:sp>
        <p:nvSpPr>
          <p:cNvPr id="19" name="正方形/長方形 18"/>
          <p:cNvSpPr/>
          <p:nvPr/>
        </p:nvSpPr>
        <p:spPr>
          <a:xfrm>
            <a:off x="416496" y="2060849"/>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1999</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1" name="正方形/長方形 20"/>
          <p:cNvSpPr/>
          <p:nvPr/>
        </p:nvSpPr>
        <p:spPr>
          <a:xfrm>
            <a:off x="992560" y="2060848"/>
            <a:ext cx="144016" cy="1386849"/>
          </a:xfrm>
          <a:prstGeom prst="rect">
            <a:avLst/>
          </a:prstGeom>
          <a:gradFill>
            <a:gsLst>
              <a:gs pos="50000">
                <a:srgbClr val="A2BBDC"/>
              </a:gs>
              <a:gs pos="0">
                <a:srgbClr val="3D6AA7"/>
              </a:gs>
              <a:gs pos="100000">
                <a:srgbClr val="3D6AA7"/>
              </a:gs>
            </a:gsLst>
            <a:lin ang="5400000" scaled="1"/>
          </a:gradFill>
          <a:ln>
            <a:solidFill>
              <a:schemeClr val="bg1"/>
            </a:solidFill>
          </a:ln>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正方形/長方形 21"/>
          <p:cNvSpPr/>
          <p:nvPr/>
        </p:nvSpPr>
        <p:spPr>
          <a:xfrm>
            <a:off x="992560" y="3429000"/>
            <a:ext cx="144016" cy="1296142"/>
          </a:xfrm>
          <a:prstGeom prst="rect">
            <a:avLst/>
          </a:prstGeom>
          <a:gradFill>
            <a:gsLst>
              <a:gs pos="50000">
                <a:srgbClr val="82CEBA"/>
              </a:gs>
              <a:gs pos="0">
                <a:srgbClr val="1E806B"/>
              </a:gs>
              <a:gs pos="100000">
                <a:srgbClr val="1E806B"/>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正方形/長方形 22"/>
          <p:cNvSpPr/>
          <p:nvPr/>
        </p:nvSpPr>
        <p:spPr>
          <a:xfrm>
            <a:off x="992560" y="4725145"/>
            <a:ext cx="144016" cy="936100"/>
          </a:xfrm>
          <a:prstGeom prst="rect">
            <a:avLst/>
          </a:prstGeom>
          <a:gradFill>
            <a:gsLst>
              <a:gs pos="50000">
                <a:srgbClr val="38BEE2"/>
              </a:gs>
              <a:gs pos="0">
                <a:srgbClr val="027F9C"/>
              </a:gs>
              <a:gs pos="100000">
                <a:srgbClr val="027F9C"/>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416496" y="3212976"/>
            <a:ext cx="656590" cy="216024"/>
          </a:xfrm>
          <a:prstGeom prst="rect">
            <a:avLst/>
          </a:prstGeom>
        </p:spPr>
        <p:txBody>
          <a:bodyPr wrap="none" lIns="0" tIns="36000" bIns="36000" anchor="ctr" anchorCtr="0">
            <a:noAutofit/>
          </a:bodyPr>
          <a:lstStyle/>
          <a:p>
            <a:r>
              <a:rPr lang="en-US" altLang="ja-JP" sz="1200" dirty="0">
                <a:solidFill>
                  <a:srgbClr val="3D6AA7"/>
                </a:solidFill>
                <a:latin typeface="Arial Black" panose="020B0A04020102020204" pitchFamily="34" charset="0"/>
                <a:ea typeface="HGP創英角ｺﾞｼｯｸUB" pitchFamily="50" charset="-128"/>
              </a:rPr>
              <a:t>2004</a:t>
            </a:r>
            <a:r>
              <a:rPr lang="ja-JP" altLang="en-US" sz="1200" dirty="0">
                <a:solidFill>
                  <a:srgbClr val="3D6AA7"/>
                </a:solidFill>
                <a:latin typeface="HGP創英角ｺﾞｼｯｸUB" pitchFamily="50" charset="-128"/>
                <a:ea typeface="HGP創英角ｺﾞｼｯｸUB" pitchFamily="50" charset="-128"/>
              </a:rPr>
              <a:t>年</a:t>
            </a:r>
            <a:endParaRPr lang="ja-JP" altLang="en-US" sz="1200" dirty="0">
              <a:solidFill>
                <a:srgbClr val="3D6AA7"/>
              </a:solidFill>
            </a:endParaRPr>
          </a:p>
        </p:txBody>
      </p:sp>
      <p:sp>
        <p:nvSpPr>
          <p:cNvPr id="27" name="正方形/長方形 26"/>
          <p:cNvSpPr/>
          <p:nvPr/>
        </p:nvSpPr>
        <p:spPr>
          <a:xfrm>
            <a:off x="416496" y="3429000"/>
            <a:ext cx="656590" cy="204991"/>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2005</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8" name="正方形/長方形 27"/>
          <p:cNvSpPr/>
          <p:nvPr/>
        </p:nvSpPr>
        <p:spPr>
          <a:xfrm>
            <a:off x="416496" y="4509120"/>
            <a:ext cx="656590" cy="216024"/>
          </a:xfrm>
          <a:prstGeom prst="rect">
            <a:avLst/>
          </a:prstGeom>
        </p:spPr>
        <p:txBody>
          <a:bodyPr wrap="none" lIns="0" tIns="36000" bIns="36000" anchor="ctr" anchorCtr="0">
            <a:noAutofit/>
          </a:bodyPr>
          <a:lstStyle/>
          <a:p>
            <a:r>
              <a:rPr lang="en-US" altLang="ja-JP" sz="1200" dirty="0">
                <a:solidFill>
                  <a:srgbClr val="1E806B"/>
                </a:solidFill>
                <a:latin typeface="Arial Black" panose="020B0A04020102020204" pitchFamily="34" charset="0"/>
                <a:ea typeface="HGP創英角ｺﾞｼｯｸUB" pitchFamily="50" charset="-128"/>
              </a:rPr>
              <a:t>2010</a:t>
            </a:r>
            <a:r>
              <a:rPr lang="ja-JP" altLang="en-US" sz="1200" dirty="0">
                <a:solidFill>
                  <a:srgbClr val="1E806B"/>
                </a:solidFill>
                <a:latin typeface="HGP創英角ｺﾞｼｯｸUB" pitchFamily="50" charset="-128"/>
                <a:ea typeface="HGP創英角ｺﾞｼｯｸUB" pitchFamily="50" charset="-128"/>
              </a:rPr>
              <a:t>年</a:t>
            </a:r>
            <a:endParaRPr lang="ja-JP" altLang="en-US" sz="1200" dirty="0">
              <a:solidFill>
                <a:srgbClr val="1E806B"/>
              </a:solidFill>
            </a:endParaRPr>
          </a:p>
        </p:txBody>
      </p:sp>
      <p:sp>
        <p:nvSpPr>
          <p:cNvPr id="29" name="正方形/長方形 28"/>
          <p:cNvSpPr/>
          <p:nvPr/>
        </p:nvSpPr>
        <p:spPr>
          <a:xfrm>
            <a:off x="416496" y="4725145"/>
            <a:ext cx="656590" cy="216024"/>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2011</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0" name="正方形/長方形 29"/>
          <p:cNvSpPr/>
          <p:nvPr/>
        </p:nvSpPr>
        <p:spPr>
          <a:xfrm>
            <a:off x="416496" y="5436757"/>
            <a:ext cx="656590" cy="204991"/>
          </a:xfrm>
          <a:prstGeom prst="rect">
            <a:avLst/>
          </a:prstGeom>
        </p:spPr>
        <p:txBody>
          <a:bodyPr wrap="none" lIns="0" tIns="36000" bIns="36000" anchor="ctr" anchorCtr="0">
            <a:noAutofit/>
          </a:bodyPr>
          <a:lstStyle/>
          <a:p>
            <a:r>
              <a:rPr lang="en-US" altLang="ja-JP" sz="1200" dirty="0">
                <a:solidFill>
                  <a:srgbClr val="027F9C"/>
                </a:solidFill>
                <a:latin typeface="Arial Black" panose="020B0A04020102020204" pitchFamily="34" charset="0"/>
                <a:ea typeface="HGP創英角ｺﾞｼｯｸUB" pitchFamily="50" charset="-128"/>
              </a:rPr>
              <a:t>2016</a:t>
            </a:r>
            <a:r>
              <a:rPr lang="ja-JP" altLang="en-US" sz="1200" dirty="0">
                <a:solidFill>
                  <a:srgbClr val="027F9C"/>
                </a:solidFill>
                <a:latin typeface="HGP創英角ｺﾞｼｯｸUB" pitchFamily="50" charset="-128"/>
                <a:ea typeface="HGP創英角ｺﾞｼｯｸUB" pitchFamily="50" charset="-128"/>
              </a:rPr>
              <a:t>年</a:t>
            </a:r>
            <a:endParaRPr lang="ja-JP" altLang="en-US" sz="1200" dirty="0">
              <a:solidFill>
                <a:srgbClr val="027F9C"/>
              </a:solidFill>
            </a:endParaRPr>
          </a:p>
        </p:txBody>
      </p:sp>
      <p:sp>
        <p:nvSpPr>
          <p:cNvPr id="34" name="正方形/長方形 33"/>
          <p:cNvSpPr/>
          <p:nvPr/>
        </p:nvSpPr>
        <p:spPr>
          <a:xfrm>
            <a:off x="1280592" y="2348880"/>
            <a:ext cx="4176464" cy="1080120"/>
          </a:xfrm>
          <a:prstGeom prst="rect">
            <a:avLst/>
          </a:prstGeom>
        </p:spPr>
        <p:txBody>
          <a:bodyPr>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保健医療セクターのパフォーマンス向上を目的として策定されたアジェ</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ンダ</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全国および地方レベルでの保健医療プログラムのカバレッジの拡大、特に貧困層を対象に公的および民間保健サービスへのアクセスの拡大、国民皆保障の達成、家庭医療費負担軽減が重点分野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5457056" y="2132856"/>
            <a:ext cx="4176464" cy="1080120"/>
          </a:xfrm>
          <a:prstGeom prst="rect">
            <a:avLst/>
          </a:prstGeom>
        </p:spPr>
        <p:txBody>
          <a:bodyPr rIns="90000">
            <a:noAutofit/>
          </a:bodyPr>
          <a:lstStyle/>
          <a:p>
            <a:pPr marL="114300" lvl="1" indent="-114300" algn="just" fontAlgn="ctr">
              <a:lnSpc>
                <a:spcPct val="114000"/>
              </a:lnSpc>
              <a:spcAft>
                <a:spcPts val="400"/>
              </a:spcAft>
              <a:buClr>
                <a:srgbClr val="5F8AC3"/>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これらの諸目標達成のため、下記の保健セクター改革を掲げている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地方医療制度の改革：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市町村・州の医療体制の改善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病院制度改革：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政府病院の財政的・運営的自立性の改善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保健医療プログラム改革：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傷病予防等における保健省のリーダーシップの強化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保健法規制改革：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医療製品や機器等に関わる規制実施に関する保健省の</a:t>
            </a:r>
            <a:br>
              <a:rPr lang="en-US" altLang="ja-JP" sz="900" dirty="0">
                <a:latin typeface="Arial" panose="020B0604020202020204" pitchFamily="34" charset="0"/>
                <a:ea typeface="ＭＳ Ｐゴシック" panose="020B0600070205080204" pitchFamily="50" charset="-128"/>
                <a:cs typeface="Arial" panose="020B0604020202020204" pitchFamily="34" charset="0"/>
              </a:rPr>
            </a:br>
            <a:r>
              <a:rPr lang="ja-JP" altLang="en-US" sz="900" dirty="0">
                <a:latin typeface="Arial" panose="020B0604020202020204" pitchFamily="34" charset="0"/>
                <a:ea typeface="ＭＳ Ｐゴシック" panose="020B0600070205080204" pitchFamily="50" charset="-128"/>
                <a:cs typeface="Arial" panose="020B0604020202020204" pitchFamily="34" charset="0"/>
              </a:rPr>
              <a:t>能力強化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社会健康保険改革：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フィルヘルスのカバレッジや給付パッケージの改善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医療分野の財政改革：</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国民皆保障の実現 </a:t>
            </a:r>
          </a:p>
        </p:txBody>
      </p:sp>
      <p:sp>
        <p:nvSpPr>
          <p:cNvPr id="37" name="正方形/長方形 36"/>
          <p:cNvSpPr/>
          <p:nvPr/>
        </p:nvSpPr>
        <p:spPr>
          <a:xfrm>
            <a:off x="1280592" y="3717032"/>
            <a:ext cx="4176464" cy="1080120"/>
          </a:xfrm>
          <a:prstGeom prst="rect">
            <a:avLst/>
          </a:prstGeom>
        </p:spPr>
        <p:txBody>
          <a:bodyPr>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の後継として、</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2005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月に</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が策定された</a:t>
            </a:r>
          </a:p>
          <a:p>
            <a:pPr marL="114300" lvl="1" indent="-114300" algn="just" fontAlgn="ctr">
              <a:lnSpc>
                <a:spcPct val="114000"/>
              </a:lnSpc>
              <a:spcAft>
                <a:spcPts val="400"/>
              </a:spcAft>
              <a:buClr>
                <a:srgbClr val="26A287"/>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より良質な保健サービス、ニーズに応える保健制度、平等な保健財政の達成が目標として掲げられている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114300" lvl="1" indent="-114300" algn="just" fontAlgn="ctr">
              <a:lnSpc>
                <a:spcPct val="114000"/>
              </a:lnSpc>
              <a:spcAft>
                <a:spcPts val="400"/>
              </a:spcAft>
              <a:buClr>
                <a:srgbClr val="26A287"/>
              </a:buClr>
              <a:buSzPct val="80000"/>
              <a:buFont typeface="Wingdings" panose="05000000000000000000" pitchFamily="2" charset="2"/>
              <a:buChar char="l"/>
            </a:pP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5457056" y="3429000"/>
            <a:ext cx="4176464" cy="1080120"/>
          </a:xfrm>
          <a:prstGeom prst="rect">
            <a:avLst/>
          </a:prstGeom>
        </p:spPr>
        <p:txBody>
          <a:bodyPr rIns="90000">
            <a:noAutofit/>
          </a:bodyPr>
          <a:lstStyle/>
          <a:p>
            <a:pPr marL="114300" lvl="1" indent="-114300" algn="just" fontAlgn="ctr">
              <a:lnSpc>
                <a:spcPct val="114000"/>
              </a:lnSpc>
              <a:spcAft>
                <a:spcPts val="400"/>
              </a:spcAft>
              <a:buClr>
                <a:srgbClr val="26A287"/>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の重点改革分野は次の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つである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保健サービスの提供：</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保健施設整備、マラリアやフィラリア症等の伝染病・傷病の根絶、自然災害や大規模感染対策</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保健医療分野の法規制：</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許認可規制の合理化・調整、保健医療製品の統一認証、貧困層の必須医薬品へのアクセス拡大 </a:t>
            </a:r>
          </a:p>
          <a:p>
            <a:pPr marL="219075" lvl="2" indent="-104775" algn="just" fontAlgn="ctr">
              <a:buClr>
                <a:srgbClr val="868686"/>
              </a:buClr>
              <a:buSzPct val="80000"/>
              <a:buFont typeface="Wingdings" panose="05000000000000000000" pitchFamily="2" charset="2"/>
              <a:buChar char="l"/>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保健財政：</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保健財政改革、全国健康保険プログラム（</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National Health Insurance Program</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）の拡大 </a:t>
            </a:r>
          </a:p>
          <a:p>
            <a:pPr marL="219075" lvl="2" indent="-104775" algn="just" fontAlgn="ctr">
              <a:buClr>
                <a:srgbClr val="868686"/>
              </a:buClr>
              <a:buSzPct val="80000"/>
              <a:buFont typeface="Wingdings" panose="05000000000000000000" pitchFamily="2" charset="2"/>
              <a:buChar char="l"/>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保健医療分野のグッド・ガバナンス </a:t>
            </a:r>
          </a:p>
        </p:txBody>
      </p:sp>
      <p:sp>
        <p:nvSpPr>
          <p:cNvPr id="39" name="正方形/長方形 38"/>
          <p:cNvSpPr/>
          <p:nvPr/>
        </p:nvSpPr>
        <p:spPr>
          <a:xfrm>
            <a:off x="1280592" y="5013176"/>
            <a:ext cx="4176464" cy="792088"/>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HSRA</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および</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F1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において達成された成果を改善、合理化、増進することを目的に、行政命令（</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administrative order</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0036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によって導入された</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アジェンダ</a:t>
            </a:r>
          </a:p>
        </p:txBody>
      </p:sp>
      <p:sp>
        <p:nvSpPr>
          <p:cNvPr id="40" name="正方形/長方形 39"/>
          <p:cNvSpPr/>
          <p:nvPr/>
        </p:nvSpPr>
        <p:spPr>
          <a:xfrm>
            <a:off x="5457056" y="4797152"/>
            <a:ext cx="4176464" cy="1080120"/>
          </a:xfrm>
          <a:prstGeom prst="rect">
            <a:avLst/>
          </a:prstGeom>
        </p:spPr>
        <p:txBody>
          <a:bodyPr>
            <a:noAutofit/>
          </a:bodyPr>
          <a:lstStyle/>
          <a:p>
            <a:pPr marL="114300" lvl="1" indent="-114300" algn="just" fontAlgn="ctr">
              <a:lnSpc>
                <a:spcPct val="114000"/>
              </a:lnSpc>
              <a:spcAft>
                <a:spcPts val="400"/>
              </a:spcAft>
              <a:buClr>
                <a:srgbClr val="0F99BC"/>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民皆保障の達成、貧困層への保健医療サービス拡大、貧困層の金銭的リスクからの保護、保健医療施設の近代化・持続可能性の確保、ミレニアム開発目標達成に向けた公的保健サービス改良、といった目標が掲げられている</a:t>
            </a:r>
          </a:p>
        </p:txBody>
      </p:sp>
      <p:sp>
        <p:nvSpPr>
          <p:cNvPr id="41" name="テキスト ボックス 40"/>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t>JICA</a:t>
            </a:r>
            <a:r>
              <a:rPr lang="ja-JP" altLang="en-US" sz="800" dirty="0"/>
              <a:t>「アジア地域社会保障セクター基礎情報収集・確認調査」（</a:t>
            </a:r>
            <a:r>
              <a:rPr lang="en-US" altLang="ja-JP" sz="800" dirty="0"/>
              <a:t>2012</a:t>
            </a:r>
            <a:r>
              <a:rPr lang="ja-JP" altLang="en-US" sz="800" dirty="0"/>
              <a:t>）、</a:t>
            </a:r>
            <a:r>
              <a:rPr lang="en-US" altLang="ja-JP" sz="800" dirty="0"/>
              <a:t>Department of Health </a:t>
            </a:r>
            <a:r>
              <a:rPr lang="ja-JP" altLang="en-US" sz="800" dirty="0"/>
              <a:t>「</a:t>
            </a:r>
            <a:r>
              <a:rPr lang="en-US" altLang="ja-JP" sz="800" dirty="0"/>
              <a:t>National Objectives for Health</a:t>
            </a:r>
            <a:r>
              <a:rPr lang="ja-JP" altLang="en-US" sz="800" dirty="0"/>
              <a:t>」（</a:t>
            </a:r>
            <a:r>
              <a:rPr lang="en-US" altLang="ja-JP" sz="800" dirty="0"/>
              <a:t>2017-2022</a:t>
            </a:r>
            <a:r>
              <a:rPr lang="ja-JP" altLang="en-US" sz="800" dirty="0"/>
              <a:t>）</a:t>
            </a:r>
          </a:p>
        </p:txBody>
      </p:sp>
      <p:cxnSp>
        <p:nvCxnSpPr>
          <p:cNvPr id="46" name="直線コネクタ 45"/>
          <p:cNvCxnSpPr/>
          <p:nvPr/>
        </p:nvCxnSpPr>
        <p:spPr>
          <a:xfrm>
            <a:off x="428625" y="2060848"/>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428625" y="4725144"/>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428625" y="3429000"/>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正方形/長方形 32">
            <a:extLst>
              <a:ext uri="{FF2B5EF4-FFF2-40B4-BE49-F238E27FC236}">
                <a16:creationId xmlns:a16="http://schemas.microsoft.com/office/drawing/2014/main" id="{22C4E63A-F953-4808-950D-509D4FC4A96C}"/>
              </a:ext>
            </a:extLst>
          </p:cNvPr>
          <p:cNvSpPr/>
          <p:nvPr/>
        </p:nvSpPr>
        <p:spPr>
          <a:xfrm>
            <a:off x="1136576" y="5652781"/>
            <a:ext cx="8496944" cy="800550"/>
          </a:xfrm>
          <a:prstGeom prst="rect">
            <a:avLst/>
          </a:prstGeom>
          <a:gradFill>
            <a:gsLst>
              <a:gs pos="100000">
                <a:schemeClr val="bg1"/>
              </a:gs>
              <a:gs pos="0">
                <a:schemeClr val="accent5">
                  <a:lumMod val="20000"/>
                  <a:lumOff val="80000"/>
                </a:schemeClr>
              </a:gs>
            </a:gsLst>
            <a:lin ang="0" scaled="1"/>
          </a:gradFill>
          <a:ln cmpd="sng">
            <a:solidFill>
              <a:srgbClr val="FFFFFF"/>
            </a:solidFill>
          </a:ln>
        </p:spPr>
        <p:txBody>
          <a:bodyPr tIns="72000" rtlCol="0" anchor="t" anchorCtr="0">
            <a:noAutofit/>
          </a:bodyPr>
          <a:lstStyle/>
          <a:p>
            <a:r>
              <a:rPr lang="ja-JP" altLang="en-US" sz="1200" dirty="0">
                <a:latin typeface="HGP創英角ｺﾞｼｯｸUB" pitchFamily="50" charset="-128"/>
                <a:ea typeface="HGP創英角ｺﾞｼｯｸUB" pitchFamily="50" charset="-128"/>
              </a:rPr>
              <a:t>フォーミュラ・ワン・プラス政策</a:t>
            </a:r>
            <a:r>
              <a:rPr lang="ja-JP" altLang="en-US" sz="1000" b="1" dirty="0">
                <a:latin typeface="Arial" panose="020B0604020202020204" pitchFamily="34" charset="0"/>
                <a:ea typeface="HGP創英角ｺﾞｼｯｸUB" pitchFamily="50" charset="-128"/>
                <a:cs typeface="Arial" panose="020B0604020202020204" pitchFamily="34" charset="0"/>
              </a:rPr>
              <a:t>（</a:t>
            </a:r>
            <a:r>
              <a:rPr lang="en-US" altLang="ja-JP" sz="1000" b="1" dirty="0">
                <a:latin typeface="Arial" panose="020B0604020202020204" pitchFamily="34" charset="0"/>
                <a:ea typeface="HGP創英角ｺﾞｼｯｸUB" pitchFamily="50" charset="-128"/>
                <a:cs typeface="Arial" panose="020B0604020202020204" pitchFamily="34" charset="0"/>
              </a:rPr>
              <a:t>F1 Plus</a:t>
            </a:r>
            <a:r>
              <a:rPr lang="ja-JP" altLang="en-US" sz="1000" b="1" dirty="0">
                <a:latin typeface="Arial" panose="020B0604020202020204" pitchFamily="34" charset="0"/>
                <a:ea typeface="HGP創英角ｺﾞｼｯｸUB" pitchFamily="50" charset="-128"/>
                <a:cs typeface="Arial" panose="020B0604020202020204" pitchFamily="34" charset="0"/>
              </a:rPr>
              <a:t>）</a:t>
            </a:r>
          </a:p>
          <a:p>
            <a:endParaRPr lang="ja-JP" altLang="en-US" sz="1000" b="1" dirty="0">
              <a:latin typeface="Arial" panose="020B0604020202020204" pitchFamily="34" charset="0"/>
              <a:ea typeface="HGP創英角ｺﾞｼｯｸUB" pitchFamily="50" charset="-128"/>
              <a:cs typeface="Arial" panose="020B0604020202020204" pitchFamily="34" charset="0"/>
            </a:endParaRPr>
          </a:p>
        </p:txBody>
      </p:sp>
      <p:sp>
        <p:nvSpPr>
          <p:cNvPr id="44" name="正方形/長方形 28">
            <a:extLst>
              <a:ext uri="{FF2B5EF4-FFF2-40B4-BE49-F238E27FC236}">
                <a16:creationId xmlns:a16="http://schemas.microsoft.com/office/drawing/2014/main" id="{FFB1E54D-DD35-4938-B842-840030D796C6}"/>
              </a:ext>
            </a:extLst>
          </p:cNvPr>
          <p:cNvSpPr/>
          <p:nvPr/>
        </p:nvSpPr>
        <p:spPr>
          <a:xfrm>
            <a:off x="416496" y="5661248"/>
            <a:ext cx="656590" cy="216024"/>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2017</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5" name="正方形/長方形 29">
            <a:extLst>
              <a:ext uri="{FF2B5EF4-FFF2-40B4-BE49-F238E27FC236}">
                <a16:creationId xmlns:a16="http://schemas.microsoft.com/office/drawing/2014/main" id="{7EEA41CD-1DC7-4B9A-9C58-7C28CEE89FF7}"/>
              </a:ext>
            </a:extLst>
          </p:cNvPr>
          <p:cNvSpPr/>
          <p:nvPr/>
        </p:nvSpPr>
        <p:spPr>
          <a:xfrm>
            <a:off x="416496" y="6237312"/>
            <a:ext cx="656590" cy="204991"/>
          </a:xfrm>
          <a:prstGeom prst="rect">
            <a:avLst/>
          </a:prstGeom>
        </p:spPr>
        <p:txBody>
          <a:bodyPr wrap="none" lIns="0" tIns="36000" bIns="36000" anchor="ctr" anchorCtr="0">
            <a:noAutofit/>
          </a:bodyPr>
          <a:lstStyle/>
          <a:p>
            <a:r>
              <a:rPr lang="en-US" altLang="ja-JP" sz="1200" dirty="0">
                <a:solidFill>
                  <a:schemeClr val="accent5">
                    <a:lumMod val="60000"/>
                    <a:lumOff val="40000"/>
                  </a:schemeClr>
                </a:solidFill>
                <a:latin typeface="Arial Black" panose="020B0A04020102020204" pitchFamily="34" charset="0"/>
                <a:ea typeface="HGP創英角ｺﾞｼｯｸUB" pitchFamily="50" charset="-128"/>
              </a:rPr>
              <a:t>2022</a:t>
            </a:r>
            <a:r>
              <a:rPr lang="ja-JP" altLang="en-US" sz="1200" dirty="0">
                <a:solidFill>
                  <a:schemeClr val="accent5">
                    <a:lumMod val="60000"/>
                    <a:lumOff val="40000"/>
                  </a:schemeClr>
                </a:solidFill>
                <a:latin typeface="HGP創英角ｺﾞｼｯｸUB" pitchFamily="50" charset="-128"/>
                <a:ea typeface="HGP創英角ｺﾞｼｯｸUB" pitchFamily="50" charset="-128"/>
              </a:rPr>
              <a:t>年</a:t>
            </a:r>
            <a:endParaRPr lang="ja-JP" altLang="en-US" sz="1200" dirty="0">
              <a:solidFill>
                <a:schemeClr val="accent5">
                  <a:lumMod val="60000"/>
                  <a:lumOff val="40000"/>
                </a:schemeClr>
              </a:solidFill>
            </a:endParaRPr>
          </a:p>
        </p:txBody>
      </p:sp>
      <p:sp>
        <p:nvSpPr>
          <p:cNvPr id="47" name="正方形/長方形 38">
            <a:extLst>
              <a:ext uri="{FF2B5EF4-FFF2-40B4-BE49-F238E27FC236}">
                <a16:creationId xmlns:a16="http://schemas.microsoft.com/office/drawing/2014/main" id="{A4DD1928-A0FB-4B2F-AF63-6A0761F318D4}"/>
              </a:ext>
            </a:extLst>
          </p:cNvPr>
          <p:cNvSpPr/>
          <p:nvPr/>
        </p:nvSpPr>
        <p:spPr>
          <a:xfrm>
            <a:off x="1280592" y="5949280"/>
            <a:ext cx="4176464" cy="792088"/>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フィリピン開発計画（</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2017-2022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）でも掲げられているユニバーサル・ヘルスケアを一層強力に推進することを目指している</a:t>
            </a:r>
          </a:p>
        </p:txBody>
      </p:sp>
      <p:sp>
        <p:nvSpPr>
          <p:cNvPr id="48" name="正方形/長方形 39">
            <a:extLst>
              <a:ext uri="{FF2B5EF4-FFF2-40B4-BE49-F238E27FC236}">
                <a16:creationId xmlns:a16="http://schemas.microsoft.com/office/drawing/2014/main" id="{1BFFA9CD-5246-4BBC-BED1-6BF51079265D}"/>
              </a:ext>
            </a:extLst>
          </p:cNvPr>
          <p:cNvSpPr/>
          <p:nvPr/>
        </p:nvSpPr>
        <p:spPr>
          <a:xfrm>
            <a:off x="5457056" y="5805264"/>
            <a:ext cx="4176464" cy="1080120"/>
          </a:xfrm>
          <a:prstGeom prst="rect">
            <a:avLst/>
          </a:prstGeom>
        </p:spPr>
        <p:txBody>
          <a:bodyPr>
            <a:noAutofit/>
          </a:bodyPr>
          <a:lstStyle/>
          <a:p>
            <a:pPr marL="114300" lvl="1" indent="-114300" algn="just" fontAlgn="ctr">
              <a:lnSpc>
                <a:spcPct val="114000"/>
              </a:lnSpc>
              <a:spcAft>
                <a:spcPts val="400"/>
              </a:spcAft>
              <a:buClr>
                <a:schemeClr val="accent5"/>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を活用した遠隔医療のインフラ整備などによる平等な医療アクセスの実現が目標に掲げられている</a:t>
            </a:r>
          </a:p>
        </p:txBody>
      </p:sp>
      <p:cxnSp>
        <p:nvCxnSpPr>
          <p:cNvPr id="52" name="直線コネクタ 48">
            <a:extLst>
              <a:ext uri="{FF2B5EF4-FFF2-40B4-BE49-F238E27FC236}">
                <a16:creationId xmlns:a16="http://schemas.microsoft.com/office/drawing/2014/main" id="{77AB17F6-7C2D-46D6-A2E1-D674F31497D1}"/>
              </a:ext>
            </a:extLst>
          </p:cNvPr>
          <p:cNvCxnSpPr/>
          <p:nvPr/>
        </p:nvCxnSpPr>
        <p:spPr>
          <a:xfrm>
            <a:off x="428625" y="5652781"/>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0">
            <a:extLst>
              <a:ext uri="{FF2B5EF4-FFF2-40B4-BE49-F238E27FC236}">
                <a16:creationId xmlns:a16="http://schemas.microsoft.com/office/drawing/2014/main" id="{CA57B321-338D-41BC-AF08-BAA4257E0F5B}"/>
              </a:ext>
            </a:extLst>
          </p:cNvPr>
          <p:cNvCxnSpPr/>
          <p:nvPr/>
        </p:nvCxnSpPr>
        <p:spPr>
          <a:xfrm>
            <a:off x="428625" y="6453336"/>
            <a:ext cx="563935"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正方形/長方形 22">
            <a:extLst>
              <a:ext uri="{FF2B5EF4-FFF2-40B4-BE49-F238E27FC236}">
                <a16:creationId xmlns:a16="http://schemas.microsoft.com/office/drawing/2014/main" id="{4DF4522B-33F2-4C6A-9D53-467924FD75BF}"/>
              </a:ext>
            </a:extLst>
          </p:cNvPr>
          <p:cNvSpPr/>
          <p:nvPr/>
        </p:nvSpPr>
        <p:spPr>
          <a:xfrm>
            <a:off x="992560" y="5661248"/>
            <a:ext cx="144016" cy="792082"/>
          </a:xfrm>
          <a:prstGeom prst="rect">
            <a:avLst/>
          </a:prstGeom>
          <a:gradFill>
            <a:gsLst>
              <a:gs pos="50000">
                <a:schemeClr val="accent5">
                  <a:lumMod val="20000"/>
                  <a:lumOff val="80000"/>
                </a:schemeClr>
              </a:gs>
              <a:gs pos="0">
                <a:schemeClr val="accent5">
                  <a:lumMod val="60000"/>
                  <a:lumOff val="40000"/>
                </a:schemeClr>
              </a:gs>
              <a:gs pos="100000">
                <a:schemeClr val="accent5">
                  <a:lumMod val="40000"/>
                  <a:lumOff val="60000"/>
                </a:schemeClr>
              </a:gs>
            </a:gsLst>
            <a:lin ang="5400000" scaled="1"/>
          </a:gradFill>
          <a:ln>
            <a:solidFill>
              <a:schemeClr val="bg1"/>
            </a:solidFill>
          </a:ln>
        </p:spPr>
        <p:txBody>
          <a:bodyPr rtlCol="0" anchor="b" anchorCtr="0">
            <a:noAutofit/>
          </a:bodyPr>
          <a:lstStyle/>
          <a:p>
            <a:pPr algn="ctr"/>
            <a:endParaRPr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32421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76536" y="3068960"/>
            <a:ext cx="4176464" cy="3024336"/>
          </a:xfrm>
          <a:prstGeom prst="rect">
            <a:avLst/>
          </a:prstGeom>
          <a:gradFill flip="none" rotWithShape="1">
            <a:gsLst>
              <a:gs pos="0">
                <a:srgbClr val="DDE6F3"/>
              </a:gs>
              <a:gs pos="100000">
                <a:schemeClr val="bg1"/>
              </a:gs>
            </a:gsLst>
            <a:lin ang="5400000" scaled="1"/>
            <a:tileRect/>
          </a:gradFill>
        </p:spPr>
        <p:txBody>
          <a:bodyPr rtlCol="0" anchor="b" anchorCtr="0">
            <a:noAutofit/>
          </a:bodyPr>
          <a:lstStyle/>
          <a:p>
            <a:pPr algn="ct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2/4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年当時の大統領の就任以降、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）の活用が重要政策として位置づけられている。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しかし、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月に就任した新保健大臣の意向もあり、大型の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PPP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案件はほぼ存在しない状況にある。</a:t>
            </a:r>
          </a:p>
        </p:txBody>
      </p:sp>
      <p:sp>
        <p:nvSpPr>
          <p:cNvPr id="5" name="片側の 2 つの角を丸めた四角形 4"/>
          <p:cNvSpPr/>
          <p:nvPr/>
        </p:nvSpPr>
        <p:spPr>
          <a:xfrm>
            <a:off x="776536" y="2060848"/>
            <a:ext cx="4176464" cy="1008112"/>
          </a:xfrm>
          <a:prstGeom prst="round2SameRect">
            <a:avLst>
              <a:gd name="adj1" fmla="val 9599"/>
              <a:gd name="adj2" fmla="val 0"/>
            </a:avLst>
          </a:prstGeom>
          <a:solidFill>
            <a:srgbClr val="3D6AA7"/>
          </a:solidFill>
        </p:spPr>
        <p:txBody>
          <a:bodyPr wrap="square" anchor="ctr" anchorCtr="0">
            <a:noAutofit/>
          </a:bodyPr>
          <a:lstStyle/>
          <a:p>
            <a:pPr 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アキノ大統領の就任以降、</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Public-Private Partnership</a:t>
            </a: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活用によるインフラ整備が重要政策として</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位置づけられている。</a:t>
            </a:r>
            <a:endPar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角丸四角形 5"/>
          <p:cNvSpPr/>
          <p:nvPr/>
        </p:nvSpPr>
        <p:spPr>
          <a:xfrm>
            <a:off x="992560" y="3372088"/>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自給ワクチンプロジェクト</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Vaccine </a:t>
            </a:r>
            <a:r>
              <a:rPr lang="en-US" altLang="ja-JP" sz="1200">
                <a:latin typeface="Arial" panose="020B0604020202020204" pitchFamily="34" charset="0"/>
                <a:ea typeface="ＭＳ Ｐゴシック" panose="020B0600070205080204" pitchFamily="50" charset="-128"/>
                <a:cs typeface="Arial" panose="020B0604020202020204" pitchFamily="34" charset="0"/>
              </a:rPr>
              <a:t>Self-Sufficiency Project</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Phase II</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 name="角丸四角形 6"/>
          <p:cNvSpPr/>
          <p:nvPr/>
        </p:nvSpPr>
        <p:spPr>
          <a:xfrm>
            <a:off x="992560" y="4020160"/>
            <a:ext cx="3600400" cy="576064"/>
          </a:xfrm>
          <a:prstGeom prst="roundRect">
            <a:avLst>
              <a:gd name="adj" fmla="val 50000"/>
            </a:avLst>
          </a:prstGeom>
          <a:solidFill>
            <a:srgbClr val="A2BBDC"/>
          </a:solidFill>
        </p:spPr>
        <p:txBody>
          <a:bodyPr rtlCol="0" anchor="ctr" anchorCtr="0">
            <a:noAutofit/>
          </a:bodyPr>
          <a:lstStyle/>
          <a:p>
            <a:pPr 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フィリピン整形外科センター</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Philippine </a:t>
            </a:r>
            <a:r>
              <a:rPr lang="en-US" altLang="ja-JP" sz="1200">
                <a:latin typeface="Arial" panose="020B0604020202020204" pitchFamily="34" charset="0"/>
                <a:ea typeface="ＭＳ Ｐゴシック" panose="020B0600070205080204" pitchFamily="50" charset="-128"/>
                <a:cs typeface="Arial" panose="020B0604020202020204" pitchFamily="34" charset="0"/>
              </a:rPr>
              <a:t>Orthopedic Center</a:t>
            </a:r>
            <a:r>
              <a:rPr lang="ja-JP" altLang="en-US" sz="1200">
                <a:latin typeface="Arial" panose="020B0604020202020204" pitchFamily="34" charset="0"/>
                <a:ea typeface="ＭＳ Ｐゴシック" panose="020B0600070205080204" pitchFamily="50" charset="-128"/>
                <a:cs typeface="Arial" panose="020B0604020202020204" pitchFamily="34" charset="0"/>
              </a:rPr>
              <a:t>：</a:t>
            </a:r>
            <a:r>
              <a:rPr lang="en-US" altLang="ja-JP" sz="1200">
                <a:latin typeface="Arial" panose="020B0604020202020204" pitchFamily="34" charset="0"/>
                <a:ea typeface="ＭＳ Ｐゴシック" panose="020B0600070205080204" pitchFamily="50" charset="-128"/>
                <a:cs typeface="Arial" panose="020B0604020202020204" pitchFamily="34" charset="0"/>
              </a:rPr>
              <a:t>POC</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改装</a:t>
            </a:r>
            <a:r>
              <a:rPr lang="en-US" altLang="ja-JP" sz="1200" b="1"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正方形/長方形 7"/>
          <p:cNvSpPr/>
          <p:nvPr/>
        </p:nvSpPr>
        <p:spPr>
          <a:xfrm>
            <a:off x="1208584" y="4668232"/>
            <a:ext cx="3196580" cy="1785104"/>
          </a:xfrm>
          <a:prstGeom prst="rect">
            <a:avLst/>
          </a:prstGeom>
        </p:spPr>
        <p:txBody>
          <a:bodyPr wrap="square">
            <a:spAutoFit/>
          </a:bodyPr>
          <a:lstStyle/>
          <a:p>
            <a:pPr marL="92075" lvl="2" indent="-92075"/>
            <a:r>
              <a:rPr lang="en-US" altLang="ja-JP" sz="10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このプロジェクトには、次の民間企業が関与している。</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GE Electric Philippines</a:t>
            </a:r>
          </a:p>
          <a:p>
            <a:pPr marL="285750" lvl="3" indent="-119063">
              <a:buClr>
                <a:srgbClr val="5F8AC3"/>
              </a:buClr>
              <a:buSzPct val="80000"/>
              <a:buFont typeface="Wingdings" panose="05000000000000000000" pitchFamily="2" charset="2"/>
              <a:buChar char="l"/>
            </a:pP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Megawide</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 Engineering Excellence</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Metro Pacific Investments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Philips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Siemens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Strategic Alliance Holding</a:t>
            </a:r>
          </a:p>
          <a:p>
            <a:pPr marL="285750" lvl="3" indent="-119063">
              <a:buClr>
                <a:srgbClr val="5F8AC3"/>
              </a:buClr>
              <a:buSzPct val="80000"/>
              <a:buFont typeface="Wingdings" panose="05000000000000000000" pitchFamily="2" charset="2"/>
              <a:buChar char="l"/>
            </a:pPr>
            <a:r>
              <a:rPr lang="en-US" altLang="ja-JP" sz="1000">
                <a:latin typeface="Arial" panose="020B0604020202020204" pitchFamily="34" charset="0"/>
                <a:ea typeface="ＭＳ Ｐゴシック" panose="020B0600070205080204" pitchFamily="50" charset="-128"/>
                <a:cs typeface="Arial" panose="020B0604020202020204" pitchFamily="34" charset="0"/>
              </a:rPr>
              <a:t>Nihon </a:t>
            </a:r>
            <a:r>
              <a:rPr lang="en-US" altLang="ja-JP" sz="1000" dirty="0" err="1">
                <a:latin typeface="Arial" panose="020B0604020202020204" pitchFamily="34" charset="0"/>
                <a:ea typeface="ＭＳ Ｐゴシック" panose="020B0600070205080204" pitchFamily="50" charset="-128"/>
                <a:cs typeface="Arial" panose="020B0604020202020204" pitchFamily="34" charset="0"/>
              </a:rPr>
              <a:t>Sekkei</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（日本設計）</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Data Trail Corp</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Mount Grace Hospital Ventures</a:t>
            </a:r>
          </a:p>
          <a:p>
            <a:pPr marL="285750" lvl="3" indent="-119063">
              <a:buClr>
                <a:srgbClr val="5F8AC3"/>
              </a:buClr>
              <a:buSzPct val="80000"/>
              <a:buFont typeface="Wingdings" panose="05000000000000000000" pitchFamily="2" charset="2"/>
              <a:buChar char="l"/>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Sta. Clara </a:t>
            </a:r>
            <a:r>
              <a:rPr lang="en-US" altLang="ja-JP" sz="1000">
                <a:latin typeface="Arial" panose="020B0604020202020204" pitchFamily="34" charset="0"/>
                <a:ea typeface="ＭＳ Ｐゴシック" panose="020B0600070205080204" pitchFamily="50" charset="-128"/>
                <a:cs typeface="Arial" panose="020B0604020202020204" pitchFamily="34" charset="0"/>
              </a:rPr>
              <a:t>International Corp.</a:t>
            </a:r>
            <a:r>
              <a:rPr lang="ja-JP" altLang="en-US" sz="1000">
                <a:latin typeface="Arial" panose="020B0604020202020204" pitchFamily="34" charset="0"/>
                <a:ea typeface="ＭＳ Ｐゴシック" panose="020B0600070205080204" pitchFamily="50" charset="-128"/>
                <a:cs typeface="Arial" panose="020B0604020202020204" pitchFamily="34" charset="0"/>
              </a:rPr>
              <a:t>　等</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正方形/長方形 8"/>
          <p:cNvSpPr/>
          <p:nvPr/>
        </p:nvSpPr>
        <p:spPr>
          <a:xfrm>
            <a:off x="776536" y="3084056"/>
            <a:ext cx="3744416" cy="276999"/>
          </a:xfrm>
          <a:prstGeom prst="rect">
            <a:avLst/>
          </a:prstGeom>
        </p:spPr>
        <p:txBody>
          <a:bodyPr wrap="square">
            <a:spAutoFit/>
          </a:bodyPr>
          <a:lstStyle/>
          <a:p>
            <a:pPr marL="147638" indent="-147638" fontAlgn="ctr">
              <a:buClr>
                <a:srgbClr val="5F8AC3"/>
              </a:buClr>
              <a:buSzPct val="80000"/>
              <a:buFont typeface="Wingdings" panose="05000000000000000000" pitchFamily="2" charset="2"/>
              <a:buChar char="l"/>
            </a:pPr>
            <a:r>
              <a:rPr lang="ja-JP" altLang="en-US" sz="1200" dirty="0">
                <a:latin typeface="ＭＳ Ｐゴシック" panose="020B0600070205080204" pitchFamily="50" charset="-128"/>
                <a:ea typeface="ＭＳ Ｐゴシック" panose="020B0600070205080204" pitchFamily="50" charset="-128"/>
              </a:rPr>
              <a:t>医療分野では、次のようなプロジェクトが挙げられる。</a:t>
            </a:r>
            <a:endParaRPr lang="en-US" altLang="ja-JP" sz="1200" dirty="0">
              <a:latin typeface="ＭＳ Ｐゴシック" panose="020B0600070205080204" pitchFamily="50" charset="-128"/>
              <a:ea typeface="ＭＳ Ｐゴシック" panose="020B0600070205080204" pitchFamily="50" charset="-128"/>
            </a:endParaRPr>
          </a:p>
        </p:txBody>
      </p:sp>
      <p:sp>
        <p:nvSpPr>
          <p:cNvPr id="10" name="円/楕円 9"/>
          <p:cNvSpPr/>
          <p:nvPr/>
        </p:nvSpPr>
        <p:spPr>
          <a:xfrm>
            <a:off x="4953000" y="1988840"/>
            <a:ext cx="4104456" cy="3744416"/>
          </a:xfrm>
          <a:prstGeom prst="ellipse">
            <a:avLst/>
          </a:prstGeom>
          <a:gradFill flip="none" rotWithShape="1">
            <a:gsLst>
              <a:gs pos="0">
                <a:srgbClr val="FB8265"/>
              </a:gs>
              <a:gs pos="100000">
                <a:schemeClr val="bg1"/>
              </a:gs>
            </a:gsLst>
            <a:path path="shape">
              <a:fillToRect l="50000" t="50000" r="50000" b="50000"/>
            </a:path>
            <a:tileRect/>
          </a:gradFill>
        </p:spPr>
        <p:txBody>
          <a:bodyPr wrap="square" anchor="ctr" anchorCtr="0">
            <a:noAutofit/>
          </a:bodyPr>
          <a:lstStyle/>
          <a:p>
            <a:pPr algn="ct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ただし、</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月に就任した</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ジャネット・ロレト・ガリン（</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Janette Loreto GARIN</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）保健大臣の意向もあり、国立医療機関の民営化等の大型の</a:t>
            </a:r>
            <a: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t>PPP</a:t>
            </a: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案件はほぼ存在せず、一部業務のアウトソース等に</a:t>
            </a:r>
            <a:br>
              <a:rPr lang="en-US" altLang="ja-JP" sz="1400" b="1" dirty="0">
                <a:effectLst/>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effectLst/>
                <a:latin typeface="Arial" panose="020B0604020202020204" pitchFamily="34" charset="0"/>
                <a:ea typeface="ＭＳ Ｐゴシック" panose="020B0600070205080204" pitchFamily="50" charset="-128"/>
                <a:cs typeface="Arial" panose="020B0604020202020204" pitchFamily="34" charset="0"/>
              </a:rPr>
              <a:t>とどまっている。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有識者ヒアリング、経済産業省「平成</a:t>
            </a:r>
            <a:r>
              <a:rPr lang="en-US" altLang="ja-JP" sz="800" dirty="0"/>
              <a:t>24</a:t>
            </a:r>
            <a:r>
              <a:rPr lang="ja-JP" altLang="en-US" sz="800" dirty="0"/>
              <a:t>年度我が国情報経済社会における基盤整備（医療機器・サービスの海外展開に関する市場環境調査）」（</a:t>
            </a:r>
            <a:r>
              <a:rPr lang="en-US" altLang="ja-JP" sz="800" dirty="0"/>
              <a:t>2013</a:t>
            </a:r>
            <a:r>
              <a:rPr lang="ja-JP" altLang="en-US" sz="800" dirty="0"/>
              <a:t>）</a:t>
            </a:r>
          </a:p>
        </p:txBody>
      </p:sp>
      <p:grpSp>
        <p:nvGrpSpPr>
          <p:cNvPr id="13" name="グループ化 7"/>
          <p:cNvGrpSpPr/>
          <p:nvPr/>
        </p:nvGrpSpPr>
        <p:grpSpPr>
          <a:xfrm>
            <a:off x="632520" y="1700808"/>
            <a:ext cx="8640960"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PPP</a:t>
              </a:r>
              <a:r>
                <a:rPr lang="ja-JP" altLang="en-US" sz="1400" dirty="0">
                  <a:latin typeface="HGP創英角ｺﾞｼｯｸUB" pitchFamily="50" charset="-128"/>
                  <a:ea typeface="HGP創英角ｺﾞｼｯｸUB" pitchFamily="50" charset="-128"/>
                </a:rPr>
                <a:t>の状況</a:t>
              </a:r>
            </a:p>
          </p:txBody>
        </p:sp>
      </p:grpSp>
    </p:spTree>
    <p:extLst>
      <p:ext uri="{BB962C8B-B14F-4D97-AF65-F5344CB8AC3E}">
        <p14:creationId xmlns:p14="http://schemas.microsoft.com/office/powerpoint/2010/main" val="1475356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3/4</a:t>
            </a:r>
            <a:r>
              <a:rPr lang="ja-JP" altLang="en-US" dirty="0">
                <a:latin typeface="HGP創英角ｺﾞｼｯｸUB" panose="020B0900000000000000" pitchFamily="50" charset="-128"/>
              </a:rPr>
              <a:t>）</a:t>
            </a:r>
          </a:p>
        </p:txBody>
      </p:sp>
      <p:grpSp>
        <p:nvGrpSpPr>
          <p:cNvPr id="5" name="グループ化 7"/>
          <p:cNvGrpSpPr/>
          <p:nvPr/>
        </p:nvGrpSpPr>
        <p:grpSpPr>
          <a:xfrm>
            <a:off x="416496" y="1412776"/>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en-US" altLang="ja-JP" sz="1400" dirty="0">
                  <a:latin typeface="Arial Black" panose="020B0A04020102020204" pitchFamily="34" charset="0"/>
                  <a:ea typeface="HGP創英角ｺﾞｼｯｸUB" pitchFamily="50" charset="-128"/>
                </a:rPr>
                <a:t>2018</a:t>
              </a:r>
              <a:r>
                <a:rPr lang="ja-JP" altLang="en-US" sz="1400" dirty="0">
                  <a:latin typeface="Arial Black" panose="020B0A04020102020204" pitchFamily="34" charset="0"/>
                  <a:ea typeface="HGP創英角ｺﾞｼｯｸUB" pitchFamily="50" charset="-128"/>
                </a:rPr>
                <a:t>年度の保健省等の医療分野の予算規模は</a:t>
              </a:r>
              <a:r>
                <a:rPr lang="en-US" altLang="ja-JP" sz="1400" dirty="0">
                  <a:latin typeface="Arial Black" panose="020B0A04020102020204" pitchFamily="34" charset="0"/>
                  <a:ea typeface="HGP創英角ｺﾞｼｯｸUB" pitchFamily="50" charset="-128"/>
                </a:rPr>
                <a:t>1,729</a:t>
              </a:r>
              <a:r>
                <a:rPr lang="ja-JP" altLang="en-US" sz="1400" dirty="0">
                  <a:latin typeface="Arial Black" panose="020B0A04020102020204" pitchFamily="34" charset="0"/>
                  <a:ea typeface="HGP創英角ｺﾞｼｯｸUB" pitchFamily="50" charset="-128"/>
                </a:rPr>
                <a:t>億ペソであり、以下のような指針が出されている</a:t>
              </a:r>
            </a:p>
          </p:txBody>
        </p:sp>
      </p:grpSp>
      <p:sp>
        <p:nvSpPr>
          <p:cNvPr id="8" name="正方形/長方形 7"/>
          <p:cNvSpPr/>
          <p:nvPr/>
        </p:nvSpPr>
        <p:spPr>
          <a:xfrm>
            <a:off x="848544" y="1772816"/>
            <a:ext cx="1512168" cy="57606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医療従事者の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雇用数の向上</a:t>
            </a:r>
            <a:endParaRPr lang="en-US" altLang="ja-JP" sz="1200" b="1" dirty="0">
              <a:latin typeface="Arial" panose="020B0604020202020204" pitchFamily="34" charset="0"/>
              <a:cs typeface="Arial" panose="020B0604020202020204" pitchFamily="34" charset="0"/>
            </a:endParaRPr>
          </a:p>
        </p:txBody>
      </p:sp>
      <p:sp>
        <p:nvSpPr>
          <p:cNvPr id="18" name="正方形/長方形 17"/>
          <p:cNvSpPr/>
          <p:nvPr/>
        </p:nvSpPr>
        <p:spPr>
          <a:xfrm>
            <a:off x="848544" y="4196885"/>
            <a:ext cx="1512168" cy="888297"/>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医療施設の充実</a:t>
            </a:r>
            <a:endParaRPr lang="en-US" altLang="ja-JP" sz="1200" b="1" dirty="0">
              <a:latin typeface="Arial" panose="020B0604020202020204" pitchFamily="34" charset="0"/>
              <a:cs typeface="Arial" panose="020B0604020202020204" pitchFamily="34" charset="0"/>
            </a:endParaRPr>
          </a:p>
        </p:txBody>
      </p:sp>
      <p:sp>
        <p:nvSpPr>
          <p:cNvPr id="19" name="正方形/長方形 18"/>
          <p:cNvSpPr/>
          <p:nvPr/>
        </p:nvSpPr>
        <p:spPr>
          <a:xfrm>
            <a:off x="2505726" y="4149080"/>
            <a:ext cx="6264696"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基本的な医療サービスを提供するバランガイ保健支所</a:t>
            </a:r>
            <a:r>
              <a:rPr lang="en-US" altLang="ja-JP" sz="1050" dirty="0"/>
              <a:t>(BHS)</a:t>
            </a:r>
            <a:r>
              <a:rPr lang="ja-JP" altLang="en-US" sz="1050" dirty="0"/>
              <a:t>を</a:t>
            </a:r>
            <a:r>
              <a:rPr lang="en-US" altLang="ja-JP" sz="1050" dirty="0"/>
              <a:t>1,497</a:t>
            </a:r>
            <a:r>
              <a:rPr lang="ja-JP" altLang="en-US" sz="1050" dirty="0"/>
              <a:t>箇所建設する。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353</a:t>
            </a:r>
            <a:r>
              <a:rPr lang="ja-JP" altLang="en-US" sz="1050" dirty="0"/>
              <a:t>病院の設備を向上する。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保健所</a:t>
            </a:r>
            <a:r>
              <a:rPr lang="en-US" altLang="ja-JP" sz="1050" dirty="0"/>
              <a:t>(RHU)</a:t>
            </a:r>
            <a:r>
              <a:rPr lang="ja-JP" altLang="en-US" sz="1050" dirty="0"/>
              <a:t>を新たに</a:t>
            </a:r>
            <a:r>
              <a:rPr lang="en-US" altLang="ja-JP" sz="1050" dirty="0"/>
              <a:t>177</a:t>
            </a:r>
            <a:r>
              <a:rPr lang="ja-JP" altLang="en-US" sz="1050" dirty="0"/>
              <a:t>箇所建設する。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2018</a:t>
            </a:r>
            <a:r>
              <a:rPr lang="ja-JP" altLang="en-US" sz="1050" dirty="0"/>
              <a:t>年末までに</a:t>
            </a:r>
            <a:r>
              <a:rPr lang="en-US" altLang="ja-JP" sz="1050" dirty="0"/>
              <a:t>3320</a:t>
            </a:r>
            <a:r>
              <a:rPr lang="ja-JP" altLang="en-US" sz="1050" dirty="0"/>
              <a:t>箇所の</a:t>
            </a:r>
            <a:r>
              <a:rPr lang="en-US" altLang="ja-JP" sz="1050" dirty="0"/>
              <a:t>RHU</a:t>
            </a:r>
            <a:r>
              <a:rPr lang="ja-JP" altLang="en-US" sz="1050" dirty="0" err="1"/>
              <a:t>、</a:t>
            </a:r>
            <a:r>
              <a:rPr lang="en-US" altLang="ja-JP" sz="1050" dirty="0"/>
              <a:t>28188</a:t>
            </a:r>
            <a:r>
              <a:rPr lang="ja-JP" altLang="en-US" sz="1050" dirty="0"/>
              <a:t>箇所の</a:t>
            </a:r>
            <a:r>
              <a:rPr lang="en-US" altLang="ja-JP" sz="1050" dirty="0"/>
              <a:t>BHS</a:t>
            </a:r>
            <a:r>
              <a:rPr lang="ja-JP" altLang="en-US" sz="1050" dirty="0"/>
              <a:t>を完成させる。</a:t>
            </a:r>
            <a:endParaRPr lang="en-US" altLang="ja-JP" sz="1050" dirty="0"/>
          </a:p>
        </p:txBody>
      </p:sp>
      <p:sp>
        <p:nvSpPr>
          <p:cNvPr id="25" name="テキスト ボックス 24"/>
          <p:cNvSpPr txBox="1"/>
          <p:nvPr/>
        </p:nvSpPr>
        <p:spPr>
          <a:xfrm>
            <a:off x="200472" y="6525344"/>
            <a:ext cx="8784976" cy="14401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保健省ホームページ、</a:t>
            </a:r>
            <a:r>
              <a:rPr lang="en-US" altLang="ja-JP" sz="800" dirty="0"/>
              <a:t>DBM</a:t>
            </a:r>
            <a:r>
              <a:rPr lang="ja-JP" altLang="en-US" sz="800" dirty="0"/>
              <a:t>「</a:t>
            </a:r>
            <a:r>
              <a:rPr lang="en-US" altLang="ja-JP" sz="800" dirty="0"/>
              <a:t>Peoples</a:t>
            </a:r>
            <a:r>
              <a:rPr lang="ja-JP" altLang="en-US" sz="800" dirty="0"/>
              <a:t> </a:t>
            </a:r>
            <a:r>
              <a:rPr lang="en-US" altLang="ja-JP" sz="800" dirty="0"/>
              <a:t>Proposal Budgets2018</a:t>
            </a:r>
            <a:r>
              <a:rPr lang="ja-JP" altLang="en-US" sz="800" dirty="0"/>
              <a:t>」、有識者インタビュー、みずほ総研</a:t>
            </a:r>
          </a:p>
        </p:txBody>
      </p:sp>
      <p:sp>
        <p:nvSpPr>
          <p:cNvPr id="34" name="正方形/長方形 33"/>
          <p:cNvSpPr/>
          <p:nvPr/>
        </p:nvSpPr>
        <p:spPr>
          <a:xfrm>
            <a:off x="2504728" y="1628800"/>
            <a:ext cx="6408712" cy="864096"/>
          </a:xfrm>
          <a:prstGeom prst="rect">
            <a:avLst/>
          </a:prstGeom>
        </p:spPr>
        <p:txBody>
          <a:bodyPr rIns="0" anchor="ctr">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特にサービスの行き届かない地域の公共医療施設での医療従事者の需要に応える。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20,527</a:t>
            </a:r>
            <a:r>
              <a:rPr lang="ja-JP" altLang="en-US" sz="1050" dirty="0"/>
              <a:t>人の看護師、</a:t>
            </a:r>
            <a:r>
              <a:rPr lang="en-US" altLang="ja-JP" sz="1050" dirty="0"/>
              <a:t>3,108</a:t>
            </a:r>
            <a:r>
              <a:rPr lang="ja-JP" altLang="en-US" sz="1050" dirty="0"/>
              <a:t>人の助産師、</a:t>
            </a:r>
            <a:r>
              <a:rPr lang="en-US" altLang="ja-JP" sz="1050" dirty="0"/>
              <a:t>324</a:t>
            </a:r>
            <a:r>
              <a:rPr lang="ja-JP" altLang="en-US" sz="1050" dirty="0"/>
              <a:t>人の歯科医師、</a:t>
            </a:r>
            <a:r>
              <a:rPr lang="en-US" altLang="ja-JP" sz="1050" dirty="0"/>
              <a:t>446</a:t>
            </a:r>
            <a:r>
              <a:rPr lang="ja-JP" altLang="en-US" sz="1050" dirty="0"/>
              <a:t>人の医師の雇用に</a:t>
            </a:r>
            <a:r>
              <a:rPr lang="en-US" altLang="ja-JP" sz="1050" dirty="0"/>
              <a:t>97</a:t>
            </a:r>
            <a:r>
              <a:rPr lang="ja-JP" altLang="en-US" sz="1050" dirty="0"/>
              <a:t>億ペソを投じる。</a:t>
            </a:r>
            <a:endParaRPr lang="en-US" altLang="ja-JP" sz="1050" dirty="0"/>
          </a:p>
        </p:txBody>
      </p:sp>
      <p:sp>
        <p:nvSpPr>
          <p:cNvPr id="24" name="正方形/長方形 7"/>
          <p:cNvSpPr/>
          <p:nvPr/>
        </p:nvSpPr>
        <p:spPr>
          <a:xfrm>
            <a:off x="848544" y="2492899"/>
            <a:ext cx="1512168" cy="1584172"/>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国民の免疫力の</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向上</a:t>
            </a:r>
            <a:endParaRPr lang="en-US" altLang="ja-JP" sz="1200" b="1" dirty="0">
              <a:latin typeface="Arial" panose="020B0604020202020204" pitchFamily="34" charset="0"/>
              <a:cs typeface="Arial" panose="020B0604020202020204" pitchFamily="34" charset="0"/>
            </a:endParaRPr>
          </a:p>
        </p:txBody>
      </p:sp>
      <p:sp>
        <p:nvSpPr>
          <p:cNvPr id="26" name="正方形/長方形 33"/>
          <p:cNvSpPr/>
          <p:nvPr/>
        </p:nvSpPr>
        <p:spPr>
          <a:xfrm>
            <a:off x="2504728" y="2438865"/>
            <a:ext cx="6408712" cy="1710215"/>
          </a:xfrm>
          <a:prstGeom prst="rect">
            <a:avLst/>
          </a:prstGeom>
        </p:spPr>
        <p:txBody>
          <a:bodyPr rIns="0" anchor="t">
            <a:noAutofit/>
          </a:bodyPr>
          <a:lstStyle/>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肺炎球菌ワクチンを幼児と高齢者へ提供する。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270</a:t>
            </a:r>
            <a:r>
              <a:rPr lang="ja-JP" altLang="en-US" sz="1050" dirty="0"/>
              <a:t>万人の幼児に、</a:t>
            </a:r>
            <a:r>
              <a:rPr lang="en-US" altLang="ja-JP" sz="1050" dirty="0"/>
              <a:t>B</a:t>
            </a:r>
            <a:r>
              <a:rPr lang="ja-JP" altLang="en-US" sz="1050" dirty="0"/>
              <a:t>型肝炎ウイルス、麻疹、風疹、小児まひ、日本脳炎等に対する免疫を完全に付けさせる。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小学</a:t>
            </a:r>
            <a:r>
              <a:rPr lang="en-US" altLang="ja-JP" sz="1050" dirty="0"/>
              <a:t>1</a:t>
            </a:r>
            <a:r>
              <a:rPr lang="ja-JP" altLang="en-US" sz="1050" dirty="0"/>
              <a:t>年生と中学</a:t>
            </a:r>
            <a:r>
              <a:rPr lang="en-US" altLang="ja-JP" sz="1050" dirty="0"/>
              <a:t>1</a:t>
            </a:r>
            <a:r>
              <a:rPr lang="ja-JP" altLang="en-US" sz="1050" dirty="0"/>
              <a:t>年生に麻疹、破傷風、ジフテリアに対する免疫を完全に付けさせる。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妊娠中の女性に対して破傷風、ジフテリアのワクチン接種を行う。</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2018</a:t>
            </a:r>
            <a:r>
              <a:rPr lang="ja-JP" altLang="en-US" sz="1050" dirty="0"/>
              <a:t>年末までに、</a:t>
            </a:r>
            <a:r>
              <a:rPr lang="en-US" altLang="ja-JP" sz="1050" dirty="0"/>
              <a:t>95%</a:t>
            </a:r>
            <a:r>
              <a:rPr lang="ja-JP" altLang="en-US" sz="1050" dirty="0"/>
              <a:t>の子供に完全に免疫を付けさせる。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en-US" altLang="ja-JP" sz="1050" dirty="0"/>
              <a:t>PDP(</a:t>
            </a:r>
            <a:r>
              <a:rPr lang="ja-JP" altLang="en-US" sz="1050" dirty="0"/>
              <a:t>医薬品開発パートナーシップ</a:t>
            </a:r>
            <a:r>
              <a:rPr lang="en-US" altLang="ja-JP" sz="1050" dirty="0"/>
              <a:t>)</a:t>
            </a:r>
            <a:r>
              <a:rPr lang="ja-JP" altLang="en-US" sz="1050" dirty="0"/>
              <a:t>の目標である、「結核感染者数</a:t>
            </a:r>
            <a:r>
              <a:rPr lang="en-US" altLang="ja-JP" sz="1050" dirty="0"/>
              <a:t>10</a:t>
            </a:r>
            <a:r>
              <a:rPr lang="ja-JP" altLang="en-US" sz="1050" dirty="0"/>
              <a:t>万人あたり</a:t>
            </a:r>
            <a:r>
              <a:rPr lang="en-US" altLang="ja-JP" sz="1050" dirty="0"/>
              <a:t>225</a:t>
            </a:r>
            <a:r>
              <a:rPr lang="ja-JP" altLang="en-US" sz="1050" dirty="0"/>
              <a:t>人」を</a:t>
            </a:r>
            <a:r>
              <a:rPr lang="en-US" altLang="ja-JP" sz="1050" dirty="0"/>
              <a:t>2022</a:t>
            </a:r>
            <a:r>
              <a:rPr lang="ja-JP" altLang="en-US" sz="1050" dirty="0"/>
              <a:t>年に達成する。</a:t>
            </a:r>
            <a:endParaRPr lang="en-US" altLang="ja-JP" sz="1050" dirty="0"/>
          </a:p>
          <a:p>
            <a:pPr marL="128588" lvl="2" indent="-128588" fontAlgn="ctr">
              <a:lnSpc>
                <a:spcPct val="114000"/>
              </a:lnSpc>
              <a:spcAft>
                <a:spcPts val="400"/>
              </a:spcAft>
              <a:buClr>
                <a:srgbClr val="5F8AC3"/>
              </a:buClr>
              <a:buSzPct val="80000"/>
              <a:buFont typeface="Wingdings" panose="05000000000000000000" pitchFamily="2" charset="2"/>
              <a:buChar char="l"/>
            </a:pPr>
            <a:r>
              <a:rPr lang="ja-JP" altLang="en-US" sz="1050" dirty="0"/>
              <a:t>デング熱、インフルエンザ、エイズを予防・管理する。</a:t>
            </a:r>
            <a:endParaRPr lang="en-US" altLang="ja-JP" sz="1050" dirty="0"/>
          </a:p>
        </p:txBody>
      </p:sp>
      <p:sp>
        <p:nvSpPr>
          <p:cNvPr id="27" name="正方形/長方形 17"/>
          <p:cNvSpPr/>
          <p:nvPr/>
        </p:nvSpPr>
        <p:spPr>
          <a:xfrm>
            <a:off x="848544" y="5204996"/>
            <a:ext cx="1512168" cy="864096"/>
          </a:xfrm>
          <a:prstGeom prst="rect">
            <a:avLst/>
          </a:prstGeom>
          <a:solidFill>
            <a:srgbClr val="A2BBDC"/>
          </a:solidFill>
        </p:spPr>
        <p:txBody>
          <a:bodyPr wrap="none" anchor="ctr" anchorCtr="0">
            <a:noAutofit/>
          </a:bodyPr>
          <a:lstStyle/>
          <a:p>
            <a:pPr marL="0" lvl="1" algn="ctr"/>
            <a:r>
              <a:rPr lang="ja-JP" altLang="en-US" sz="1200" b="1" dirty="0">
                <a:latin typeface="Arial" panose="020B0604020202020204" pitchFamily="34" charset="0"/>
                <a:cs typeface="Arial" panose="020B0604020202020204" pitchFamily="34" charset="0"/>
              </a:rPr>
              <a:t>貧困層に対する</a:t>
            </a:r>
            <a:endParaRPr lang="en-US" altLang="ja-JP" sz="1200" b="1" dirty="0">
              <a:latin typeface="Arial" panose="020B0604020202020204" pitchFamily="34" charset="0"/>
              <a:cs typeface="Arial" panose="020B0604020202020204" pitchFamily="34" charset="0"/>
            </a:endParaRPr>
          </a:p>
          <a:p>
            <a:pPr marL="0" lvl="1" algn="ctr"/>
            <a:r>
              <a:rPr lang="ja-JP" altLang="en-US" sz="1200" b="1" dirty="0">
                <a:latin typeface="Arial" panose="020B0604020202020204" pitchFamily="34" charset="0"/>
                <a:cs typeface="Arial" panose="020B0604020202020204" pitchFamily="34" charset="0"/>
              </a:rPr>
              <a:t>国民健康保険の補助</a:t>
            </a:r>
            <a:endParaRPr lang="en-US" altLang="ja-JP" sz="1200" b="1" dirty="0">
              <a:latin typeface="Arial" panose="020B0604020202020204" pitchFamily="34" charset="0"/>
              <a:cs typeface="Arial" panose="020B0604020202020204" pitchFamily="34" charset="0"/>
            </a:endParaRPr>
          </a:p>
        </p:txBody>
      </p:sp>
      <p:sp>
        <p:nvSpPr>
          <p:cNvPr id="35" name="正方形/長方形 18"/>
          <p:cNvSpPr/>
          <p:nvPr/>
        </p:nvSpPr>
        <p:spPr>
          <a:xfrm>
            <a:off x="2504728" y="5157194"/>
            <a:ext cx="6264696" cy="864096"/>
          </a:xfrm>
          <a:prstGeom prst="rect">
            <a:avLst/>
          </a:prstGeom>
        </p:spPr>
        <p:txBody>
          <a:bodyPr rIns="0" anchor="t">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50" dirty="0"/>
              <a:t>貧困層の医療保険の負担を軽減するため、貧困者、高齢者、その他該当者を対象に、</a:t>
            </a:r>
            <a:r>
              <a:rPr lang="en-US" altLang="ja-JP" sz="1050" dirty="0"/>
              <a:t>571</a:t>
            </a:r>
            <a:r>
              <a:rPr lang="ja-JP" altLang="en-US" sz="1050" dirty="0"/>
              <a:t>億円が国民健康保険プログラムに充てられる。</a:t>
            </a:r>
            <a:endParaRPr lang="en-US" altLang="ja-JP" sz="105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50" dirty="0"/>
              <a:t>540</a:t>
            </a:r>
            <a:r>
              <a:rPr lang="ja-JP" altLang="en-US" sz="1050" dirty="0"/>
              <a:t>万人の高齢者に</a:t>
            </a:r>
            <a:r>
              <a:rPr lang="en-US" altLang="ja-JP" sz="1050" dirty="0"/>
              <a:t>3,120</a:t>
            </a:r>
            <a:r>
              <a:rPr lang="ja-JP" altLang="en-US" sz="1050" dirty="0"/>
              <a:t>ペソ</a:t>
            </a:r>
            <a:r>
              <a:rPr lang="en-US" altLang="ja-JP" sz="1050" dirty="0"/>
              <a:t>/</a:t>
            </a:r>
            <a:r>
              <a:rPr lang="ja-JP" altLang="en-US" sz="1050" dirty="0"/>
              <a:t>人の補助、</a:t>
            </a:r>
            <a:r>
              <a:rPr lang="en-US" altLang="ja-JP" sz="1050" dirty="0"/>
              <a:t>1,540</a:t>
            </a:r>
            <a:r>
              <a:rPr lang="ja-JP" altLang="en-US" sz="1050" dirty="0"/>
              <a:t>万世帯の家族、</a:t>
            </a:r>
            <a:r>
              <a:rPr lang="en-US" altLang="ja-JP" sz="1050" dirty="0"/>
              <a:t>PAMANA</a:t>
            </a:r>
            <a:r>
              <a:rPr lang="ja-JP" altLang="en-US" sz="1050" dirty="0"/>
              <a:t>プログラム対象の</a:t>
            </a:r>
            <a:r>
              <a:rPr lang="en-US" altLang="ja-JP" sz="1050" dirty="0"/>
              <a:t>2</a:t>
            </a:r>
            <a:r>
              <a:rPr lang="ja-JP" altLang="en-US" sz="1050" dirty="0"/>
              <a:t>万世帯の家族、バンサモロプログラム対象者</a:t>
            </a:r>
            <a:r>
              <a:rPr lang="en-US" altLang="ja-JP" sz="1050" dirty="0"/>
              <a:t>2</a:t>
            </a:r>
            <a:r>
              <a:rPr lang="ja-JP" altLang="en-US" sz="1050" dirty="0"/>
              <a:t>万人の家族に</a:t>
            </a:r>
            <a:r>
              <a:rPr lang="en-US" altLang="ja-JP" sz="1050" dirty="0"/>
              <a:t>2,400</a:t>
            </a:r>
            <a:r>
              <a:rPr lang="ja-JP" altLang="en-US" sz="1050" dirty="0"/>
              <a:t>ペソ</a:t>
            </a:r>
            <a:r>
              <a:rPr lang="en-US" altLang="ja-JP" sz="1050" dirty="0"/>
              <a:t>/</a:t>
            </a:r>
            <a:r>
              <a:rPr lang="ja-JP" altLang="en-US" sz="1050" dirty="0"/>
              <a:t>世帯の補助を行う。</a:t>
            </a:r>
            <a:endParaRPr lang="en-US" altLang="ja-JP" sz="1050" dirty="0"/>
          </a:p>
        </p:txBody>
      </p:sp>
    </p:spTree>
    <p:extLst>
      <p:ext uri="{BB962C8B-B14F-4D97-AF65-F5344CB8AC3E}">
        <p14:creationId xmlns:p14="http://schemas.microsoft.com/office/powerpoint/2010/main" val="4289258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フィリピン／政策動向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latin typeface="HGP創英角ｺﾞｼｯｸUB" panose="020B0900000000000000" pitchFamily="50" charset="-128"/>
              </a:rPr>
              <a:t>医療関連政策の将来動向（</a:t>
            </a:r>
            <a:r>
              <a:rPr lang="en-US" altLang="ja-JP" dirty="0"/>
              <a:t>4/4</a:t>
            </a:r>
            <a:r>
              <a:rPr lang="ja-JP" altLang="en-US" dirty="0">
                <a:latin typeface="HGP創英角ｺﾞｼｯｸUB" panose="020B0900000000000000" pitchFamily="50" charset="-128"/>
              </a:rPr>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フィリピンは、</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AMDD</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に基づいてハーモナイゼーションの取り組みを進めている。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700808"/>
            <a:ext cx="9217024"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医療機器規制に関係する政策：ハーモナイゼーションの将来動向</a:t>
              </a:r>
            </a:p>
          </p:txBody>
        </p:sp>
      </p:grpSp>
      <p:sp>
        <p:nvSpPr>
          <p:cNvPr id="8" name="正方形/長方形 7"/>
          <p:cNvSpPr/>
          <p:nvPr/>
        </p:nvSpPr>
        <p:spPr>
          <a:xfrm>
            <a:off x="416496" y="1988840"/>
            <a:ext cx="9217024" cy="762325"/>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フィリピンは</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の加盟国とともに、医療機器審査手続きの共通化（ハーモナイゼーション）を進めている。例えば、</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医療機器指令（</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ASEAN Medical Device Directive</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AMDD</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）に基づいて、審査申請書の内容を加盟国で揃える方向性などが挙げられる。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23825" lvl="1" indent="-123825" algn="just" fontAlgn="ctr">
              <a:lnSpc>
                <a:spcPct val="114000"/>
              </a:lnSpc>
              <a:spcAft>
                <a:spcPts val="300"/>
              </a:spcAft>
              <a:buClr>
                <a:srgbClr val="5F8AC3"/>
              </a:buClr>
              <a:buSzPct val="80000"/>
              <a:buFont typeface="Wingdings" panose="05000000000000000000" pitchFamily="2" charset="2"/>
              <a:buChar char="l"/>
            </a:pPr>
            <a:r>
              <a:rPr lang="ja-JP" altLang="en-US" sz="1200" dirty="0"/>
              <a:t>フィリピン政府は、</a:t>
            </a:r>
            <a:r>
              <a:rPr lang="en-US" altLang="ja-JP" sz="1200" dirty="0"/>
              <a:t>2014</a:t>
            </a:r>
            <a:r>
              <a:rPr lang="ja-JP" altLang="en-US" sz="1200" dirty="0"/>
              <a:t>年</a:t>
            </a:r>
            <a:r>
              <a:rPr lang="en-US" altLang="ja-JP" sz="1200" dirty="0"/>
              <a:t>9</a:t>
            </a:r>
            <a:r>
              <a:rPr lang="ja-JP" altLang="en-US" sz="1200" dirty="0"/>
              <a:t>月に</a:t>
            </a:r>
            <a:r>
              <a:rPr lang="en-US" altLang="ja-JP" sz="1200" dirty="0"/>
              <a:t>ASEAN</a:t>
            </a:r>
            <a:r>
              <a:rPr lang="ja-JP" altLang="en-US" sz="1200" dirty="0"/>
              <a:t>医療機器指令に基づく審査申請書のドラフトを公表。</a:t>
            </a:r>
            <a:endParaRPr lang="en-US" altLang="ja-JP" sz="1200" dirty="0"/>
          </a:p>
        </p:txBody>
      </p:sp>
      <p:sp>
        <p:nvSpPr>
          <p:cNvPr id="10" name="片側の 2 つの角を丸めた四角形 9"/>
          <p:cNvSpPr/>
          <p:nvPr/>
        </p:nvSpPr>
        <p:spPr>
          <a:xfrm rot="5400000">
            <a:off x="4880992" y="404665"/>
            <a:ext cx="1296143" cy="6192688"/>
          </a:xfrm>
          <a:prstGeom prst="round2SameRect">
            <a:avLst>
              <a:gd name="adj1" fmla="val 5106"/>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審査申請書では、医療機器のリスク分類に基づいて登録義務の有無が異なるだけでなく、設計、</a:t>
            </a:r>
            <a:br>
              <a:rPr lang="en-US" altLang="ja-JP" sz="1000" dirty="0"/>
            </a:br>
            <a:r>
              <a:rPr lang="ja-JP" altLang="en-US" sz="1000" dirty="0"/>
              <a:t>製造販売業者の説明、臨床データなどの提出義務も異なることが明らかになった。</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また、</a:t>
            </a:r>
            <a:r>
              <a:rPr lang="en-US" altLang="ja-JP" sz="1000" dirty="0"/>
              <a:t>QMS</a:t>
            </a:r>
            <a:r>
              <a:rPr lang="ja-JP" altLang="en-US" sz="1000" dirty="0"/>
              <a:t>認証の適合性証明等を求められることもあると判明。</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医療機器の審査は約</a:t>
            </a:r>
            <a:r>
              <a:rPr lang="en-US" altLang="ja-JP" sz="1000" dirty="0"/>
              <a:t>180</a:t>
            </a:r>
            <a:r>
              <a:rPr lang="ja-JP" altLang="en-US" sz="1000" dirty="0"/>
              <a:t>日間で行われる見込みで、審査中に不備の訂正が可能となる。</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販売許可や製品登録については、</a:t>
            </a:r>
            <a:r>
              <a:rPr lang="en-US" altLang="ja-JP" sz="1000" dirty="0"/>
              <a:t>5</a:t>
            </a:r>
            <a:r>
              <a:rPr lang="ja-JP" altLang="en-US" sz="1000" dirty="0"/>
              <a:t>年間の有効期限を設けて、</a:t>
            </a:r>
            <a:r>
              <a:rPr lang="en-US" altLang="ja-JP" sz="1000" dirty="0"/>
              <a:t>5</a:t>
            </a:r>
            <a:r>
              <a:rPr lang="ja-JP" altLang="en-US" sz="1000" dirty="0"/>
              <a:t>年ごとの更新制となる見込みである。</a:t>
            </a:r>
          </a:p>
        </p:txBody>
      </p:sp>
      <p:sp>
        <p:nvSpPr>
          <p:cNvPr id="11" name="片側の 2 つの角を丸めた四角形 10"/>
          <p:cNvSpPr/>
          <p:nvPr/>
        </p:nvSpPr>
        <p:spPr>
          <a:xfrm rot="16200000">
            <a:off x="1208583" y="2924944"/>
            <a:ext cx="1296145" cy="1152128"/>
          </a:xfrm>
          <a:prstGeom prst="round2SameRect">
            <a:avLst>
              <a:gd name="adj1" fmla="val 8116"/>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ドラフトの</a:t>
            </a:r>
            <a:br>
              <a:rPr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主なポイント</a:t>
            </a:r>
          </a:p>
        </p:txBody>
      </p:sp>
      <p:sp>
        <p:nvSpPr>
          <p:cNvPr id="13" name="正方形/長方形 12"/>
          <p:cNvSpPr/>
          <p:nvPr/>
        </p:nvSpPr>
        <p:spPr>
          <a:xfrm>
            <a:off x="416496" y="4350296"/>
            <a:ext cx="9217024" cy="302840"/>
          </a:xfrm>
          <a:prstGeom prst="rect">
            <a:avLst/>
          </a:prstGeom>
        </p:spPr>
        <p:txBody>
          <a:bodyPr wrap="square">
            <a:spAutoFit/>
          </a:bodyPr>
          <a:lstStyle/>
          <a:p>
            <a:pPr marL="123825" lvl="1" indent="-123825" algn="just" fontAlgn="ctr">
              <a:lnSpc>
                <a:spcPct val="114000"/>
              </a:lnSpc>
              <a:spcAft>
                <a:spcPts val="300"/>
              </a:spcAft>
              <a:buClr>
                <a:srgbClr val="5F8AC3"/>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月に開催されたアジア医療機器規制ハーモナイゼーション・ワーキング・パーティ第</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回会合では、以下のテーマが協議された。</a:t>
            </a:r>
          </a:p>
        </p:txBody>
      </p:sp>
      <p:sp>
        <p:nvSpPr>
          <p:cNvPr id="14" name="片側の 2 つの角を丸めた四角形 13"/>
          <p:cNvSpPr/>
          <p:nvPr/>
        </p:nvSpPr>
        <p:spPr>
          <a:xfrm rot="16200000">
            <a:off x="1100572"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全体会合</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片側の 2 つの角を丸めた四角形 14"/>
          <p:cNvSpPr/>
          <p:nvPr/>
        </p:nvSpPr>
        <p:spPr>
          <a:xfrm rot="5400000">
            <a:off x="2864768" y="4307905"/>
            <a:ext cx="1512168" cy="2376264"/>
          </a:xfrm>
          <a:prstGeom prst="round2SameRect">
            <a:avLst>
              <a:gd name="adj1" fmla="val 5222"/>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医薬品と医療機器の定義</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コンビネーション製品の規制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診断機器の規制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整形外科領域製品の規制</a:t>
            </a:r>
            <a:endParaRPr lang="en-US" altLang="ja-JP"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en-US" altLang="ja-JP" sz="1000" dirty="0"/>
              <a:t>ISO13485</a:t>
            </a:r>
            <a:r>
              <a:rPr lang="ja-JP" altLang="en-US" sz="1000" dirty="0"/>
              <a:t>の認証　　等</a:t>
            </a:r>
          </a:p>
        </p:txBody>
      </p:sp>
      <p:sp>
        <p:nvSpPr>
          <p:cNvPr id="20" name="片側の 2 つの角を丸めた四角形 19"/>
          <p:cNvSpPr/>
          <p:nvPr/>
        </p:nvSpPr>
        <p:spPr>
          <a:xfrm rot="16200000">
            <a:off x="4916996" y="4919973"/>
            <a:ext cx="1512168" cy="1152128"/>
          </a:xfrm>
          <a:prstGeom prst="round2SameRect">
            <a:avLst>
              <a:gd name="adj1" fmla="val 4909"/>
              <a:gd name="adj2" fmla="val 0"/>
            </a:avLst>
          </a:prstGeom>
          <a:solidFill>
            <a:srgbClr val="3D6AA7"/>
          </a:solidFill>
        </p:spPr>
        <p:txBody>
          <a:bodyPr vert="vert" rtlCol="0" anchor="ctr" anchorCtr="0">
            <a:noAutofit/>
          </a:bodyPr>
          <a:lstStyle/>
          <a:p>
            <a:pPr algn="ctr" fontAlgn="ct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技術委員会</a:t>
            </a:r>
            <a:endPar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片側の 2 つの角を丸めた四角形 20"/>
          <p:cNvSpPr/>
          <p:nvPr/>
        </p:nvSpPr>
        <p:spPr>
          <a:xfrm rot="5400000">
            <a:off x="6681192" y="4307905"/>
            <a:ext cx="1512168" cy="2376264"/>
          </a:xfrm>
          <a:prstGeom prst="round2SameRect">
            <a:avLst>
              <a:gd name="adj1" fmla="val 5833"/>
              <a:gd name="adj2" fmla="val 0"/>
            </a:avLst>
          </a:prstGeom>
          <a:solidFill>
            <a:srgbClr val="E8E8E8"/>
          </a:solidFill>
        </p:spPr>
        <p:txBody>
          <a:bodyPr vert="vert270" wrap="square" lIns="36000" tIns="72000" rIns="36000" bIns="108000" anchor="ctr" anchorCtr="0">
            <a:noAutofit/>
          </a:bodyPr>
          <a:lstStyle/>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市販前承認</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市販後調査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品質管理システム</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品質管理のための監査</a:t>
            </a:r>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臨床エビデンス提出</a:t>
            </a:r>
            <a:r>
              <a:rPr lang="ja-JP" altLang="en-US" sz="1000"/>
              <a:t>の要件</a:t>
            </a:r>
            <a:endParaRPr lang="ja-JP" altLang="en-US" sz="1000" dirty="0"/>
          </a:p>
          <a:p>
            <a:pPr marL="128588" lvl="2" indent="-128588" algn="just" fontAlgn="ctr">
              <a:lnSpc>
                <a:spcPct val="114000"/>
              </a:lnSpc>
              <a:spcAft>
                <a:spcPts val="400"/>
              </a:spcAft>
              <a:buClr>
                <a:srgbClr val="5F8AC3"/>
              </a:buClr>
              <a:buSzPct val="80000"/>
              <a:buFont typeface="Wingdings" panose="05000000000000000000" pitchFamily="2" charset="2"/>
              <a:buChar char="l"/>
            </a:pPr>
            <a:r>
              <a:rPr lang="ja-JP" altLang="en-US" sz="1000" dirty="0"/>
              <a:t>規制遵守のためのトレーニング</a:t>
            </a:r>
          </a:p>
        </p:txBody>
      </p:sp>
      <p:sp>
        <p:nvSpPr>
          <p:cNvPr id="22" name="テキスト ボックス 21"/>
          <p:cNvSpPr txBox="1"/>
          <p:nvPr/>
        </p:nvSpPr>
        <p:spPr>
          <a:xfrm>
            <a:off x="200472" y="6453336"/>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Pacific Bridge 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The Philippines Releases Draft Medical Device Registration Documentary Requirements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Ministry of International Trade and Industry, Malaysia </a:t>
            </a:r>
            <a:r>
              <a:rPr lang="ja-JP" altLang="en-US" sz="800" dirty="0"/>
              <a:t>「</a:t>
            </a:r>
            <a:r>
              <a:rPr lang="en-US" altLang="ja-JP" sz="800" dirty="0"/>
              <a:t>Seven Agreements To Be Signed At 46th </a:t>
            </a:r>
            <a:r>
              <a:rPr lang="en-US" altLang="ja-JP" sz="800" dirty="0" err="1"/>
              <a:t>Asean</a:t>
            </a:r>
            <a:r>
              <a:rPr lang="en-US" altLang="ja-JP" sz="800" dirty="0"/>
              <a:t> Economic Ministers‘ Meeting</a:t>
            </a:r>
            <a:r>
              <a:rPr lang="ja-JP" altLang="en-US" sz="800" dirty="0"/>
              <a:t>」（</a:t>
            </a:r>
            <a:r>
              <a:rPr lang="en-US" altLang="ja-JP" sz="800" dirty="0"/>
              <a:t>2014</a:t>
            </a:r>
            <a:r>
              <a:rPr lang="ja-JP" altLang="en-US" sz="800" dirty="0"/>
              <a:t>）、</a:t>
            </a:r>
            <a:r>
              <a:rPr lang="en-US" altLang="ja-JP" sz="800" dirty="0"/>
              <a:t>Stewart </a:t>
            </a:r>
            <a:r>
              <a:rPr lang="en-US" altLang="ja-JP" sz="800" dirty="0" err="1"/>
              <a:t>Eisenhart</a:t>
            </a:r>
            <a:r>
              <a:rPr lang="en-US" altLang="ja-JP" sz="800" dirty="0"/>
              <a:t> </a:t>
            </a:r>
            <a:r>
              <a:rPr lang="ja-JP" altLang="en-US" sz="800" dirty="0"/>
              <a:t>「</a:t>
            </a:r>
            <a:r>
              <a:rPr lang="en-US" altLang="ja-JP" sz="800" dirty="0"/>
              <a:t>Progress Reported on ASEAN Medical Device Directive in Southeast Asia</a:t>
            </a:r>
            <a:r>
              <a:rPr lang="ja-JP" altLang="en-US" sz="800" dirty="0"/>
              <a:t>」（</a:t>
            </a:r>
            <a:r>
              <a:rPr lang="en-US" altLang="ja-JP" sz="800" dirty="0"/>
              <a:t>2014</a:t>
            </a:r>
            <a:r>
              <a:rPr lang="ja-JP" altLang="en-US" sz="800" dirty="0"/>
              <a:t>）、</a:t>
            </a:r>
            <a:br>
              <a:rPr lang="en-US" altLang="ja-JP" sz="800" dirty="0"/>
            </a:br>
            <a:r>
              <a:rPr lang="en-US" altLang="ja-JP" sz="800" dirty="0"/>
              <a:t>AHWP, 15TH AHWP TC MEETING and Workshop, June 5-7, 2012</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629054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日本との関わり</a:t>
            </a:r>
            <a:endParaRPr lang="ja-JP" altLang="en-US" dirty="0"/>
          </a:p>
        </p:txBody>
      </p:sp>
    </p:spTree>
    <p:extLst>
      <p:ext uri="{BB962C8B-B14F-4D97-AF65-F5344CB8AC3E}">
        <p14:creationId xmlns:p14="http://schemas.microsoft.com/office/powerpoint/2010/main" val="14398200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a:t>外交関係</a:t>
            </a:r>
          </a:p>
        </p:txBody>
      </p:sp>
      <p:sp>
        <p:nvSpPr>
          <p:cNvPr id="17" name="片側の 2 つの角を丸めた四角形 16"/>
          <p:cNvSpPr/>
          <p:nvPr/>
        </p:nvSpPr>
        <p:spPr>
          <a:xfrm>
            <a:off x="1064568" y="2188778"/>
            <a:ext cx="4248000" cy="288000"/>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片側の 2 つの角を丸めた四角形 17"/>
          <p:cNvSpPr/>
          <p:nvPr/>
        </p:nvSpPr>
        <p:spPr>
          <a:xfrm>
            <a:off x="5313512" y="2188778"/>
            <a:ext cx="4248000" cy="288000"/>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720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9" name="表 18"/>
          <p:cNvGraphicFramePr>
            <a:graphicFrameLocks noGrp="1"/>
          </p:cNvGraphicFramePr>
          <p:nvPr>
            <p:extLst>
              <p:ext uri="{D42A27DB-BD31-4B8C-83A1-F6EECF244321}">
                <p14:modId xmlns:p14="http://schemas.microsoft.com/office/powerpoint/2010/main" val="3897932611"/>
              </p:ext>
            </p:extLst>
          </p:nvPr>
        </p:nvGraphicFramePr>
        <p:xfrm>
          <a:off x="345512" y="2478410"/>
          <a:ext cx="9216000" cy="3957395"/>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248000">
                  <a:extLst>
                    <a:ext uri="{9D8B030D-6E8A-4147-A177-3AD203B41FA5}">
                      <a16:colId xmlns:a16="http://schemas.microsoft.com/office/drawing/2014/main" val="20001"/>
                    </a:ext>
                  </a:extLst>
                </a:gridCol>
                <a:gridCol w="4248000">
                  <a:extLst>
                    <a:ext uri="{9D8B030D-6E8A-4147-A177-3AD203B41FA5}">
                      <a16:colId xmlns:a16="http://schemas.microsoft.com/office/drawing/2014/main" val="20002"/>
                    </a:ext>
                  </a:extLst>
                </a:gridCol>
              </a:tblGrid>
              <a:tr h="135018">
                <a:tc>
                  <a:txBody>
                    <a:bodyPr/>
                    <a:lstStyle/>
                    <a:p>
                      <a:pPr algn="ctr"/>
                      <a:r>
                        <a:rPr lang="en-US" altLang="ja-JP"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endParaRPr lang="ja-JP" altLang="en-US" sz="9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アキノ大統領、ロムロ外相（</a:t>
                      </a:r>
                      <a:r>
                        <a:rPr kumimoji="1" lang="en-US" altLang="ja-JP"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回）、プリシマ財務相、アルメンドラス・エネルギー相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9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藤村特派大使（外務副大臣）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回）、ドミンゴ貿易産業相（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アルメンドラス・エネルギー相、シンソン公共事業道路相、ガズミン国防相、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デル・ロサリオ外相、ロハス運輸通信相、アバド予算管理相等（非公式訪問）</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ctr" defTabSz="914400" rtl="0" eaLnBrk="1" fontAlgn="ctr" latinLnBrk="0" hangingPunct="0">
                        <a:lnSpc>
                          <a:spcPct val="100000"/>
                        </a:lnSpc>
                        <a:spcBef>
                          <a:spcPts val="0"/>
                        </a:spcBef>
                        <a:spcAft>
                          <a:spcPts val="0"/>
                        </a:spcAft>
                        <a:buClrTx/>
                        <a:buSzTx/>
                        <a:buFontTx/>
                        <a:buNone/>
                        <a:tabLst/>
                        <a:defRPr/>
                      </a:pPr>
                      <a:r>
                        <a:rPr kumimoji="1" lang="en-US" altLang="zh-TW"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2012</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ビナイ副大統領、ロハス運輸通信相、ドミンゴ貿易産業相、ヒメネス観光相、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デル・ロサリオ外相、ガズミン国防相、プリシマ財務相、アバド予算管理相、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バリサカン国家経済開発相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algn="l" defTabSz="914400" rtl="0" eaLnBrk="1" fontAlgn="ctr" latinLnBrk="0" hangingPunct="0"/>
                      <a:r>
                        <a:rPr kumimoji="1" lang="zh-TW"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安住財務大臣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0"/>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アキノ大統領、ドミンゴ貿易産業相（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回）、アバヤ運輸通信相（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デル・ロサリオ外相（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回）、ペティリア・エネルギー相、プリシマ財務相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安倍総理大臣、岸田外務大臣、小野寺防衛大臣（</a:t>
                      </a:r>
                      <a: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山本内閣府特命担当大臣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アキノ大統領、デル・ロサリオ外相（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回）、プリシマ財務相（</a:t>
                      </a:r>
                      <a: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バルドス労働雇用相、モンテホ科学技術相、ガズミン国防相、</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アバド予算管理相、シンソン公共事業道路相、ヒメネス観光相</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茂木経済産業大臣、新藤総務大臣、三ツ矢外務副大臣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2015</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アキノ大統領、プリシマ財務相、シンソン公共事業道路相、ガズミン国防相、</a:t>
                      </a:r>
                      <a:endPar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ドミンゴ貿易産業相、アバヤ運輸通信相、バリサカン国家経済開発庁長官、</a:t>
                      </a:r>
                      <a:endPar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アバド大統領府秘書室長、アルメンドラス大統領府長官、コロマ大統領府広報業務担当相</a:t>
                      </a:r>
                    </a:p>
                  </a:txBody>
                  <a:tcPr marL="108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安倍総理大臣、岸田外務大臣、宮沢経済産業大臣、林経済産業大臣</a:t>
                      </a:r>
                      <a:r>
                        <a:rPr kumimoji="1" lang="ja-JP" altLang="en-US"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lang="zh-CN" altLang="en-US" sz="900" b="0" dirty="0"/>
                        <a:t>太田国土交通大臣</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226715">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ドゥテルテ大統領、アバヤ運輸通信相（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バルドス労働雇用相、プリシマ財相、ヤサイ外相，ドミンゲス財相、ロレンザーナ国防相，ロペス貿易産業相，ツガデ運輸相、ドリロン上院議長、アルバレス下院議長，メディアルディア官房長官，カエタノ上院議員、エスペロン国家安全保障顧問、ゴー大統領特別補佐官</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天皇皇后両陛下、岸田外務大臣</a:t>
                      </a:r>
                      <a:endPar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290903">
                <a:tc>
                  <a:txBody>
                    <a:bodyPr/>
                    <a:lstStyle/>
                    <a:p>
                      <a:pPr algn="ctr"/>
                      <a:r>
                        <a:rPr lang="en-US" altLang="ja-JP"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2017</a:t>
                      </a:r>
                      <a:endPar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ドゥテルテ大統領、ロブレド副大統領、アラン・ピーター・カエタノ外相、ツガデ運輸通信相、ロペス貿易産業相（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回）、ビリヤール公共事業道路相（</a:t>
                      </a:r>
                      <a:r>
                        <a:rPr kumimoji="1" lang="en-US" altLang="ja-JP"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回）、ドミンゲス財相、クシエネルギー相、ディオクノ予算管理相、ペルニヤ国家経済開発長官、ピメンテル上院議長、ペルニア国家経済開発長官、カレタノ上院議員、ピメンテル上院議長</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8E8"/>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安倍総理大臣</a:t>
                      </a:r>
                      <a:r>
                        <a:rPr kumimoji="1" lang="ja-JP" altLang="en-US" sz="9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河野外務大臣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E8E8E8"/>
                    </a:solidFill>
                  </a:tcPr>
                </a:tc>
                <a:extLst>
                  <a:ext uri="{0D108BD9-81ED-4DB2-BD59-A6C34878D82A}">
                    <a16:rowId xmlns:a16="http://schemas.microsoft.com/office/drawing/2014/main" val="10007"/>
                  </a:ext>
                </a:extLst>
              </a:tr>
              <a:tr h="226715">
                <a:tc>
                  <a:txBody>
                    <a:bodyPr/>
                    <a:lstStyle/>
                    <a:p>
                      <a:pPr marL="0" algn="ctr" defTabSz="914400" rtl="0" eaLnBrk="1" fontAlgn="ctr" latinLnBrk="0" hangingPunct="0"/>
                      <a:r>
                        <a:rPr kumimoji="1" lang="en-US" altLang="ja-JP"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en-US" sz="10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kumimoji="1" lang="ja-JP" altLang="en-US" sz="1000" b="1" kern="1200" spc="-4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アラン・ピーター・カエタノ外務大臣</a:t>
                      </a:r>
                    </a:p>
                  </a:txBody>
                  <a:tcPr marL="108000" marR="108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AE4D9"/>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zh-TW"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野田総務大臣</a:t>
                      </a:r>
                    </a:p>
                  </a:txBody>
                  <a:tcPr marL="108000" marR="108000" marT="36000" marB="36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CCDAEC"/>
                    </a:solidFill>
                  </a:tcPr>
                </a:tc>
                <a:extLst>
                  <a:ext uri="{0D108BD9-81ED-4DB2-BD59-A6C34878D82A}">
                    <a16:rowId xmlns:a16="http://schemas.microsoft.com/office/drawing/2014/main" val="10008"/>
                  </a:ext>
                </a:extLst>
              </a:tr>
            </a:tbl>
          </a:graphicData>
        </a:graphic>
      </p:graphicFrame>
      <p:grpSp>
        <p:nvGrpSpPr>
          <p:cNvPr id="21" name="グループ化 7"/>
          <p:cNvGrpSpPr/>
          <p:nvPr/>
        </p:nvGrpSpPr>
        <p:grpSpPr>
          <a:xfrm>
            <a:off x="344488" y="1862408"/>
            <a:ext cx="9217024" cy="288032"/>
            <a:chOff x="4803500" y="2113806"/>
            <a:chExt cx="5626916" cy="288032"/>
          </a:xfrm>
        </p:grpSpPr>
        <p:cxnSp>
          <p:nvCxnSpPr>
            <p:cNvPr id="22" name="直線コネクタ 2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4" name="テキスト ボックス 23"/>
          <p:cNvSpPr txBox="1"/>
          <p:nvPr/>
        </p:nvSpPr>
        <p:spPr>
          <a:xfrm>
            <a:off x="200472" y="6686944"/>
            <a:ext cx="914501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t>経済産業省 ホームページ </a:t>
            </a:r>
          </a:p>
        </p:txBody>
      </p:sp>
      <p:sp>
        <p:nvSpPr>
          <p:cNvPr id="25" name="テキスト ボックス 24"/>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月、安倍総理大臣は公式実務訪問賓客として訪日中のロドリゴ・ドゥテルテ大統領と首脳会談を実施し、その成果として日・フィリピン共同声明が発出された。</a:t>
            </a:r>
          </a:p>
        </p:txBody>
      </p:sp>
    </p:spTree>
    <p:extLst>
      <p:ext uri="{BB962C8B-B14F-4D97-AF65-F5344CB8AC3E}">
        <p14:creationId xmlns:p14="http://schemas.microsoft.com/office/powerpoint/2010/main" val="2999796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1/2</a:t>
            </a:r>
            <a:r>
              <a:rPr lang="ja-JP" altLang="en-US" dirty="0"/>
              <a:t>）</a:t>
            </a:r>
          </a:p>
        </p:txBody>
      </p:sp>
      <p:sp>
        <p:nvSpPr>
          <p:cNvPr id="20"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医療国際化事業</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テキスト ボックス 9"/>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年度以降、医療国際化事業や官民ミッション等の事業を実施。</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4000827037"/>
              </p:ext>
            </p:extLst>
          </p:nvPr>
        </p:nvGraphicFramePr>
        <p:xfrm>
          <a:off x="200472" y="1628800"/>
          <a:ext cx="9504320" cy="48828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内視鏡センター</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a:latin typeface="Arial" panose="020B0604020202020204" pitchFamily="34" charset="0"/>
                          <a:ea typeface="ＭＳ Ｐゴシック" panose="020B0600070205080204" pitchFamily="50" charset="-128"/>
                          <a:cs typeface="Arial" panose="020B0604020202020204" pitchFamily="34" charset="0"/>
                        </a:rPr>
                        <a:t>非営利活動法人</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消化器健康医療</a:t>
                      </a:r>
                      <a:br>
                        <a:rPr lang="en-US" altLang="zh-TW" sz="1000">
                          <a:latin typeface="Arial" panose="020B0604020202020204" pitchFamily="34" charset="0"/>
                          <a:ea typeface="ＭＳ Ｐゴシック" panose="020B0600070205080204" pitchFamily="50" charset="-128"/>
                          <a:cs typeface="Arial" panose="020B0604020202020204" pitchFamily="34" charset="0"/>
                        </a:rPr>
                      </a:br>
                      <a:r>
                        <a:rPr lang="zh-TW" altLang="en-US" sz="1000">
                          <a:latin typeface="Arial" panose="020B0604020202020204" pitchFamily="34" charset="0"/>
                          <a:ea typeface="ＭＳ Ｐゴシック" panose="020B0600070205080204" pitchFamily="50" charset="-128"/>
                          <a:cs typeface="Arial" panose="020B0604020202020204" pitchFamily="34" charset="0"/>
                        </a:rPr>
                        <a:t>研究機構</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国際先進消化器内視鏡センターの設立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研修の実施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ジョイントベンチャーの設立準備</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トルークスメディカルセンターグローバルシティーに「国際先進消化器内視鏡センター」を開設。オリンパス製、富士フイルム制の内視鏡システムを導入。</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トルークスメディカルセンターグローバルシティーで国際シンポジウムを開催。日本式消化器内視鏡診断・治療についての講演を行うとともに、現地医師の教育指導を実施した。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神戸大学消化器内科から石田助教が同センターに常駐し、診断・治療の指導にあたっている。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現地医療機関、医療コンサルティング会社と、メディカルツーリズムなどを推進するジョイントベンチャー設置に向けた検討を進める。</a:t>
                      </a:r>
                      <a:endPar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画像保存通信システム（</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富士フイルム</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フイルムレス運用のトレーニング</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現地に</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を導入しての、フイルムレス運用の有効性の確認（実証）</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フィリピンにおける類似症例検索システムの有効性の評価</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幹部の日本招聘、静岡がんセンター訪問による、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の稼働状況及び先端医療機器の視察及びフイルムレス運用の効果体験の場を提供。</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導入に向けた理解促進につなげた。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静岡がんセンターに、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の読</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影医を招聘し、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管理研修を実施（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ヶ月）。併せて、静岡がんセンター画像診断科部長による</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視察・指導を実施。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をトライアル導入し、最適なフイルムレス運用環境を構築。導入効果測定を行い、フィリピン国公立病院のモデルケースとした。また、周辺病院関係者を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PGH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に集め、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デモを実施し、</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導入効果の周知を図った。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類似症例検索については、日・比で多い症例が異なるため、フィリピン独自のデータベース構築の必要性が明らかになった。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250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経済産業省の主な医療国際化関連事業（</a:t>
            </a:r>
            <a:r>
              <a:rPr lang="en-US" altLang="ja-JP" dirty="0"/>
              <a:t>2/2</a:t>
            </a:r>
            <a:r>
              <a:rPr lang="ja-JP" altLang="en-US" dirty="0"/>
              <a:t>）</a:t>
            </a:r>
          </a:p>
        </p:txBody>
      </p:sp>
      <p:graphicFrame>
        <p:nvGraphicFramePr>
          <p:cNvPr id="21" name="表 20"/>
          <p:cNvGraphicFramePr>
            <a:graphicFrameLocks noGrp="1"/>
          </p:cNvGraphicFramePr>
          <p:nvPr>
            <p:extLst>
              <p:ext uri="{D42A27DB-BD31-4B8C-83A1-F6EECF244321}">
                <p14:modId xmlns:p14="http://schemas.microsoft.com/office/powerpoint/2010/main" val="2473271675"/>
              </p:ext>
            </p:extLst>
          </p:nvPr>
        </p:nvGraphicFramePr>
        <p:xfrm>
          <a:off x="200472" y="1484784"/>
          <a:ext cx="9504000" cy="1822262"/>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1260000">
                  <a:extLst>
                    <a:ext uri="{9D8B030D-6E8A-4147-A177-3AD203B41FA5}">
                      <a16:colId xmlns:a16="http://schemas.microsoft.com/office/drawing/2014/main" val="20002"/>
                    </a:ext>
                  </a:extLst>
                </a:gridCol>
                <a:gridCol w="2052000">
                  <a:extLst>
                    <a:ext uri="{9D8B030D-6E8A-4147-A177-3AD203B41FA5}">
                      <a16:colId xmlns:a16="http://schemas.microsoft.com/office/drawing/2014/main" val="20003"/>
                    </a:ext>
                  </a:extLst>
                </a:gridCol>
                <a:gridCol w="5256000">
                  <a:extLst>
                    <a:ext uri="{9D8B030D-6E8A-4147-A177-3AD203B41FA5}">
                      <a16:colId xmlns:a16="http://schemas.microsoft.com/office/drawing/2014/main" val="20004"/>
                    </a:ext>
                  </a:extLst>
                </a:gridCol>
              </a:tblGrid>
              <a:tr h="229398">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早期発見・早期治療のための</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日本の医療システム</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日本人間ドック学会　鏑木淳一　医師 </a:t>
                      </a: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神戸大学　東健　教授</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9525"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785401">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保健大臣表敬訪問</a:t>
                      </a:r>
                      <a:r>
                        <a:rPr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病院訪問</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がん・生活習慣病の診断と治療</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大分大学　北野正剛　学長</a:t>
                      </a:r>
                      <a:endPar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国立循環器病研究センター　</a:t>
                      </a:r>
                      <a:r>
                        <a:rPr lang="ja-JP" altLang="en-US" sz="1000" dirty="0">
                          <a:effectLst/>
                        </a:rPr>
                        <a:t>北風 政史　部長</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9525" cap="flat" cmpd="sng" algn="ctr">
                      <a:solidFill>
                        <a:schemeClr val="bg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2"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71" name="テキスト ボックス 70"/>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Medical</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Excellence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JAPAN</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398098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graphicFrame>
        <p:nvGraphicFramePr>
          <p:cNvPr id="18" name="表 17"/>
          <p:cNvGraphicFramePr>
            <a:graphicFrameLocks noGrp="1"/>
          </p:cNvGraphicFramePr>
          <p:nvPr>
            <p:extLst>
              <p:ext uri="{D42A27DB-BD31-4B8C-83A1-F6EECF244321}">
                <p14:modId xmlns:p14="http://schemas.microsoft.com/office/powerpoint/2010/main" val="3095251014"/>
              </p:ext>
            </p:extLst>
          </p:nvPr>
        </p:nvGraphicFramePr>
        <p:xfrm>
          <a:off x="200472" y="2276872"/>
          <a:ext cx="9505056" cy="1403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企画名</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受託企業</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15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障害者の知識アクセスの</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機会均等の実現に関する</a:t>
                      </a:r>
                      <a:r>
                        <a:rPr lang="en-US" altLang="ja-JP" sz="1000">
                          <a:latin typeface="Arial" panose="020B0604020202020204" pitchFamily="34" charset="0"/>
                          <a:ea typeface="ＭＳ Ｐゴシック" panose="020B0600070205080204" pitchFamily="50" charset="-128"/>
                          <a:cs typeface="Arial" panose="020B0604020202020204" pitchFamily="34" charset="0"/>
                        </a:rPr>
                        <a:t>ODA</a:t>
                      </a:r>
                      <a:r>
                        <a:rPr lang="ja-JP" altLang="en-US" sz="1000">
                          <a:latin typeface="Arial" panose="020B0604020202020204" pitchFamily="34" charset="0"/>
                          <a:ea typeface="ＭＳ Ｐゴシック" panose="020B0600070205080204" pitchFamily="50" charset="-128"/>
                          <a:cs typeface="Arial" panose="020B0604020202020204" pitchFamily="34" charset="0"/>
                        </a:rPr>
                        <a:t>ニーズ調査</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株式会社</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エックス都市研究所</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障害者の知識・情報アクセスの向上を目指した日本の</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分野の中小企業製品および技術活用についてのニーズ調査。対象国では社会的弱者といえる障害者の経済的自立と社会参加の実現という共通の課題を抱えている。日本には当該分野の世界トップレベルの水準の各種アプリケーション、入出力デバイス、コンテンツ制作および流通ノウハウ等の製品・技術を有する中小企業等が数多く存在しており、技術協力、無償資金協力等を通じ、対象国の障害者支援ニーズとの適合を目指す。</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9" name="Rectangle 6"/>
          <p:cNvSpPr>
            <a:spLocks noChangeArrowheads="1"/>
          </p:cNvSpPr>
          <p:nvPr/>
        </p:nvSpPr>
        <p:spPr bwMode="auto">
          <a:xfrm>
            <a:off x="200472" y="1916832"/>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政府開発援助海外経済協力事業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190499457"/>
              </p:ext>
            </p:extLst>
          </p:nvPr>
        </p:nvGraphicFramePr>
        <p:xfrm>
          <a:off x="200472" y="4293096"/>
          <a:ext cx="9505056" cy="1979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76000">
                  <a:extLst>
                    <a:ext uri="{9D8B030D-6E8A-4147-A177-3AD203B41FA5}">
                      <a16:colId xmlns:a16="http://schemas.microsoft.com/office/drawing/2014/main" val="20001"/>
                    </a:ext>
                  </a:extLst>
                </a:gridCol>
                <a:gridCol w="2052000">
                  <a:extLst>
                    <a:ext uri="{9D8B030D-6E8A-4147-A177-3AD203B41FA5}">
                      <a16:colId xmlns:a16="http://schemas.microsoft.com/office/drawing/2014/main" val="20002"/>
                    </a:ext>
                  </a:extLst>
                </a:gridCol>
                <a:gridCol w="1260000">
                  <a:extLst>
                    <a:ext uri="{9D8B030D-6E8A-4147-A177-3AD203B41FA5}">
                      <a16:colId xmlns:a16="http://schemas.microsoft.com/office/drawing/2014/main" val="20003"/>
                    </a:ext>
                  </a:extLst>
                </a:gridCol>
                <a:gridCol w="5257056">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名称</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rPr>
                        <a:t>金額</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endParaRPr kumimoji="1" lang="en-US" altLang="ja-JP" sz="105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6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医療機材ノン・プロジェクト無償</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6</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日本の医療機材（超音波診断装置や</a:t>
                      </a:r>
                      <a:r>
                        <a:rPr kumimoji="1" lang="en-US" altLang="ja-JP"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X</a:t>
                      </a:r>
                      <a:r>
                        <a:rPr kumimoji="1" lang="ja-JP" altLang="en-US" sz="1000" b="0" i="0" u="none" strike="noStrike" kern="120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線装置等の画像診断機材等）をフィリピンの公立病院等に整備するための資金を供与。</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6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日本方式普及</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ノン・プロジェクト無償</a:t>
                      </a:r>
                    </a:p>
                    <a:p>
                      <a:pPr marL="0" marR="0" indent="0" algn="l" defTabSz="914400" rtl="0" eaLnBrk="1" fontAlgn="ctr" latinLnBrk="0" hangingPunct="0">
                        <a:lnSpc>
                          <a:spcPct val="100000"/>
                        </a:lnSpc>
                        <a:spcBef>
                          <a:spcPts val="300"/>
                        </a:spcBef>
                        <a:spcAft>
                          <a:spcPts val="0"/>
                        </a:spcAft>
                        <a:buClrTx/>
                        <a:buSzTx/>
                        <a:buFontTx/>
                        <a:buNone/>
                        <a:tabLst/>
                        <a:defRPr/>
                      </a:pPr>
                      <a:r>
                        <a:rPr lang="ja-JP" altLang="en-US" sz="1000">
                          <a:latin typeface="Arial" panose="020B0604020202020204" pitchFamily="34" charset="0"/>
                          <a:ea typeface="ＭＳ Ｐゴシック" panose="020B0600070205080204" pitchFamily="50" charset="-128"/>
                          <a:cs typeface="Arial" panose="020B0604020202020204" pitchFamily="34" charset="0"/>
                        </a:rPr>
                        <a:t>（医療・保健パッケージ）</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a:t>
                      </a:r>
                      <a:r>
                        <a:rPr lang="ja-JP" altLang="en-US" sz="1000">
                          <a:latin typeface="Arial" panose="020B0604020202020204" pitchFamily="34" charset="0"/>
                          <a:ea typeface="ＭＳ Ｐゴシック" panose="020B0600070205080204" pitchFamily="50" charset="-128"/>
                          <a:cs typeface="Arial" panose="020B0604020202020204" pitchFamily="34" charset="0"/>
                        </a:rPr>
                        <a:t>億円</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just"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日本の医療機材をフィリピンの公立病院等に整備するための資金を供与。</a:t>
                      </a:r>
                    </a:p>
                    <a:p>
                      <a:pPr marL="0" indent="0" algn="just"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月の台風ヨランダの被災地域も含めたフィリピンの医療事情の改善を図り、同国の経済社会開発努力を支援するもの。</a:t>
                      </a:r>
                    </a:p>
                  </a:txBody>
                  <a:tcPr marL="108000" marR="108000" marT="72000" marB="72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21" name="Rectangle 6"/>
          <p:cNvSpPr>
            <a:spLocks noChangeArrowheads="1"/>
          </p:cNvSpPr>
          <p:nvPr/>
        </p:nvSpPr>
        <p:spPr bwMode="auto">
          <a:xfrm>
            <a:off x="200472" y="3933056"/>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ノン・プロジェクト無償資金協力</a:t>
            </a:r>
          </a:p>
        </p:txBody>
      </p:sp>
      <p:sp>
        <p:nvSpPr>
          <p:cNvPr id="22" name="テキスト ボックス 21"/>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テキスト ボックス 2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政府開発援助海外経済協力事業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」のほか、いくつかの「ノン・プロジェクト無償資金協力」も実施している。</a:t>
            </a:r>
            <a:endParaRPr lang="zh-TW"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8994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1" imgW="270" imgH="270" progId="TCLayout.ActiveDocument.1">
                  <p:embed/>
                </p:oleObj>
              </mc:Choice>
              <mc:Fallback>
                <p:oleObj name="think-cell Slide" r:id="rId41" imgW="270" imgH="270" progId="TCLayout.ActiveDocument.1">
                  <p:embed/>
                  <p:pic>
                    <p:nvPicPr>
                      <p:cNvPr id="8" name="Object 7" hidden="1"/>
                      <p:cNvPicPr/>
                      <p:nvPr/>
                    </p:nvPicPr>
                    <p:blipFill>
                      <a:blip r:embed="rId42"/>
                      <a:stretch>
                        <a:fillRect/>
                      </a:stretch>
                    </p:blipFill>
                    <p:spPr>
                      <a:xfrm>
                        <a:off x="1588" y="1588"/>
                        <a:ext cx="1587" cy="1587"/>
                      </a:xfrm>
                      <a:prstGeom prst="rect">
                        <a:avLst/>
                      </a:prstGeom>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en-US" altLang="ja-JP" sz="1000" dirty="0">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209726" y="1844824"/>
            <a:ext cx="9495800"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err="1">
                  <a:solidFill>
                    <a:srgbClr val="000000"/>
                  </a:solidFill>
                  <a:latin typeface="HGP創英角ｺﾞｼｯｸUB" panose="020B0900000000000000" pitchFamily="50" charset="-128"/>
                  <a:ea typeface="HGP創英角ｺﾞｼｯｸUB" panose="020B0900000000000000" pitchFamily="50" charset="-128"/>
                </a:rPr>
                <a:t>、</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年ですでに都市化率が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％に近いフィリピンは、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年にかけて一度減少し、再び微増傾向に転じるという特徴的な</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動きを示す。</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7" name="Object 6"/>
          <p:cNvGraphicFramePr>
            <a:graphicFrameLocks/>
          </p:cNvGraphicFramePr>
          <p:nvPr>
            <p:custDataLst>
              <p:tags r:id="rId4"/>
            </p:custDataLst>
          </p:nvPr>
        </p:nvGraphicFramePr>
        <p:xfrm>
          <a:off x="-76200" y="2209800"/>
          <a:ext cx="4829242" cy="4124315"/>
        </p:xfrm>
        <a:graphic>
          <a:graphicData uri="http://schemas.openxmlformats.org/presentationml/2006/ole">
            <mc:AlternateContent xmlns:mc="http://schemas.openxmlformats.org/markup-compatibility/2006">
              <mc:Choice xmlns:v="urn:schemas-microsoft-com:vml" Requires="v">
                <p:oleObj spid="_x0000_s6147" name="Chart" r:id="rId43" imgW="4829242" imgH="4124315" progId="MSGraph.Chart.8">
                  <p:embed followColorScheme="full"/>
                </p:oleObj>
              </mc:Choice>
              <mc:Fallback>
                <p:oleObj name="Chart" r:id="rId43" imgW="4829242" imgH="4124315" progId="MSGraph.Chart.8">
                  <p:embed followColorScheme="full"/>
                  <p:pic>
                    <p:nvPicPr>
                      <p:cNvPr id="7" name="Object 6"/>
                      <p:cNvPicPr/>
                      <p:nvPr/>
                    </p:nvPicPr>
                    <p:blipFill>
                      <a:blip r:embed="rId44"/>
                      <a:stretch>
                        <a:fillRect/>
                      </a:stretch>
                    </p:blipFill>
                    <p:spPr>
                      <a:xfrm>
                        <a:off x="-76200" y="2209800"/>
                        <a:ext cx="4829242" cy="4124315"/>
                      </a:xfrm>
                      <a:prstGeom prst="rect">
                        <a:avLst/>
                      </a:prstGeom>
                    </p:spPr>
                  </p:pic>
                </p:oleObj>
              </mc:Fallback>
            </mc:AlternateContent>
          </a:graphicData>
        </a:graphic>
      </p:graphicFrame>
      <p:sp>
        <p:nvSpPr>
          <p:cNvPr id="26" name="テキスト プレースホルダ 9"/>
          <p:cNvSpPr>
            <a:spLocks noGrp="1"/>
          </p:cNvSpPr>
          <p:nvPr>
            <p:custDataLst>
              <p:tags r:id="rId5"/>
            </p:custDataLst>
          </p:nvPr>
        </p:nvSpPr>
        <p:spPr bwMode="gray">
          <a:xfrm>
            <a:off x="16668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C38E280-306A-4FF7-9416-B26E1193E33C}" type="datetime'''''''''''''''1''5'''''''''''''''''''''''''''">
              <a:rPr lang="ja-JP" altLang="en-US" sz="1000"/>
              <a:pPr/>
              <a:t>15</a:t>
            </a:fld>
            <a:endParaRPr kumimoji="0" lang="ja-JP" altLang="en-US" sz="1000" dirty="0">
              <a:sym typeface="+mn-lt"/>
            </a:endParaRPr>
          </a:p>
        </p:txBody>
      </p:sp>
      <p:sp>
        <p:nvSpPr>
          <p:cNvPr id="27" name="テキスト プレースホルダ 9"/>
          <p:cNvSpPr>
            <a:spLocks noGrp="1"/>
          </p:cNvSpPr>
          <p:nvPr>
            <p:custDataLst>
              <p:tags r:id="rId6"/>
            </p:custDataLst>
          </p:nvPr>
        </p:nvSpPr>
        <p:spPr bwMode="gray">
          <a:xfrm>
            <a:off x="20574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61B1DFC-5C82-46DE-9FCA-723B5A41F577}" type="datetime'''''''''''''''''''''''''''2''0'">
              <a:rPr lang="ja-JP" altLang="en-US" sz="1000"/>
              <a:pPr/>
              <a:t>20</a:t>
            </a:fld>
            <a:endParaRPr kumimoji="0" lang="ja-JP" altLang="en-US" sz="1000" dirty="0">
              <a:sym typeface="+mn-lt"/>
            </a:endParaRPr>
          </a:p>
        </p:txBody>
      </p:sp>
      <p:sp>
        <p:nvSpPr>
          <p:cNvPr id="29" name="テキスト プレースホルダ 9"/>
          <p:cNvSpPr>
            <a:spLocks noGrp="1"/>
          </p:cNvSpPr>
          <p:nvPr>
            <p:custDataLst>
              <p:tags r:id="rId7"/>
            </p:custDataLst>
          </p:nvPr>
        </p:nvSpPr>
        <p:spPr bwMode="gray">
          <a:xfrm>
            <a:off x="28575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3CA971-3465-4792-9D6A-5D68316BDE0B}" type="datetime'30'''''''''''''''''''''''''''''''''''''''''''''''''''''''''''">
              <a:rPr lang="ja-JP" altLang="en-US" sz="1000"/>
              <a:pPr/>
              <a:t>30</a:t>
            </a:fld>
            <a:endParaRPr kumimoji="0" lang="ja-JP" altLang="en-US" sz="1000" dirty="0">
              <a:sym typeface="+mn-lt"/>
            </a:endParaRPr>
          </a:p>
        </p:txBody>
      </p:sp>
      <p:sp>
        <p:nvSpPr>
          <p:cNvPr id="28" name="テキスト プレースホルダ 9"/>
          <p:cNvSpPr>
            <a:spLocks noGrp="1"/>
          </p:cNvSpPr>
          <p:nvPr>
            <p:custDataLst>
              <p:tags r:id="rId8"/>
            </p:custDataLst>
          </p:nvPr>
        </p:nvSpPr>
        <p:spPr bwMode="gray">
          <a:xfrm>
            <a:off x="24574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5DCB0F-53DA-45C6-A7D2-AEE465DEEF3B}" type="datetime'''25'''''''''''''''''''''''''''''''''''''''''''''''''''">
              <a:rPr lang="ja-JP" altLang="en-US" sz="1000"/>
              <a:pPr/>
              <a:t>25</a:t>
            </a:fld>
            <a:endParaRPr kumimoji="0" lang="ja-JP" altLang="en-US" sz="1000" dirty="0">
              <a:sym typeface="+mn-lt"/>
            </a:endParaRPr>
          </a:p>
        </p:txBody>
      </p:sp>
      <p:sp>
        <p:nvSpPr>
          <p:cNvPr id="23" name="テキスト プレースホルダ 9"/>
          <p:cNvSpPr>
            <a:spLocks noGrp="1"/>
          </p:cNvSpPr>
          <p:nvPr>
            <p:custDataLst>
              <p:tags r:id="rId9"/>
            </p:custDataLst>
          </p:nvPr>
        </p:nvSpPr>
        <p:spPr bwMode="gray">
          <a:xfrm>
            <a:off x="406400"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54C1AE-2F8F-4581-8C81-AD10AEE7993B}" type="datetime'2''''''00''''''''''''''0'''''''''''''''''''''''''''''">
              <a:rPr lang="ja-JP" altLang="en-US" sz="1000"/>
              <a:pPr/>
              <a:t>2000</a:t>
            </a:fld>
            <a:endParaRPr kumimoji="0" lang="ja-JP" altLang="en-US" sz="1000" dirty="0">
              <a:sym typeface="+mn-lt"/>
            </a:endParaRPr>
          </a:p>
        </p:txBody>
      </p:sp>
      <p:sp>
        <p:nvSpPr>
          <p:cNvPr id="24" name="テキスト プレースホルダ 9"/>
          <p:cNvSpPr>
            <a:spLocks noGrp="1"/>
          </p:cNvSpPr>
          <p:nvPr>
            <p:custDataLst>
              <p:tags r:id="rId10"/>
            </p:custDataLst>
          </p:nvPr>
        </p:nvSpPr>
        <p:spPr bwMode="gray">
          <a:xfrm>
            <a:off x="8763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DBC9BB-A092-4D86-A8D0-3DD19FFFF9FF}" type="datetime'''0''''''''''''''''''''''''5'''">
              <a:rPr lang="ja-JP" altLang="en-US" sz="1000"/>
              <a:pPr/>
              <a:t>05</a:t>
            </a:fld>
            <a:endParaRPr kumimoji="0" lang="ja-JP" altLang="en-US" sz="1000" dirty="0">
              <a:sym typeface="+mn-lt"/>
            </a:endParaRPr>
          </a:p>
        </p:txBody>
      </p:sp>
      <p:sp>
        <p:nvSpPr>
          <p:cNvPr id="25" name="テキスト プレースホルダ 9"/>
          <p:cNvSpPr>
            <a:spLocks noGrp="1"/>
          </p:cNvSpPr>
          <p:nvPr>
            <p:custDataLst>
              <p:tags r:id="rId11"/>
            </p:custDataLst>
          </p:nvPr>
        </p:nvSpPr>
        <p:spPr bwMode="gray">
          <a:xfrm>
            <a:off x="12668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3C9BE6-9305-479B-8086-A8F60D5EF5F0}" type="datetime'''''''''''''''''''''''''''''10'">
              <a:rPr lang="ja-JP" altLang="en-US" sz="1000"/>
              <a:pPr/>
              <a:t>10</a:t>
            </a:fld>
            <a:endParaRPr kumimoji="0" lang="ja-JP" altLang="en-US" sz="1000" dirty="0">
              <a:sym typeface="+mn-lt"/>
            </a:endParaRPr>
          </a:p>
        </p:txBody>
      </p:sp>
      <p:sp>
        <p:nvSpPr>
          <p:cNvPr id="16" name="テキスト プレースホルダ 9"/>
          <p:cNvSpPr>
            <a:spLocks noGrp="1"/>
          </p:cNvSpPr>
          <p:nvPr>
            <p:custDataLst>
              <p:tags r:id="rId12"/>
            </p:custDataLst>
          </p:nvPr>
        </p:nvSpPr>
        <p:spPr bwMode="gray">
          <a:xfrm>
            <a:off x="136525" y="22320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30" name="テキスト プレースホルダ 9"/>
          <p:cNvSpPr>
            <a:spLocks noGrp="1"/>
          </p:cNvSpPr>
          <p:nvPr>
            <p:custDataLst>
              <p:tags r:id="rId13"/>
            </p:custDataLst>
          </p:nvPr>
        </p:nvSpPr>
        <p:spPr bwMode="gray">
          <a:xfrm>
            <a:off x="324802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03ED39-0633-47F7-A130-1F29429ADE1E}" type="datetime'3''''5'''''''''''''''''''''''''''''''''">
              <a:rPr lang="ja-JP" altLang="en-US" sz="1000"/>
              <a:pPr/>
              <a:t>35</a:t>
            </a:fld>
            <a:endParaRPr kumimoji="0" lang="ja-JP" altLang="en-US" sz="1000" dirty="0">
              <a:sym typeface="+mn-lt"/>
            </a:endParaRPr>
          </a:p>
        </p:txBody>
      </p:sp>
      <p:sp>
        <p:nvSpPr>
          <p:cNvPr id="31" name="テキスト プレースホルダ 9"/>
          <p:cNvSpPr>
            <a:spLocks noGrp="1"/>
          </p:cNvSpPr>
          <p:nvPr>
            <p:custDataLst>
              <p:tags r:id="rId14"/>
            </p:custDataLst>
          </p:nvPr>
        </p:nvSpPr>
        <p:spPr bwMode="gray">
          <a:xfrm>
            <a:off x="3648075"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3A3BBB-2A00-4008-B9D3-36C18B840F68}" type="datetime'''''''''4''''''''''0'''''">
              <a:rPr lang="ja-JP" altLang="en-US" sz="1000"/>
              <a:pPr/>
              <a:t>40</a:t>
            </a:fld>
            <a:endParaRPr kumimoji="0" lang="ja-JP" altLang="en-US" sz="1000" dirty="0">
              <a:sym typeface="+mn-lt"/>
            </a:endParaRPr>
          </a:p>
        </p:txBody>
      </p:sp>
      <p:sp>
        <p:nvSpPr>
          <p:cNvPr id="32" name="テキスト プレースホルダ 9"/>
          <p:cNvSpPr>
            <a:spLocks noGrp="1"/>
          </p:cNvSpPr>
          <p:nvPr>
            <p:custDataLst>
              <p:tags r:id="rId15"/>
            </p:custDataLst>
          </p:nvPr>
        </p:nvSpPr>
        <p:spPr bwMode="gray">
          <a:xfrm>
            <a:off x="403860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AA921E-7900-4AA8-8738-213EF4082516}" type="datetime'''''''''''''''''4''''''''5'''''''''''''''">
              <a:rPr lang="ja-JP" altLang="en-US" sz="1000"/>
              <a:pPr/>
              <a:t>45</a:t>
            </a:fld>
            <a:endParaRPr kumimoji="0" lang="ja-JP" altLang="en-US" sz="1000" dirty="0">
              <a:sym typeface="+mn-lt"/>
            </a:endParaRPr>
          </a:p>
        </p:txBody>
      </p:sp>
      <p:sp>
        <p:nvSpPr>
          <p:cNvPr id="36" name="テキスト プレースホルダ 9"/>
          <p:cNvSpPr>
            <a:spLocks noGrp="1"/>
          </p:cNvSpPr>
          <p:nvPr>
            <p:custDataLst>
              <p:tags r:id="rId16"/>
            </p:custDataLst>
          </p:nvPr>
        </p:nvSpPr>
        <p:spPr bwMode="gray">
          <a:xfrm>
            <a:off x="4438650" y="61277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302A48-5D2C-46DD-9947-3EE3C8798FA7}" type="datetime'''''''''''''''''''''''''''5''''0'''''''''''''''''''''">
              <a:rPr lang="ja-JP" altLang="en-US" sz="1000"/>
              <a:pPr/>
              <a:t>50</a:t>
            </a:fld>
            <a:endParaRPr kumimoji="0" lang="ja-JP" altLang="en-US" sz="1000" dirty="0">
              <a:sym typeface="+mn-lt"/>
            </a:endParaRPr>
          </a:p>
        </p:txBody>
      </p:sp>
      <p:sp useBgFill="1">
        <p:nvSpPr>
          <p:cNvPr id="71" name="テキスト プレースホルダ 9"/>
          <p:cNvSpPr>
            <a:spLocks noGrp="1"/>
          </p:cNvSpPr>
          <p:nvPr>
            <p:custDataLst>
              <p:tags r:id="rId17"/>
            </p:custDataLst>
          </p:nvPr>
        </p:nvSpPr>
        <p:spPr bwMode="gray">
          <a:xfrm>
            <a:off x="407988" y="39957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A98447E-BDDE-4397-831B-DE426C43CDBD}" type="datetime'52''''''''''''''.''''''''''''''''''''''''0'''''''''''''''''">
              <a:rPr kumimoji="0" lang="ja-JP" altLang="en-US" sz="1000">
                <a:sym typeface="+mn-lt"/>
              </a:rPr>
              <a:pPr marL="0" indent="0">
                <a:spcBef>
                  <a:spcPct val="0"/>
                </a:spcBef>
                <a:buNone/>
              </a:pPr>
              <a:t>52.0</a:t>
            </a:fld>
            <a:endParaRPr kumimoji="0" lang="ja-JP" altLang="en-US" sz="1000" dirty="0">
              <a:sym typeface="+mn-lt"/>
            </a:endParaRPr>
          </a:p>
        </p:txBody>
      </p:sp>
      <p:sp useBgFill="1">
        <p:nvSpPr>
          <p:cNvPr id="55" name="テキスト プレースホルダ 9"/>
          <p:cNvSpPr>
            <a:spLocks noGrp="1"/>
          </p:cNvSpPr>
          <p:nvPr>
            <p:custDataLst>
              <p:tags r:id="rId18"/>
            </p:custDataLst>
          </p:nvPr>
        </p:nvSpPr>
        <p:spPr bwMode="gray">
          <a:xfrm>
            <a:off x="404813" y="4389438"/>
            <a:ext cx="295275" cy="152400"/>
          </a:xfrm>
          <a:prstGeom prst="rect">
            <a:avLst/>
          </a:prstGeom>
        </p:spPr>
        <p:txBody>
          <a:bodyPr vert="horz" wrap="none" lIns="25400" tIns="0" rIns="2540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0BC76BB-F02C-4B10-A7E1-0DEA49EE5313}" type="datetime'''4''''''''''''''8''''.''''''''''0'''''''''''''''''">
              <a:rPr lang="ja-JP" altLang="en-US" sz="1000"/>
              <a:pPr/>
              <a:t>48.0</a:t>
            </a:fld>
            <a:endParaRPr kumimoji="0" lang="ja-JP" altLang="en-US" sz="1000" dirty="0">
              <a:sym typeface="+mn-lt"/>
            </a:endParaRPr>
          </a:p>
        </p:txBody>
      </p:sp>
      <p:cxnSp>
        <p:nvCxnSpPr>
          <p:cNvPr id="9" name="Straight Connector 8"/>
          <p:cNvCxnSpPr/>
          <p:nvPr>
            <p:custDataLst>
              <p:tags r:id="rId19"/>
            </p:custDataLst>
          </p:nvPr>
        </p:nvCxnSpPr>
        <p:spPr bwMode="gray">
          <a:xfrm>
            <a:off x="1066800" y="2903538"/>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20"/>
            </p:custDataLst>
          </p:nvPr>
        </p:nvCxnSpPr>
        <p:spPr bwMode="gray">
          <a:xfrm>
            <a:off x="1066800" y="3106738"/>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1"/>
            </p:custDataLst>
          </p:nvPr>
        </p:nvSpPr>
        <p:spPr bwMode="gray">
          <a:xfrm>
            <a:off x="1176338" y="3073400"/>
            <a:ext cx="66675" cy="66675"/>
          </a:xfrm>
          <a:prstGeom prst="rect">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0" name="Oval 9"/>
          <p:cNvSpPr/>
          <p:nvPr>
            <p:custDataLst>
              <p:tags r:id="rId22"/>
            </p:custDataLst>
          </p:nvPr>
        </p:nvSpPr>
        <p:spPr bwMode="gray">
          <a:xfrm>
            <a:off x="1176338" y="2870200"/>
            <a:ext cx="66675" cy="66675"/>
          </a:xfrm>
          <a:prstGeom prst="ellipse">
            <a:avLst/>
          </a:prstGeom>
          <a:solidFill>
            <a:srgbClr val="80CCE8"/>
          </a:solidFill>
          <a:ln w="9525">
            <a:solidFill>
              <a:srgbClr val="80CCE8"/>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テキスト プレースホルダ 9"/>
          <p:cNvSpPr>
            <a:spLocks noGrp="1"/>
          </p:cNvSpPr>
          <p:nvPr>
            <p:custDataLst>
              <p:tags r:id="rId23"/>
            </p:custDataLst>
          </p:nvPr>
        </p:nvSpPr>
        <p:spPr bwMode="gray">
          <a:xfrm>
            <a:off x="1403350" y="30353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9B88AB-8DCA-4B2A-AA27-E751AD5A4C37}" type="datetime'''''''''''''''''''''''''農''''''村''''部'''''''''''''''''''''">
              <a:rPr lang="ja-JP" altLang="en-US" sz="1000"/>
              <a:pPr/>
              <a:t>農村部</a:t>
            </a:fld>
            <a:endParaRPr kumimoji="0" lang="ja-JP" altLang="en-US" sz="1000" dirty="0">
              <a:sym typeface="+mn-lt"/>
            </a:endParaRPr>
          </a:p>
        </p:txBody>
      </p:sp>
      <p:sp>
        <p:nvSpPr>
          <p:cNvPr id="37" name="テキスト プレースホルダ 9"/>
          <p:cNvSpPr>
            <a:spLocks noGrp="1"/>
          </p:cNvSpPr>
          <p:nvPr>
            <p:custDataLst>
              <p:tags r:id="rId24"/>
            </p:custDataLst>
          </p:nvPr>
        </p:nvSpPr>
        <p:spPr bwMode="gray">
          <a:xfrm>
            <a:off x="1403350" y="2832100"/>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E8432E-12C1-4F62-8659-E1935A4980AE}" type="datetime'''''''都''''''''市''''''''''''''''''''''部'''''''''''''''''''''">
              <a:rPr lang="ja-JP" altLang="en-US" sz="1000"/>
              <a:pPr/>
              <a:t>都市部</a:t>
            </a:fld>
            <a:endParaRPr kumimoji="0" lang="ja-JP" altLang="en-US" sz="1000" dirty="0">
              <a:sym typeface="+mn-lt"/>
            </a:endParaRPr>
          </a:p>
        </p:txBody>
      </p:sp>
      <p:sp>
        <p:nvSpPr>
          <p:cNvPr id="40" name="テキスト プレースホルダ 9"/>
          <p:cNvSpPr>
            <a:spLocks noGrp="1"/>
          </p:cNvSpPr>
          <p:nvPr>
            <p:custDataLst>
              <p:tags r:id="rId25"/>
            </p:custDataLst>
          </p:nvPr>
        </p:nvSpPr>
        <p:spPr bwMode="gray">
          <a:xfrm>
            <a:off x="4953001" y="22320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graphicFrame>
        <p:nvGraphicFramePr>
          <p:cNvPr id="13" name="Object 12"/>
          <p:cNvGraphicFramePr>
            <a:graphicFrameLocks/>
          </p:cNvGraphicFramePr>
          <p:nvPr>
            <p:custDataLst>
              <p:tags r:id="rId26"/>
            </p:custDataLst>
          </p:nvPr>
        </p:nvGraphicFramePr>
        <p:xfrm>
          <a:off x="4800601" y="2286000"/>
          <a:ext cx="4857801" cy="3990870"/>
        </p:xfrm>
        <a:graphic>
          <a:graphicData uri="http://schemas.openxmlformats.org/presentationml/2006/ole">
            <mc:AlternateContent xmlns:mc="http://schemas.openxmlformats.org/markup-compatibility/2006">
              <mc:Choice xmlns:v="urn:schemas-microsoft-com:vml" Requires="v">
                <p:oleObj spid="_x0000_s6148" name="Chart" r:id="rId45" imgW="4857856" imgH="3990968" progId="MSGraph.Chart.8">
                  <p:embed followColorScheme="full"/>
                </p:oleObj>
              </mc:Choice>
              <mc:Fallback>
                <p:oleObj name="Chart" r:id="rId45" imgW="4857856" imgH="3990968" progId="MSGraph.Chart.8">
                  <p:embed followColorScheme="full"/>
                  <p:pic>
                    <p:nvPicPr>
                      <p:cNvPr id="13" name="Object 12"/>
                      <p:cNvPicPr/>
                      <p:nvPr/>
                    </p:nvPicPr>
                    <p:blipFill>
                      <a:blip r:embed="rId46"/>
                      <a:stretch>
                        <a:fillRect/>
                      </a:stretch>
                    </p:blipFill>
                    <p:spPr>
                      <a:xfrm>
                        <a:off x="4800601" y="2286000"/>
                        <a:ext cx="4857801" cy="3990870"/>
                      </a:xfrm>
                      <a:prstGeom prst="rect">
                        <a:avLst/>
                      </a:prstGeom>
                    </p:spPr>
                  </p:pic>
                </p:oleObj>
              </mc:Fallback>
            </mc:AlternateContent>
          </a:graphicData>
        </a:graphic>
      </p:graphicFrame>
      <p:sp>
        <p:nvSpPr>
          <p:cNvPr id="41" name="テキスト プレースホルダ 9"/>
          <p:cNvSpPr>
            <a:spLocks noGrp="1"/>
          </p:cNvSpPr>
          <p:nvPr>
            <p:custDataLst>
              <p:tags r:id="rId27"/>
            </p:custDataLst>
          </p:nvPr>
        </p:nvSpPr>
        <p:spPr bwMode="gray">
          <a:xfrm>
            <a:off x="5978525"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DAF25B-13D5-40F0-B522-DA3348159B68}"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42" name="テキスト プレースホルダ 9"/>
          <p:cNvSpPr>
            <a:spLocks noGrp="1"/>
          </p:cNvSpPr>
          <p:nvPr>
            <p:custDataLst>
              <p:tags r:id="rId28"/>
            </p:custDataLst>
          </p:nvPr>
        </p:nvSpPr>
        <p:spPr bwMode="gray">
          <a:xfrm>
            <a:off x="7354888" y="61277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54E6B9-C561-4150-BFFA-76473CBCC5AE}"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3" name="テキスト プレースホルダ 9"/>
          <p:cNvSpPr>
            <a:spLocks noGrp="1"/>
          </p:cNvSpPr>
          <p:nvPr>
            <p:custDataLst>
              <p:tags r:id="rId29"/>
            </p:custDataLst>
          </p:nvPr>
        </p:nvSpPr>
        <p:spPr bwMode="gray">
          <a:xfrm>
            <a:off x="8477250" y="6127750"/>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D692B7-E944-4F8A-8C80-43B3CAB3135F}"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9" name="Rectangle 48"/>
          <p:cNvSpPr/>
          <p:nvPr>
            <p:custDataLst>
              <p:tags r:id="rId30"/>
            </p:custDataLst>
          </p:nvPr>
        </p:nvSpPr>
        <p:spPr bwMode="gray">
          <a:xfrm>
            <a:off x="6607175" y="2663825"/>
            <a:ext cx="179387" cy="133350"/>
          </a:xfrm>
          <a:prstGeom prst="rect">
            <a:avLst/>
          </a:prstGeom>
          <a:solidFill>
            <a:srgbClr val="C0E6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7" name="Rectangle 16"/>
          <p:cNvSpPr/>
          <p:nvPr>
            <p:custDataLst>
              <p:tags r:id="rId31"/>
            </p:custDataLst>
          </p:nvPr>
        </p:nvSpPr>
        <p:spPr bwMode="gray">
          <a:xfrm>
            <a:off x="5911850" y="2867025"/>
            <a:ext cx="179387" cy="133350"/>
          </a:xfrm>
          <a:prstGeom prst="rect">
            <a:avLst/>
          </a:prstGeom>
          <a:solidFill>
            <a:srgbClr val="D2E0E6"/>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5" name="Rectangle 14"/>
          <p:cNvSpPr/>
          <p:nvPr>
            <p:custDataLst>
              <p:tags r:id="rId32"/>
            </p:custDataLst>
          </p:nvPr>
        </p:nvSpPr>
        <p:spPr bwMode="gray">
          <a:xfrm>
            <a:off x="5911850" y="2663825"/>
            <a:ext cx="179387" cy="133350"/>
          </a:xfrm>
          <a:prstGeom prst="rect">
            <a:avLst/>
          </a:prstGeom>
          <a:solidFill>
            <a:srgbClr val="ECE5F4"/>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1" name="Rectangle 50"/>
          <p:cNvSpPr/>
          <p:nvPr>
            <p:custDataLst>
              <p:tags r:id="rId33"/>
            </p:custDataLst>
          </p:nvPr>
        </p:nvSpPr>
        <p:spPr bwMode="gray">
          <a:xfrm>
            <a:off x="7489825" y="2663825"/>
            <a:ext cx="179387" cy="133350"/>
          </a:xfrm>
          <a:prstGeom prst="rect">
            <a:avLst/>
          </a:prstGeom>
          <a:solidFill>
            <a:srgbClr val="1F497D"/>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34"/>
            </p:custDataLst>
          </p:nvPr>
        </p:nvSpPr>
        <p:spPr bwMode="gray">
          <a:xfrm>
            <a:off x="6607175" y="2867025"/>
            <a:ext cx="179387" cy="133350"/>
          </a:xfrm>
          <a:prstGeom prst="rect">
            <a:avLst/>
          </a:prstGeom>
          <a:solidFill>
            <a:srgbClr val="80CCE8"/>
          </a:solidFill>
          <a:ln w="9525">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4" name="テキスト プレースホルダ 9"/>
          <p:cNvSpPr>
            <a:spLocks noGrp="1"/>
          </p:cNvSpPr>
          <p:nvPr>
            <p:custDataLst>
              <p:tags r:id="rId35"/>
            </p:custDataLst>
          </p:nvPr>
        </p:nvSpPr>
        <p:spPr bwMode="gray">
          <a:xfrm>
            <a:off x="6142038" y="2659063"/>
            <a:ext cx="2286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C80DFBA-3EB6-449B-A7A7-FAEB516C1218}" type="datetime'''''''''''セ''''''''''''''''ブ'''''''''''''''''">
              <a:rPr kumimoji="0" lang="ja-JP" altLang="en-US" sz="1000">
                <a:sym typeface="+mn-lt"/>
              </a:rPr>
              <a:pPr marL="0" indent="0">
                <a:spcBef>
                  <a:spcPct val="0"/>
                </a:spcBef>
                <a:buNone/>
              </a:pPr>
              <a:t>セブ</a:t>
            </a:fld>
            <a:endParaRPr kumimoji="0" lang="ja-JP" altLang="en-US" sz="1000" dirty="0">
              <a:sym typeface="+mn-lt"/>
            </a:endParaRPr>
          </a:p>
        </p:txBody>
      </p:sp>
      <p:sp>
        <p:nvSpPr>
          <p:cNvPr id="45" name="テキスト プレースホルダ 9"/>
          <p:cNvSpPr>
            <a:spLocks noGrp="1"/>
          </p:cNvSpPr>
          <p:nvPr>
            <p:custDataLst>
              <p:tags r:id="rId36"/>
            </p:custDataLst>
          </p:nvPr>
        </p:nvSpPr>
        <p:spPr bwMode="gray">
          <a:xfrm>
            <a:off x="6142038" y="2862263"/>
            <a:ext cx="3635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F544DD-09AA-4C57-84E3-2A6183579D78}" type="datetime'''''''''''ダ''''''''''''''''''''''''バ''''''''オ'''''">
              <a:rPr kumimoji="0" lang="ja-JP" altLang="en-US" sz="1000">
                <a:sym typeface="+mn-lt"/>
              </a:rPr>
              <a:pPr marL="0" indent="0">
                <a:spcBef>
                  <a:spcPct val="0"/>
                </a:spcBef>
                <a:buNone/>
              </a:pPr>
              <a:t>ダバオ</a:t>
            </a:fld>
            <a:endParaRPr kumimoji="0" lang="ja-JP" altLang="en-US" sz="1000" dirty="0">
              <a:sym typeface="+mn-lt"/>
            </a:endParaRPr>
          </a:p>
        </p:txBody>
      </p:sp>
      <p:sp>
        <p:nvSpPr>
          <p:cNvPr id="46" name="テキスト プレースホルダ 9"/>
          <p:cNvSpPr>
            <a:spLocks noGrp="1"/>
          </p:cNvSpPr>
          <p:nvPr>
            <p:custDataLst>
              <p:tags r:id="rId37"/>
            </p:custDataLst>
          </p:nvPr>
        </p:nvSpPr>
        <p:spPr bwMode="gray">
          <a:xfrm>
            <a:off x="6837363" y="2659063"/>
            <a:ext cx="5508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62A7105-6068-4051-9C52-C6D304481514}" type="datetime'''''''''''''カ''''''''''''ロ''''''ーカ''''''''''''ン'">
              <a:rPr kumimoji="0" lang="ja-JP" altLang="en-US" sz="1000">
                <a:sym typeface="+mn-lt"/>
              </a:rPr>
              <a:pPr marL="0" indent="0">
                <a:spcBef>
                  <a:spcPct val="0"/>
                </a:spcBef>
                <a:buNone/>
              </a:pPr>
              <a:t>カローカン</a:t>
            </a:fld>
            <a:endParaRPr kumimoji="0" lang="ja-JP" altLang="en-US" sz="1000" dirty="0">
              <a:sym typeface="+mn-lt"/>
            </a:endParaRPr>
          </a:p>
        </p:txBody>
      </p:sp>
      <p:sp>
        <p:nvSpPr>
          <p:cNvPr id="47" name="テキスト プレースホルダ 9"/>
          <p:cNvSpPr>
            <a:spLocks noGrp="1"/>
          </p:cNvSpPr>
          <p:nvPr>
            <p:custDataLst>
              <p:tags r:id="rId38"/>
            </p:custDataLst>
          </p:nvPr>
        </p:nvSpPr>
        <p:spPr bwMode="gray">
          <a:xfrm>
            <a:off x="6837363" y="2862263"/>
            <a:ext cx="3333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BC456F-336B-48E2-B1AB-437F5ABE5F9D}" type="datetime'''マ''''''''''''''''''''''''''''''''''''''''''ニ''ラ'''''">
              <a:rPr kumimoji="0" lang="ja-JP" altLang="en-US" sz="1000">
                <a:sym typeface="+mn-lt"/>
              </a:rPr>
              <a:pPr marL="0" indent="0">
                <a:spcBef>
                  <a:spcPct val="0"/>
                </a:spcBef>
                <a:buNone/>
              </a:pPr>
              <a:t>マニラ</a:t>
            </a:fld>
            <a:endParaRPr kumimoji="0" lang="ja-JP" altLang="en-US" sz="1000" dirty="0">
              <a:sym typeface="+mn-lt"/>
            </a:endParaRPr>
          </a:p>
        </p:txBody>
      </p:sp>
      <p:sp>
        <p:nvSpPr>
          <p:cNvPr id="48" name="テキスト プレースホルダ 9"/>
          <p:cNvSpPr>
            <a:spLocks noGrp="1"/>
          </p:cNvSpPr>
          <p:nvPr>
            <p:custDataLst>
              <p:tags r:id="rId39"/>
            </p:custDataLst>
          </p:nvPr>
        </p:nvSpPr>
        <p:spPr bwMode="gray">
          <a:xfrm>
            <a:off x="7720013" y="2659063"/>
            <a:ext cx="3286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FAB3554-890A-4BCE-9FAA-04F81730D488}" type="datetime'''ケソ''''''''''''''''''''''''ン'">
              <a:rPr kumimoji="0" lang="ja-JP" altLang="en-US" sz="1000">
                <a:sym typeface="+mn-lt"/>
              </a:rPr>
              <a:pPr marL="0" indent="0">
                <a:spcBef>
                  <a:spcPct val="0"/>
                </a:spcBef>
                <a:buNone/>
              </a:pPr>
              <a:t>ケソン</a:t>
            </a:fld>
            <a:endParaRPr kumimoji="0" lang="ja-JP" altLang="en-US" sz="1000" dirty="0">
              <a:sym typeface="+mn-lt"/>
            </a:endParaRPr>
          </a:p>
        </p:txBody>
      </p:sp>
    </p:spTree>
    <p:extLst>
      <p:ext uri="{BB962C8B-B14F-4D97-AF65-F5344CB8AC3E}">
        <p14:creationId xmlns:p14="http://schemas.microsoft.com/office/powerpoint/2010/main" val="11918004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hidden="1"/>
          <p:cNvGraphicFramePr>
            <a:graphicFrameLocks noChangeAspect="1"/>
          </p:cNvGraphicFramePr>
          <p:nvPr>
            <p:custDataLst>
              <p:tags r:id="rId2"/>
            </p:custDataLst>
            <p:extLst>
              <p:ext uri="{D42A27DB-BD31-4B8C-83A1-F6EECF244321}">
                <p14:modId xmlns:p14="http://schemas.microsoft.com/office/powerpoint/2010/main" val="37335331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5" imgW="270" imgH="270" progId="TCLayout.ActiveDocument.1">
                  <p:embed/>
                </p:oleObj>
              </mc:Choice>
              <mc:Fallback>
                <p:oleObj name="think-cell Slide" r:id="rId5" imgW="270" imgH="270" progId="TCLayout.ActiveDocument.1">
                  <p:embed/>
                  <p:pic>
                    <p:nvPicPr>
                      <p:cNvPr id="6" name="オブジェクト 5"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フリーフォーム 1"/>
          <p:cNvSpPr/>
          <p:nvPr/>
        </p:nvSpPr>
        <p:spPr>
          <a:xfrm>
            <a:off x="4179241" y="2143123"/>
            <a:ext cx="735371" cy="2363643"/>
          </a:xfrm>
          <a:custGeom>
            <a:avLst/>
            <a:gdLst>
              <a:gd name="connsiteX0" fmla="*/ 471054 w 489527"/>
              <a:gd name="connsiteY0" fmla="*/ 0 h 4230254"/>
              <a:gd name="connsiteX1" fmla="*/ 0 w 489527"/>
              <a:gd name="connsiteY1" fmla="*/ 406400 h 4230254"/>
              <a:gd name="connsiteX2" fmla="*/ 36945 w 489527"/>
              <a:gd name="connsiteY2" fmla="*/ 1200727 h 4230254"/>
              <a:gd name="connsiteX3" fmla="*/ 489527 w 489527"/>
              <a:gd name="connsiteY3" fmla="*/ 4230254 h 4230254"/>
              <a:gd name="connsiteX0" fmla="*/ 490104 w 508577"/>
              <a:gd name="connsiteY0" fmla="*/ 0 h 4230254"/>
              <a:gd name="connsiteX1" fmla="*/ 0 w 508577"/>
              <a:gd name="connsiteY1" fmla="*/ 368023 h 4230254"/>
              <a:gd name="connsiteX2" fmla="*/ 55995 w 508577"/>
              <a:gd name="connsiteY2" fmla="*/ 1200727 h 4230254"/>
              <a:gd name="connsiteX3" fmla="*/ 508577 w 508577"/>
              <a:gd name="connsiteY3" fmla="*/ 4230254 h 4230254"/>
              <a:gd name="connsiteX0" fmla="*/ 490104 w 508577"/>
              <a:gd name="connsiteY0" fmla="*/ 0 h 4230254"/>
              <a:gd name="connsiteX1" fmla="*/ 0 w 508577"/>
              <a:gd name="connsiteY1" fmla="*/ 368023 h 4230254"/>
              <a:gd name="connsiteX2" fmla="*/ 32182 w 508577"/>
              <a:gd name="connsiteY2" fmla="*/ 1171944 h 4230254"/>
              <a:gd name="connsiteX3" fmla="*/ 508577 w 508577"/>
              <a:gd name="connsiteY3" fmla="*/ 4230254 h 4230254"/>
              <a:gd name="connsiteX0" fmla="*/ 922265 w 940738"/>
              <a:gd name="connsiteY0" fmla="*/ 0 h 4230254"/>
              <a:gd name="connsiteX1" fmla="*/ 432161 w 940738"/>
              <a:gd name="connsiteY1" fmla="*/ 368023 h 4230254"/>
              <a:gd name="connsiteX2" fmla="*/ 0 w 940738"/>
              <a:gd name="connsiteY2" fmla="*/ 936882 h 4230254"/>
              <a:gd name="connsiteX3" fmla="*/ 940738 w 940738"/>
              <a:gd name="connsiteY3" fmla="*/ 4230254 h 4230254"/>
              <a:gd name="connsiteX0" fmla="*/ 922265 w 940738"/>
              <a:gd name="connsiteY0" fmla="*/ 0 h 4230254"/>
              <a:gd name="connsiteX1" fmla="*/ 663143 w 940738"/>
              <a:gd name="connsiteY1" fmla="*/ 526330 h 4230254"/>
              <a:gd name="connsiteX2" fmla="*/ 0 w 940738"/>
              <a:gd name="connsiteY2" fmla="*/ 936882 h 4230254"/>
              <a:gd name="connsiteX3" fmla="*/ 940738 w 940738"/>
              <a:gd name="connsiteY3" fmla="*/ 4230254 h 4230254"/>
              <a:gd name="connsiteX0" fmla="*/ 679378 w 697851"/>
              <a:gd name="connsiteY0" fmla="*/ 0 h 4230254"/>
              <a:gd name="connsiteX1" fmla="*/ 420256 w 697851"/>
              <a:gd name="connsiteY1" fmla="*/ 526330 h 4230254"/>
              <a:gd name="connsiteX2" fmla="*/ 0 w 697851"/>
              <a:gd name="connsiteY2" fmla="*/ 1152755 h 4230254"/>
              <a:gd name="connsiteX3" fmla="*/ 697851 w 697851"/>
              <a:gd name="connsiteY3" fmla="*/ 4230254 h 4230254"/>
              <a:gd name="connsiteX0" fmla="*/ 711559 w 730032"/>
              <a:gd name="connsiteY0" fmla="*/ 0 h 4230254"/>
              <a:gd name="connsiteX1" fmla="*/ 0 w 730032"/>
              <a:gd name="connsiteY1" fmla="*/ 358428 h 4230254"/>
              <a:gd name="connsiteX2" fmla="*/ 32181 w 730032"/>
              <a:gd name="connsiteY2" fmla="*/ 1152755 h 4230254"/>
              <a:gd name="connsiteX3" fmla="*/ 730032 w 730032"/>
              <a:gd name="connsiteY3" fmla="*/ 4230254 h 4230254"/>
              <a:gd name="connsiteX0" fmla="*/ 730609 w 730609"/>
              <a:gd name="connsiteY0" fmla="*/ 0 h 4297415"/>
              <a:gd name="connsiteX1" fmla="*/ 0 w 730609"/>
              <a:gd name="connsiteY1" fmla="*/ 425589 h 4297415"/>
              <a:gd name="connsiteX2" fmla="*/ 32181 w 730609"/>
              <a:gd name="connsiteY2" fmla="*/ 1219916 h 4297415"/>
              <a:gd name="connsiteX3" fmla="*/ 730032 w 730609"/>
              <a:gd name="connsiteY3" fmla="*/ 4297415 h 4297415"/>
              <a:gd name="connsiteX0" fmla="*/ 740134 w 740134"/>
              <a:gd name="connsiteY0" fmla="*/ 0 h 4316604"/>
              <a:gd name="connsiteX1" fmla="*/ 0 w 740134"/>
              <a:gd name="connsiteY1" fmla="*/ 444778 h 4316604"/>
              <a:gd name="connsiteX2" fmla="*/ 32181 w 740134"/>
              <a:gd name="connsiteY2" fmla="*/ 1239105 h 4316604"/>
              <a:gd name="connsiteX3" fmla="*/ 730032 w 740134"/>
              <a:gd name="connsiteY3" fmla="*/ 4316604 h 4316604"/>
              <a:gd name="connsiteX0" fmla="*/ 735371 w 735371"/>
              <a:gd name="connsiteY0" fmla="*/ 0 h 4316604"/>
              <a:gd name="connsiteX1" fmla="*/ 0 w 735371"/>
              <a:gd name="connsiteY1" fmla="*/ 276877 h 4316604"/>
              <a:gd name="connsiteX2" fmla="*/ 27418 w 735371"/>
              <a:gd name="connsiteY2" fmla="*/ 1239105 h 4316604"/>
              <a:gd name="connsiteX3" fmla="*/ 725269 w 735371"/>
              <a:gd name="connsiteY3" fmla="*/ 4316604 h 4316604"/>
              <a:gd name="connsiteX0" fmla="*/ 735371 w 735371"/>
              <a:gd name="connsiteY0" fmla="*/ 0 h 4316604"/>
              <a:gd name="connsiteX1" fmla="*/ 0 w 735371"/>
              <a:gd name="connsiteY1" fmla="*/ 276877 h 4316604"/>
              <a:gd name="connsiteX2" fmla="*/ 32181 w 735371"/>
              <a:gd name="connsiteY2" fmla="*/ 1076000 h 4316604"/>
              <a:gd name="connsiteX3" fmla="*/ 725269 w 735371"/>
              <a:gd name="connsiteY3" fmla="*/ 4316604 h 4316604"/>
              <a:gd name="connsiteX0" fmla="*/ 735371 w 735371"/>
              <a:gd name="connsiteY0" fmla="*/ 0 h 4297415"/>
              <a:gd name="connsiteX1" fmla="*/ 0 w 735371"/>
              <a:gd name="connsiteY1" fmla="*/ 276877 h 4297415"/>
              <a:gd name="connsiteX2" fmla="*/ 32181 w 735371"/>
              <a:gd name="connsiteY2" fmla="*/ 1076000 h 4297415"/>
              <a:gd name="connsiteX3" fmla="*/ 706219 w 735371"/>
              <a:gd name="connsiteY3" fmla="*/ 4297415 h 4297415"/>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 name="connsiteX0" fmla="*/ 735371 w 735371"/>
              <a:gd name="connsiteY0" fmla="*/ 0 h 2380863"/>
              <a:gd name="connsiteX1" fmla="*/ 0 w 735371"/>
              <a:gd name="connsiteY1" fmla="*/ 276877 h 2380863"/>
              <a:gd name="connsiteX2" fmla="*/ 32181 w 735371"/>
              <a:gd name="connsiteY2" fmla="*/ 1076000 h 2380863"/>
              <a:gd name="connsiteX3" fmla="*/ 733928 w 735371"/>
              <a:gd name="connsiteY3" fmla="*/ 2380863 h 2380863"/>
            </a:gdLst>
            <a:ahLst/>
            <a:cxnLst>
              <a:cxn ang="0">
                <a:pos x="connsiteX0" y="connsiteY0"/>
              </a:cxn>
              <a:cxn ang="0">
                <a:pos x="connsiteX1" y="connsiteY1"/>
              </a:cxn>
              <a:cxn ang="0">
                <a:pos x="connsiteX2" y="connsiteY2"/>
              </a:cxn>
              <a:cxn ang="0">
                <a:pos x="connsiteX3" y="connsiteY3"/>
              </a:cxn>
            </a:cxnLst>
            <a:rect l="l" t="t" r="r" b="b"/>
            <a:pathLst>
              <a:path w="735371" h="2380863">
                <a:moveTo>
                  <a:pt x="735371" y="0"/>
                </a:moveTo>
                <a:lnTo>
                  <a:pt x="0" y="276877"/>
                </a:lnTo>
                <a:lnTo>
                  <a:pt x="32181" y="1076000"/>
                </a:lnTo>
                <a:cubicBezTo>
                  <a:pt x="53660" y="1107795"/>
                  <a:pt x="693977" y="2339765"/>
                  <a:pt x="733928" y="2380863"/>
                </a:cubicBezTo>
              </a:path>
            </a:pathLst>
          </a:custGeom>
          <a:gradFill>
            <a:gsLst>
              <a:gs pos="0">
                <a:srgbClr val="DDE6F3"/>
              </a:gs>
              <a:gs pos="100000">
                <a:srgbClr val="CCDAEC"/>
              </a:gs>
            </a:gsLst>
            <a:lin ang="0" scaled="1"/>
          </a:gradFill>
        </p:spPr>
        <p:txBody>
          <a:bodyPr rtlCol="0" anchor="ctr"/>
          <a:lstStyle/>
          <a:p>
            <a:pPr algn="ctr"/>
            <a:endParaRPr kumimoji="1" lang="ja-JP" altLang="en-US"/>
          </a:p>
        </p:txBody>
      </p:sp>
      <p:sp>
        <p:nvSpPr>
          <p:cNvPr id="3" name="タイトル 2"/>
          <p:cNvSpPr>
            <a:spLocks noGrp="1"/>
          </p:cNvSpPr>
          <p:nvPr>
            <p:ph type="title"/>
          </p:nvPr>
        </p:nvSpPr>
        <p:spPr/>
        <p:txBody>
          <a:bodyPr/>
          <a:lstStyle/>
          <a:p>
            <a:r>
              <a:rPr lang="ja-JP" altLang="en-US" dirty="0"/>
              <a:t>フィリピン／日本との関わり</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厚生労働省とフィリピン保健省の協力覚書（</a:t>
            </a:r>
            <a:r>
              <a:rPr lang="en-US" altLang="ja-JP" dirty="0"/>
              <a:t>MOC</a:t>
            </a:r>
            <a:r>
              <a:rPr lang="ja-JP" altLang="en-US" dirty="0"/>
              <a:t>）締結状況</a:t>
            </a:r>
          </a:p>
        </p:txBody>
      </p:sp>
      <p:sp>
        <p:nvSpPr>
          <p:cNvPr id="16" name="テキスト ボックス 1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月に、厚生労働省とフィリピン保健省が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片側の 2 つの角を丸めた四角形 24"/>
          <p:cNvSpPr/>
          <p:nvPr/>
        </p:nvSpPr>
        <p:spPr>
          <a:xfrm>
            <a:off x="4880992" y="2636912"/>
            <a:ext cx="4608512" cy="1944216"/>
          </a:xfrm>
          <a:prstGeom prst="round2SameRect">
            <a:avLst>
              <a:gd name="adj1" fmla="val 0"/>
              <a:gd name="adj2" fmla="val 5879"/>
            </a:avLst>
          </a:prstGeom>
          <a:solidFill>
            <a:srgbClr val="DDE6F3"/>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108000" tIns="144000" rIns="144000" rtlCol="0" anchor="t"/>
          <a:lstStyle/>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社会保障制度：フィリピン健康保険会社等への公的保険制度における日本の経験の共有を通じた</a:t>
            </a:r>
            <a:r>
              <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UHC</a:t>
            </a: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の実現</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公的病院の管理：独立行政法人制度を含む日本式の公的病院の管理の</a:t>
            </a:r>
            <a:r>
              <a:rPr lang="ja-JP" altLang="en-US" sz="1100" dirty="0">
                <a:solidFill>
                  <a:schemeClr val="tx1"/>
                </a:solidFill>
              </a:rPr>
              <a:t>ノウハウの移転</a:t>
            </a:r>
            <a:endParaRPr lang="en-US" altLang="ja-JP" sz="1100" dirty="0">
              <a:solidFill>
                <a:schemeClr val="tx1"/>
              </a:solidFill>
            </a:endParaRP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先進的な医療：先進的な医療技術、医薬品、医療機器の導入</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災害への備え：災害への備えと対応における日本の経験の共有</a:t>
            </a:r>
          </a:p>
          <a:p>
            <a:pPr marL="269875" algn="just">
              <a:lnSpc>
                <a:spcPct val="114000"/>
              </a:lnSpc>
              <a:spcAft>
                <a:spcPts val="400"/>
              </a:spcAft>
              <a:buClr>
                <a:srgbClr val="868686"/>
              </a:buClr>
              <a:buSzPct val="90000"/>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人材育成：医師や公的医療従事者への研修プログラム</a:t>
            </a:r>
          </a:p>
        </p:txBody>
      </p:sp>
      <p:sp>
        <p:nvSpPr>
          <p:cNvPr id="37" name="円/楕円 36"/>
          <p:cNvSpPr/>
          <p:nvPr/>
        </p:nvSpPr>
        <p:spPr>
          <a:xfrm>
            <a:off x="5043489" y="279940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円/楕円 38"/>
          <p:cNvSpPr/>
          <p:nvPr/>
        </p:nvSpPr>
        <p:spPr>
          <a:xfrm>
            <a:off x="5043489" y="3231934"/>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0" name="円/楕円 39"/>
          <p:cNvSpPr/>
          <p:nvPr/>
        </p:nvSpPr>
        <p:spPr>
          <a:xfrm>
            <a:off x="5043489" y="3662999"/>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円/楕円 40"/>
          <p:cNvSpPr/>
          <p:nvPr/>
        </p:nvSpPr>
        <p:spPr>
          <a:xfrm>
            <a:off x="5043489" y="3905376"/>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5043489" y="4142608"/>
            <a:ext cx="169538" cy="169538"/>
          </a:xfrm>
          <a:prstGeom prst="ellipse">
            <a:avLst/>
          </a:prstGeom>
          <a:solidFill>
            <a:srgbClr val="5F8AC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テキスト ボックス 4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7" name="グループ化 7"/>
          <p:cNvGrpSpPr/>
          <p:nvPr/>
        </p:nvGrpSpPr>
        <p:grpSpPr>
          <a:xfrm>
            <a:off x="344488" y="1700808"/>
            <a:ext cx="9217024" cy="288032"/>
            <a:chOff x="4803500" y="2113806"/>
            <a:chExt cx="2954133" cy="288032"/>
          </a:xfrm>
        </p:grpSpPr>
        <p:cxnSp>
          <p:nvCxnSpPr>
            <p:cNvPr id="98" name="直線コネクタ 9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締結状況</a:t>
              </a:r>
            </a:p>
          </p:txBody>
        </p:sp>
      </p:grpSp>
      <p:sp>
        <p:nvSpPr>
          <p:cNvPr id="128" name="片側の 2 つの角を丸めた四角形 127"/>
          <p:cNvSpPr/>
          <p:nvPr/>
        </p:nvSpPr>
        <p:spPr>
          <a:xfrm>
            <a:off x="4880992" y="2132856"/>
            <a:ext cx="4608512" cy="504056"/>
          </a:xfrm>
          <a:prstGeom prst="round2SameRect">
            <a:avLst/>
          </a:prstGeom>
          <a:solidFill>
            <a:srgbClr val="5F8AC3"/>
          </a:solidFill>
        </p:spPr>
        <p:txBody>
          <a:bodyPr wrap="square" lIns="108000" rtlCol="0" anchor="ctr">
            <a:noAutofit/>
          </a:bodyPr>
          <a:lstStyle/>
          <a:p>
            <a:pPr algn="ctr" defTabSz="955675" fontAlgn="ctr">
              <a:buSzPct val="120000"/>
            </a:pP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医療・保健分野に関する協力覚書</a:t>
            </a:r>
            <a:r>
              <a:rPr lang="en-US" altLang="ja-JP" sz="1200" b="1"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200" b="1" dirty="0">
                <a:solidFill>
                  <a:schemeClr val="bg1"/>
                </a:solidFill>
                <a:latin typeface="ＭＳ Ｐゴシック" panose="020B0600070205080204" pitchFamily="50" charset="-128"/>
                <a:ea typeface="ＭＳ Ｐゴシック" panose="020B0600070205080204" pitchFamily="50" charset="-128"/>
              </a:rPr>
              <a:t>の具体的な内容</a:t>
            </a:r>
          </a:p>
        </p:txBody>
      </p:sp>
      <p:sp>
        <p:nvSpPr>
          <p:cNvPr id="57" name="正方形/長方形 56"/>
          <p:cNvSpPr/>
          <p:nvPr/>
        </p:nvSpPr>
        <p:spPr>
          <a:xfrm>
            <a:off x="272480" y="2098948"/>
            <a:ext cx="3672408" cy="276999"/>
          </a:xfrm>
          <a:prstGeom prst="rect">
            <a:avLst/>
          </a:prstGeom>
        </p:spPr>
        <p:txBody>
          <a:bodyPr wrap="square">
            <a:spAutoFit/>
          </a:bodyPr>
          <a:lstStyle/>
          <a:p>
            <a:pPr marL="171450" indent="-171450">
              <a:spcAft>
                <a:spcPts val="400"/>
              </a:spcAft>
              <a:buClr>
                <a:srgbClr val="3D6AA7"/>
              </a:buClr>
              <a:buFont typeface="Wingdings" panose="05000000000000000000" pitchFamily="2" charset="2"/>
              <a:buChar char="n"/>
            </a:pPr>
            <a:r>
              <a:rPr lang="en-US" altLang="ja-JP" sz="1200" dirty="0"/>
              <a:t>2015</a:t>
            </a:r>
            <a:r>
              <a:rPr lang="ja-JP" altLang="en-US" sz="1200" dirty="0"/>
              <a:t>年</a:t>
            </a:r>
            <a:r>
              <a:rPr lang="en-US" altLang="ja-JP" sz="1200" dirty="0"/>
              <a:t>6</a:t>
            </a:r>
            <a:r>
              <a:rPr lang="ja-JP" altLang="en-US" sz="1200" dirty="0"/>
              <a:t>月</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、首脳会談に合わせて結ばれた</a:t>
            </a:r>
          </a:p>
        </p:txBody>
      </p:sp>
      <p:sp>
        <p:nvSpPr>
          <p:cNvPr id="89" name="円/楕円 88"/>
          <p:cNvSpPr/>
          <p:nvPr/>
        </p:nvSpPr>
        <p:spPr>
          <a:xfrm>
            <a:off x="488504" y="3187576"/>
            <a:ext cx="3960440" cy="1728192"/>
          </a:xfrm>
          <a:prstGeom prst="ellipse">
            <a:avLst/>
          </a:prstGeom>
          <a:gradFill flip="none" rotWithShape="1">
            <a:gsLst>
              <a:gs pos="8000">
                <a:srgbClr val="A2BBDC"/>
              </a:gs>
              <a:gs pos="100000">
                <a:schemeClr val="bg1">
                  <a:alpha val="0"/>
                </a:schemeClr>
              </a:gs>
            </a:gsLst>
            <a:path path="shape">
              <a:fillToRect l="50000" t="50000" r="50000" b="50000"/>
            </a:path>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3" name="グループ化 92"/>
          <p:cNvGrpSpPr/>
          <p:nvPr/>
        </p:nvGrpSpPr>
        <p:grpSpPr>
          <a:xfrm>
            <a:off x="1692029" y="3453132"/>
            <a:ext cx="1516104" cy="1201785"/>
            <a:chOff x="1692029" y="3406524"/>
            <a:chExt cx="1516104" cy="1201785"/>
          </a:xfrm>
        </p:grpSpPr>
        <p:grpSp>
          <p:nvGrpSpPr>
            <p:cNvPr id="95" name="Group 339"/>
            <p:cNvGrpSpPr>
              <a:grpSpLocks noChangeAspect="1"/>
            </p:cNvGrpSpPr>
            <p:nvPr/>
          </p:nvGrpSpPr>
          <p:grpSpPr bwMode="auto">
            <a:xfrm>
              <a:off x="1729320" y="3440013"/>
              <a:ext cx="1478813" cy="1168296"/>
              <a:chOff x="1968" y="2736"/>
              <a:chExt cx="864" cy="672"/>
            </a:xfrm>
          </p:grpSpPr>
          <p:sp>
            <p:nvSpPr>
              <p:cNvPr id="102" name="Freeform 168"/>
              <p:cNvSpPr>
                <a:spLocks noChangeAspect="1"/>
              </p:cNvSpPr>
              <p:nvPr/>
            </p:nvSpPr>
            <p:spPr bwMode="auto">
              <a:xfrm>
                <a:off x="1968" y="2740"/>
                <a:ext cx="663" cy="668"/>
              </a:xfrm>
              <a:custGeom>
                <a:avLst/>
                <a:gdLst/>
                <a:ahLst/>
                <a:cxnLst>
                  <a:cxn ang="0">
                    <a:pos x="800" y="0"/>
                  </a:cxn>
                  <a:cxn ang="0">
                    <a:pos x="0" y="800"/>
                  </a:cxn>
                  <a:cxn ang="0">
                    <a:pos x="910" y="1715"/>
                  </a:cxn>
                  <a:cxn ang="0">
                    <a:pos x="907" y="1952"/>
                  </a:cxn>
                  <a:cxn ang="0">
                    <a:pos x="1995" y="3028"/>
                  </a:cxn>
                  <a:cxn ang="0">
                    <a:pos x="2225" y="2806"/>
                  </a:cxn>
                  <a:cxn ang="0">
                    <a:pos x="1817" y="2398"/>
                  </a:cxn>
                  <a:cxn ang="0">
                    <a:pos x="2289" y="2870"/>
                  </a:cxn>
                  <a:cxn ang="0">
                    <a:pos x="2515" y="2630"/>
                  </a:cxn>
                  <a:cxn ang="0">
                    <a:pos x="2055" y="2178"/>
                  </a:cxn>
                  <a:cxn ang="0">
                    <a:pos x="2531" y="2646"/>
                  </a:cxn>
                  <a:cxn ang="0">
                    <a:pos x="2749" y="2420"/>
                  </a:cxn>
                  <a:cxn ang="0">
                    <a:pos x="2310" y="1970"/>
                  </a:cxn>
                  <a:cxn ang="0">
                    <a:pos x="2731" y="2404"/>
                  </a:cxn>
                  <a:cxn ang="0">
                    <a:pos x="2967" y="2168"/>
                  </a:cxn>
                  <a:cxn ang="0">
                    <a:pos x="1820" y="1015"/>
                  </a:cxn>
                  <a:cxn ang="0">
                    <a:pos x="2080" y="835"/>
                  </a:cxn>
                  <a:cxn ang="0">
                    <a:pos x="1620" y="830"/>
                  </a:cxn>
                  <a:cxn ang="0">
                    <a:pos x="800" y="0"/>
                  </a:cxn>
                </a:cxnLst>
                <a:rect l="0" t="0" r="r" b="b"/>
                <a:pathLst>
                  <a:path w="3083" h="3156">
                    <a:moveTo>
                      <a:pt x="800" y="0"/>
                    </a:moveTo>
                    <a:lnTo>
                      <a:pt x="0" y="800"/>
                    </a:lnTo>
                    <a:lnTo>
                      <a:pt x="910" y="1715"/>
                    </a:lnTo>
                    <a:cubicBezTo>
                      <a:pt x="910" y="1715"/>
                      <a:pt x="908" y="1833"/>
                      <a:pt x="907" y="1952"/>
                    </a:cubicBezTo>
                    <a:cubicBezTo>
                      <a:pt x="1451" y="2490"/>
                      <a:pt x="1995" y="3028"/>
                      <a:pt x="1995" y="3028"/>
                    </a:cubicBezTo>
                    <a:cubicBezTo>
                      <a:pt x="2123" y="3156"/>
                      <a:pt x="2332" y="2910"/>
                      <a:pt x="2225" y="2806"/>
                    </a:cubicBezTo>
                    <a:cubicBezTo>
                      <a:pt x="2021" y="2602"/>
                      <a:pt x="1817" y="2398"/>
                      <a:pt x="1817" y="2398"/>
                    </a:cubicBezTo>
                    <a:cubicBezTo>
                      <a:pt x="1817" y="2398"/>
                      <a:pt x="2053" y="2634"/>
                      <a:pt x="2289" y="2870"/>
                    </a:cubicBezTo>
                    <a:cubicBezTo>
                      <a:pt x="2396" y="2977"/>
                      <a:pt x="2635" y="2752"/>
                      <a:pt x="2515" y="2630"/>
                    </a:cubicBezTo>
                    <a:cubicBezTo>
                      <a:pt x="2285" y="2404"/>
                      <a:pt x="2055" y="2178"/>
                      <a:pt x="2055" y="2178"/>
                    </a:cubicBezTo>
                    <a:cubicBezTo>
                      <a:pt x="2055" y="2178"/>
                      <a:pt x="2293" y="2412"/>
                      <a:pt x="2531" y="2646"/>
                    </a:cubicBezTo>
                    <a:cubicBezTo>
                      <a:pt x="2624" y="2745"/>
                      <a:pt x="2849" y="2520"/>
                      <a:pt x="2749" y="2420"/>
                    </a:cubicBezTo>
                    <a:cubicBezTo>
                      <a:pt x="2529" y="2195"/>
                      <a:pt x="2310" y="1970"/>
                      <a:pt x="2310" y="1970"/>
                    </a:cubicBezTo>
                    <a:cubicBezTo>
                      <a:pt x="2310" y="1970"/>
                      <a:pt x="2520" y="2187"/>
                      <a:pt x="2731" y="2404"/>
                    </a:cubicBezTo>
                    <a:cubicBezTo>
                      <a:pt x="2833" y="2512"/>
                      <a:pt x="3083" y="2277"/>
                      <a:pt x="2967" y="2168"/>
                    </a:cubicBezTo>
                    <a:cubicBezTo>
                      <a:pt x="2967" y="2168"/>
                      <a:pt x="2393" y="1591"/>
                      <a:pt x="1820" y="1015"/>
                    </a:cubicBezTo>
                    <a:cubicBezTo>
                      <a:pt x="1950" y="925"/>
                      <a:pt x="2080" y="835"/>
                      <a:pt x="2080" y="835"/>
                    </a:cubicBezTo>
                    <a:lnTo>
                      <a:pt x="1620" y="830"/>
                    </a:lnTo>
                    <a:lnTo>
                      <a:pt x="800"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3" name="Freeform 170"/>
              <p:cNvSpPr>
                <a:spLocks noChangeAspect="1"/>
              </p:cNvSpPr>
              <p:nvPr/>
            </p:nvSpPr>
            <p:spPr bwMode="auto">
              <a:xfrm>
                <a:off x="2228" y="2736"/>
                <a:ext cx="604" cy="451"/>
              </a:xfrm>
              <a:custGeom>
                <a:avLst/>
                <a:gdLst/>
                <a:ahLst/>
                <a:cxnLst>
                  <a:cxn ang="0">
                    <a:pos x="2008" y="0"/>
                  </a:cxn>
                  <a:cxn ang="0">
                    <a:pos x="1232" y="764"/>
                  </a:cxn>
                  <a:cxn ang="0">
                    <a:pos x="720" y="764"/>
                  </a:cxn>
                  <a:cxn ang="0">
                    <a:pos x="0" y="1368"/>
                  </a:cxn>
                  <a:cxn ang="0">
                    <a:pos x="856" y="1292"/>
                  </a:cxn>
                  <a:cxn ang="0">
                    <a:pos x="1696" y="2132"/>
                  </a:cxn>
                  <a:cxn ang="0">
                    <a:pos x="1852" y="1964"/>
                  </a:cxn>
                  <a:cxn ang="0">
                    <a:pos x="1852" y="1736"/>
                  </a:cxn>
                  <a:cxn ang="0">
                    <a:pos x="2808" y="796"/>
                  </a:cxn>
                  <a:cxn ang="0">
                    <a:pos x="2008" y="0"/>
                  </a:cxn>
                </a:cxnLst>
                <a:rect l="0" t="0" r="r" b="b"/>
                <a:pathLst>
                  <a:path w="2808" h="2132">
                    <a:moveTo>
                      <a:pt x="2008" y="0"/>
                    </a:moveTo>
                    <a:lnTo>
                      <a:pt x="1232" y="764"/>
                    </a:lnTo>
                    <a:lnTo>
                      <a:pt x="720" y="764"/>
                    </a:lnTo>
                    <a:cubicBezTo>
                      <a:pt x="720" y="764"/>
                      <a:pt x="360" y="1066"/>
                      <a:pt x="0" y="1368"/>
                    </a:cubicBezTo>
                    <a:cubicBezTo>
                      <a:pt x="108" y="1480"/>
                      <a:pt x="236" y="1544"/>
                      <a:pt x="856" y="1292"/>
                    </a:cubicBezTo>
                    <a:cubicBezTo>
                      <a:pt x="1276" y="1712"/>
                      <a:pt x="1696" y="2132"/>
                      <a:pt x="1696" y="2132"/>
                    </a:cubicBezTo>
                    <a:lnTo>
                      <a:pt x="1852" y="1964"/>
                    </a:lnTo>
                    <a:lnTo>
                      <a:pt x="1852" y="1736"/>
                    </a:lnTo>
                    <a:lnTo>
                      <a:pt x="2808" y="796"/>
                    </a:lnTo>
                    <a:lnTo>
                      <a:pt x="2008" y="0"/>
                    </a:lnTo>
                    <a:close/>
                  </a:path>
                </a:pathLst>
              </a:cu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4" name="AutoShape 171"/>
              <p:cNvSpPr>
                <a:spLocks noChangeAspect="1" noChangeArrowheads="1"/>
              </p:cNvSpPr>
              <p:nvPr/>
            </p:nvSpPr>
            <p:spPr bwMode="auto">
              <a:xfrm rot="-2735026">
                <a:off x="2168" y="3172"/>
                <a:ext cx="71"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5" name="AutoShape 172"/>
              <p:cNvSpPr>
                <a:spLocks noChangeAspect="1" noChangeArrowheads="1"/>
              </p:cNvSpPr>
              <p:nvPr/>
            </p:nvSpPr>
            <p:spPr bwMode="auto">
              <a:xfrm rot="-2735026">
                <a:off x="2209" y="3203"/>
                <a:ext cx="120" cy="70"/>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6" name="AutoShape 173"/>
              <p:cNvSpPr>
                <a:spLocks noChangeAspect="1" noChangeArrowheads="1"/>
              </p:cNvSpPr>
              <p:nvPr/>
            </p:nvSpPr>
            <p:spPr bwMode="auto">
              <a:xfrm rot="-2735026">
                <a:off x="2260" y="3251"/>
                <a:ext cx="120"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sp>
            <p:nvSpPr>
              <p:cNvPr id="107" name="AutoShape 174"/>
              <p:cNvSpPr>
                <a:spLocks noChangeAspect="1" noChangeArrowheads="1"/>
              </p:cNvSpPr>
              <p:nvPr/>
            </p:nvSpPr>
            <p:spPr bwMode="auto">
              <a:xfrm rot="-2735026">
                <a:off x="2310" y="3307"/>
                <a:ext cx="101" cy="69"/>
              </a:xfrm>
              <a:prstGeom prst="roundRect">
                <a:avLst>
                  <a:gd name="adj" fmla="val 39171"/>
                </a:avLst>
              </a:prstGeom>
              <a:solidFill>
                <a:srgbClr val="FFFFFF"/>
              </a:solidFill>
              <a:ln w="25400" cap="rnd" cmpd="sng" algn="ctr">
                <a:solidFill>
                  <a:srgbClr val="83A4D1"/>
                </a:solidFill>
                <a:prstDash val="solid"/>
                <a:round/>
                <a:headEnd type="none" w="med" len="med"/>
                <a:tailEnd type="none" w="med" len="med"/>
              </a:ln>
              <a:effectLst/>
            </p:spPr>
            <p:txBody>
              <a:bodyPr wrap="none" anchor="ctr"/>
              <a:lstStyle/>
              <a:p>
                <a:endParaRPr lang="ja-JP" altLang="en-US"/>
              </a:p>
            </p:txBody>
          </p:sp>
        </p:grpSp>
        <p:grpSp>
          <p:nvGrpSpPr>
            <p:cNvPr id="99" name="グループ化 98"/>
            <p:cNvGrpSpPr/>
            <p:nvPr/>
          </p:nvGrpSpPr>
          <p:grpSpPr>
            <a:xfrm>
              <a:off x="1692029" y="3406524"/>
              <a:ext cx="1392861" cy="382825"/>
              <a:chOff x="1692029" y="3406524"/>
              <a:chExt cx="1392861" cy="382825"/>
            </a:xfrm>
          </p:grpSpPr>
          <p:sp>
            <p:nvSpPr>
              <p:cNvPr id="100" name="正方形/長方形 99"/>
              <p:cNvSpPr/>
              <p:nvPr/>
            </p:nvSpPr>
            <p:spPr>
              <a:xfrm rot="18915494">
                <a:off x="1692029" y="3580272"/>
                <a:ext cx="382825" cy="52296"/>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1" name="正方形/長方形 100"/>
              <p:cNvSpPr/>
              <p:nvPr/>
            </p:nvSpPr>
            <p:spPr>
              <a:xfrm rot="2762684" flipH="1">
                <a:off x="2863469" y="3567928"/>
                <a:ext cx="382825" cy="60017"/>
              </a:xfrm>
              <a:prstGeom prst="rect">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grpSp>
        <p:nvGrpSpPr>
          <p:cNvPr id="108" name="グループ化 107"/>
          <p:cNvGrpSpPr/>
          <p:nvPr/>
        </p:nvGrpSpPr>
        <p:grpSpPr>
          <a:xfrm>
            <a:off x="3270565" y="3606994"/>
            <a:ext cx="1034363" cy="992911"/>
            <a:chOff x="3224808" y="3622125"/>
            <a:chExt cx="1034363" cy="992911"/>
          </a:xfrm>
        </p:grpSpPr>
        <p:sp>
          <p:nvSpPr>
            <p:cNvPr id="109" name="円/楕円 108"/>
            <p:cNvSpPr/>
            <p:nvPr/>
          </p:nvSpPr>
          <p:spPr>
            <a:xfrm flipH="1">
              <a:off x="3395075" y="3750940"/>
              <a:ext cx="864096" cy="864096"/>
            </a:xfrm>
            <a:prstGeom prst="ellipse">
              <a:avLst/>
            </a:prstGeom>
            <a:solidFill>
              <a:srgbClr val="D9D2E6"/>
            </a:solidFill>
            <a:ln w="57150" cap="flat" cmpd="sng" algn="ctr">
              <a:solidFill>
                <a:srgbClr val="D9D2E6"/>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円/楕円 109"/>
            <p:cNvSpPr/>
            <p:nvPr/>
          </p:nvSpPr>
          <p:spPr>
            <a:xfrm>
              <a:off x="3224808" y="3622125"/>
              <a:ext cx="909894" cy="909894"/>
            </a:xfrm>
            <a:prstGeom prst="ellipse">
              <a:avLst/>
            </a:prstGeom>
            <a:solidFill>
              <a:srgbClr val="AA9BC9"/>
            </a:solidFill>
            <a:ln w="57150" cap="flat" cmpd="sng" algn="ctr">
              <a:solidFill>
                <a:srgbClr val="BFB4D6"/>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保 健</a:t>
              </a:r>
            </a:p>
          </p:txBody>
        </p:sp>
      </p:grpSp>
      <p:grpSp>
        <p:nvGrpSpPr>
          <p:cNvPr id="112" name="グループ化 111"/>
          <p:cNvGrpSpPr/>
          <p:nvPr/>
        </p:nvGrpSpPr>
        <p:grpSpPr>
          <a:xfrm>
            <a:off x="632520" y="3606994"/>
            <a:ext cx="1033987" cy="992911"/>
            <a:chOff x="704528" y="3622125"/>
            <a:chExt cx="1033987" cy="992911"/>
          </a:xfrm>
        </p:grpSpPr>
        <p:sp>
          <p:nvSpPr>
            <p:cNvPr id="113" name="円/楕円 112"/>
            <p:cNvSpPr/>
            <p:nvPr/>
          </p:nvSpPr>
          <p:spPr>
            <a:xfrm>
              <a:off x="704528" y="3750940"/>
              <a:ext cx="864096" cy="864096"/>
            </a:xfrm>
            <a:prstGeom prst="ellipse">
              <a:avLst/>
            </a:prstGeom>
            <a:solidFill>
              <a:srgbClr val="BAE4D9"/>
            </a:solidFill>
            <a:ln w="57150" cap="flat" cmpd="sng" algn="ctr">
              <a:solidFill>
                <a:srgbClr val="BAE4D9"/>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円/楕円 113"/>
            <p:cNvSpPr/>
            <p:nvPr/>
          </p:nvSpPr>
          <p:spPr>
            <a:xfrm>
              <a:off x="828621" y="3622125"/>
              <a:ext cx="909894" cy="909894"/>
            </a:xfrm>
            <a:prstGeom prst="ellipse">
              <a:avLst/>
            </a:prstGeom>
            <a:solidFill>
              <a:srgbClr val="5CBEA4"/>
            </a:solidFill>
            <a:ln w="57150" cap="flat" cmpd="sng" algn="ctr">
              <a:solidFill>
                <a:srgbClr val="82CEBA"/>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fontAlgn="ctr"/>
              <a:r>
                <a:rPr lang="ja-JP" altLang="en-US" sz="2000" dirty="0">
                  <a:latin typeface="HGP創英角ｺﾞｼｯｸUB" panose="020B0900000000000000" pitchFamily="50" charset="-128"/>
                  <a:ea typeface="HGP創英角ｺﾞｼｯｸUB" panose="020B0900000000000000" pitchFamily="50" charset="-128"/>
                </a:rPr>
                <a:t>医 療</a:t>
              </a:r>
            </a:p>
          </p:txBody>
        </p:sp>
      </p:grpSp>
      <p:grpSp>
        <p:nvGrpSpPr>
          <p:cNvPr id="115" name="グループ化 114"/>
          <p:cNvGrpSpPr/>
          <p:nvPr/>
        </p:nvGrpSpPr>
        <p:grpSpPr>
          <a:xfrm>
            <a:off x="3728864" y="2420888"/>
            <a:ext cx="918852" cy="792088"/>
            <a:chOff x="4376936" y="2348880"/>
            <a:chExt cx="991479" cy="854695"/>
          </a:xfrm>
        </p:grpSpPr>
        <p:sp>
          <p:nvSpPr>
            <p:cNvPr id="116" name="Freeform 6"/>
            <p:cNvSpPr>
              <a:spLocks/>
            </p:cNvSpPr>
            <p:nvPr/>
          </p:nvSpPr>
          <p:spPr bwMode="auto">
            <a:xfrm>
              <a:off x="4398458" y="2423324"/>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6"/>
            <p:cNvSpPr>
              <a:spLocks/>
            </p:cNvSpPr>
            <p:nvPr/>
          </p:nvSpPr>
          <p:spPr bwMode="auto">
            <a:xfrm>
              <a:off x="4388933" y="2389138"/>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CCDAEC"/>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6"/>
            <p:cNvSpPr>
              <a:spLocks/>
            </p:cNvSpPr>
            <p:nvPr/>
          </p:nvSpPr>
          <p:spPr bwMode="auto">
            <a:xfrm>
              <a:off x="4376936" y="2348880"/>
              <a:ext cx="969957" cy="780251"/>
            </a:xfrm>
            <a:custGeom>
              <a:avLst/>
              <a:gdLst>
                <a:gd name="T0" fmla="*/ 392 w 786"/>
                <a:gd name="T1" fmla="*/ 0 h 632"/>
                <a:gd name="T2" fmla="*/ 786 w 786"/>
                <a:gd name="T3" fmla="*/ 152 h 632"/>
                <a:gd name="T4" fmla="*/ 404 w 786"/>
                <a:gd name="T5" fmla="*/ 632 h 632"/>
                <a:gd name="T6" fmla="*/ 0 w 786"/>
                <a:gd name="T7" fmla="*/ 430 h 632"/>
                <a:gd name="T8" fmla="*/ 392 w 786"/>
                <a:gd name="T9" fmla="*/ 0 h 632"/>
              </a:gdLst>
              <a:ahLst/>
              <a:cxnLst>
                <a:cxn ang="0">
                  <a:pos x="T0" y="T1"/>
                </a:cxn>
                <a:cxn ang="0">
                  <a:pos x="T2" y="T3"/>
                </a:cxn>
                <a:cxn ang="0">
                  <a:pos x="T4" y="T5"/>
                </a:cxn>
                <a:cxn ang="0">
                  <a:pos x="T6" y="T7"/>
                </a:cxn>
                <a:cxn ang="0">
                  <a:pos x="T8" y="T9"/>
                </a:cxn>
              </a:cxnLst>
              <a:rect l="0" t="0" r="r" b="b"/>
              <a:pathLst>
                <a:path w="786" h="632">
                  <a:moveTo>
                    <a:pt x="392" y="0"/>
                  </a:moveTo>
                  <a:cubicBezTo>
                    <a:pt x="392" y="0"/>
                    <a:pt x="596" y="112"/>
                    <a:pt x="786" y="152"/>
                  </a:cubicBezTo>
                  <a:cubicBezTo>
                    <a:pt x="684" y="330"/>
                    <a:pt x="404" y="632"/>
                    <a:pt x="404" y="632"/>
                  </a:cubicBezTo>
                  <a:cubicBezTo>
                    <a:pt x="274" y="590"/>
                    <a:pt x="68" y="490"/>
                    <a:pt x="0" y="430"/>
                  </a:cubicBezTo>
                  <a:cubicBezTo>
                    <a:pt x="94" y="330"/>
                    <a:pt x="314" y="110"/>
                    <a:pt x="392" y="0"/>
                  </a:cubicBezTo>
                  <a:close/>
                </a:path>
              </a:pathLst>
            </a:custGeom>
            <a:solidFill>
              <a:srgbClr val="FFFFFF"/>
            </a:solidFill>
            <a:ln w="9525" cap="flat" cmpd="sng" algn="ctr">
              <a:solidFill>
                <a:srgbClr val="83A4D1"/>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nvGrpSpPr>
            <p:cNvPr id="119" name="グループ化 118"/>
            <p:cNvGrpSpPr/>
            <p:nvPr/>
          </p:nvGrpSpPr>
          <p:grpSpPr>
            <a:xfrm>
              <a:off x="4517548" y="2455845"/>
              <a:ext cx="693478" cy="571401"/>
              <a:chOff x="4508023" y="2462195"/>
              <a:chExt cx="693478" cy="571401"/>
            </a:xfrm>
          </p:grpSpPr>
          <p:grpSp>
            <p:nvGrpSpPr>
              <p:cNvPr id="120" name="グループ化 119"/>
              <p:cNvGrpSpPr/>
              <p:nvPr/>
            </p:nvGrpSpPr>
            <p:grpSpPr>
              <a:xfrm>
                <a:off x="4520723" y="2462195"/>
                <a:ext cx="680778" cy="555526"/>
                <a:chOff x="4586456" y="2455845"/>
                <a:chExt cx="680778" cy="555526"/>
              </a:xfrm>
            </p:grpSpPr>
            <p:sp>
              <p:nvSpPr>
                <p:cNvPr id="134" name="フリーフォーム 133"/>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フリーフォーム 134"/>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6" name="フリーフォーム 135"/>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フリーフォーム 136"/>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フリーフォーム 137"/>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フリーフォーム 13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フリーフォーム 13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1" name="フリーフォーム 14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1" name="グループ化 120"/>
              <p:cNvGrpSpPr/>
              <p:nvPr/>
            </p:nvGrpSpPr>
            <p:grpSpPr>
              <a:xfrm>
                <a:off x="4508023" y="2478070"/>
                <a:ext cx="680778" cy="555526"/>
                <a:chOff x="4586456" y="2455845"/>
                <a:chExt cx="680778" cy="555526"/>
              </a:xfrm>
            </p:grpSpPr>
            <p:sp>
              <p:nvSpPr>
                <p:cNvPr id="122" name="フリーフォーム 121"/>
                <p:cNvSpPr/>
                <p:nvPr/>
              </p:nvSpPr>
              <p:spPr>
                <a:xfrm>
                  <a:off x="4918161" y="245584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フリーフォーム 122"/>
                <p:cNvSpPr/>
                <p:nvPr/>
              </p:nvSpPr>
              <p:spPr>
                <a:xfrm>
                  <a:off x="4884693" y="250301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4843601" y="254735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4810133" y="259451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4775819" y="2638855"/>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9" name="フリーフォーム 128"/>
                <p:cNvSpPr/>
                <p:nvPr/>
              </p:nvSpPr>
              <p:spPr>
                <a:xfrm>
                  <a:off x="4742352" y="2686021"/>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4701261" y="2730360"/>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4667794" y="2777526"/>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4619923" y="2815087"/>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4586456" y="2862253"/>
                  <a:ext cx="349073" cy="149118"/>
                </a:xfrm>
                <a:custGeom>
                  <a:avLst/>
                  <a:gdLst>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 name="connsiteX0" fmla="*/ 0 w 245269"/>
                    <a:gd name="connsiteY0" fmla="*/ 0 h 104775"/>
                    <a:gd name="connsiteX1" fmla="*/ 245269 w 245269"/>
                    <a:gd name="connsiteY1" fmla="*/ 104775 h 104775"/>
                  </a:gdLst>
                  <a:ahLst/>
                  <a:cxnLst>
                    <a:cxn ang="0">
                      <a:pos x="connsiteX0" y="connsiteY0"/>
                    </a:cxn>
                    <a:cxn ang="0">
                      <a:pos x="connsiteX1" y="connsiteY1"/>
                    </a:cxn>
                  </a:cxnLst>
                  <a:rect l="l" t="t" r="r" b="b"/>
                  <a:pathLst>
                    <a:path w="245269" h="104775">
                      <a:moveTo>
                        <a:pt x="0" y="0"/>
                      </a:moveTo>
                      <a:cubicBezTo>
                        <a:pt x="74612" y="44450"/>
                        <a:pt x="170656" y="79375"/>
                        <a:pt x="245269" y="104775"/>
                      </a:cubicBezTo>
                    </a:path>
                  </a:pathLst>
                </a:custGeom>
                <a:noFill/>
                <a:ln w="6350" cap="flat" cmpd="sng" algn="ctr">
                  <a:solidFill>
                    <a:srgbClr val="A2BBD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144" name="正方形/長方形 143"/>
          <p:cNvSpPr/>
          <p:nvPr/>
        </p:nvSpPr>
        <p:spPr>
          <a:xfrm>
            <a:off x="272480" y="2519265"/>
            <a:ext cx="4320480" cy="621703"/>
          </a:xfrm>
          <a:prstGeom prst="rect">
            <a:avLst/>
          </a:prstGeom>
          <a:gradFill flip="none" rotWithShape="1">
            <a:gsLst>
              <a:gs pos="60000">
                <a:srgbClr val="FCAE91"/>
              </a:gs>
              <a:gs pos="40000">
                <a:srgbClr val="FCAE91"/>
              </a:gs>
              <a:gs pos="0">
                <a:schemeClr val="bg1">
                  <a:alpha val="0"/>
                </a:schemeClr>
              </a:gs>
              <a:gs pos="100000">
                <a:schemeClr val="bg1">
                  <a:alpha val="0"/>
                </a:schemeClr>
              </a:gs>
            </a:gsLst>
            <a:lin ang="10800000" scaled="1"/>
            <a:tileRect/>
          </a:gradFill>
        </p:spPr>
        <p:txBody>
          <a:bodyPr wrap="none" lIns="0" tIns="0" rIns="0" bIns="0" anchor="ctr" anchorCtr="0">
            <a:noAutofit/>
          </a:bodyPr>
          <a:lstStyle/>
          <a:p>
            <a:pPr algn="ctr">
              <a:lnSpc>
                <a:spcPct val="125000"/>
              </a:lnSpc>
              <a:buClr>
                <a:srgbClr val="3D6AA7"/>
              </a:buClr>
            </a:pP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日本国厚生労働省とフィリピン共和国保健省との間の</a:t>
            </a:r>
            <a:b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rPr>
              <a:t>医療・保健分野における協力に関する覚書</a:t>
            </a:r>
            <a:r>
              <a:rPr lang="en-US" altLang="ja-JP" sz="1300" b="1"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30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5" name="円/楕円 144"/>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b="1" spc="100" dirty="0">
                <a:ln w="31550" cmpd="sng">
                  <a:solidFill>
                    <a:schemeClr val="bg1"/>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ea typeface="HGP創英角ｺﾞｼｯｸUB" pitchFamily="50" charset="-128"/>
              </a:rPr>
              <a:t>協力推進</a:t>
            </a:r>
          </a:p>
        </p:txBody>
      </p:sp>
      <p:sp>
        <p:nvSpPr>
          <p:cNvPr id="146" name="円/楕円 145"/>
          <p:cNvSpPr/>
          <p:nvPr/>
        </p:nvSpPr>
        <p:spPr>
          <a:xfrm>
            <a:off x="1676636" y="3322966"/>
            <a:ext cx="1584176" cy="432792"/>
          </a:xfrm>
          <a:prstGeom prst="ellipse">
            <a:avLst/>
          </a:prstGeom>
          <a:noFill/>
          <a:effectLst>
            <a:glow rad="101600">
              <a:schemeClr val="bg1"/>
            </a:glow>
          </a:effectLst>
          <a:extLst>
            <a:ext uri="{909E8E84-426E-40DD-AFC4-6F175D3DCCD1}">
              <a14:hiddenFill xmlns:a14="http://schemas.microsoft.com/office/drawing/2010/main">
                <a:gradFill flip="none" rotWithShape="1">
                  <a:gsLst>
                    <a:gs pos="0">
                      <a:srgbClr val="83A4D1"/>
                    </a:gs>
                    <a:gs pos="100000">
                      <a:schemeClr val="bg1">
                        <a:alpha val="0"/>
                      </a:schemeClr>
                    </a:gs>
                  </a:gsLst>
                  <a:path path="shape">
                    <a:fillToRect l="50000" t="50000" r="50000" b="50000"/>
                  </a:path>
                  <a:tileRect/>
                </a:gradFill>
              </a14:hiddenFill>
            </a:ext>
          </a:extLst>
        </p:spPr>
        <p:txBody>
          <a:bodyPr wrap="none" anchor="ctr" anchorCtr="0">
            <a:noAutofit/>
          </a:bodyPr>
          <a:lstStyle/>
          <a:p>
            <a:pPr algn="ctr"/>
            <a:r>
              <a:rPr lang="ja-JP" altLang="en-US" sz="2000" spc="130" dirty="0">
                <a:solidFill>
                  <a:srgbClr val="243F62"/>
                </a:solidFill>
                <a:effectLst/>
                <a:latin typeface="Arial Black" pitchFamily="34" charset="0"/>
                <a:ea typeface="HGP創英角ｺﾞｼｯｸUB" pitchFamily="50" charset="-128"/>
              </a:rPr>
              <a:t>協力推進</a:t>
            </a:r>
          </a:p>
        </p:txBody>
      </p:sp>
    </p:spTree>
    <p:extLst>
      <p:ext uri="{BB962C8B-B14F-4D97-AF65-F5344CB8AC3E}">
        <p14:creationId xmlns:p14="http://schemas.microsoft.com/office/powerpoint/2010/main" val="20752988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3" name="テキスト ボックス 12"/>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首相官邸ホームページ、</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月に、内閣官房健康・医療戦略室、厚生労働省、経済産業省とフィリピン保健省が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1" name="表 90"/>
          <p:cNvGraphicFramePr>
            <a:graphicFrameLocks noGrp="1"/>
          </p:cNvGraphicFramePr>
          <p:nvPr>
            <p:extLst>
              <p:ext uri="{D42A27DB-BD31-4B8C-83A1-F6EECF244321}">
                <p14:modId xmlns:p14="http://schemas.microsoft.com/office/powerpoint/2010/main" val="3385983427"/>
              </p:ext>
            </p:extLst>
          </p:nvPr>
        </p:nvGraphicFramePr>
        <p:xfrm>
          <a:off x="200023" y="1557328"/>
          <a:ext cx="9504000" cy="4824000"/>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1800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1080000">
                  <a:extLst>
                    <a:ext uri="{9D8B030D-6E8A-4147-A177-3AD203B41FA5}">
                      <a16:colId xmlns:a16="http://schemas.microsoft.com/office/drawing/2014/main" val="20003"/>
                    </a:ext>
                  </a:extLst>
                </a:gridCol>
                <a:gridCol w="4824000">
                  <a:extLst>
                    <a:ext uri="{9D8B030D-6E8A-4147-A177-3AD203B41FA5}">
                      <a16:colId xmlns:a16="http://schemas.microsoft.com/office/drawing/2014/main" val="20004"/>
                    </a:ext>
                  </a:extLst>
                </a:gridCol>
              </a:tblGrid>
              <a:tr h="288000">
                <a:tc rowSpan="2">
                  <a:txBody>
                    <a:bodyPr/>
                    <a:lstStyle/>
                    <a:p>
                      <a:pPr algn="ctr" fontAlgn="ctr"/>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時期</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タイトル</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締結者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72000" marR="72000" marT="36000" marB="36000" anchor="ctr">
                    <a:lnL w="3175" cap="flat" cmpd="sng" algn="ctr">
                      <a:solidFill>
                        <a:schemeClr val="bg1"/>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88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5F8AC3"/>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592000">
                <a:tc>
                  <a:txBody>
                    <a:bodyPr/>
                    <a:lstStyle/>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en-US" altLang="ja-JP"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r>
                        <a:rPr kumimoji="1" lang="ja-JP"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日本国法務省・外務省・厚生労働省とフィリピン労働雇用省との間の技能実習に関する協力覚書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法務省、外務省、厚生労働省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ja-JP" altLang="en-US" sz="1000" dirty="0">
                          <a:effectLst/>
                        </a:rPr>
                        <a:t>労働雇用省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marL="0" indent="0" algn="l" fontAlgn="ctr">
                        <a:buFont typeface="Arial" panose="020B0604020202020204" pitchFamily="34" charset="0"/>
                        <a:buNone/>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技能実習法の基準に基づき、監理団体の許可・技能実習計画の認定を行う。</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フィリピン側が認定した送出機関及び認定を取り消した送出機関を日本で公表し、フィリピン側が認定した送出機関からの技能実習生のみを受け入れる。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監理団体・実習実施者に対して、許認可の取消や改善命令を行った場合は、その結果をフィリピン側に通知する。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（フィリピン側）</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本協力覚書の認定基準に基づき、送出機関の認定を適切に行う。</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制度の趣旨を理解して技能実習を行おうとする者を選定すること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帰国した者が技能等を活用できるよう就職先のあっせんその他の支援を行うこと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保証金の徴収、違約金契約をしないこと</a:t>
                      </a:r>
                    </a:p>
                    <a:p>
                      <a:pPr marL="355600" lvl="1"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技能実習生に対する人権侵害をしないこと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送出機関の認定を取り消したときは、日本側に通知する。</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日本側から不適切な送出機関についての通知を受けたときは、調査を行い適切に対処する。またその結果を日本側に通知する。</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56000">
                <a:tc>
                  <a:txBody>
                    <a:bodyPr/>
                    <a:lstStyle/>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000" b="0"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en-US" altLang="ja-JP" sz="10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月</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日本国内閣官房健康・医療戦略室、日本国厚生労働省及び</a:t>
                      </a: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日本国経済産業省とフィリピン共和国保健省との間のヘルスケア分野における協力覚書</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内閣官房健康・医療戦略室、</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厚生労働省、</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経済産業省</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latin typeface="Arial" panose="020B0604020202020204" pitchFamily="34" charset="0"/>
                          <a:ea typeface="ＭＳ Ｐゴシック" panose="020B0600070205080204" pitchFamily="50" charset="-128"/>
                          <a:cs typeface="Arial" panose="020B0604020202020204" pitchFamily="34" charset="0"/>
                        </a:rPr>
                        <a:t>保健省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趣旨</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日本政府が推進しているアジア健康構想を通じ、日比のヘルスケアと健康分野における協力の深化を図り、民間事業の振興を図る。</a:t>
                      </a:r>
                    </a:p>
                    <a:p>
                      <a:pPr algn="l" fontAlgn="ctr"/>
                      <a:endPar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具体的な協力分野</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介護等の産業育成、先進的医療技術・医薬品及び医療機器導入等の具体的事業の推進</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ユニバーサル・ヘルス・カバレッジ、ヘルスケア分野での情報通信技術協力等の基盤の構築</a:t>
                      </a:r>
                    </a:p>
                    <a:p>
                      <a:pPr marL="171450" indent="-171450" algn="l" fontAlgn="ctr">
                        <a:buFont typeface="Arial" panose="020B0604020202020204" pitchFamily="34" charset="0"/>
                        <a:buChar char="•"/>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医療・介護、災害対応、医療廃棄物等の分野における人材資源 等</a:t>
                      </a:r>
                      <a:endParaRPr lang="zh-TW"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399218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角丸四角形 20"/>
          <p:cNvSpPr/>
          <p:nvPr/>
        </p:nvSpPr>
        <p:spPr>
          <a:xfrm>
            <a:off x="5313040" y="2492896"/>
            <a:ext cx="3960440" cy="936104"/>
          </a:xfrm>
          <a:prstGeom prst="roundRect">
            <a:avLst>
              <a:gd name="adj" fmla="val 7926"/>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10000"/>
              </a:lnSpc>
              <a:spcAft>
                <a:spcPts val="150"/>
              </a:spcAft>
            </a:pP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インドネシアからの受入れと異なる点は、就労コースのみでなく、介護福祉士養成施設で就学し介護福祉士資格の取得を目指す就学コースも設けた点</a:t>
            </a:r>
            <a:r>
              <a:rPr lang="en-US" altLang="ja-JP" sz="900" baseline="3000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にある。</a:t>
            </a:r>
          </a:p>
          <a:p>
            <a:pPr marL="155575" indent="-155575" algn="just" defTabSz="180975">
              <a:lnSpc>
                <a:spcPct val="110000"/>
              </a:lnSpc>
              <a:spcAft>
                <a:spcPts val="150"/>
              </a:spcAft>
            </a:pP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就学コースが設けられたのは、</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年度と</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2010</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年度の</a:t>
            </a:r>
            <a:b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年間のみで、</a:t>
            </a:r>
            <a:r>
              <a:rPr lang="en-US" altLang="ja-JP"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2011</a:t>
            </a:r>
            <a:r>
              <a:rPr lang="ja-JP" altLang="en-US" sz="900">
                <a:solidFill>
                  <a:schemeClr val="tx1"/>
                </a:solidFill>
                <a:latin typeface="Arial" panose="020B0604020202020204" pitchFamily="34" charset="0"/>
                <a:ea typeface="ＭＳ Ｐゴシック" panose="020B0600070205080204" pitchFamily="50" charset="-128"/>
                <a:cs typeface="Arial" panose="020B0604020202020204" pitchFamily="34" charset="0"/>
              </a:rPr>
              <a:t>年度以降は募集が行われていない。</a:t>
            </a:r>
          </a:p>
        </p:txBody>
      </p:sp>
      <p:sp>
        <p:nvSpPr>
          <p:cNvPr id="19" name="角丸四角形 18"/>
          <p:cNvSpPr/>
          <p:nvPr/>
        </p:nvSpPr>
        <p:spPr>
          <a:xfrm>
            <a:off x="5313040" y="3717032"/>
            <a:ext cx="3960440" cy="792088"/>
          </a:xfrm>
          <a:prstGeom prst="roundRect">
            <a:avLst>
              <a:gd name="adj" fmla="val 8851"/>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endParaRPr lang="ja-JP" altLang="en-US" dirty="0"/>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 ホームページ、国立国際医療研究センター（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t>2009</a:t>
            </a:r>
            <a:r>
              <a:rPr lang="ja-JP" altLang="en-US" sz="1400" dirty="0"/>
              <a:t>年より、フィリピン人看護師・介護福祉士候補者の受入れ事業を実施している。</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を推進している。</a:t>
            </a:r>
          </a:p>
        </p:txBody>
      </p:sp>
      <p:cxnSp>
        <p:nvCxnSpPr>
          <p:cNvPr id="22" name="直線コネクタ 21"/>
          <p:cNvCxnSpPr/>
          <p:nvPr/>
        </p:nvCxnSpPr>
        <p:spPr>
          <a:xfrm>
            <a:off x="774784" y="2349612"/>
            <a:ext cx="0" cy="2303524"/>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704528" y="2568092"/>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915799" y="2492896"/>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2009</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5" name="角丸四角形 24"/>
          <p:cNvSpPr/>
          <p:nvPr/>
        </p:nvSpPr>
        <p:spPr>
          <a:xfrm>
            <a:off x="1640632" y="2493628"/>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ja-JP" altLang="en-US" sz="1400" spc="6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フィリピン人</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看護師・介護福祉士候補者の受入れ開始 </a:t>
            </a:r>
          </a:p>
        </p:txBody>
      </p:sp>
      <p:sp>
        <p:nvSpPr>
          <p:cNvPr id="26" name="正方形/長方形 25"/>
          <p:cNvSpPr/>
          <p:nvPr/>
        </p:nvSpPr>
        <p:spPr>
          <a:xfrm>
            <a:off x="1775935" y="2825883"/>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506</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1,437</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27" name="フリーフォーム 26"/>
          <p:cNvSpPr/>
          <p:nvPr/>
        </p:nvSpPr>
        <p:spPr>
          <a:xfrm flipH="1">
            <a:off x="3686374" y="2850546"/>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a:off x="704528" y="3792228"/>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915799" y="3717032"/>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30" name="角丸四角形 29"/>
          <p:cNvSpPr/>
          <p:nvPr/>
        </p:nvSpPr>
        <p:spPr>
          <a:xfrm>
            <a:off x="1640632" y="3717764"/>
            <a:ext cx="4464496" cy="289441"/>
          </a:xfrm>
          <a:prstGeom prst="roundRect">
            <a:avLst>
              <a:gd name="adj" fmla="val 50000"/>
            </a:avLst>
          </a:prstGeom>
          <a:solidFill>
            <a:srgbClr val="5F8AC3"/>
          </a:solidFill>
        </p:spPr>
        <p:txBody>
          <a:bodyPr wrap="none" lIns="126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31" name="角丸四角形 30"/>
          <p:cNvSpPr/>
          <p:nvPr/>
        </p:nvSpPr>
        <p:spPr>
          <a:xfrm>
            <a:off x="1712640" y="4184005"/>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32" name="正方形/長方形 31"/>
          <p:cNvSpPr/>
          <p:nvPr/>
        </p:nvSpPr>
        <p:spPr>
          <a:xfrm>
            <a:off x="1962572" y="4169492"/>
            <a:ext cx="1838300"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9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p>
        </p:txBody>
      </p:sp>
      <p:sp>
        <p:nvSpPr>
          <p:cNvPr id="33" name="正方形/長方形 32"/>
          <p:cNvSpPr/>
          <p:nvPr/>
        </p:nvSpPr>
        <p:spPr>
          <a:xfrm>
            <a:off x="3985978" y="4104884"/>
            <a:ext cx="1728192"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フィリピンを対象とした事業</a:t>
            </a:r>
          </a:p>
        </p:txBody>
      </p:sp>
      <p:sp>
        <p:nvSpPr>
          <p:cNvPr id="38" name="正方形/長方形 37"/>
          <p:cNvSpPr/>
          <p:nvPr/>
        </p:nvSpPr>
        <p:spPr>
          <a:xfrm>
            <a:off x="3870101" y="2961423"/>
            <a:ext cx="1624410" cy="379591"/>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r" defTabSz="990600">
              <a:spcBef>
                <a:spcPts val="200"/>
              </a:spcBef>
              <a:buClr>
                <a:srgbClr val="3D6AA7"/>
              </a:buClr>
            </a:pPr>
            <a:r>
              <a:rPr lang="ja-JP" altLang="en-US" sz="105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05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3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a:p>
            <a:pPr algn="r" defTabSz="990600">
              <a:spcBef>
                <a:spcPts val="200"/>
              </a:spcBef>
              <a:buClr>
                <a:srgbClr val="3D6AA7"/>
              </a:buCl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p>
        </p:txBody>
      </p:sp>
      <p:sp>
        <p:nvSpPr>
          <p:cNvPr id="39" name="正方形/長方形 38"/>
          <p:cNvSpPr/>
          <p:nvPr/>
        </p:nvSpPr>
        <p:spPr>
          <a:xfrm>
            <a:off x="4088904" y="2883947"/>
            <a:ext cx="844783"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spcBef>
                <a:spcPts val="200"/>
              </a:spcBef>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1,943</a:t>
            </a:r>
            <a:endParaRPr lang="ja-JP" altLang="en-US" sz="22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9" name="グループ化 8"/>
          <p:cNvGrpSpPr/>
          <p:nvPr/>
        </p:nvGrpSpPr>
        <p:grpSpPr>
          <a:xfrm>
            <a:off x="3968513" y="4314582"/>
            <a:ext cx="1938228" cy="338554"/>
            <a:chOff x="3903303" y="3776622"/>
            <a:chExt cx="1551404" cy="338554"/>
          </a:xfrm>
        </p:grpSpPr>
        <p:sp>
          <p:nvSpPr>
            <p:cNvPr id="41" name="正方形/長方形 40"/>
            <p:cNvSpPr/>
            <p:nvPr/>
          </p:nvSpPr>
          <p:spPr>
            <a:xfrm>
              <a:off x="4167321" y="3847714"/>
              <a:ext cx="1287386" cy="200055"/>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ja-JP" altLang="en-US" sz="13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3903303" y="3776622"/>
              <a:ext cx="304091" cy="338554"/>
            </a:xfrm>
            <a:prstGeom prst="rect">
              <a:avLst/>
            </a:prstGeom>
            <a:noFill/>
            <a:extLst>
              <a:ext uri="{909E8E84-426E-40DD-AFC4-6F175D3DCCD1}">
                <a14:hiddenFill xmlns:a14="http://schemas.microsoft.com/office/drawing/2010/main">
                  <a:solidFill>
                    <a:srgbClr val="CCDAEC"/>
                  </a:solidFill>
                </a14:hiddenFill>
              </a:ext>
            </a:extLst>
          </p:spPr>
          <p:txBody>
            <a:bodyPr wrap="none" lIns="0" tIns="0" rIns="0" bIns="0" anchor="t" anchorCtr="0">
              <a:spAutoFit/>
            </a:bodyPr>
            <a:lstStyle/>
            <a:p>
              <a:pPr algn="ctr">
                <a:buClr>
                  <a:srgbClr val="3D6AA7"/>
                </a:buClr>
              </a:pPr>
              <a:r>
                <a:rPr lang="en-US" altLang="ja-JP" sz="2200" dirty="0">
                  <a:latin typeface="Arial Black" panose="020B0A04020102020204" pitchFamily="34" charset="0"/>
                  <a:ea typeface="ＭＳ Ｐゴシック" panose="020B0600070205080204" pitchFamily="50" charset="-128"/>
                  <a:cs typeface="Arial" panose="020B0604020202020204" pitchFamily="34" charset="0"/>
                </a:rPr>
                <a:t>11</a:t>
              </a:r>
              <a:endParaRPr lang="en-US" altLang="ja-JP" sz="2200" dirty="0">
                <a:latin typeface="Arial" panose="020B0604020202020204" pitchFamily="34" charset="0"/>
                <a:ea typeface="ＭＳ Ｐゴシック" panose="020B0600070205080204" pitchFamily="50" charset="-128"/>
                <a:cs typeface="Arial" panose="020B0604020202020204" pitchFamily="34" charset="0"/>
              </a:endParaRPr>
            </a:p>
          </p:txBody>
        </p:sp>
      </p:grpSp>
    </p:spTree>
    <p:extLst>
      <p:ext uri="{BB962C8B-B14F-4D97-AF65-F5344CB8AC3E}">
        <p14:creationId xmlns:p14="http://schemas.microsoft.com/office/powerpoint/2010/main" val="2108179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endParaRPr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3675852426"/>
              </p:ext>
            </p:extLst>
          </p:nvPr>
        </p:nvGraphicFramePr>
        <p:xfrm>
          <a:off x="560512" y="1541060"/>
          <a:ext cx="8783656" cy="3910372"/>
        </p:xfrm>
        <a:graphic>
          <a:graphicData uri="http://schemas.openxmlformats.org/drawingml/2006/table">
            <a:tbl>
              <a:tblPr firstRow="1" bandRow="1">
                <a:tableStyleId>{5C22544A-7EE6-4342-B048-85BDC9FD1C3A}</a:tableStyleId>
              </a:tblPr>
              <a:tblGrid>
                <a:gridCol w="504000">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4895584">
                  <a:extLst>
                    <a:ext uri="{9D8B030D-6E8A-4147-A177-3AD203B41FA5}">
                      <a16:colId xmlns:a16="http://schemas.microsoft.com/office/drawing/2014/main" val="20003"/>
                    </a:ext>
                  </a:extLst>
                </a:gridCol>
              </a:tblGrid>
              <a:tr h="346372">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JA </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長野厚生連佐久総合病院</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日比における地域医療技術移転事業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algn="ctr" fontAlgn="ctr" hangingPunct="0"/>
                      <a:r>
                        <a:rPr lang="en-US" altLang="ja-JP" sz="1100" b="1">
                          <a:latin typeface="Arial" panose="020B0604020202020204" pitchFamily="34" charset="0"/>
                          <a:ea typeface="ＭＳ Ｐゴシック" panose="020B0600070205080204" pitchFamily="50" charset="-128"/>
                          <a:cs typeface="Arial" panose="020B0604020202020204" pitchFamily="34" charset="0"/>
                        </a:rPr>
                        <a:t>3</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対比国透析液の水質・清浄化管理に関する実践的技術研修プロジェクト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医療法人財団 松圓会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対比国透析液清浄化管理および制度の構築・普及プロジェクト（第</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フェーズ）</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CN" altLang="en-US" sz="1000" dirty="0">
                          <a:latin typeface="Arial" panose="020B0604020202020204" pitchFamily="34" charset="0"/>
                          <a:ea typeface="ＭＳ Ｐゴシック" panose="020B0600070205080204" pitchFamily="50" charset="-128"/>
                          <a:cs typeface="Arial" panose="020B0604020202020204" pitchFamily="34" charset="0"/>
                        </a:rPr>
                        <a:t>国立大学法人神戸大学医学部付属病院</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フィリピンにおける日本式消化器内視鏡診断・治療教育普及事業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6,7</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独立行政法人国立病院機構京都医療センター</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（ベトナム、カンボジア、タイ、フィリピン）における糖尿病足病変診療（フットケア）を中心とした糖尿病診療技術に関する支援事業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被災地における子どものメンタルヘルスに関する研修事業</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endParaRPr lang="zh-TW"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RS</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algn="ctr" fontAlgn="ctr" hangingPunct="0"/>
                      <a:r>
                        <a:rPr lang="en-US" altLang="ja-JP" sz="1100" b="1" dirty="0">
                          <a:latin typeface="Arial" panose="020B0604020202020204" pitchFamily="34" charset="0"/>
                          <a:ea typeface="ＭＳ Ｐゴシック" panose="020B0600070205080204" pitchFamily="50" charset="-128"/>
                          <a:cs typeface="Arial" panose="020B0604020202020204" pitchFamily="34" charset="0"/>
                        </a:rPr>
                        <a:t>10,11</a:t>
                      </a:r>
                      <a:endParaRPr lang="ja-JP" altLang="en-US" sz="11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zh-TW"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endParaRPr lang="en-US" altLang="zh-TW"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特定医療法人財団　松圓会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対比国透析液清浄化管理手法の全国普及プロジェクト</a:t>
                      </a:r>
                    </a:p>
                  </a:txBody>
                  <a:tcPr marL="108000" marR="10800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7" name="Rectangle 6"/>
          <p:cNvSpPr>
            <a:spLocks noChangeArrowheads="1"/>
          </p:cNvSpPr>
          <p:nvPr/>
        </p:nvSpPr>
        <p:spPr bwMode="auto">
          <a:xfrm>
            <a:off x="560512" y="1268760"/>
            <a:ext cx="8783656"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164334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文部科学省の主な医療国際化関連事業</a:t>
            </a:r>
          </a:p>
        </p:txBody>
      </p:sp>
      <p:sp>
        <p:nvSpPr>
          <p:cNvPr id="24" name="正方形/長方形 23"/>
          <p:cNvSpPr/>
          <p:nvPr/>
        </p:nvSpPr>
        <p:spPr>
          <a:xfrm>
            <a:off x="1352600" y="4005064"/>
            <a:ext cx="2592288" cy="504056"/>
          </a:xfrm>
          <a:prstGeom prst="rect">
            <a:avLst/>
          </a:prstGeom>
          <a:solidFill>
            <a:srgbClr val="E8E8E8"/>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円/楕円 30"/>
          <p:cNvSpPr/>
          <p:nvPr/>
        </p:nvSpPr>
        <p:spPr>
          <a:xfrm>
            <a:off x="2936776" y="4005064"/>
            <a:ext cx="1728192" cy="504056"/>
          </a:xfrm>
          <a:prstGeom prst="ellipse">
            <a:avLst/>
          </a:prstGeom>
          <a:solidFill>
            <a:srgbClr val="D2F0FA"/>
          </a:solidFill>
          <a:ln w="9525" cap="flat" cmpd="sng" algn="ctr">
            <a:noFill/>
            <a:prstDash val="solid"/>
          </a:ln>
          <a:effectLst>
            <a:outerShdw blurRad="889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2936776" y="3136302"/>
            <a:ext cx="1728192" cy="360000"/>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lang="en-US" altLang="ja-JP" sz="1200" b="1">
                <a:latin typeface="Arial" panose="020B0604020202020204" pitchFamily="34" charset="0"/>
                <a:ea typeface="ＭＳ Ｐゴシック" panose="020B0600070205080204" pitchFamily="50" charset="-128"/>
                <a:cs typeface="Arial" panose="020B0604020202020204" pitchFamily="34" charset="0"/>
              </a:rPr>
              <a:t>RITM</a:t>
            </a:r>
            <a:r>
              <a:rPr lang="ja-JP" altLang="en-US" sz="1200" b="1">
                <a:latin typeface="Arial" panose="020B0604020202020204" pitchFamily="34" charset="0"/>
                <a:ea typeface="ＭＳ Ｐゴシック" panose="020B0600070205080204" pitchFamily="50" charset="-128"/>
                <a:cs typeface="Arial" panose="020B0604020202020204" pitchFamily="34" charset="0"/>
              </a:rPr>
              <a:t>）</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円/楕円 50"/>
          <p:cNvSpPr/>
          <p:nvPr/>
        </p:nvSpPr>
        <p:spPr>
          <a:xfrm>
            <a:off x="488504" y="4005064"/>
            <a:ext cx="1728192" cy="504056"/>
          </a:xfrm>
          <a:prstGeom prst="ellipse">
            <a:avLst/>
          </a:prstGeom>
          <a:solidFill>
            <a:srgbClr val="FFFFFF"/>
          </a:solidFill>
          <a:ln w="9525" cap="flat" cmpd="sng" algn="ctr">
            <a:noFill/>
            <a:prstDash val="solid"/>
          </a:ln>
          <a:effectLst>
            <a:outerShdw blurRad="88900" dist="25400" dir="5400000" algn="t" rotWithShape="0">
              <a:prstClr val="black">
                <a:alpha val="30000"/>
              </a:prstClr>
            </a:outerShdw>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2" name="テキスト ボックス 51"/>
          <p:cNvSpPr txBox="1"/>
          <p:nvPr/>
        </p:nvSpPr>
        <p:spPr>
          <a:xfrm>
            <a:off x="200472" y="1124744"/>
            <a:ext cx="9505056" cy="97360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「感染症研究国際ネットワーク推進プログラム」では、</a:t>
            </a:r>
            <a:r>
              <a:rPr lang="en-US" altLang="ja-JP" sz="1400" dirty="0"/>
              <a:t>2008</a:t>
            </a:r>
            <a:r>
              <a:rPr lang="ja-JP" altLang="en-US" sz="1400" dirty="0"/>
              <a:t>年にフィリピン熱帯医学研究所（</a:t>
            </a:r>
            <a:r>
              <a:rPr lang="en-US" altLang="ja-JP" sz="1400" dirty="0"/>
              <a:t>RITM</a:t>
            </a:r>
            <a:r>
              <a:rPr lang="ja-JP" altLang="en-US" sz="1400" dirty="0"/>
              <a:t>）内に「東北大学・</a:t>
            </a:r>
            <a:r>
              <a:rPr lang="en-US" altLang="ja-JP" sz="1400" dirty="0"/>
              <a:t>RITM</a:t>
            </a:r>
            <a:br>
              <a:rPr lang="en-US" altLang="ja-JP" sz="1400" dirty="0"/>
            </a:br>
            <a:r>
              <a:rPr lang="ja-JP" altLang="en-US" sz="1400" dirty="0"/>
              <a:t>新興・再興感染症共同研究センター（フィリピン拠点）」を設置した。</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原子力安全研究協会が運営する、アジア原子力協力フォーラム（</a:t>
            </a:r>
            <a:r>
              <a:rPr lang="en-US" altLang="ja-JP" sz="1400" dirty="0"/>
              <a:t>FNCA</a:t>
            </a:r>
            <a:r>
              <a:rPr lang="ja-JP" altLang="en-US" sz="1400" dirty="0"/>
              <a:t>）では、</a:t>
            </a:r>
            <a:r>
              <a:rPr lang="en-US" altLang="ja-JP" sz="1400" dirty="0"/>
              <a:t>2008</a:t>
            </a:r>
            <a:r>
              <a:rPr lang="ja-JP" altLang="en-US" sz="1400" dirty="0"/>
              <a:t>年に「</a:t>
            </a:r>
            <a:r>
              <a:rPr lang="en-US" altLang="ja-JP" sz="1400" dirty="0"/>
              <a:t>FNCA</a:t>
            </a:r>
            <a:r>
              <a:rPr lang="ja-JP" altLang="en-US" sz="1400" dirty="0"/>
              <a:t>放射線治療ワークショップ」をフィリピンで開催した。</a:t>
            </a:r>
            <a:endParaRPr lang="en-US" altLang="ja-JP" sz="1400" dirty="0"/>
          </a:p>
        </p:txBody>
      </p:sp>
      <p:grpSp>
        <p:nvGrpSpPr>
          <p:cNvPr id="100" name="グループ化 99"/>
          <p:cNvGrpSpPr>
            <a:grpSpLocks noChangeAspect="1"/>
          </p:cNvGrpSpPr>
          <p:nvPr/>
        </p:nvGrpSpPr>
        <p:grpSpPr>
          <a:xfrm>
            <a:off x="848600" y="3451506"/>
            <a:ext cx="1008000" cy="727749"/>
            <a:chOff x="200025" y="2564904"/>
            <a:chExt cx="1296591" cy="936104"/>
          </a:xfrm>
        </p:grpSpPr>
        <p:sp>
          <p:nvSpPr>
            <p:cNvPr id="101" name="正方形/長方形 100"/>
            <p:cNvSpPr/>
            <p:nvPr/>
          </p:nvSpPr>
          <p:spPr>
            <a:xfrm>
              <a:off x="694134" y="2564904"/>
              <a:ext cx="308372" cy="247283"/>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2" name="正方形/長方形 101"/>
            <p:cNvSpPr/>
            <p:nvPr/>
          </p:nvSpPr>
          <p:spPr>
            <a:xfrm>
              <a:off x="200025" y="2812187"/>
              <a:ext cx="1296591" cy="688821"/>
            </a:xfrm>
            <a:prstGeom prst="rect">
              <a:avLst/>
            </a:prstGeom>
            <a:solidFill>
              <a:srgbClr val="83A4D1"/>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sp>
          <p:nvSpPr>
            <p:cNvPr id="103" name="片側の 2 つの角を丸めた四角形 102"/>
            <p:cNvSpPr/>
            <p:nvPr/>
          </p:nvSpPr>
          <p:spPr>
            <a:xfrm>
              <a:off x="758876" y="3188148"/>
              <a:ext cx="181718" cy="312860"/>
            </a:xfrm>
            <a:prstGeom prst="round2SameRect">
              <a:avLst>
                <a:gd name="adj1" fmla="val 50000"/>
                <a:gd name="adj2" fmla="val 0"/>
              </a:avLst>
            </a:prstGeom>
            <a:solidFill>
              <a:srgbClr val="5F8AC3"/>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04" name="グループ化 103"/>
            <p:cNvGrpSpPr/>
            <p:nvPr/>
          </p:nvGrpSpPr>
          <p:grpSpPr>
            <a:xfrm>
              <a:off x="756498" y="2604538"/>
              <a:ext cx="184096" cy="184096"/>
              <a:chOff x="764204" y="2641792"/>
              <a:chExt cx="168684" cy="168684"/>
            </a:xfrm>
          </p:grpSpPr>
          <p:sp>
            <p:nvSpPr>
              <p:cNvPr id="131" name="円/楕円 130"/>
              <p:cNvSpPr/>
              <p:nvPr/>
            </p:nvSpPr>
            <p:spPr>
              <a:xfrm>
                <a:off x="764204" y="2641792"/>
                <a:ext cx="168684" cy="168684"/>
              </a:xfrm>
              <a:prstGeom prst="ellipse">
                <a:avLst/>
              </a:prstGeom>
              <a:solidFill>
                <a:srgbClr val="FFFFFF"/>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2" name="フリーフォーム 131"/>
              <p:cNvSpPr/>
              <p:nvPr/>
            </p:nvSpPr>
            <p:spPr>
              <a:xfrm>
                <a:off x="848546" y="2665241"/>
                <a:ext cx="57112" cy="60891"/>
              </a:xfrm>
              <a:custGeom>
                <a:avLst/>
                <a:gdLst>
                  <a:gd name="connsiteX0" fmla="*/ 0 w 147638"/>
                  <a:gd name="connsiteY0" fmla="*/ 0 h 140494"/>
                  <a:gd name="connsiteX1" fmla="*/ 0 w 147638"/>
                  <a:gd name="connsiteY1" fmla="*/ 140494 h 140494"/>
                  <a:gd name="connsiteX2" fmla="*/ 147638 w 147638"/>
                  <a:gd name="connsiteY2" fmla="*/ 140494 h 140494"/>
                </a:gdLst>
                <a:ahLst/>
                <a:cxnLst>
                  <a:cxn ang="0">
                    <a:pos x="connsiteX0" y="connsiteY0"/>
                  </a:cxn>
                  <a:cxn ang="0">
                    <a:pos x="connsiteX1" y="connsiteY1"/>
                  </a:cxn>
                  <a:cxn ang="0">
                    <a:pos x="connsiteX2" y="connsiteY2"/>
                  </a:cxn>
                </a:cxnLst>
                <a:rect l="l" t="t" r="r" b="b"/>
                <a:pathLst>
                  <a:path w="147638" h="140494">
                    <a:moveTo>
                      <a:pt x="0" y="0"/>
                    </a:moveTo>
                    <a:lnTo>
                      <a:pt x="0" y="140494"/>
                    </a:lnTo>
                    <a:lnTo>
                      <a:pt x="147638" y="140494"/>
                    </a:lnTo>
                  </a:path>
                </a:pathLst>
              </a:custGeom>
              <a:noFill/>
              <a:ln w="15875" cap="rnd"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5F8AC3"/>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5" name="グループ化 104"/>
            <p:cNvGrpSpPr/>
            <p:nvPr/>
          </p:nvGrpSpPr>
          <p:grpSpPr>
            <a:xfrm>
              <a:off x="266580" y="2875097"/>
              <a:ext cx="421345" cy="561794"/>
              <a:chOff x="266580" y="2875097"/>
              <a:chExt cx="421345" cy="561794"/>
            </a:xfrm>
          </p:grpSpPr>
          <p:sp>
            <p:nvSpPr>
              <p:cNvPr id="119" name="正方形/長方形 118"/>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0" name="正方形/長方形 119"/>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1" name="正方形/長方形 120"/>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正方形/長方形 121"/>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3" name="正方形/長方形 122"/>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4" name="正方形/長方形 123"/>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5" name="正方形/長方形 124"/>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正方形/長方形 125"/>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7" name="正方形/長方形 126"/>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8" name="正方形/長方形 127"/>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9" name="正方形/長方形 128"/>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正方形/長方形 129"/>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106" name="グループ化 105"/>
            <p:cNvGrpSpPr/>
            <p:nvPr/>
          </p:nvGrpSpPr>
          <p:grpSpPr>
            <a:xfrm>
              <a:off x="1009164" y="2875097"/>
              <a:ext cx="421345" cy="561794"/>
              <a:chOff x="266580" y="2875097"/>
              <a:chExt cx="421345" cy="561794"/>
            </a:xfrm>
          </p:grpSpPr>
          <p:sp>
            <p:nvSpPr>
              <p:cNvPr id="107" name="正方形/長方形 106"/>
              <p:cNvSpPr/>
              <p:nvPr/>
            </p:nvSpPr>
            <p:spPr>
              <a:xfrm>
                <a:off x="266580"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8" name="正方形/長方形 107"/>
              <p:cNvSpPr/>
              <p:nvPr/>
            </p:nvSpPr>
            <p:spPr>
              <a:xfrm>
                <a:off x="407028"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9" name="正方形/長方形 108"/>
              <p:cNvSpPr/>
              <p:nvPr/>
            </p:nvSpPr>
            <p:spPr>
              <a:xfrm>
                <a:off x="266580"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0" name="正方形/長方形 109"/>
              <p:cNvSpPr/>
              <p:nvPr/>
            </p:nvSpPr>
            <p:spPr>
              <a:xfrm>
                <a:off x="407028"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1" name="正方形/長方形 110"/>
              <p:cNvSpPr/>
              <p:nvPr/>
            </p:nvSpPr>
            <p:spPr>
              <a:xfrm>
                <a:off x="547477" y="2875097"/>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2" name="正方形/長方形 111"/>
              <p:cNvSpPr/>
              <p:nvPr/>
            </p:nvSpPr>
            <p:spPr>
              <a:xfrm>
                <a:off x="547477" y="3015545"/>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3" name="正方形/長方形 112"/>
              <p:cNvSpPr/>
              <p:nvPr/>
            </p:nvSpPr>
            <p:spPr>
              <a:xfrm>
                <a:off x="266580"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4" name="正方形/長方形 113"/>
              <p:cNvSpPr/>
              <p:nvPr/>
            </p:nvSpPr>
            <p:spPr>
              <a:xfrm>
                <a:off x="407028"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5" name="正方形/長方形 114"/>
              <p:cNvSpPr/>
              <p:nvPr/>
            </p:nvSpPr>
            <p:spPr>
              <a:xfrm>
                <a:off x="547477" y="3155994"/>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6" name="正方形/長方形 115"/>
              <p:cNvSpPr/>
              <p:nvPr/>
            </p:nvSpPr>
            <p:spPr>
              <a:xfrm>
                <a:off x="266580"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7" name="正方形/長方形 116"/>
              <p:cNvSpPr/>
              <p:nvPr/>
            </p:nvSpPr>
            <p:spPr>
              <a:xfrm>
                <a:off x="407028"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8" name="正方形/長方形 117"/>
              <p:cNvSpPr/>
              <p:nvPr/>
            </p:nvSpPr>
            <p:spPr>
              <a:xfrm>
                <a:off x="547477" y="3296443"/>
                <a:ext cx="140448" cy="140448"/>
              </a:xfrm>
              <a:prstGeom prst="rect">
                <a:avLst/>
              </a:prstGeom>
              <a:solidFill>
                <a:srgbClr val="5F8AC3"/>
              </a:solidFill>
              <a:ln w="9525" cap="flat" cmpd="sng" algn="ctr">
                <a:solidFill>
                  <a:srgbClr val="83A4D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33" name="正方形/長方形 132"/>
          <p:cNvSpPr/>
          <p:nvPr/>
        </p:nvSpPr>
        <p:spPr>
          <a:xfrm>
            <a:off x="972721" y="3140968"/>
            <a:ext cx="759758" cy="184666"/>
          </a:xfrm>
          <a:prstGeom prst="rect">
            <a:avLst/>
          </a:prstGeom>
          <a:noFill/>
          <a:extLst>
            <a:ext uri="{909E8E84-426E-40DD-AFC4-6F175D3DCCD1}">
              <a14:hiddenFill xmlns:a14="http://schemas.microsoft.com/office/drawing/2010/main">
                <a:solidFill>
                  <a:srgbClr val="CCDAEC"/>
                </a:solidFill>
              </a14:hiddenFill>
            </a:ext>
          </a:extLst>
        </p:spPr>
        <p:txBody>
          <a:bodyPr wrap="square" lIns="36000" tIns="0" rIns="0" bIns="0" anchor="ctr" anchorCtr="0">
            <a:noAutofit/>
          </a:bodyPr>
          <a:lstStyle/>
          <a:p>
            <a:pPr algn="ctr">
              <a:buClr>
                <a:srgbClr val="3D6AA7"/>
              </a:buClr>
            </a:pPr>
            <a:r>
              <a:rPr lang="ja-JP" altLang="en-US" sz="1200" b="1">
                <a:latin typeface="Arial" panose="020B0604020202020204" pitchFamily="34" charset="0"/>
                <a:ea typeface="ＭＳ Ｐゴシック" panose="020B0600070205080204" pitchFamily="50" charset="-128"/>
                <a:cs typeface="Arial" panose="020B0604020202020204" pitchFamily="34" charset="0"/>
              </a:rPr>
              <a:t>東北大学</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5" name="テキスト ボックス 134"/>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東北大学・</a:t>
            </a:r>
            <a:r>
              <a:rPr lang="en-US" altLang="ja-JP" sz="800" dirty="0"/>
              <a:t>RITM </a:t>
            </a:r>
            <a:r>
              <a:rPr lang="ja-JP" altLang="en-US" sz="800" dirty="0"/>
              <a:t>新興・再興感染症共同研究センター（フィリピン拠点）ホームページ、アジア原子力協力フォーラムホームページ</a:t>
            </a:r>
            <a:endParaRPr lang="en-US" altLang="ja-JP" sz="800" dirty="0"/>
          </a:p>
        </p:txBody>
      </p:sp>
      <p:grpSp>
        <p:nvGrpSpPr>
          <p:cNvPr id="278" name="グループ化 7"/>
          <p:cNvGrpSpPr/>
          <p:nvPr/>
        </p:nvGrpSpPr>
        <p:grpSpPr>
          <a:xfrm>
            <a:off x="344488" y="2276872"/>
            <a:ext cx="4464496" cy="288032"/>
            <a:chOff x="4803500" y="2113806"/>
            <a:chExt cx="2954133" cy="288032"/>
          </a:xfrm>
        </p:grpSpPr>
        <p:cxnSp>
          <p:nvCxnSpPr>
            <p:cNvPr id="279" name="直線コネクタ 27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a:solidFill>
                    <a:srgbClr val="000000"/>
                  </a:solidFill>
                  <a:latin typeface="Arial Black" pitchFamily="34" charset="0"/>
                  <a:ea typeface="HGP創英角ｺﾞｼｯｸUB" pitchFamily="50" charset="-128"/>
                </a:rPr>
                <a:t>東北大学・</a:t>
              </a:r>
              <a:r>
                <a:rPr lang="en-US" altLang="ja-JP" sz="1400">
                  <a:solidFill>
                    <a:srgbClr val="000000"/>
                  </a:solidFill>
                  <a:latin typeface="Arial Black" pitchFamily="34" charset="0"/>
                  <a:ea typeface="HGP創英角ｺﾞｼｯｸUB" pitchFamily="50" charset="-128"/>
                </a:rPr>
                <a:t>RITM </a:t>
              </a:r>
              <a:r>
                <a:rPr lang="ja-JP" altLang="en-US" sz="1400">
                  <a:solidFill>
                    <a:srgbClr val="000000"/>
                  </a:solidFill>
                  <a:latin typeface="Arial Black" pitchFamily="34" charset="0"/>
                  <a:ea typeface="HGP創英角ｺﾞｼｯｸUB" pitchFamily="50" charset="-128"/>
                </a:rPr>
                <a:t>新興・再興感染症共同研究センター</a:t>
              </a:r>
              <a:endParaRPr lang="ja-JP" altLang="en-US" sz="1400" dirty="0">
                <a:solidFill>
                  <a:srgbClr val="000000"/>
                </a:solidFill>
                <a:latin typeface="Arial Black" pitchFamily="34" charset="0"/>
                <a:ea typeface="HGP創英角ｺﾞｼｯｸUB" pitchFamily="50" charset="-128"/>
              </a:endParaRPr>
            </a:p>
          </p:txBody>
        </p:sp>
      </p:grpSp>
      <p:grpSp>
        <p:nvGrpSpPr>
          <p:cNvPr id="281" name="グループ化 7"/>
          <p:cNvGrpSpPr/>
          <p:nvPr/>
        </p:nvGrpSpPr>
        <p:grpSpPr>
          <a:xfrm>
            <a:off x="5097016" y="2276872"/>
            <a:ext cx="4464496" cy="288032"/>
            <a:chOff x="4803500" y="2113806"/>
            <a:chExt cx="2954133" cy="288032"/>
          </a:xfrm>
        </p:grpSpPr>
        <p:cxnSp>
          <p:nvCxnSpPr>
            <p:cNvPr id="282" name="直線コネクタ 28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a:solidFill>
                    <a:srgbClr val="000000"/>
                  </a:solidFill>
                  <a:latin typeface="Arial Black" pitchFamily="34" charset="0"/>
                  <a:ea typeface="HGP創英角ｺﾞｼｯｸUB" pitchFamily="50" charset="-128"/>
                </a:rPr>
                <a:t>FNCA</a:t>
              </a:r>
              <a:r>
                <a:rPr lang="ja-JP" altLang="en-US" sz="1400">
                  <a:solidFill>
                    <a:srgbClr val="000000"/>
                  </a:solidFill>
                  <a:latin typeface="Arial Black" pitchFamily="34" charset="0"/>
                  <a:ea typeface="HGP創英角ｺﾞｼｯｸUB" pitchFamily="50" charset="-128"/>
                </a:rPr>
                <a:t>放射線治療ワークショップ（年に</a:t>
              </a:r>
              <a:r>
                <a:rPr lang="en-US" altLang="ja-JP" sz="1400">
                  <a:solidFill>
                    <a:srgbClr val="000000"/>
                  </a:solidFill>
                  <a:latin typeface="Arial Black" pitchFamily="34" charset="0"/>
                  <a:ea typeface="HGP創英角ｺﾞｼｯｸUB" pitchFamily="50" charset="-128"/>
                </a:rPr>
                <a:t>1</a:t>
              </a:r>
              <a:r>
                <a:rPr lang="ja-JP" altLang="en-US" sz="1400">
                  <a:solidFill>
                    <a:srgbClr val="000000"/>
                  </a:solidFill>
                  <a:latin typeface="Arial Black" pitchFamily="34" charset="0"/>
                  <a:ea typeface="HGP創英角ｺﾞｼｯｸUB" pitchFamily="50" charset="-128"/>
                </a:rPr>
                <a:t>回程度開催）</a:t>
              </a:r>
              <a:endParaRPr lang="ja-JP" altLang="en-US" sz="1400" dirty="0">
                <a:solidFill>
                  <a:srgbClr val="000000"/>
                </a:solidFill>
                <a:latin typeface="Arial Black" pitchFamily="34" charset="0"/>
                <a:ea typeface="HGP創英角ｺﾞｼｯｸUB" pitchFamily="50" charset="-128"/>
              </a:endParaRPr>
            </a:p>
          </p:txBody>
        </p:sp>
      </p:grpSp>
      <p:sp>
        <p:nvSpPr>
          <p:cNvPr id="285" name="円/楕円 284"/>
          <p:cNvSpPr/>
          <p:nvPr/>
        </p:nvSpPr>
        <p:spPr>
          <a:xfrm>
            <a:off x="1208584" y="5373216"/>
            <a:ext cx="2880320" cy="864096"/>
          </a:xfrm>
          <a:prstGeom prst="ellipse">
            <a:avLst/>
          </a:prstGeom>
          <a:gradFill flip="none" rotWithShape="1">
            <a:gsLst>
              <a:gs pos="25000">
                <a:srgbClr val="FCAE91"/>
              </a:gs>
              <a:gs pos="80000">
                <a:schemeClr val="bg1"/>
              </a:gs>
            </a:gsLst>
            <a:path path="shape">
              <a:fillToRect l="50000" t="50000" r="50000" b="50000"/>
            </a:path>
            <a:tileRect/>
          </a:gradFill>
          <a:ln w="25400" cap="flat" cmpd="sng" algn="ctr">
            <a:solidFill>
              <a:srgbClr val="F24A38"/>
            </a:solidFill>
            <a:prstDash val="solid"/>
            <a:round/>
            <a:headEnd type="none" w="med" len="med"/>
            <a:tailEnd type="none" w="med" len="med"/>
          </a:ln>
        </p:spPr>
        <p:txBody>
          <a:bodyPr wrap="square" lIns="0" tIns="0" rIns="0" bIns="0" rtlCol="0" anchor="ctr">
            <a:noAutofit/>
          </a:bodyPr>
          <a:lstStyle/>
          <a:p>
            <a:pPr algn="ctr" fontAlgn="ctr" hangingPunct="0"/>
            <a:endParaRPr kumimoji="1" lang="ja-JP" altLang="en-US" sz="12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86" name="正方形/長方形 285"/>
          <p:cNvSpPr/>
          <p:nvPr/>
        </p:nvSpPr>
        <p:spPr>
          <a:xfrm>
            <a:off x="2792760" y="5013176"/>
            <a:ext cx="864096" cy="360040"/>
          </a:xfrm>
          <a:prstGeom prst="rect">
            <a:avLst/>
          </a:prstGeom>
          <a:noFill/>
        </p:spPr>
        <p:txBody>
          <a:bodyPr wrap="square" lIns="36000" tIns="0" rIns="0" bIns="0" anchor="ctr" anchorCtr="0">
            <a:noAutofit/>
          </a:bodyPr>
          <a:lstStyle/>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駐在している</a:t>
            </a:r>
            <a:endParaRPr lang="en-US" altLang="ja-JP" sz="1050">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fontAlgn="ctr"/>
            <a:r>
              <a:rPr lang="ja-JP" altLang="en-US" sz="1050">
                <a:latin typeface="HGP創英角ｺﾞｼｯｸUB" panose="020B0900000000000000" pitchFamily="50" charset="-128"/>
                <a:ea typeface="HGP創英角ｺﾞｼｯｸUB" panose="020B0900000000000000" pitchFamily="50" charset="-128"/>
                <a:cs typeface="Arial" panose="020B0604020202020204" pitchFamily="34" charset="0"/>
              </a:rPr>
              <a:t>日本人研究者</a:t>
            </a:r>
            <a:endParaRPr lang="ja-JP" altLang="en-US" sz="105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293" name="正方形/長方形 292"/>
          <p:cNvSpPr/>
          <p:nvPr/>
        </p:nvSpPr>
        <p:spPr>
          <a:xfrm>
            <a:off x="4088904" y="5733256"/>
            <a:ext cx="504056" cy="432048"/>
          </a:xfrm>
          <a:prstGeom prst="rect">
            <a:avLst/>
          </a:prstGeom>
          <a:noFill/>
        </p:spPr>
        <p:txBody>
          <a:bodyPr wrap="square" lIns="36000" tIns="0" rIns="0" bIns="0" anchor="b" anchorCtr="0">
            <a:noAutofit/>
          </a:bodyPr>
          <a:lstStyle/>
          <a:p>
            <a:pPr fontAlgn="ct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ja-JP" sz="1050" b="1">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050" b="1">
                <a:latin typeface="ＭＳ Ｐゴシック" panose="020B0600070205080204" pitchFamily="50" charset="-128"/>
                <a:ea typeface="ＭＳ Ｐゴシック" panose="020B0600070205080204" pitchFamily="50" charset="-128"/>
                <a:cs typeface="Arial" panose="020B0604020202020204" pitchFamily="34" charset="0"/>
              </a:rPr>
              <a:t>研究者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297" name="正方形/長方形 296"/>
          <p:cNvSpPr/>
          <p:nvPr/>
        </p:nvSpPr>
        <p:spPr>
          <a:xfrm>
            <a:off x="560512" y="5805264"/>
            <a:ext cx="648072" cy="360040"/>
          </a:xfrm>
          <a:prstGeom prst="rect">
            <a:avLst/>
          </a:prstGeom>
          <a:noFill/>
        </p:spPr>
        <p:txBody>
          <a:bodyPr wrap="square" lIns="0" tIns="0" rIns="36000" bIns="0" anchor="b" anchorCtr="0">
            <a:noAutofit/>
          </a:bodyPr>
          <a:lstStyle/>
          <a:p>
            <a:pPr algn="r" fontAlgn="ct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現地</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保健行政</a:t>
            </a:r>
            <a:br>
              <a:rPr lang="en-US" altLang="zh-CN" sz="1050" b="1">
                <a:latin typeface="ＭＳ Ｐゴシック" panose="020B0600070205080204" pitchFamily="50" charset="-128"/>
                <a:ea typeface="ＭＳ Ｐゴシック" panose="020B0600070205080204" pitchFamily="50" charset="-128"/>
                <a:cs typeface="Arial" panose="020B0604020202020204" pitchFamily="34" charset="0"/>
              </a:rPr>
            </a:br>
            <a:r>
              <a:rPr lang="zh-CN" altLang="en-US" sz="1050" b="1">
                <a:latin typeface="ＭＳ Ｐゴシック" panose="020B0600070205080204" pitchFamily="50" charset="-128"/>
                <a:ea typeface="ＭＳ Ｐゴシック" panose="020B0600070205080204" pitchFamily="50" charset="-128"/>
                <a:cs typeface="Arial" panose="020B0604020202020204" pitchFamily="34" charset="0"/>
              </a:rPr>
              <a:t>担当者</a:t>
            </a:r>
            <a:endPar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361" name="片側の 2 つの角を丸めた四角形 360"/>
          <p:cNvSpPr/>
          <p:nvPr/>
        </p:nvSpPr>
        <p:spPr>
          <a:xfrm>
            <a:off x="5241032" y="5085184"/>
            <a:ext cx="4176464" cy="288032"/>
          </a:xfrm>
          <a:prstGeom prst="round2SameRect">
            <a:avLst/>
          </a:prstGeom>
          <a:solidFill>
            <a:srgbClr val="83A4D1"/>
          </a:solidFill>
          <a:ln w="12700" cap="flat" cmpd="sng" algn="ctr">
            <a:solidFill>
              <a:srgbClr val="83A4D1"/>
            </a:solidFill>
            <a:prstDash val="solid"/>
            <a:round/>
            <a:headEnd type="none" w="med" len="med"/>
            <a:tailEnd type="none" w="med" len="med"/>
          </a:ln>
        </p:spPr>
        <p:txBody>
          <a:bodyPr wrap="square" lIns="0" tIns="0" rIns="0" bIns="18000" anchor="ctr" anchorCtr="0">
            <a:noAutofit/>
          </a:bodyPr>
          <a:lstStyle/>
          <a:p>
            <a:pPr algn="ctr" fontAlgn="ctr">
              <a:buClr>
                <a:srgbClr val="5F8AC3"/>
              </a:buClr>
              <a:tabLst>
                <a:tab pos="1749425" algn="r"/>
              </a:tabLst>
            </a:pP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フィリピンで開催されたワークショップには</a:t>
            </a:r>
            <a:endParaRPr lang="en-US" altLang="ja-JP" sz="1400" b="1">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13" name="グループ化 12"/>
          <p:cNvGrpSpPr>
            <a:grpSpLocks noChangeAspect="1"/>
          </p:cNvGrpSpPr>
          <p:nvPr/>
        </p:nvGrpSpPr>
        <p:grpSpPr>
          <a:xfrm>
            <a:off x="2517077" y="5013176"/>
            <a:ext cx="263334" cy="432000"/>
            <a:chOff x="-951656" y="4509013"/>
            <a:chExt cx="360000" cy="590582"/>
          </a:xfrm>
        </p:grpSpPr>
        <p:grpSp>
          <p:nvGrpSpPr>
            <p:cNvPr id="287" name="Group 5"/>
            <p:cNvGrpSpPr>
              <a:grpSpLocks noChangeAspect="1"/>
            </p:cNvGrpSpPr>
            <p:nvPr/>
          </p:nvGrpSpPr>
          <p:grpSpPr bwMode="auto">
            <a:xfrm>
              <a:off x="-951656" y="4509013"/>
              <a:ext cx="360000" cy="590582"/>
              <a:chOff x="537" y="888"/>
              <a:chExt cx="548" cy="899"/>
            </a:xfrm>
          </p:grpSpPr>
          <p:sp>
            <p:nvSpPr>
              <p:cNvPr id="288"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9"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81" name="Oval 6"/>
            <p:cNvSpPr>
              <a:spLocks noChangeArrowheads="1"/>
            </p:cNvSpPr>
            <p:nvPr/>
          </p:nvSpPr>
          <p:spPr bwMode="auto">
            <a:xfrm>
              <a:off x="-883335" y="4509013"/>
              <a:ext cx="224015" cy="225328"/>
            </a:xfrm>
            <a:prstGeom prst="ellipse">
              <a:avLst/>
            </a:pr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2"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5" name="グループ化 24"/>
          <p:cNvGrpSpPr>
            <a:grpSpLocks noChangeAspect="1"/>
          </p:cNvGrpSpPr>
          <p:nvPr/>
        </p:nvGrpSpPr>
        <p:grpSpPr>
          <a:xfrm>
            <a:off x="3825570" y="5733256"/>
            <a:ext cx="263334" cy="432000"/>
            <a:chOff x="-699448" y="4869320"/>
            <a:chExt cx="360000" cy="590582"/>
          </a:xfrm>
        </p:grpSpPr>
        <p:grpSp>
          <p:nvGrpSpPr>
            <p:cNvPr id="290" name="Group 5"/>
            <p:cNvGrpSpPr>
              <a:grpSpLocks noChangeAspect="1"/>
            </p:cNvGrpSpPr>
            <p:nvPr/>
          </p:nvGrpSpPr>
          <p:grpSpPr bwMode="auto">
            <a:xfrm>
              <a:off x="-699448" y="4869320"/>
              <a:ext cx="360000" cy="590582"/>
              <a:chOff x="537" y="888"/>
              <a:chExt cx="548" cy="899"/>
            </a:xfrm>
          </p:grpSpPr>
          <p:sp>
            <p:nvSpPr>
              <p:cNvPr id="291"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2"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9" name="Oval 6"/>
            <p:cNvSpPr>
              <a:spLocks noChangeArrowheads="1"/>
            </p:cNvSpPr>
            <p:nvPr/>
          </p:nvSpPr>
          <p:spPr bwMode="auto">
            <a:xfrm>
              <a:off x="-631127"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0" name="Freeform 7"/>
            <p:cNvSpPr>
              <a:spLocks/>
            </p:cNvSpPr>
            <p:nvPr/>
          </p:nvSpPr>
          <p:spPr bwMode="auto">
            <a:xfrm>
              <a:off x="-699448"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9" name="グループ化 28"/>
          <p:cNvGrpSpPr>
            <a:grpSpLocks noChangeAspect="1"/>
          </p:cNvGrpSpPr>
          <p:nvPr/>
        </p:nvGrpSpPr>
        <p:grpSpPr>
          <a:xfrm>
            <a:off x="1208584" y="5733256"/>
            <a:ext cx="263334" cy="432000"/>
            <a:chOff x="-1851576" y="4869320"/>
            <a:chExt cx="360000" cy="590582"/>
          </a:xfrm>
        </p:grpSpPr>
        <p:grpSp>
          <p:nvGrpSpPr>
            <p:cNvPr id="294" name="Group 5"/>
            <p:cNvGrpSpPr>
              <a:grpSpLocks noChangeAspect="1"/>
            </p:cNvGrpSpPr>
            <p:nvPr/>
          </p:nvGrpSpPr>
          <p:grpSpPr bwMode="auto">
            <a:xfrm>
              <a:off x="-1851576" y="4869320"/>
              <a:ext cx="360000" cy="590582"/>
              <a:chOff x="537" y="888"/>
              <a:chExt cx="548" cy="899"/>
            </a:xfrm>
          </p:grpSpPr>
          <p:sp>
            <p:nvSpPr>
              <p:cNvPr id="295" name="Oval 6"/>
              <p:cNvSpPr>
                <a:spLocks noChangeArrowheads="1"/>
              </p:cNvSpPr>
              <p:nvPr/>
            </p:nvSpPr>
            <p:spPr bwMode="auto">
              <a:xfrm>
                <a:off x="641" y="888"/>
                <a:ext cx="341" cy="343"/>
              </a:xfrm>
              <a:prstGeom prst="ellipse">
                <a:avLst/>
              </a:pr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6"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377" name="Oval 6"/>
            <p:cNvSpPr>
              <a:spLocks noChangeArrowheads="1"/>
            </p:cNvSpPr>
            <p:nvPr/>
          </p:nvSpPr>
          <p:spPr bwMode="auto">
            <a:xfrm>
              <a:off x="-1783255" y="4869320"/>
              <a:ext cx="224015" cy="225328"/>
            </a:xfrm>
            <a:prstGeom prst="ellipse">
              <a:avLst/>
            </a:pr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8" name="Freeform 7"/>
            <p:cNvSpPr>
              <a:spLocks/>
            </p:cNvSpPr>
            <p:nvPr/>
          </p:nvSpPr>
          <p:spPr bwMode="auto">
            <a:xfrm>
              <a:off x="-1851576" y="5085451"/>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38BEE2"/>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FFFFFF"/>
                  </a:solidFill>
                  <a:prstDash val="solid"/>
                  <a:round/>
                  <a:headEnd type="none" w="med" len="med"/>
                  <a:tailEnd type="none" w="med" len="me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383" name="正方形/長方形 382"/>
          <p:cNvSpPr/>
          <p:nvPr/>
        </p:nvSpPr>
        <p:spPr>
          <a:xfrm>
            <a:off x="344488" y="2564904"/>
            <a:ext cx="4464496" cy="430887"/>
          </a:xfrm>
          <a:prstGeom prst="rect">
            <a:avLst/>
          </a:prstGeom>
        </p:spPr>
        <p:txBody>
          <a:bodyPr wrap="square">
            <a:spAutoFit/>
          </a:bodyPr>
          <a:lstStyle/>
          <a:p>
            <a:pPr algn="just"/>
            <a:r>
              <a:rPr lang="ja-JP" altLang="en-US" sz="1100">
                <a:latin typeface="Arial" panose="020B0604020202020204" pitchFamily="34" charset="0"/>
                <a:ea typeface="ＭＳ Ｐゴシック" panose="020B0600070205080204" pitchFamily="50" charset="-128"/>
                <a:cs typeface="Arial" panose="020B0604020202020204" pitchFamily="34" charset="0"/>
              </a:rPr>
              <a:t>基礎微生物学および公衆衛生学の観点から感染症をコントロールする</a:t>
            </a:r>
            <a:br>
              <a:rPr lang="en-US" altLang="ja-JP" sz="1100">
                <a:latin typeface="Arial" panose="020B0604020202020204" pitchFamily="34" charset="0"/>
                <a:ea typeface="ＭＳ Ｐゴシック" panose="020B0600070205080204" pitchFamily="50" charset="-128"/>
                <a:cs typeface="Arial" panose="020B0604020202020204" pitchFamily="34" charset="0"/>
              </a:rPr>
            </a:br>
            <a:r>
              <a:rPr lang="ja-JP" altLang="en-US" sz="1100">
                <a:latin typeface="Arial" panose="020B0604020202020204" pitchFamily="34" charset="0"/>
                <a:ea typeface="ＭＳ Ｐゴシック" panose="020B0600070205080204" pitchFamily="50" charset="-128"/>
                <a:cs typeface="Arial" panose="020B0604020202020204" pitchFamily="34" charset="0"/>
              </a:rPr>
              <a:t>ための科学的データを示す事を目的として掲げている。</a:t>
            </a:r>
          </a:p>
        </p:txBody>
      </p:sp>
      <p:sp>
        <p:nvSpPr>
          <p:cNvPr id="384" name="正方形/長方形 383"/>
          <p:cNvSpPr/>
          <p:nvPr/>
        </p:nvSpPr>
        <p:spPr>
          <a:xfrm>
            <a:off x="5097016" y="2636912"/>
            <a:ext cx="4464496" cy="288032"/>
          </a:xfrm>
          <a:prstGeom prst="rect">
            <a:avLst/>
          </a:prstGeom>
          <a:noFill/>
          <a:extLst>
            <a:ext uri="{909E8E84-426E-40DD-AFC4-6F175D3DCCD1}">
              <a14:hiddenFill xmlns:a14="http://schemas.microsoft.com/office/drawing/2010/main">
                <a:solidFill>
                  <a:srgbClr val="DADADA"/>
                </a:solidFill>
              </a14:hiddenFill>
            </a:ext>
          </a:extLst>
        </p:spPr>
        <p:txBody>
          <a:bodyPr wrap="square" lIns="0" tIns="0" rIns="0" bIns="0" anchor="ctr" anchorCtr="0">
            <a:noAutofit/>
          </a:bodyPr>
          <a:lstStyle/>
          <a:p>
            <a:pPr algn="ctr" fontAlgn="ctr"/>
            <a:r>
              <a:rPr lang="ja-JP" altLang="en-US" sz="1200">
                <a:latin typeface="ＭＳ Ｐゴシック" panose="020B0600070205080204" pitchFamily="50" charset="-128"/>
                <a:ea typeface="ＭＳ Ｐゴシック" panose="020B0600070205080204" pitchFamily="50" charset="-128"/>
                <a:cs typeface="Arial" panose="020B0604020202020204" pitchFamily="34" charset="0"/>
              </a:rPr>
              <a:t>アジア地域で患者が多い</a:t>
            </a:r>
          </a:p>
        </p:txBody>
      </p:sp>
      <p:sp>
        <p:nvSpPr>
          <p:cNvPr id="362" name="正方形/長方形 361"/>
          <p:cNvSpPr/>
          <p:nvPr/>
        </p:nvSpPr>
        <p:spPr>
          <a:xfrm>
            <a:off x="6450766" y="6021288"/>
            <a:ext cx="1756996" cy="216024"/>
          </a:xfrm>
          <a:prstGeom prst="rect">
            <a:avLst/>
          </a:prstGeom>
          <a:noFill/>
        </p:spPr>
        <p:txBody>
          <a:bodyPr wrap="none" lIns="36000" tIns="36000" rIns="36000" bIns="36000" anchor="ctr" anchorCtr="0">
            <a:noAutofit/>
          </a:bodyPr>
          <a:lstStyle/>
          <a:p>
            <a:pPr algn="ct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spc="-20">
                <a:latin typeface="Arial" panose="020B0604020202020204" pitchFamily="34" charset="0"/>
                <a:ea typeface="ＭＳ Ｐゴシック" panose="020B0600070205080204" pitchFamily="50" charset="-128"/>
                <a:cs typeface="Arial" panose="020B0604020202020204" pitchFamily="34" charset="0"/>
              </a:rPr>
              <a:t>25</a:t>
            </a:r>
            <a:r>
              <a:rPr lang="ja-JP" altLang="en-US" sz="1400" b="1" spc="-20">
                <a:latin typeface="Arial" panose="020B0604020202020204" pitchFamily="34" charset="0"/>
                <a:ea typeface="ＭＳ Ｐゴシック" panose="020B0600070205080204" pitchFamily="50" charset="-128"/>
                <a:cs typeface="Arial" panose="020B0604020202020204" pitchFamily="34" charset="0"/>
              </a:rPr>
              <a:t>名の参加</a:t>
            </a:r>
            <a:endParaRPr lang="ja-JP" altLang="en-US" sz="1400" b="1" spc="-2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71" name="右中かっこ 370"/>
          <p:cNvSpPr/>
          <p:nvPr/>
        </p:nvSpPr>
        <p:spPr>
          <a:xfrm rot="5400000">
            <a:off x="7257256" y="3933056"/>
            <a:ext cx="144016" cy="3888432"/>
          </a:xfrm>
          <a:prstGeom prst="rightBrace">
            <a:avLst>
              <a:gd name="adj1" fmla="val 31849"/>
              <a:gd name="adj2" fmla="val 50000"/>
            </a:avLst>
          </a:prstGeom>
          <a:noFill/>
          <a:ln w="6350" cap="flat" cmpd="sng" algn="ctr">
            <a:solidFill>
              <a:srgbClr val="868686"/>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5" name="正方形/長方形 384"/>
          <p:cNvSpPr/>
          <p:nvPr/>
        </p:nvSpPr>
        <p:spPr>
          <a:xfrm>
            <a:off x="5601073" y="5517232"/>
            <a:ext cx="1296143"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バングラデシュ</a:t>
            </a:r>
            <a:endParaRPr lang="en-US" altLang="ja-JP" sz="1200" b="1">
              <a:latin typeface="Arial" panose="020B0604020202020204" pitchFamily="34" charset="0"/>
              <a:ea typeface="ＭＳ Ｐゴシック" panose="020B0600070205080204" pitchFamily="50" charset="-128"/>
              <a:cs typeface="Arial" panose="020B0604020202020204" pitchFamily="34" charset="0"/>
            </a:endParaRPr>
          </a:p>
        </p:txBody>
      </p:sp>
      <p:sp>
        <p:nvSpPr>
          <p:cNvPr id="397" name="角丸四角形 396"/>
          <p:cNvSpPr/>
          <p:nvPr/>
        </p:nvSpPr>
        <p:spPr>
          <a:xfrm>
            <a:off x="524103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子宮頚がん</a:t>
            </a:r>
          </a:p>
        </p:txBody>
      </p:sp>
      <p:sp>
        <p:nvSpPr>
          <p:cNvPr id="398" name="角丸四角形 397"/>
          <p:cNvSpPr/>
          <p:nvPr/>
        </p:nvSpPr>
        <p:spPr>
          <a:xfrm>
            <a:off x="7401272" y="2924944"/>
            <a:ext cx="2016224" cy="360040"/>
          </a:xfrm>
          <a:prstGeom prst="roundRect">
            <a:avLst/>
          </a:prstGeom>
          <a:solidFill>
            <a:srgbClr val="868686"/>
          </a:solidFill>
        </p:spPr>
        <p:txBody>
          <a:bodyPr wrap="square" lIns="0" tIns="0" rIns="0" bIns="0" anchor="ctr" anchorCtr="0">
            <a:noAutofit/>
          </a:bodyPr>
          <a:lstStyle/>
          <a:p>
            <a:pPr algn="ctr" fontAlgn="ctr"/>
            <a:r>
              <a:rPr lang="ja-JP" altLang="en-US" sz="1400" b="1">
                <a:solidFill>
                  <a:schemeClr val="bg1"/>
                </a:solidFill>
                <a:latin typeface="Arial" panose="020B0604020202020204" pitchFamily="34" charset="0"/>
                <a:ea typeface="ＭＳ Ｐゴシック" panose="020B0600070205080204" pitchFamily="50" charset="-128"/>
                <a:cs typeface="Arial" panose="020B0604020202020204" pitchFamily="34" charset="0"/>
              </a:rPr>
              <a:t>上咽頭がん</a:t>
            </a:r>
          </a:p>
        </p:txBody>
      </p:sp>
      <p:sp>
        <p:nvSpPr>
          <p:cNvPr id="399" name="二等辺三角形 398"/>
          <p:cNvSpPr/>
          <p:nvPr/>
        </p:nvSpPr>
        <p:spPr>
          <a:xfrm rot="10800000">
            <a:off x="5673080" y="3284984"/>
            <a:ext cx="3312368" cy="360040"/>
          </a:xfrm>
          <a:prstGeom prst="triangle">
            <a:avLst/>
          </a:prstGeom>
          <a:gradFill flip="none" rotWithShape="1">
            <a:gsLst>
              <a:gs pos="0">
                <a:srgbClr val="BEBEBE"/>
              </a:gs>
              <a:gs pos="7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8" name="正方形/長方形 427"/>
          <p:cNvSpPr/>
          <p:nvPr/>
        </p:nvSpPr>
        <p:spPr>
          <a:xfrm>
            <a:off x="5097016" y="3645024"/>
            <a:ext cx="4464496" cy="504056"/>
          </a:xfrm>
          <a:prstGeom prst="rect">
            <a:avLst/>
          </a:prstGeom>
          <a:noFill/>
          <a:extLst>
            <a:ext uri="{909E8E84-426E-40DD-AFC4-6F175D3DCCD1}">
              <a14:hiddenFill xmlns:a14="http://schemas.microsoft.com/office/drawing/2010/main">
                <a:solidFill>
                  <a:srgbClr val="D2F0FA"/>
                </a:solidFill>
              </a14:hiddenFill>
            </a:ext>
          </a:extLst>
        </p:spPr>
        <p:txBody>
          <a:bodyPr wrap="square" lIns="0" tIns="0" rIns="0" bIns="0" rtlCol="0" anchor="ctr">
            <a:noAutofit/>
          </a:bodyPr>
          <a:lstStyle/>
          <a:p>
            <a:pPr algn="ctr" fontAlgn="ctr">
              <a:lnSpc>
                <a:spcPct val="105000"/>
              </a:lnSpc>
            </a:pP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統一・基準化されたプロトコール（治療手順）を</a:t>
            </a:r>
            <a:br>
              <a:rPr lang="en-US" altLang="ja-JP" sz="1400" b="1" dirty="0">
                <a:latin typeface="Arial" panose="020B0604020202020204" pitchFamily="34" charset="0"/>
                <a:ea typeface="ＭＳ Ｐゴシック" panose="020B0600070205080204" pitchFamily="50" charset="-128"/>
                <a:cs typeface="Arial" panose="020B0604020202020204" pitchFamily="34" charset="0"/>
              </a:rPr>
            </a:b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各国の国際共同臨床試験を通じて</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確立し、</a:t>
            </a:r>
          </a:p>
        </p:txBody>
      </p:sp>
      <p:sp>
        <p:nvSpPr>
          <p:cNvPr id="429" name="円/楕円 428"/>
          <p:cNvSpPr/>
          <p:nvPr/>
        </p:nvSpPr>
        <p:spPr>
          <a:xfrm>
            <a:off x="5529064" y="4149080"/>
            <a:ext cx="3600400" cy="864096"/>
          </a:xfrm>
          <a:prstGeom prst="ellipse">
            <a:avLst/>
          </a:prstGeom>
          <a:gradFill flip="none" rotWithShape="1">
            <a:gsLst>
              <a:gs pos="40000">
                <a:srgbClr val="FCAE91"/>
              </a:gs>
              <a:gs pos="100000">
                <a:schemeClr val="bg1"/>
              </a:gs>
            </a:gsLst>
            <a:path path="shape">
              <a:fillToRect l="50000" t="50000" r="50000" b="50000"/>
            </a:path>
            <a:tileRect/>
          </a:gradFill>
        </p:spPr>
        <p:txBody>
          <a:bodyPr wrap="none" lIns="0" tIns="36000" rIns="36000" bIns="36000" anchor="ctr" anchorCtr="0">
            <a:noAutofit/>
          </a:bodyPr>
          <a:lstStyle/>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アジア地域の放射線治療の</a:t>
            </a:r>
            <a:endParaRPr lang="en-US" altLang="ja-JP">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hangingPunct="0"/>
            <a:r>
              <a:rPr lang="ja-JP" altLang="en-US">
                <a:latin typeface="HGP創英角ｺﾞｼｯｸUB" panose="020B0900000000000000" pitchFamily="50" charset="-128"/>
                <a:ea typeface="HGP創英角ｺﾞｼｯｸUB" panose="020B0900000000000000" pitchFamily="50" charset="-128"/>
                <a:cs typeface="Arial" panose="020B0604020202020204" pitchFamily="34" charset="0"/>
              </a:rPr>
              <a:t>水準向上をめざす</a:t>
            </a:r>
            <a:endParaRPr lang="ja-JP" altLang="en-US"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pSp>
        <p:nvGrpSpPr>
          <p:cNvPr id="4" name="グループ化 3"/>
          <p:cNvGrpSpPr/>
          <p:nvPr/>
        </p:nvGrpSpPr>
        <p:grpSpPr>
          <a:xfrm>
            <a:off x="2238993" y="3717032"/>
            <a:ext cx="798268" cy="403999"/>
            <a:chOff x="2144688" y="4221088"/>
            <a:chExt cx="798268" cy="403999"/>
          </a:xfrm>
        </p:grpSpPr>
        <p:sp>
          <p:nvSpPr>
            <p:cNvPr id="33" name="正方形/長方形 32"/>
            <p:cNvSpPr/>
            <p:nvPr/>
          </p:nvSpPr>
          <p:spPr>
            <a:xfrm>
              <a:off x="2144688" y="4221088"/>
              <a:ext cx="798268" cy="169277"/>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anchor="t" anchorCtr="0">
              <a:spAutoFit/>
            </a:bodyPr>
            <a:lstStyle/>
            <a:p>
              <a:pPr 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共同研究</a:t>
              </a:r>
            </a:p>
          </p:txBody>
        </p:sp>
        <p:grpSp>
          <p:nvGrpSpPr>
            <p:cNvPr id="3" name="グループ化 2"/>
            <p:cNvGrpSpPr/>
            <p:nvPr/>
          </p:nvGrpSpPr>
          <p:grpSpPr>
            <a:xfrm>
              <a:off x="2164007" y="4437112"/>
              <a:ext cx="759630" cy="187975"/>
              <a:chOff x="2216696" y="4293096"/>
              <a:chExt cx="759630" cy="187975"/>
            </a:xfrm>
          </p:grpSpPr>
          <p:sp>
            <p:nvSpPr>
              <p:cNvPr id="48" name="右矢印 47"/>
              <p:cNvSpPr/>
              <p:nvPr/>
            </p:nvSpPr>
            <p:spPr>
              <a:xfrm rot="10800000">
                <a:off x="2244624" y="4346803"/>
                <a:ext cx="692152" cy="80561"/>
              </a:xfrm>
              <a:prstGeom prst="rightArrow">
                <a:avLst>
                  <a:gd name="adj1" fmla="val 100000"/>
                  <a:gd name="adj2" fmla="val 31865"/>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山形 48"/>
              <p:cNvSpPr/>
              <p:nvPr/>
            </p:nvSpPr>
            <p:spPr>
              <a:xfrm flipV="1">
                <a:off x="2864768"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山形 49"/>
              <p:cNvSpPr/>
              <p:nvPr/>
            </p:nvSpPr>
            <p:spPr>
              <a:xfrm rot="10800000">
                <a:off x="2216696" y="4293096"/>
                <a:ext cx="111558" cy="187975"/>
              </a:xfrm>
              <a:prstGeom prst="chevron">
                <a:avLst>
                  <a:gd name="adj" fmla="val 63228"/>
                </a:avLst>
              </a:prstGeom>
              <a:solidFill>
                <a:srgbClr val="002060"/>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sp>
        <p:nvSpPr>
          <p:cNvPr id="12" name="正方形/長方形 11"/>
          <p:cNvSpPr/>
          <p:nvPr/>
        </p:nvSpPr>
        <p:spPr>
          <a:xfrm>
            <a:off x="488504" y="4581128"/>
            <a:ext cx="4176464" cy="360040"/>
          </a:xfrm>
          <a:prstGeom prst="rect">
            <a:avLst/>
          </a:prstGeom>
          <a:solidFill>
            <a:srgbClr val="0F99BC"/>
          </a:solidFill>
          <a:ln cmpd="sng">
            <a:noFill/>
          </a:ln>
          <a:extLst>
            <a:ext uri="{91240B29-F687-4F45-9708-019B960494DF}">
              <a14:hiddenLine xmlns:a14="http://schemas.microsoft.com/office/drawing/2010/main" cmpd="sng">
                <a:solidFill>
                  <a:srgbClr val="FFFFFF"/>
                </a:solidFill>
              </a14:hiddenLine>
            </a:ext>
          </a:extLst>
        </p:spPr>
        <p:txBody>
          <a:bodyPr wrap="square" lIns="576000" tIns="0" rIns="0" bIns="0" rtlCol="0" anchor="ctr">
            <a:noAutofit/>
          </a:bodyPr>
          <a:lstStyle/>
          <a:p>
            <a:pPr defTabSz="955675" fontAlgn="ctr" hangingPunct="0">
              <a:buSzPct val="120000"/>
            </a:pPr>
            <a:r>
              <a:rPr lang="ja-JP" altLang="en-US" sz="1200">
                <a:solidFill>
                  <a:schemeClr val="bg1"/>
                </a:solidFill>
                <a:latin typeface="Arial Black" pitchFamily="34" charset="0"/>
                <a:ea typeface="HGP創英角ｺﾞｼｯｸUB" pitchFamily="50" charset="-128"/>
              </a:rPr>
              <a:t>東北大学・</a:t>
            </a:r>
            <a:r>
              <a:rPr lang="en-US" altLang="ja-JP" sz="1200">
                <a:solidFill>
                  <a:schemeClr val="bg1"/>
                </a:solidFill>
                <a:latin typeface="Arial Black" pitchFamily="34" charset="0"/>
                <a:ea typeface="HGP創英角ｺﾞｼｯｸUB" pitchFamily="50" charset="-128"/>
              </a:rPr>
              <a:t>RITM </a:t>
            </a:r>
            <a:r>
              <a:rPr lang="ja-JP" altLang="en-US" sz="1200">
                <a:solidFill>
                  <a:schemeClr val="bg1"/>
                </a:solidFill>
                <a:latin typeface="Arial Black" pitchFamily="34" charset="0"/>
                <a:ea typeface="HGP創英角ｺﾞｼｯｸUB" pitchFamily="50" charset="-128"/>
              </a:rPr>
              <a:t>新興・再興感染症共同研究センター</a:t>
            </a:r>
            <a:endParaRPr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0" name="テキスト ボックス 29"/>
          <p:cNvSpPr txBox="1"/>
          <p:nvPr/>
        </p:nvSpPr>
        <p:spPr>
          <a:xfrm>
            <a:off x="1640632" y="5445224"/>
            <a:ext cx="2016224" cy="792088"/>
          </a:xfrm>
          <a:prstGeom prst="rect">
            <a:avLst/>
          </a:prstGeom>
          <a:noFill/>
        </p:spPr>
        <p:txBody>
          <a:bodyPr wrap="square" lIns="0" tIns="0" rIns="0" bIns="0" rtlCol="0" anchor="ctr" anchorCtr="0">
            <a:noAutofit/>
          </a:bodyPr>
          <a:lstStyle/>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フィリピン各地で</a:t>
            </a:r>
            <a:br>
              <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新興・再興感染症研究を</a:t>
            </a:r>
            <a:endParaRPr lang="en-US" altLang="ja-JP"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lvl="0" algn="ctr" fontAlgn="ctr" hangingPunct="0"/>
            <a:r>
              <a:rPr lang="ja-JP" altLang="en-US" sz="140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行っている</a:t>
            </a:r>
          </a:p>
        </p:txBody>
      </p:sp>
      <p:sp>
        <p:nvSpPr>
          <p:cNvPr id="37" name="正方形/長方形 36"/>
          <p:cNvSpPr/>
          <p:nvPr/>
        </p:nvSpPr>
        <p:spPr>
          <a:xfrm>
            <a:off x="488504" y="4581128"/>
            <a:ext cx="4176464" cy="1800200"/>
          </a:xfrm>
          <a:prstGeom prst="rect">
            <a:avLst/>
          </a:prstGeom>
          <a:noFill/>
          <a:ln w="19050" cmpd="sng">
            <a:solidFill>
              <a:srgbClr val="0F99BC"/>
            </a:solidFill>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38" name="台形 37"/>
          <p:cNvSpPr/>
          <p:nvPr/>
        </p:nvSpPr>
        <p:spPr>
          <a:xfrm>
            <a:off x="488504" y="4149081"/>
            <a:ext cx="4184848" cy="432047"/>
          </a:xfrm>
          <a:custGeom>
            <a:avLst/>
            <a:gdLst>
              <a:gd name="connsiteX0" fmla="*/ 0 w 4032448"/>
              <a:gd name="connsiteY0" fmla="*/ 648072 h 648072"/>
              <a:gd name="connsiteX1" fmla="*/ 200747 w 4032448"/>
              <a:gd name="connsiteY1" fmla="*/ 0 h 648072"/>
              <a:gd name="connsiteX2" fmla="*/ 3831701 w 4032448"/>
              <a:gd name="connsiteY2" fmla="*/ 0 h 648072"/>
              <a:gd name="connsiteX3" fmla="*/ 4032448 w 4032448"/>
              <a:gd name="connsiteY3" fmla="*/ 648072 h 648072"/>
              <a:gd name="connsiteX4" fmla="*/ 0 w 4032448"/>
              <a:gd name="connsiteY4" fmla="*/ 648072 h 648072"/>
              <a:gd name="connsiteX0" fmla="*/ 0 w 4032448"/>
              <a:gd name="connsiteY0" fmla="*/ 651247 h 651247"/>
              <a:gd name="connsiteX1" fmla="*/ 2794722 w 4032448"/>
              <a:gd name="connsiteY1" fmla="*/ 0 h 651247"/>
              <a:gd name="connsiteX2" fmla="*/ 3831701 w 4032448"/>
              <a:gd name="connsiteY2" fmla="*/ 3175 h 651247"/>
              <a:gd name="connsiteX3" fmla="*/ 4032448 w 4032448"/>
              <a:gd name="connsiteY3" fmla="*/ 651247 h 651247"/>
              <a:gd name="connsiteX4" fmla="*/ 0 w 4032448"/>
              <a:gd name="connsiteY4" fmla="*/ 651247 h 651247"/>
              <a:gd name="connsiteX0" fmla="*/ 0 w 4184848"/>
              <a:gd name="connsiteY0" fmla="*/ 651247 h 651247"/>
              <a:gd name="connsiteX1" fmla="*/ 2794722 w 4184848"/>
              <a:gd name="connsiteY1" fmla="*/ 0 h 651247"/>
              <a:gd name="connsiteX2" fmla="*/ 3831701 w 4184848"/>
              <a:gd name="connsiteY2" fmla="*/ 3175 h 651247"/>
              <a:gd name="connsiteX3" fmla="*/ 4184848 w 4184848"/>
              <a:gd name="connsiteY3" fmla="*/ 651247 h 651247"/>
              <a:gd name="connsiteX4" fmla="*/ 0 w 4184848"/>
              <a:gd name="connsiteY4" fmla="*/ 651247 h 651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848" h="651247">
                <a:moveTo>
                  <a:pt x="0" y="651247"/>
                </a:moveTo>
                <a:lnTo>
                  <a:pt x="2794722" y="0"/>
                </a:lnTo>
                <a:lnTo>
                  <a:pt x="3831701" y="3175"/>
                </a:lnTo>
                <a:lnTo>
                  <a:pt x="4184848" y="651247"/>
                </a:lnTo>
                <a:lnTo>
                  <a:pt x="0" y="651247"/>
                </a:lnTo>
                <a:close/>
              </a:path>
            </a:pathLst>
          </a:custGeom>
          <a:gradFill flip="none" rotWithShape="1">
            <a:gsLst>
              <a:gs pos="50000">
                <a:srgbClr val="38BEE2">
                  <a:alpha val="80000"/>
                </a:srgbClr>
              </a:gs>
              <a:gs pos="100000">
                <a:schemeClr val="bg1">
                  <a:alpha val="0"/>
                </a:schemeClr>
              </a:gs>
            </a:gsLst>
            <a:lin ang="5400000" scaled="1"/>
            <a:tileRect/>
          </a:gradFill>
        </p:spPr>
        <p:txBody>
          <a:bodyPr wrap="square" rtlCol="0" anchor="ctr">
            <a:noAutofit/>
          </a:bodyPr>
          <a:lstStyle/>
          <a:p>
            <a:pPr marL="0" algn="ctr" fontAlgn="ctr">
              <a:lnSpc>
                <a:spcPct val="114000"/>
              </a:lnSpc>
              <a:spcAft>
                <a:spcPts val="400"/>
              </a:spcAft>
            </a:pPr>
            <a:endParaRPr kumimoji="1" lang="ja-JP" altLang="en-US" sz="1200" dirty="0"/>
          </a:p>
        </p:txBody>
      </p:sp>
      <p:sp>
        <p:nvSpPr>
          <p:cNvPr id="263" name="角丸四角形 262"/>
          <p:cNvSpPr/>
          <p:nvPr/>
        </p:nvSpPr>
        <p:spPr>
          <a:xfrm>
            <a:off x="560512" y="4653136"/>
            <a:ext cx="432048" cy="216024"/>
          </a:xfrm>
          <a:prstGeom prst="roundRect">
            <a:avLst>
              <a:gd name="adj" fmla="val 11875"/>
            </a:avLst>
          </a:prstGeom>
          <a:solidFill>
            <a:srgbClr val="77D4ED"/>
          </a:solidFill>
          <a:ln w="1905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拠点</a:t>
            </a:r>
          </a:p>
        </p:txBody>
      </p:sp>
      <p:sp>
        <p:nvSpPr>
          <p:cNvPr id="284" name="円/楕円 283"/>
          <p:cNvSpPr>
            <a:spLocks noChangeAspect="1"/>
          </p:cNvSpPr>
          <p:nvPr/>
        </p:nvSpPr>
        <p:spPr>
          <a:xfrm>
            <a:off x="3296816" y="4005064"/>
            <a:ext cx="1008112" cy="313634"/>
          </a:xfrm>
          <a:prstGeom prst="ellipse">
            <a:avLst/>
          </a:prstGeom>
          <a:solidFill>
            <a:srgbClr val="77D4ED"/>
          </a:solidFill>
          <a:ln w="38100" cap="flat" cmpd="sng" algn="ctr">
            <a:solidFill>
              <a:srgbClr val="D2F0FA"/>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 name="グループ化 1"/>
          <p:cNvGrpSpPr>
            <a:grpSpLocks noChangeAspect="1"/>
          </p:cNvGrpSpPr>
          <p:nvPr/>
        </p:nvGrpSpPr>
        <p:grpSpPr>
          <a:xfrm>
            <a:off x="3419653" y="3559460"/>
            <a:ext cx="762438" cy="597150"/>
            <a:chOff x="992560" y="4869160"/>
            <a:chExt cx="864096" cy="676770"/>
          </a:xfrm>
        </p:grpSpPr>
        <p:sp>
          <p:nvSpPr>
            <p:cNvPr id="54" name="二等辺三角形 8"/>
            <p:cNvSpPr/>
            <p:nvPr/>
          </p:nvSpPr>
          <p:spPr>
            <a:xfrm>
              <a:off x="992560" y="4869160"/>
              <a:ext cx="864096" cy="676770"/>
            </a:xfrm>
            <a:custGeom>
              <a:avLst/>
              <a:gdLst/>
              <a:ahLst/>
              <a:cxnLst/>
              <a:rect l="l" t="t" r="r" b="b"/>
              <a:pathLst>
                <a:path w="2160240" h="1152128">
                  <a:moveTo>
                    <a:pt x="1080120" y="0"/>
                  </a:moveTo>
                  <a:lnTo>
                    <a:pt x="1368152" y="144016"/>
                  </a:lnTo>
                  <a:lnTo>
                    <a:pt x="1368152" y="288032"/>
                  </a:lnTo>
                  <a:lnTo>
                    <a:pt x="2160240" y="288032"/>
                  </a:lnTo>
                  <a:lnTo>
                    <a:pt x="2160240" y="1152128"/>
                  </a:lnTo>
                  <a:lnTo>
                    <a:pt x="0" y="1152128"/>
                  </a:lnTo>
                  <a:lnTo>
                    <a:pt x="0" y="288032"/>
                  </a:lnTo>
                  <a:lnTo>
                    <a:pt x="792088" y="288032"/>
                  </a:lnTo>
                  <a:lnTo>
                    <a:pt x="792088" y="144016"/>
                  </a:lnTo>
                  <a:close/>
                </a:path>
              </a:pathLst>
            </a:custGeom>
            <a:solidFill>
              <a:srgbClr val="38BEE2"/>
            </a:solidFill>
            <a:ln cmpd="sng">
              <a:noFill/>
            </a:ln>
            <a:extLst>
              <a:ext uri="{91240B29-F687-4F45-9708-019B960494DF}">
                <a14:hiddenLine xmlns:a14="http://schemas.microsoft.com/office/drawing/2010/main" cmpd="sng">
                  <a:solidFill>
                    <a:srgbClr val="FFFFFF"/>
                  </a:solidFill>
                </a14:hiddenLine>
              </a:ext>
            </a:extLst>
          </p:spPr>
          <p:txBody>
            <a:bodyPr wrap="square" lIns="0" tIns="0" rIns="0" bIns="0" rtlCol="0" anchor="ctr">
              <a:noAutofit/>
            </a:bodyPr>
            <a:lstStyle/>
            <a:p>
              <a:pPr algn="ctr" fontAlgn="ctr"/>
              <a:endParaRPr lang="ja-JP" altLang="en-US" sz="1200" b="1" dirty="0">
                <a:solidFill>
                  <a:schemeClr val="tx1"/>
                </a:solidFill>
                <a:latin typeface="ＭＳ Ｐゴシック" pitchFamily="50" charset="-128"/>
                <a:ea typeface="ＭＳ Ｐゴシック" pitchFamily="50" charset="-128"/>
              </a:endParaRPr>
            </a:p>
          </p:txBody>
        </p:sp>
        <p:grpSp>
          <p:nvGrpSpPr>
            <p:cNvPr id="55" name="グループ化 54"/>
            <p:cNvGrpSpPr/>
            <p:nvPr/>
          </p:nvGrpSpPr>
          <p:grpSpPr>
            <a:xfrm>
              <a:off x="1036632" y="5080650"/>
              <a:ext cx="163358" cy="163359"/>
              <a:chOff x="560512" y="1484784"/>
              <a:chExt cx="288032" cy="288032"/>
            </a:xfrm>
          </p:grpSpPr>
          <p:sp>
            <p:nvSpPr>
              <p:cNvPr id="96" name="正方形/長方形 9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7" name="正方形/長方形 9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8" name="正方形/長方形 9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9" name="正方形/長方形 9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6" name="グループ化 55"/>
            <p:cNvGrpSpPr/>
            <p:nvPr/>
          </p:nvGrpSpPr>
          <p:grpSpPr>
            <a:xfrm>
              <a:off x="1240830" y="5080650"/>
              <a:ext cx="163358" cy="163359"/>
              <a:chOff x="560512" y="1484784"/>
              <a:chExt cx="288032" cy="288032"/>
            </a:xfrm>
          </p:grpSpPr>
          <p:sp>
            <p:nvSpPr>
              <p:cNvPr id="92" name="正方形/長方形 9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正方形/長方形 9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4" name="正方形/長方形 9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5" name="正方形/長方形 9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7" name="グループ化 56"/>
            <p:cNvGrpSpPr/>
            <p:nvPr/>
          </p:nvGrpSpPr>
          <p:grpSpPr>
            <a:xfrm>
              <a:off x="1445027" y="5080650"/>
              <a:ext cx="163358" cy="163359"/>
              <a:chOff x="560512" y="1484784"/>
              <a:chExt cx="288032" cy="288032"/>
            </a:xfrm>
          </p:grpSpPr>
          <p:sp>
            <p:nvSpPr>
              <p:cNvPr id="88" name="正方形/長方形 8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正方形/長方形 9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8" name="グループ化 57"/>
            <p:cNvGrpSpPr/>
            <p:nvPr/>
          </p:nvGrpSpPr>
          <p:grpSpPr>
            <a:xfrm>
              <a:off x="1649225" y="5080650"/>
              <a:ext cx="163358" cy="163359"/>
              <a:chOff x="560512" y="1484784"/>
              <a:chExt cx="288032" cy="288032"/>
            </a:xfrm>
          </p:grpSpPr>
          <p:sp>
            <p:nvSpPr>
              <p:cNvPr id="84" name="正方形/長方形 83"/>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5" name="正方形/長方形 84"/>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6" name="正方形/長方形 85"/>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7" name="正方形/長方形 86"/>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59" name="グループ化 58"/>
            <p:cNvGrpSpPr/>
            <p:nvPr/>
          </p:nvGrpSpPr>
          <p:grpSpPr>
            <a:xfrm>
              <a:off x="1036632" y="5255677"/>
              <a:ext cx="163358" cy="163359"/>
              <a:chOff x="560512" y="1484784"/>
              <a:chExt cx="288032" cy="288032"/>
            </a:xfrm>
          </p:grpSpPr>
          <p:sp>
            <p:nvSpPr>
              <p:cNvPr id="80" name="正方形/長方形 79"/>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1" name="正方形/長方形 80"/>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2" name="正方形/長方形 81"/>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83" name="正方形/長方形 82"/>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0" name="グループ化 59"/>
            <p:cNvGrpSpPr/>
            <p:nvPr/>
          </p:nvGrpSpPr>
          <p:grpSpPr>
            <a:xfrm>
              <a:off x="1240830" y="5255677"/>
              <a:ext cx="163358" cy="163359"/>
              <a:chOff x="560512" y="1484784"/>
              <a:chExt cx="288032" cy="288032"/>
            </a:xfrm>
          </p:grpSpPr>
          <p:sp>
            <p:nvSpPr>
              <p:cNvPr id="76" name="正方形/長方形 75"/>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7" name="正方形/長方形 76"/>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8" name="正方形/長方形 77"/>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9" name="正方形/長方形 78"/>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1" name="グループ化 60"/>
            <p:cNvGrpSpPr/>
            <p:nvPr/>
          </p:nvGrpSpPr>
          <p:grpSpPr>
            <a:xfrm>
              <a:off x="1445027" y="5255677"/>
              <a:ext cx="163358" cy="163359"/>
              <a:chOff x="560512" y="1484784"/>
              <a:chExt cx="288032" cy="288032"/>
            </a:xfrm>
          </p:grpSpPr>
          <p:sp>
            <p:nvSpPr>
              <p:cNvPr id="72" name="正方形/長方形 71"/>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正方形/長方形 72"/>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4" name="正方形/長方形 73"/>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5" name="正方形/長方形 74"/>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grpSp>
          <p:nvGrpSpPr>
            <p:cNvPr id="62" name="グループ化 61"/>
            <p:cNvGrpSpPr/>
            <p:nvPr/>
          </p:nvGrpSpPr>
          <p:grpSpPr>
            <a:xfrm>
              <a:off x="1649225" y="5255677"/>
              <a:ext cx="163358" cy="163359"/>
              <a:chOff x="560512" y="1484784"/>
              <a:chExt cx="288032" cy="288032"/>
            </a:xfrm>
          </p:grpSpPr>
          <p:sp>
            <p:nvSpPr>
              <p:cNvPr id="68" name="正方形/長方形 67"/>
              <p:cNvSpPr/>
              <p:nvPr/>
            </p:nvSpPr>
            <p:spPr>
              <a:xfrm>
                <a:off x="560512"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9" name="正方形/長方形 68"/>
              <p:cNvSpPr/>
              <p:nvPr/>
            </p:nvSpPr>
            <p:spPr>
              <a:xfrm>
                <a:off x="704528" y="1484784"/>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0" name="正方形/長方形 69"/>
              <p:cNvSpPr/>
              <p:nvPr/>
            </p:nvSpPr>
            <p:spPr>
              <a:xfrm>
                <a:off x="560512"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704528" y="1628800"/>
                <a:ext cx="144016" cy="144016"/>
              </a:xfrm>
              <a:prstGeom prst="rect">
                <a:avLst/>
              </a:prstGeom>
              <a:solidFill>
                <a:srgbClr val="0F99BC"/>
              </a:solidFill>
              <a:ln w="9525" cap="flat" cmpd="sng" algn="ctr">
                <a:solidFill>
                  <a:srgbClr val="38BEE2"/>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3" name="正方形/長方形 299"/>
            <p:cNvSpPr/>
            <p:nvPr/>
          </p:nvSpPr>
          <p:spPr>
            <a:xfrm>
              <a:off x="1036632"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4" name="正方形/長方形 295"/>
            <p:cNvSpPr/>
            <p:nvPr/>
          </p:nvSpPr>
          <p:spPr>
            <a:xfrm>
              <a:off x="1240830"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5" name="正方形/長方形 291"/>
            <p:cNvSpPr/>
            <p:nvPr/>
          </p:nvSpPr>
          <p:spPr>
            <a:xfrm>
              <a:off x="1445027"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6" name="正方形/長方形 287"/>
            <p:cNvSpPr/>
            <p:nvPr/>
          </p:nvSpPr>
          <p:spPr>
            <a:xfrm>
              <a:off x="1649225" y="5464250"/>
              <a:ext cx="163358" cy="81679"/>
            </a:xfrm>
            <a:custGeom>
              <a:avLst/>
              <a:gdLst/>
              <a:ahLst/>
              <a:cxnLst/>
              <a:rect l="l" t="t" r="r" b="b"/>
              <a:pathLst>
                <a:path w="278100" h="139050">
                  <a:moveTo>
                    <a:pt x="0" y="0"/>
                  </a:moveTo>
                  <a:lnTo>
                    <a:pt x="139050" y="0"/>
                  </a:lnTo>
                  <a:lnTo>
                    <a:pt x="278100" y="0"/>
                  </a:lnTo>
                  <a:lnTo>
                    <a:pt x="278100" y="139050"/>
                  </a:lnTo>
                  <a:lnTo>
                    <a:pt x="139050" y="139050"/>
                  </a:lnTo>
                  <a:lnTo>
                    <a:pt x="0" y="139050"/>
                  </a:lnTo>
                  <a:close/>
                </a:path>
              </a:pathLst>
            </a:custGeom>
            <a:solidFill>
              <a:srgbClr val="0F99BC"/>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A2BBD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7" name="Freeform 2692"/>
            <p:cNvSpPr>
              <a:spLocks noChangeAspect="1"/>
            </p:cNvSpPr>
            <p:nvPr/>
          </p:nvSpPr>
          <p:spPr bwMode="auto">
            <a:xfrm>
              <a:off x="1360067" y="4911458"/>
              <a:ext cx="129082" cy="126895"/>
            </a:xfrm>
            <a:custGeom>
              <a:avLst/>
              <a:gdLst>
                <a:gd name="T0" fmla="*/ 177 w 177"/>
                <a:gd name="T1" fmla="*/ 56 h 174"/>
                <a:gd name="T2" fmla="*/ 118 w 177"/>
                <a:gd name="T3" fmla="*/ 56 h 174"/>
                <a:gd name="T4" fmla="*/ 118 w 177"/>
                <a:gd name="T5" fmla="*/ 0 h 174"/>
                <a:gd name="T6" fmla="*/ 59 w 177"/>
                <a:gd name="T7" fmla="*/ 0 h 174"/>
                <a:gd name="T8" fmla="*/ 59 w 177"/>
                <a:gd name="T9" fmla="*/ 56 h 174"/>
                <a:gd name="T10" fmla="*/ 0 w 177"/>
                <a:gd name="T11" fmla="*/ 56 h 174"/>
                <a:gd name="T12" fmla="*/ 0 w 177"/>
                <a:gd name="T13" fmla="*/ 118 h 174"/>
                <a:gd name="T14" fmla="*/ 59 w 177"/>
                <a:gd name="T15" fmla="*/ 118 h 174"/>
                <a:gd name="T16" fmla="*/ 59 w 177"/>
                <a:gd name="T17" fmla="*/ 174 h 174"/>
                <a:gd name="T18" fmla="*/ 118 w 177"/>
                <a:gd name="T19" fmla="*/ 174 h 174"/>
                <a:gd name="T20" fmla="*/ 118 w 177"/>
                <a:gd name="T21" fmla="*/ 118 h 174"/>
                <a:gd name="T22" fmla="*/ 177 w 177"/>
                <a:gd name="T23" fmla="*/ 118 h 174"/>
                <a:gd name="T24" fmla="*/ 177 w 177"/>
                <a:gd name="T25" fmla="*/ 5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 h="174">
                  <a:moveTo>
                    <a:pt x="177" y="56"/>
                  </a:moveTo>
                  <a:lnTo>
                    <a:pt x="118" y="56"/>
                  </a:lnTo>
                  <a:lnTo>
                    <a:pt x="118" y="0"/>
                  </a:lnTo>
                  <a:lnTo>
                    <a:pt x="59" y="0"/>
                  </a:lnTo>
                  <a:lnTo>
                    <a:pt x="59" y="56"/>
                  </a:lnTo>
                  <a:lnTo>
                    <a:pt x="0" y="56"/>
                  </a:lnTo>
                  <a:lnTo>
                    <a:pt x="0" y="118"/>
                  </a:lnTo>
                  <a:lnTo>
                    <a:pt x="59" y="118"/>
                  </a:lnTo>
                  <a:lnTo>
                    <a:pt x="59" y="174"/>
                  </a:lnTo>
                  <a:lnTo>
                    <a:pt x="118" y="174"/>
                  </a:lnTo>
                  <a:lnTo>
                    <a:pt x="118" y="118"/>
                  </a:lnTo>
                  <a:lnTo>
                    <a:pt x="177" y="118"/>
                  </a:lnTo>
                  <a:lnTo>
                    <a:pt x="177"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sp>
        <p:nvSpPr>
          <p:cNvPr id="42" name="正方形/長方形 41"/>
          <p:cNvSpPr/>
          <p:nvPr/>
        </p:nvSpPr>
        <p:spPr>
          <a:xfrm>
            <a:off x="5241032" y="5373216"/>
            <a:ext cx="4176464" cy="1008112"/>
          </a:xfrm>
          <a:prstGeom prst="rect">
            <a:avLst/>
          </a:prstGeom>
          <a:noFill/>
          <a:ln w="12700" cap="flat" cmpd="sng" algn="ctr">
            <a:solidFill>
              <a:srgbClr val="83A4D1"/>
            </a:solidFill>
            <a:prstDash val="solid"/>
            <a:round/>
            <a:headEnd type="none" w="med" len="med"/>
            <a:tailEnd type="none" w="med" len="med"/>
          </a:ln>
          <a:extLst>
            <a:ext uri="{909E8E84-426E-40DD-AFC4-6F175D3DCCD1}">
              <a14:hiddenFill xmlns:a14="http://schemas.microsoft.com/office/drawing/2010/main">
                <a:solidFill>
                  <a:srgbClr val="A2BBDC"/>
                </a:solidFill>
              </a14:hiddenFill>
            </a:ext>
          </a:extLst>
        </p:spPr>
        <p:txBody>
          <a:bodyPr wrap="square" rtlCol="0" anchor="ctr">
            <a:noAutofit/>
          </a:bodyPr>
          <a:lstStyle/>
          <a:p>
            <a:pPr marL="0" algn="ctr" fontAlgn="ctr">
              <a:lnSpc>
                <a:spcPct val="114000"/>
              </a:lnSpc>
              <a:spcAft>
                <a:spcPts val="400"/>
              </a:spcAft>
            </a:pPr>
            <a:endParaRPr kumimoji="1" lang="ja-JP" altLang="en-US" sz="1200" dirty="0"/>
          </a:p>
        </p:txBody>
      </p:sp>
      <p:sp>
        <p:nvSpPr>
          <p:cNvPr id="412" name="正方形/長方形 411"/>
          <p:cNvSpPr/>
          <p:nvPr/>
        </p:nvSpPr>
        <p:spPr>
          <a:xfrm>
            <a:off x="7023230" y="5517232"/>
            <a:ext cx="612068"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中国</a:t>
            </a:r>
          </a:p>
        </p:txBody>
      </p:sp>
      <p:sp>
        <p:nvSpPr>
          <p:cNvPr id="413" name="正方形/長方形 412"/>
          <p:cNvSpPr/>
          <p:nvPr/>
        </p:nvSpPr>
        <p:spPr>
          <a:xfrm>
            <a:off x="7761312" y="5517232"/>
            <a:ext cx="1080120"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marL="158400" indent="-158400">
              <a:buClr>
                <a:srgbClr val="5F8AC3"/>
              </a:buClr>
              <a:buFont typeface="Wingdings" panose="05000000000000000000" pitchFamily="2" charset="2"/>
              <a:buChar char="n"/>
            </a:pPr>
            <a:r>
              <a:rPr lang="ja-JP" altLang="en-US" sz="1200" b="1">
                <a:latin typeface="Arial" panose="020B0604020202020204" pitchFamily="34" charset="0"/>
                <a:ea typeface="ＭＳ Ｐゴシック" panose="020B0600070205080204" pitchFamily="50" charset="-128"/>
                <a:cs typeface="Arial" panose="020B0604020202020204" pitchFamily="34" charset="0"/>
              </a:rPr>
              <a:t>インドネシア</a:t>
            </a:r>
          </a:p>
        </p:txBody>
      </p:sp>
      <p:sp>
        <p:nvSpPr>
          <p:cNvPr id="417" name="正方形/長方形 416"/>
          <p:cNvSpPr/>
          <p:nvPr/>
        </p:nvSpPr>
        <p:spPr>
          <a:xfrm>
            <a:off x="8841432" y="5517232"/>
            <a:ext cx="288032" cy="288031"/>
          </a:xfrm>
          <a:prstGeom prst="rect">
            <a:avLst/>
          </a:prstGeom>
          <a:noFill/>
          <a:extLst>
            <a:ext uri="{909E8E84-426E-40DD-AFC4-6F175D3DCCD1}">
              <a14:hiddenFill xmlns:a14="http://schemas.microsoft.com/office/drawing/2010/main">
                <a:solidFill>
                  <a:srgbClr val="CCDAEC"/>
                </a:solidFill>
              </a14:hiddenFill>
            </a:ext>
          </a:extLst>
        </p:spPr>
        <p:txBody>
          <a:bodyPr wrap="square" lIns="0" tIns="0" rIns="0" bIns="0" numCol="1" spcCol="144000" anchor="ctr" anchorCtr="0">
            <a:noAutofit/>
          </a:bodyPr>
          <a:lstStyle/>
          <a:p>
            <a:pPr algn="ctr">
              <a:buClr>
                <a:srgbClr val="5F8AC3"/>
              </a:buClr>
            </a:pPr>
            <a:r>
              <a:rPr lang="ja-JP" altLang="en-US" sz="1200">
                <a:latin typeface="Arial" panose="020B0604020202020204" pitchFamily="34" charset="0"/>
                <a:ea typeface="ＭＳ Ｐゴシック" panose="020B0600070205080204" pitchFamily="50" charset="-128"/>
                <a:cs typeface="Arial" panose="020B0604020202020204" pitchFamily="34" charset="0"/>
              </a:rPr>
              <a:t>等</a:t>
            </a:r>
          </a:p>
        </p:txBody>
      </p:sp>
    </p:spTree>
    <p:extLst>
      <p:ext uri="{BB962C8B-B14F-4D97-AF65-F5344CB8AC3E}">
        <p14:creationId xmlns:p14="http://schemas.microsoft.com/office/powerpoint/2010/main" val="18344000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フィリピン／日本との関わり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latin typeface="HGP創英角ｺﾞｼｯｸUB" panose="020B0900000000000000" pitchFamily="50" charset="-128"/>
              </a:rPr>
              <a:t>）</a:t>
            </a:r>
          </a:p>
        </p:txBody>
      </p:sp>
      <p:graphicFrame>
        <p:nvGraphicFramePr>
          <p:cNvPr id="12" name="表 11"/>
          <p:cNvGraphicFramePr>
            <a:graphicFrameLocks noGrp="1"/>
          </p:cNvGraphicFramePr>
          <p:nvPr>
            <p:extLst>
              <p:ext uri="{D42A27DB-BD31-4B8C-83A1-F6EECF244321}">
                <p14:modId xmlns:p14="http://schemas.microsoft.com/office/powerpoint/2010/main" val="501282953"/>
              </p:ext>
            </p:extLst>
          </p:nvPr>
        </p:nvGraphicFramePr>
        <p:xfrm>
          <a:off x="200023" y="1124744"/>
          <a:ext cx="9508778" cy="5112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オーロラ記念病院改善計画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12.6</a:t>
                      </a: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r>
                        <a:rPr lang="en-US" altLang="ja-JP"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10.9</a:t>
                      </a: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p>
                      <a:pPr algn="ctr" fontAlgn="ct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a:t>
                      </a:r>
                      <a:r>
                        <a:rPr lang="en-US" altLang="ja-JP"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1.7</a:t>
                      </a:r>
                      <a:r>
                        <a:rPr lang="ja-JP" altLang="en-US" sz="9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rPr>
                        <a:t>無償資金協力</a:t>
                      </a:r>
                      <a:endParaRPr lang="ja-JP" altLang="en-US" sz="10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オーロラ州政府、州保健局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公衆衛生プログラム調整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個別案件</a:t>
                      </a:r>
                    </a:p>
                    <a:p>
                      <a:pPr algn="ctr" fontAlgn="ctr"/>
                      <a:r>
                        <a:rPr lang="zh-TW"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（専門家）</a:t>
                      </a:r>
                      <a:endPar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保健省国際課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レプトスピラ症の予防対策と診断技術の</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p>
                      <a:pPr algn="ctr" fontAlgn="ct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九州大学大学院医学研究院、</a:t>
                      </a:r>
                      <a:br>
                        <a:rPr lang="en-US" altLang="zh-CN"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zh-CN"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千葉科学大学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フィリピン大学マニラ校</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公衆衛生学部</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東ビサヤ地域母子保健サービス強化プロジェクト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5.1</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spc="-20" baseline="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保健省東ビサヤ保健開発センター</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パヤタス地区における地域型保健および生計向上フォローアップ事業</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－協同組合の強化を通して－</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0.3</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アジア日本相互交流センター・</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ICAN Philippines</a:t>
                      </a:r>
                      <a:r>
                        <a:rPr lang="ja-JP" altLang="en-US" sz="1000" b="0" i="0" u="none" strike="noStrike" dirty="0" err="1">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パヤタス多目的協同組合</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フィリピン国 マニラ首都圏 都市貧困地区</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における結核感染発病予防モデルプロジェクト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r>
                        <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a:t>
                      </a: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（パートナー型）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公益財団法人結核予防会</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保健省感染症対策室、ケソン市保健局、マニラ市保健局、バランガイヘルスワーカー、サンラザロ病院</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684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2011</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予防・制御に関する研究プロジェクト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4.1</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技術協力</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（科学技術）</a:t>
                      </a:r>
                      <a:endPar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CN"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東北大学大学院医学系研究科</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保健省熱帯医学研究所、地方拠点病院のラボラトリ（マニラ首都圏（</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RITM</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）、レイテ島（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EVRMC</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ビリラン島、パラワン島</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marL="0" algn="ctr" defTabSz="914400" rtl="0" eaLnBrk="1"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コーディレラ地域保健システム強化プロジェクト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b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（日本側）</a:t>
                      </a:r>
                      <a:endPar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保健省中央、保健省コーディレラ地域局、各州保健局</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3" name="テキスト ボックス 12"/>
          <p:cNvSpPr txBox="1"/>
          <p:nvPr/>
        </p:nvSpPr>
        <p:spPr>
          <a:xfrm>
            <a:off x="200472" y="6242771"/>
            <a:ext cx="9504000" cy="282573"/>
          </a:xfrm>
          <a:prstGeom prst="rect">
            <a:avLst/>
          </a:prstGeom>
          <a:noFill/>
        </p:spPr>
        <p:txBody>
          <a:bodyPr wrap="square" lIns="0" tIns="36000" rIns="0" bIns="0" rtlCol="0">
            <a:spAutoFit/>
          </a:bodyPr>
          <a:lstStyle>
            <a:defPPr>
              <a:defRPr lang="ja-JP"/>
            </a:defPPr>
            <a:lvl1pPr marL="228600" indent="-228600" algn="just">
              <a:spcAft>
                <a:spcPts val="200"/>
              </a:spcAft>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※1	</a:t>
            </a:r>
            <a:r>
              <a:rPr lang="ja-JP" altLang="en-US" dirty="0"/>
              <a:t>「草の根・人間の安全保障無償資金協力」の事業の一つ。開発途上国の地方公共団体や途上国において活動している</a:t>
            </a:r>
            <a:r>
              <a:rPr lang="en-US" altLang="ja-JP" dirty="0"/>
              <a:t>NGO</a:t>
            </a:r>
            <a:r>
              <a:rPr lang="ja-JP" altLang="en-US" dirty="0"/>
              <a:t>等が現地において実施する比較的小規模なプロジェクト（原則</a:t>
            </a:r>
            <a:r>
              <a:rPr lang="en-US" altLang="ja-JP" dirty="0"/>
              <a:t>1,000</a:t>
            </a:r>
            <a:r>
              <a:rPr lang="ja-JP" altLang="en-US" dirty="0"/>
              <a:t>万円以下の案件）に対し、資金協力を行うもの。開発途上国の草の根レベルに直接裨益するきめの細かい援助であり、また、 機動的な対応が可能な「足の速い援助」であるという特徴を有している。</a:t>
            </a: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7074011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latin typeface="HGP創英角ｺﾞｼｯｸUB" panose="020B0900000000000000" pitchFamily="50" charset="-128"/>
              </a:rPr>
              <a:t>）</a:t>
            </a:r>
          </a:p>
        </p:txBody>
      </p:sp>
      <p:graphicFrame>
        <p:nvGraphicFramePr>
          <p:cNvPr id="14" name="表 13"/>
          <p:cNvGraphicFramePr>
            <a:graphicFrameLocks noGrp="1"/>
          </p:cNvGraphicFramePr>
          <p:nvPr>
            <p:extLst>
              <p:ext uri="{D42A27DB-BD31-4B8C-83A1-F6EECF244321}">
                <p14:modId xmlns:p14="http://schemas.microsoft.com/office/powerpoint/2010/main" val="682153719"/>
              </p:ext>
            </p:extLst>
          </p:nvPr>
        </p:nvGraphicFramePr>
        <p:xfrm>
          <a:off x="200023" y="1124744"/>
          <a:ext cx="9508778" cy="5004000"/>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52000">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52000">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フィリピン側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2013</a:t>
                      </a: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保健アドバイザー</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保健省の各部署</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5400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10</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日本脳炎ワクチン普及促進事業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民間技術</a:t>
                      </a:r>
                    </a:p>
                    <a:p>
                      <a:pPr algn="ctr"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普及促進</a:t>
                      </a:r>
                      <a:r>
                        <a:rPr lang="en-US" altLang="zh-TW"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化学及血清療法研究所</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保健省、医療関係者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720000">
                <a:tc>
                  <a:txBody>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11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民間技術</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普及促進</a:t>
                      </a:r>
                      <a:r>
                        <a:rPr kumimoji="1" lang="en-US" altLang="zh-TW" sz="1000" b="0" i="0" u="none" strike="noStrike" kern="1200" cap="none" spc="0" normalizeH="0" baseline="3000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endParaRPr lang="en-US" altLang="ja-JP" sz="1000" b="0" i="0" u="none" strike="noStrike" baseline="300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（健康・</a:t>
                      </a:r>
                      <a:br>
                        <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医療特別枠）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メディキット、旭化成株式会社、</a:t>
                      </a:r>
                      <a:b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川澄化学工業株式会社</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透析医療関係者</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ワクチン品質・安全性確保のための国家検定機関強化</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国別研修</a:t>
                      </a: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zh-CN"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保健省食品医薬品庁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マニラ首都圏低所得者層地域における生活の質改善を目指した糖尿病予防プロジェクト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0.1</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草の根技協</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（支援型）</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鳥取大学</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effectLst/>
                        </a:rPr>
                        <a:t>科学的根拠に基づく薬物依存症治療プログラム導入プロジェクト</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2019</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結核対策アドバイザー</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個別案件</a:t>
                      </a: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（専門家）</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保健省</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540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2023</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dirty="0">
                          <a:effectLst/>
                        </a:rPr>
                        <a:t>技術協力</a:t>
                      </a:r>
                      <a:endParaRPr lang="en-US" altLang="ja-JP" sz="1000" dirty="0">
                        <a:effectLst/>
                      </a:endParaRPr>
                    </a:p>
                    <a:p>
                      <a:pPr algn="ctr" fontAlgn="ctr"/>
                      <a:r>
                        <a:rPr lang="ja-JP" altLang="en-US" sz="1000" dirty="0">
                          <a:effectLst/>
                        </a:rPr>
                        <a:t>プロジェクト</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フィリピン国立サンラザロ病院</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bl>
          </a:graphicData>
        </a:graphic>
      </p:graphicFrame>
      <p:sp>
        <p:nvSpPr>
          <p:cNvPr id="15" name="テキスト ボックス 14"/>
          <p:cNvSpPr txBox="1"/>
          <p:nvPr/>
        </p:nvSpPr>
        <p:spPr>
          <a:xfrm>
            <a:off x="201526" y="6242771"/>
            <a:ext cx="9504000" cy="282573"/>
          </a:xfrm>
          <a:prstGeom prst="rect">
            <a:avLst/>
          </a:prstGeom>
          <a:noFill/>
        </p:spPr>
        <p:txBody>
          <a:bodyPr wrap="square" lIns="0" tIns="36000" rIns="0" bIns="0" rtlCol="0" anchor="t" anchorCtr="0">
            <a:spAutoFit/>
          </a:bodyPr>
          <a:lstStyle/>
          <a:p>
            <a:pPr marL="228600" indent="-228600">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6559887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フィリピン／日本との関わり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extLst>
              <p:ext uri="{D42A27DB-BD31-4B8C-83A1-F6EECF244321}">
                <p14:modId xmlns:p14="http://schemas.microsoft.com/office/powerpoint/2010/main" val="3568022323"/>
              </p:ext>
            </p:extLst>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小児呼吸器感染症の病因解析・疫学に基づく予防・制御に関する研究</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フィリピン国内で特に乳幼児死亡率の高い地域において、乳幼児の人口や呼吸器感染症の発生率・死亡率等の基礎データを収集し、その病因や重症化の原因等を分析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日本・ベトナム・フィリピンでの疫学調査によるインフルエンザ・結核による呼吸器感染症の</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か国比較</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帝京大学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か国のインフルエンザおよび結核の呼吸器感染症の分子疫学調査と重症化因子を解明し、研究者の交流・研修を通じて技術を共有する</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革新的なデング流行対策と治療法開発に資するデングウイルス準種と血管透過性因子の網羅的解析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t>長崎大学</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ベトナムとフィリピンにおいて流行するデングウイルスの血清型、遺伝子型、及び、ウイルス遺伝子の特性の解析、デング流行状況の把握等を実施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フィリピン感染症研究拠点における国際共同研究の推進</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東北大学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フィリピン熱帯医学研究所（</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RITM</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）と共同で診断治療薬開発などを目的とした応用研究を推進するとともに、日本及びフィリピンでの感染症対策に貢献できるような質の高いエビデンスの得られる臨床研究・疫学研究を実施</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2022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フィリピンにおける狂犬病排除に向けたワンヘルス・アプローチ予防・治療ネットワークモデル構築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大分大学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（記載なし）</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880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フィリピン／日本との関わり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en-US" altLang="ja-JP" dirty="0"/>
              <a:t>JETRO</a:t>
            </a:r>
            <a:r>
              <a:rPr lang="ja-JP" altLang="en-US" dirty="0"/>
              <a:t>の主な医療国際化関連事業業</a:t>
            </a:r>
          </a:p>
        </p:txBody>
      </p:sp>
      <p:sp>
        <p:nvSpPr>
          <p:cNvPr id="11" name="テキスト ボックス 10"/>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各種レポートを公開している。</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8" name="グループ化 7"/>
          <p:cNvGrpSpPr/>
          <p:nvPr/>
        </p:nvGrpSpPr>
        <p:grpSpPr>
          <a:xfrm rot="767249">
            <a:off x="5336362" y="3609338"/>
            <a:ext cx="1224136" cy="1656184"/>
            <a:chOff x="2432720" y="3429000"/>
            <a:chExt cx="1224136" cy="1656184"/>
          </a:xfrm>
        </p:grpSpPr>
        <p:sp>
          <p:nvSpPr>
            <p:cNvPr id="9" name="正方形/長方形 8"/>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0" name="直線コネクタ 9"/>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31" name="グループ化 30"/>
          <p:cNvGrpSpPr/>
          <p:nvPr/>
        </p:nvGrpSpPr>
        <p:grpSpPr>
          <a:xfrm rot="767249">
            <a:off x="5864507" y="4113394"/>
            <a:ext cx="1224136" cy="1656184"/>
            <a:chOff x="2432720" y="3429000"/>
            <a:chExt cx="1224136" cy="1656184"/>
          </a:xfrm>
        </p:grpSpPr>
        <p:sp>
          <p:nvSpPr>
            <p:cNvPr id="32" name="正方形/長方形 3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3" name="直線コネクタ 3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53" name="正方形/長方形 52"/>
          <p:cNvSpPr/>
          <p:nvPr/>
        </p:nvSpPr>
        <p:spPr>
          <a:xfrm>
            <a:off x="2504728" y="2414285"/>
            <a:ext cx="4751760" cy="1305486"/>
          </a:xfrm>
          <a:prstGeom prst="rect">
            <a:avLst/>
          </a:prstGeom>
        </p:spPr>
        <p:txBody>
          <a:bodyPr wrap="square">
            <a:spAutoFit/>
          </a:bodyPr>
          <a:lstStyle/>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フィリピンにおける医療機器市場動向（</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主要国・地域の健康長寿関連市場の動向調査（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5263" indent="-195263">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ヘルシーライフスタイル：マニラ版（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4" name="グループ化 7"/>
          <p:cNvGrpSpPr/>
          <p:nvPr/>
        </p:nvGrpSpPr>
        <p:grpSpPr>
          <a:xfrm>
            <a:off x="2504728" y="1982237"/>
            <a:ext cx="4751760" cy="288032"/>
            <a:chOff x="4803500" y="2113806"/>
            <a:chExt cx="2954133" cy="288032"/>
          </a:xfrm>
        </p:grpSpPr>
        <p:cxnSp>
          <p:nvCxnSpPr>
            <p:cNvPr id="55" name="直線コネクタ 5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p>
          </p:txBody>
        </p:sp>
      </p:grpSp>
    </p:spTree>
    <p:extLst>
      <p:ext uri="{BB962C8B-B14F-4D97-AF65-F5344CB8AC3E}">
        <p14:creationId xmlns:p14="http://schemas.microsoft.com/office/powerpoint/2010/main" val="3426764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71" imgW="360" imgH="360" progId="TCLayout.ActiveDocument.1">
                  <p:embed/>
                </p:oleObj>
              </mc:Choice>
              <mc:Fallback>
                <p:oleObj name="think-cell Slide" r:id="rId71" imgW="360" imgH="360" progId="TCLayout.ActiveDocument.1">
                  <p:embed/>
                  <p:pic>
                    <p:nvPicPr>
                      <p:cNvPr id="8" name="Object 7" hidden="1"/>
                      <p:cNvPicPr>
                        <a:picLocks noChangeAspect="1" noChangeArrowheads="1"/>
                      </p:cNvPicPr>
                      <p:nvPr/>
                    </p:nvPicPr>
                    <p:blipFill>
                      <a:blip r:embed="rId7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spc="-5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425.655</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algn="ctr"/>
            <a: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algn="ctr"/>
            <a:r>
              <a:rPr lang="en-US" altLang="ja-JP" sz="2000" dirty="0">
                <a:solidFill>
                  <a:schemeClr val="tx1"/>
                </a:solidFill>
                <a:latin typeface="Arial Black" panose="020B0A04020102020204" pitchFamily="34" charset="0"/>
                <a:ea typeface="ＭＳ Ｐゴシック" panose="020B0600070205080204" pitchFamily="50" charset="-128"/>
                <a:cs typeface="Arial" panose="020B0604020202020204" pitchFamily="34" charset="0"/>
              </a:rPr>
              <a:t>3,763.7</a:t>
            </a:r>
          </a:p>
          <a:p>
            <a:pPr algn="ct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US$</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名目</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および実質</a:t>
              </a:r>
              <a:r>
                <a:rPr lang="en-US" altLang="ja-JP" sz="1400" dirty="0">
                  <a:solidFill>
                    <a:srgbClr val="000000"/>
                  </a:solidFill>
                  <a:latin typeface="Arial Black" pitchFamily="34" charset="0"/>
                  <a:ea typeface="HGP創英角ｺﾞｼｯｸUB" pitchFamily="50" charset="-128"/>
                </a:rPr>
                <a:t>GDP</a:t>
              </a:r>
              <a:r>
                <a:rPr lang="ja-JP" altLang="en-US" sz="1400" dirty="0">
                  <a:solidFill>
                    <a:srgbClr val="000000"/>
                  </a:solidFill>
                  <a:latin typeface="Arial Black" pitchFamily="34" charset="0"/>
                  <a:ea typeface="HGP創英角ｺﾞｼｯｸUB" pitchFamily="50" charset="-128"/>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一人</a:t>
              </a:r>
              <a:r>
                <a:rPr lang="ja-JP" altLang="en-US" sz="1400" dirty="0">
                  <a:solidFill>
                    <a:srgbClr val="000000"/>
                  </a:solidFill>
                  <a:latin typeface="Arial Black" pitchFamily="34" charset="0"/>
                  <a:ea typeface="HGP創英角ｺﾞｼｯｸUB" pitchFamily="50" charset="-128"/>
                </a:rPr>
                <a:t>当たり名目</a:t>
              </a:r>
              <a:r>
                <a:rPr lang="en-US" altLang="zh-TW" sz="1400" dirty="0">
                  <a:solidFill>
                    <a:srgbClr val="000000"/>
                  </a:solidFill>
                  <a:latin typeface="Arial Black" pitchFamily="34" charset="0"/>
                  <a:ea typeface="HGP創英角ｺﾞｼｯｸUB" pitchFamily="50" charset="-128"/>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成長率は過</a:t>
            </a:r>
            <a:r>
              <a:rPr lang="ja-JP" altLang="en-US"/>
              <a:t>去</a:t>
            </a:r>
            <a:r>
              <a:rPr lang="en-US" altLang="ja-JP"/>
              <a:t>10</a:t>
            </a:r>
            <a:r>
              <a:rPr lang="ja-JP" altLang="en-US" dirty="0"/>
              <a:t>年は</a:t>
            </a:r>
            <a:r>
              <a:rPr lang="en-US" altLang="ja-JP"/>
              <a:t>6%</a:t>
            </a:r>
            <a:r>
              <a:rPr lang="ja-JP" altLang="en-US" dirty="0"/>
              <a:t>前後で安定していたが、新型コロナの影響もあり</a:t>
            </a:r>
            <a:r>
              <a:rPr lang="ja-JP" altLang="en-US"/>
              <a:t>、</a:t>
            </a:r>
            <a:r>
              <a:rPr lang="en-US" altLang="ja-JP"/>
              <a:t>2020</a:t>
            </a:r>
            <a:r>
              <a:rPr lang="ja-JP" altLang="en-US" dirty="0"/>
              <a:t>年に急落した。</a:t>
            </a:r>
            <a:endParaRPr lang="en-US" altLang="ja-JP" dirty="0"/>
          </a:p>
          <a:p>
            <a:r>
              <a:rPr lang="en-US" altLang="ja-JP"/>
              <a:t>2021</a:t>
            </a:r>
            <a:r>
              <a:rPr lang="ja-JP" altLang="en-US" dirty="0"/>
              <a:t>年</a:t>
            </a:r>
            <a:r>
              <a:rPr lang="ja-JP" altLang="en-US"/>
              <a:t>には</a:t>
            </a:r>
            <a:r>
              <a:rPr lang="ja-JP" altLang="en-US" dirty="0"/>
              <a:t>コ</a:t>
            </a:r>
            <a:r>
              <a:rPr lang="ja-JP" altLang="en-US"/>
              <a:t>ロナ</a:t>
            </a:r>
            <a:r>
              <a:rPr lang="ja-JP" altLang="en-US" dirty="0"/>
              <a:t>前水準の</a:t>
            </a:r>
            <a:r>
              <a:rPr lang="en-US" altLang="ja-JP"/>
              <a:t>5.7%</a:t>
            </a:r>
            <a:r>
              <a:rPr lang="ja-JP" altLang="en-US" dirty="0"/>
              <a:t>まで回復し</a:t>
            </a:r>
            <a:r>
              <a:rPr lang="ja-JP" altLang="en-US"/>
              <a:t>、</a:t>
            </a:r>
            <a:r>
              <a:rPr lang="en-US" altLang="ja-JP"/>
              <a:t>2023</a:t>
            </a:r>
            <a:r>
              <a:rPr lang="ja-JP" altLang="en-US" dirty="0"/>
              <a:t>年</a:t>
            </a:r>
            <a:r>
              <a:rPr lang="ja-JP" altLang="en-US"/>
              <a:t>には</a:t>
            </a:r>
            <a:r>
              <a:rPr lang="ja-JP" altLang="en-US" dirty="0"/>
              <a:t>名</a:t>
            </a:r>
            <a:r>
              <a:rPr lang="ja-JP" altLang="en-US"/>
              <a:t>目</a:t>
            </a:r>
            <a:r>
              <a:rPr lang="en-US" altLang="ja-JP"/>
              <a:t>GDP</a:t>
            </a:r>
            <a:r>
              <a:rPr lang="ja-JP" altLang="en-US" dirty="0"/>
              <a:t>が</a:t>
            </a:r>
            <a:r>
              <a:rPr lang="ja-JP" altLang="en-US"/>
              <a:t>約</a:t>
            </a:r>
            <a:r>
              <a:rPr lang="en-US" altLang="ja-JP"/>
              <a:t>4,300</a:t>
            </a:r>
            <a:r>
              <a:rPr lang="ja-JP" altLang="en-US" dirty="0"/>
              <a:t>億</a:t>
            </a:r>
            <a:r>
              <a:rPr lang="en-US" altLang="ja-JP"/>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107" name="Chart 106">
            <a:extLst>
              <a:ext uri="{FF2B5EF4-FFF2-40B4-BE49-F238E27FC236}">
                <a16:creationId xmlns:a16="http://schemas.microsoft.com/office/drawing/2014/main" id="{37A280CB-1325-469B-829D-2591D382A070}"/>
              </a:ext>
            </a:extLst>
          </p:cNvPr>
          <p:cNvGraphicFramePr/>
          <p:nvPr>
            <p:custDataLst>
              <p:tags r:id="rId4"/>
            </p:custDataLst>
          </p:nvPr>
        </p:nvGraphicFramePr>
        <p:xfrm>
          <a:off x="338138" y="2162175"/>
          <a:ext cx="8002587" cy="1822450"/>
        </p:xfrm>
        <a:graphic>
          <a:graphicData uri="http://schemas.openxmlformats.org/drawingml/2006/chart">
            <c:chart xmlns:c="http://schemas.openxmlformats.org/drawingml/2006/chart" xmlns:r="http://schemas.openxmlformats.org/officeDocument/2006/relationships" r:id="rId73"/>
          </a:graphicData>
        </a:graphic>
      </p:graphicFrame>
      <p:cxnSp>
        <p:nvCxnSpPr>
          <p:cNvPr id="14" name="Straight Connector 13">
            <a:extLst>
              <a:ext uri="{FF2B5EF4-FFF2-40B4-BE49-F238E27FC236}">
                <a16:creationId xmlns:a16="http://schemas.microsoft.com/office/drawing/2014/main" id="{F439D673-B8E6-49B7-8900-182DE2A03A99}"/>
              </a:ext>
            </a:extLst>
          </p:cNvPr>
          <p:cNvCxnSpPr/>
          <p:nvPr>
            <p:custDataLst>
              <p:tags r:id="rId5"/>
            </p:custDataLst>
          </p:nvPr>
        </p:nvCxnSpPr>
        <p:spPr bwMode="auto">
          <a:xfrm>
            <a:off x="4730750" y="2497138"/>
            <a:ext cx="50800"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EDF9F91E-4627-4D5E-9903-CD4324A75BD7}"/>
              </a:ext>
            </a:extLst>
          </p:cNvPr>
          <p:cNvCxnSpPr/>
          <p:nvPr>
            <p:custDataLst>
              <p:tags r:id="rId6"/>
            </p:custDataLst>
          </p:nvPr>
        </p:nvCxnSpPr>
        <p:spPr bwMode="auto">
          <a:xfrm>
            <a:off x="7027863" y="2400300"/>
            <a:ext cx="0" cy="2746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CAF16F0-DF56-461D-AB0D-DE64A2102B40}"/>
              </a:ext>
            </a:extLst>
          </p:cNvPr>
          <p:cNvCxnSpPr/>
          <p:nvPr>
            <p:custDataLst>
              <p:tags r:id="rId7"/>
            </p:custDataLst>
          </p:nvPr>
        </p:nvCxnSpPr>
        <p:spPr bwMode="auto">
          <a:xfrm>
            <a:off x="5102225" y="2606675"/>
            <a:ext cx="0" cy="385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291AD6FF-4339-4C02-A1C9-B8283ABB9B0D}"/>
              </a:ext>
            </a:extLst>
          </p:cNvPr>
          <p:cNvCxnSpPr/>
          <p:nvPr>
            <p:custDataLst>
              <p:tags r:id="rId8"/>
            </p:custDataLst>
          </p:nvPr>
        </p:nvCxnSpPr>
        <p:spPr bwMode="auto">
          <a:xfrm>
            <a:off x="6707188" y="2382838"/>
            <a:ext cx="0" cy="39528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FF42F672-5F28-4221-9C63-5D7D05417BA4}"/>
              </a:ext>
            </a:extLst>
          </p:cNvPr>
          <p:cNvCxnSpPr/>
          <p:nvPr>
            <p:custDataLst>
              <p:tags r:id="rId9"/>
            </p:custDataLst>
          </p:nvPr>
        </p:nvCxnSpPr>
        <p:spPr bwMode="auto">
          <a:xfrm>
            <a:off x="4781550" y="2497138"/>
            <a:ext cx="0" cy="569912"/>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FCD1790-768D-4F3E-AF56-8A9F5FA2B4D3}"/>
              </a:ext>
            </a:extLst>
          </p:cNvPr>
          <p:cNvCxnSpPr/>
          <p:nvPr>
            <p:custDataLst>
              <p:tags r:id="rId10"/>
            </p:custDataLst>
          </p:nvPr>
        </p:nvCxnSpPr>
        <p:spPr bwMode="auto">
          <a:xfrm>
            <a:off x="5065713" y="2606675"/>
            <a:ext cx="36512" cy="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66C289D2-D44F-4885-BB09-881034EAD3D9}"/>
              </a:ext>
            </a:extLst>
          </p:cNvPr>
          <p:cNvCxnSpPr/>
          <p:nvPr>
            <p:custDataLst>
              <p:tags r:id="rId11"/>
            </p:custDataLst>
          </p:nvPr>
        </p:nvCxnSpPr>
        <p:spPr bwMode="auto">
          <a:xfrm>
            <a:off x="6386513" y="2336800"/>
            <a:ext cx="0" cy="5032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8" name="Text Placeholder 12"/>
          <p:cNvSpPr>
            <a:spLocks noGrp="1"/>
          </p:cNvSpPr>
          <p:nvPr>
            <p:custDataLst>
              <p:tags r:id="rId12"/>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0F8B8B-DC28-4481-BC44-0B8329098133}" type="datetime'''''''''''''''''''0''''''''''''''''''''''''''''''''''2'''">
              <a:rPr lang="ja-JP" altLang="en-US" sz="1000" b="0"/>
              <a:pPr algn="ctr">
                <a:spcBef>
                  <a:spcPct val="0"/>
                </a:spcBef>
                <a:spcAft>
                  <a:spcPct val="0"/>
                </a:spcAft>
              </a:pPr>
              <a:t>02</a:t>
            </a:fld>
            <a:endParaRPr kumimoji="0" lang="ja-JP" altLang="en-US" sz="1000" b="0" dirty="0">
              <a:sym typeface="+mn-lt"/>
            </a:endParaRPr>
          </a:p>
        </p:txBody>
      </p:sp>
      <p:sp>
        <p:nvSpPr>
          <p:cNvPr id="36" name="Text Placeholder 12"/>
          <p:cNvSpPr>
            <a:spLocks noGrp="1"/>
          </p:cNvSpPr>
          <p:nvPr>
            <p:custDataLst>
              <p:tags r:id="rId13"/>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FEEC1AE-3CBC-4472-A01A-1DEF9888DE26}" type="datetime'''''''''''''1''''''''''0'''''''''">
              <a:rPr lang="ja-JP" altLang="en-US" sz="1000" b="0"/>
              <a:pPr algn="ctr">
                <a:spcBef>
                  <a:spcPct val="0"/>
                </a:spcBef>
                <a:spcAft>
                  <a:spcPct val="0"/>
                </a:spcAft>
              </a:pPr>
              <a:t>10</a:t>
            </a:fld>
            <a:endParaRPr kumimoji="0" lang="ja-JP" altLang="en-US" sz="1000" b="0" dirty="0">
              <a:sym typeface="+mn-lt"/>
            </a:endParaRPr>
          </a:p>
        </p:txBody>
      </p:sp>
      <p:sp>
        <p:nvSpPr>
          <p:cNvPr id="30" name="Text Placeholder 12"/>
          <p:cNvSpPr>
            <a:spLocks noGrp="1"/>
          </p:cNvSpPr>
          <p:nvPr>
            <p:custDataLst>
              <p:tags r:id="rId14"/>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122F03-87E9-44A4-B61D-AEDDE6B397BA}" type="datetime'''''''''''''0''''''''''''''''''''4'''''''''''''''''''''''">
              <a:rPr lang="ja-JP" altLang="en-US" sz="1000" b="0"/>
              <a:pPr algn="ctr">
                <a:spcBef>
                  <a:spcPct val="0"/>
                </a:spcBef>
                <a:spcAft>
                  <a:spcPct val="0"/>
                </a:spcAft>
              </a:pPr>
              <a:t>04</a:t>
            </a:fld>
            <a:endParaRPr kumimoji="0" lang="ja-JP" altLang="en-US" sz="1000" b="0" dirty="0">
              <a:sym typeface="+mn-lt"/>
            </a:endParaRPr>
          </a:p>
        </p:txBody>
      </p:sp>
      <p:sp>
        <p:nvSpPr>
          <p:cNvPr id="24" name="Text Placeholder 12"/>
          <p:cNvSpPr>
            <a:spLocks noGrp="1"/>
          </p:cNvSpPr>
          <p:nvPr>
            <p:custDataLst>
              <p:tags r:id="rId15"/>
            </p:custDataLst>
          </p:nvPr>
        </p:nvSpPr>
        <p:spPr bwMode="auto">
          <a:xfrm>
            <a:off x="430213"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10</a:t>
            </a:r>
            <a:r>
              <a:rPr kumimoji="0" lang="ja-JP" altLang="en-US" sz="1000" b="0" dirty="0">
                <a:sym typeface="+mn-lt"/>
              </a:rPr>
              <a:t>億</a:t>
            </a:r>
            <a:r>
              <a:rPr kumimoji="0" lang="en-US" altLang="ja-JP" sz="1000" b="0" dirty="0">
                <a:sym typeface="+mn-lt"/>
              </a:rPr>
              <a:t>US$</a:t>
            </a:r>
            <a:r>
              <a:rPr kumimoji="0" lang="ja-JP" altLang="en-US" sz="1000" b="0" dirty="0">
                <a:sym typeface="+mn-lt"/>
              </a:rPr>
              <a:t>）</a:t>
            </a: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16"/>
            </p:custDataLst>
          </p:nvPr>
        </p:nvSpPr>
        <p:spPr bwMode="gray">
          <a:xfrm>
            <a:off x="7224713" y="3602038"/>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D374C8-0155-420B-90EE-9176E537AFCD}" type="datetime'''''''-9''''''''''''''.5'''''''''''''''''''''">
              <a:rPr lang="en-US" altLang="en-US" sz="1000" smtClean="0">
                <a:effectLst/>
              </a:rPr>
              <a:pPr/>
              <a:t>-9.5</a:t>
            </a:fld>
            <a:endParaRPr lang="ja-JP" altLang="en-US" sz="1000" dirty="0">
              <a:sym typeface="+mn-lt"/>
            </a:endParaRPr>
          </a:p>
        </p:txBody>
      </p:sp>
      <p:sp>
        <p:nvSpPr>
          <p:cNvPr id="42" name="Text Placeholder 12"/>
          <p:cNvSpPr>
            <a:spLocks noGrp="1"/>
          </p:cNvSpPr>
          <p:nvPr>
            <p:custDataLst>
              <p:tags r:id="rId17"/>
            </p:custDataLst>
          </p:nvPr>
        </p:nvSpPr>
        <p:spPr bwMode="auto">
          <a:xfrm>
            <a:off x="795178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r">
              <a:spcBef>
                <a:spcPct val="0"/>
              </a:spcBef>
              <a:spcAft>
                <a:spcPct val="0"/>
              </a:spcAft>
            </a:pPr>
            <a:r>
              <a:rPr kumimoji="0" lang="ja-JP" altLang="en-US" sz="1000" b="0" dirty="0">
                <a:sym typeface="+mn-lt"/>
              </a:rPr>
              <a:t>（％）</a:t>
            </a:r>
          </a:p>
        </p:txBody>
      </p:sp>
      <p:sp>
        <p:nvSpPr>
          <p:cNvPr id="29" name="Text Placeholder 12"/>
          <p:cNvSpPr>
            <a:spLocks noGrp="1"/>
          </p:cNvSpPr>
          <p:nvPr>
            <p:custDataLst>
              <p:tags r:id="rId18"/>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CB8413-86EA-4E18-80CF-C4773EDFB8BE}" type="datetime'''''0''''''3'''''''''">
              <a:rPr lang="ja-JP" altLang="en-US" sz="1000" b="0"/>
              <a:pPr algn="ctr">
                <a:spcBef>
                  <a:spcPct val="0"/>
                </a:spcBef>
                <a:spcAft>
                  <a:spcPct val="0"/>
                </a:spcAft>
              </a:pPr>
              <a:t>03</a:t>
            </a:fld>
            <a:endParaRPr kumimoji="0" lang="ja-JP" altLang="en-US" sz="1000" b="0" dirty="0">
              <a:sym typeface="+mn-lt"/>
            </a:endParaRPr>
          </a:p>
        </p:txBody>
      </p:sp>
      <p:sp>
        <p:nvSpPr>
          <p:cNvPr id="26" name="Text Placeholder 12"/>
          <p:cNvSpPr>
            <a:spLocks noGrp="1"/>
          </p:cNvSpPr>
          <p:nvPr>
            <p:custDataLst>
              <p:tags r:id="rId19"/>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57D1FAB-6CD7-49A3-B6E4-072E6475572F}" type="datetime'''''''2''''''''''''''''00''''0'''''''''''''''''">
              <a:rPr lang="ja-JP" altLang="en-US" sz="1000" b="0"/>
              <a:pPr algn="ctr">
                <a:spcBef>
                  <a:spcPct val="0"/>
                </a:spcBef>
                <a:spcAft>
                  <a:spcPct val="0"/>
                </a:spcAft>
              </a:pPr>
              <a:t>2000</a:t>
            </a:fld>
            <a:endParaRPr kumimoji="0" lang="ja-JP" altLang="en-US" sz="1000" b="0" dirty="0">
              <a:sym typeface="+mn-lt"/>
            </a:endParaRPr>
          </a:p>
        </p:txBody>
      </p:sp>
      <p:sp useBgFill="1">
        <p:nvSpPr>
          <p:cNvPr id="100" name="テキスト プレースホルダ 9">
            <a:extLst>
              <a:ext uri="{FF2B5EF4-FFF2-40B4-BE49-F238E27FC236}">
                <a16:creationId xmlns:a16="http://schemas.microsoft.com/office/drawing/2014/main" id="{B77704B6-0435-4875-8878-9B7D37ED67AF}"/>
              </a:ext>
            </a:extLst>
          </p:cNvPr>
          <p:cNvSpPr>
            <a:spLocks noGrp="1"/>
          </p:cNvSpPr>
          <p:nvPr>
            <p:custDataLst>
              <p:tags r:id="rId20"/>
            </p:custDataLst>
          </p:nvPr>
        </p:nvSpPr>
        <p:spPr bwMode="gray">
          <a:xfrm>
            <a:off x="4821238" y="2530475"/>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FDD433B-3B9C-425E-847E-7186A6C8C682}" type="datetime'''''''2''''''''''''''''''''''''8''''''''''''''''''4'''''''">
              <a:rPr lang="en-US" altLang="en-US" sz="1000" smtClean="0">
                <a:effectLst/>
                <a:sym typeface="+mn-lt"/>
              </a:rPr>
              <a:pPr marL="0" indent="0" algn="ctr">
                <a:spcBef>
                  <a:spcPct val="0"/>
                </a:spcBef>
                <a:buNone/>
              </a:pPr>
              <a:t>284</a:t>
            </a:fld>
            <a:endParaRPr lang="ja-JP" altLang="en-US" sz="1000" dirty="0">
              <a:sym typeface="+mn-lt"/>
            </a:endParaRPr>
          </a:p>
        </p:txBody>
      </p:sp>
      <p:sp>
        <p:nvSpPr>
          <p:cNvPr id="37" name="Text Placeholder 12"/>
          <p:cNvSpPr>
            <a:spLocks noGrp="1"/>
          </p:cNvSpPr>
          <p:nvPr>
            <p:custDataLst>
              <p:tags r:id="rId21"/>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18DD295-7783-4CD0-B68F-BEBEBB340394}" type="datetime'''''''''1''''''1'''''''''''''''''">
              <a:rPr lang="ja-JP" altLang="en-US" sz="1000" b="0"/>
              <a:pPr algn="ctr">
                <a:spcBef>
                  <a:spcPct val="0"/>
                </a:spcBef>
                <a:spcAft>
                  <a:spcPct val="0"/>
                </a:spcAft>
              </a:pPr>
              <a:t>11</a:t>
            </a:fld>
            <a:endParaRPr kumimoji="0" lang="ja-JP" altLang="en-US" sz="1000" b="0" dirty="0">
              <a:sym typeface="+mn-lt"/>
            </a:endParaRPr>
          </a:p>
        </p:txBody>
      </p:sp>
      <p:sp>
        <p:nvSpPr>
          <p:cNvPr id="27" name="Text Placeholder 12"/>
          <p:cNvSpPr>
            <a:spLocks noGrp="1"/>
          </p:cNvSpPr>
          <p:nvPr>
            <p:custDataLst>
              <p:tags r:id="rId22"/>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E59A78-71EE-444C-BA1B-1071F6327E9D}" type="datetime'''''''0''''''''''''''''''''''''''''''''1'''''">
              <a:rPr lang="ja-JP" altLang="en-US" sz="1000" b="0"/>
              <a:pPr algn="ctr">
                <a:spcBef>
                  <a:spcPct val="0"/>
                </a:spcBef>
                <a:spcAft>
                  <a:spcPct val="0"/>
                </a:spcAft>
              </a:pPr>
              <a:t>01</a:t>
            </a:fld>
            <a:endParaRPr kumimoji="0" lang="ja-JP" altLang="en-US" sz="1000" b="0" dirty="0">
              <a:sym typeface="+mn-lt"/>
            </a:endParaRPr>
          </a:p>
        </p:txBody>
      </p:sp>
      <p:sp>
        <p:nvSpPr>
          <p:cNvPr id="39" name="Text Placeholder 12"/>
          <p:cNvSpPr>
            <a:spLocks noGrp="1"/>
          </p:cNvSpPr>
          <p:nvPr>
            <p:custDataLst>
              <p:tags r:id="rId23"/>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50507E-391E-4C64-B6F9-FF72E9BB0259}" type="datetime'''''1''''''''''''''''''''''3'''''''''''''''''">
              <a:rPr lang="ja-JP" altLang="en-US" sz="1000" b="0"/>
              <a:pPr algn="ctr">
                <a:spcBef>
                  <a:spcPct val="0"/>
                </a:spcBef>
                <a:spcAft>
                  <a:spcPct val="0"/>
                </a:spcAft>
              </a:pPr>
              <a:t>13</a:t>
            </a:fld>
            <a:endParaRPr kumimoji="0" lang="ja-JP" altLang="en-US" sz="1000" b="0" dirty="0">
              <a:sym typeface="+mn-lt"/>
            </a:endParaRPr>
          </a:p>
        </p:txBody>
      </p:sp>
      <p:sp>
        <p:nvSpPr>
          <p:cNvPr id="34" name="Text Placeholder 12"/>
          <p:cNvSpPr>
            <a:spLocks noGrp="1"/>
          </p:cNvSpPr>
          <p:nvPr>
            <p:custDataLst>
              <p:tags r:id="rId24"/>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0F95C94-8CF6-4824-A77B-97D531979910}" type="datetime'0''''''''''''''''''''''''''''''''''''8'''''''''''''''">
              <a:rPr lang="ja-JP" altLang="en-US" sz="1000" b="0"/>
              <a:pPr algn="ctr">
                <a:spcBef>
                  <a:spcPct val="0"/>
                </a:spcBef>
                <a:spcAft>
                  <a:spcPct val="0"/>
                </a:spcAft>
              </a:pPr>
              <a:t>08</a:t>
            </a:fld>
            <a:endParaRPr kumimoji="0" lang="ja-JP" altLang="en-US" sz="1000" b="0" dirty="0">
              <a:sym typeface="+mn-lt"/>
            </a:endParaRPr>
          </a:p>
        </p:txBody>
      </p:sp>
      <p:sp>
        <p:nvSpPr>
          <p:cNvPr id="31" name="Text Placeholder 12"/>
          <p:cNvSpPr>
            <a:spLocks noGrp="1"/>
          </p:cNvSpPr>
          <p:nvPr>
            <p:custDataLst>
              <p:tags r:id="rId2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EE42F83-4A3C-4C33-949C-8C95AFFC46F0}" type="datetime'''''''''''0''''5'''''''''''''''''">
              <a:rPr lang="ja-JP" altLang="en-US" sz="1000" b="0"/>
              <a:pPr algn="ctr">
                <a:spcBef>
                  <a:spcPct val="0"/>
                </a:spcBef>
                <a:spcAft>
                  <a:spcPct val="0"/>
                </a:spcAft>
              </a:pPr>
              <a:t>05</a:t>
            </a:fld>
            <a:endParaRPr kumimoji="0" lang="ja-JP" altLang="en-US" sz="1000" b="0" dirty="0">
              <a:sym typeface="+mn-lt"/>
            </a:endParaRPr>
          </a:p>
        </p:txBody>
      </p:sp>
      <p:sp useBgFill="1">
        <p:nvSpPr>
          <p:cNvPr id="101" name="テキスト プレースホルダ 9">
            <a:extLst>
              <a:ext uri="{FF2B5EF4-FFF2-40B4-BE49-F238E27FC236}">
                <a16:creationId xmlns:a16="http://schemas.microsoft.com/office/drawing/2014/main" id="{D2FEDC99-B0C3-4FCF-B231-C17089B19631}"/>
              </a:ext>
            </a:extLst>
          </p:cNvPr>
          <p:cNvSpPr>
            <a:spLocks noGrp="1"/>
          </p:cNvSpPr>
          <p:nvPr>
            <p:custDataLst>
              <p:tags r:id="rId26"/>
            </p:custDataLst>
          </p:nvPr>
        </p:nvSpPr>
        <p:spPr bwMode="gray">
          <a:xfrm>
            <a:off x="5462588" y="2540000"/>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05A7E1-CE60-41B9-9C08-AA4BDFD16AB2}" type="datetime'''3''''''''''''''''''0''''''6'">
              <a:rPr lang="en-US" altLang="en-US" sz="1000" smtClean="0">
                <a:effectLst/>
                <a:sym typeface="+mn-lt"/>
              </a:rPr>
              <a:pPr marL="0" indent="0" algn="ctr">
                <a:spcBef>
                  <a:spcPct val="0"/>
                </a:spcBef>
                <a:buNone/>
              </a:pPr>
              <a:t>306</a:t>
            </a:fld>
            <a:endParaRPr lang="ja-JP" altLang="en-US" sz="1000" dirty="0">
              <a:sym typeface="+mn-lt"/>
            </a:endParaRPr>
          </a:p>
        </p:txBody>
      </p:sp>
      <p:sp>
        <p:nvSpPr>
          <p:cNvPr id="83" name="Text Placeholder 12"/>
          <p:cNvSpPr>
            <a:spLocks noGrp="1"/>
          </p:cNvSpPr>
          <p:nvPr>
            <p:custDataLst>
              <p:tags r:id="rId27"/>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0152B8-EBD8-4B73-BB55-A0D26378150C}" type="datetime'1''''''''7'''''''''''''''''''''''''''''''''''''''''''''''''''">
              <a:rPr lang="en-US" altLang="en-US" sz="1000" b="0" smtClean="0"/>
              <a:pPr algn="ctr">
                <a:spcBef>
                  <a:spcPct val="0"/>
                </a:spcBef>
                <a:spcAft>
                  <a:spcPct val="0"/>
                </a:spcAft>
              </a:pPr>
              <a:t>17</a:t>
            </a:fld>
            <a:endParaRPr kumimoji="0" lang="ja-JP" altLang="en-US" sz="1000" b="0" dirty="0">
              <a:sym typeface="+mn-lt"/>
            </a:endParaRPr>
          </a:p>
        </p:txBody>
      </p:sp>
      <p:sp>
        <p:nvSpPr>
          <p:cNvPr id="38" name="Text Placeholder 12"/>
          <p:cNvSpPr>
            <a:spLocks noGrp="1"/>
          </p:cNvSpPr>
          <p:nvPr>
            <p:custDataLst>
              <p:tags r:id="rId28"/>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8D2A3B0-2CCC-4E7B-AB3E-EAF745271A9F}" type="datetime'''''''''''''''''1''''''''''2'''''''''''''''''''''''''''">
              <a:rPr lang="ja-JP" altLang="en-US" sz="1000" b="0"/>
              <a:pPr algn="ctr">
                <a:spcBef>
                  <a:spcPct val="0"/>
                </a:spcBef>
                <a:spcAft>
                  <a:spcPct val="0"/>
                </a:spcAft>
              </a:pPr>
              <a:t>12</a:t>
            </a:fld>
            <a:endParaRPr kumimoji="0" lang="ja-JP" altLang="en-US" sz="1000" b="0" dirty="0">
              <a:sym typeface="+mn-lt"/>
            </a:endParaRPr>
          </a:p>
        </p:txBody>
      </p:sp>
      <p:sp>
        <p:nvSpPr>
          <p:cNvPr id="33" name="Text Placeholder 12"/>
          <p:cNvSpPr>
            <a:spLocks noGrp="1"/>
          </p:cNvSpPr>
          <p:nvPr>
            <p:custDataLst>
              <p:tags r:id="rId29"/>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0F25E8D-F34D-408F-845A-B834E399DFA4}" type="datetime'''''''''''''''''0''''''''''''''''''''''''''7'''''''''''''''">
              <a:rPr lang="ja-JP" altLang="en-US" sz="1000" b="0"/>
              <a:pPr algn="ctr">
                <a:spcBef>
                  <a:spcPct val="0"/>
                </a:spcBef>
                <a:spcAft>
                  <a:spcPct val="0"/>
                </a:spcAft>
              </a:pPr>
              <a:t>07</a:t>
            </a:fld>
            <a:endParaRPr kumimoji="0" lang="ja-JP" altLang="en-US" sz="1000" b="0" dirty="0">
              <a:sym typeface="+mn-lt"/>
            </a:endParaRPr>
          </a:p>
        </p:txBody>
      </p:sp>
      <p:sp>
        <p:nvSpPr>
          <p:cNvPr id="40" name="Text Placeholder 12"/>
          <p:cNvSpPr>
            <a:spLocks noGrp="1"/>
          </p:cNvSpPr>
          <p:nvPr>
            <p:custDataLst>
              <p:tags r:id="rId30"/>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4380FE1-1935-4611-8C66-E103BB7984F9}" type="datetime'''''1''''''''''''''''''''''''''''4'''''''''''''">
              <a:rPr lang="ja-JP" altLang="en-US" sz="1000" b="0"/>
              <a:pPr algn="ctr">
                <a:spcBef>
                  <a:spcPct val="0"/>
                </a:spcBef>
                <a:spcAft>
                  <a:spcPct val="0"/>
                </a:spcAft>
              </a:pPr>
              <a:t>14</a:t>
            </a:fld>
            <a:endParaRPr kumimoji="0" lang="ja-JP" altLang="en-US" sz="1000" b="0" dirty="0">
              <a:sym typeface="+mn-lt"/>
            </a:endParaRPr>
          </a:p>
        </p:txBody>
      </p:sp>
      <p:sp>
        <p:nvSpPr>
          <p:cNvPr id="41" name="Text Placeholder 12"/>
          <p:cNvSpPr>
            <a:spLocks noGrp="1"/>
          </p:cNvSpPr>
          <p:nvPr>
            <p:custDataLst>
              <p:tags r:id="rId31"/>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B9B59EC-1DF0-45A2-B6ED-E52C9F111144}" type="datetime'1''''''''''''''''''''''''''''''''''''''''5'''''''''''''">
              <a:rPr lang="ja-JP" altLang="en-US" sz="1000" b="0"/>
              <a:pPr algn="ctr">
                <a:spcBef>
                  <a:spcPct val="0"/>
                </a:spcBef>
                <a:spcAft>
                  <a:spcPct val="0"/>
                </a:spcAft>
              </a:pPr>
              <a:t>15</a:t>
            </a:fld>
            <a:endParaRPr kumimoji="0" lang="ja-JP" altLang="en-US" sz="1000" b="0" dirty="0">
              <a:sym typeface="+mn-lt"/>
            </a:endParaRPr>
          </a:p>
        </p:txBody>
      </p:sp>
      <p:sp>
        <p:nvSpPr>
          <p:cNvPr id="80" name="Text Placeholder 12"/>
          <p:cNvSpPr>
            <a:spLocks noGrp="1"/>
          </p:cNvSpPr>
          <p:nvPr>
            <p:custDataLst>
              <p:tags r:id="rId32"/>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F8246BA-6AE9-41B6-8302-875B89AA43A0}" type="datetime'''''''''1''''''''''''''''''''''''''6'''''''''''''''''''''''">
              <a:rPr lang="ja-JP" altLang="en-US" sz="1000" b="0" smtClean="0"/>
              <a:pPr algn="ctr">
                <a:spcBef>
                  <a:spcPct val="0"/>
                </a:spcBef>
                <a:spcAft>
                  <a:spcPct val="0"/>
                </a:spcAft>
              </a:pPr>
              <a:t>16</a:t>
            </a:fld>
            <a:endParaRPr kumimoji="0" lang="ja-JP" altLang="en-US" sz="1000" b="0" dirty="0">
              <a:sym typeface="+mn-lt"/>
            </a:endParaRPr>
          </a:p>
        </p:txBody>
      </p:sp>
      <p:sp useBgFill="1">
        <p:nvSpPr>
          <p:cNvPr id="121" name="テキスト プレースホルダ 9">
            <a:extLst>
              <a:ext uri="{FF2B5EF4-FFF2-40B4-BE49-F238E27FC236}">
                <a16:creationId xmlns:a16="http://schemas.microsoft.com/office/drawing/2014/main" id="{7A5F8745-6B1A-40C7-BAD0-E913D6901B40}"/>
              </a:ext>
            </a:extLst>
          </p:cNvPr>
          <p:cNvSpPr>
            <a:spLocks noGrp="1"/>
          </p:cNvSpPr>
          <p:nvPr>
            <p:custDataLst>
              <p:tags r:id="rId33"/>
            </p:custDataLst>
          </p:nvPr>
        </p:nvSpPr>
        <p:spPr bwMode="gray">
          <a:xfrm>
            <a:off x="3713163" y="27590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E874AF-B813-48C0-B4A2-83F0E12576F0}" type="datetime'''''''''''''''''''''''''''1''.''''''''''''''''''4'">
              <a:rPr lang="en-US" altLang="en-US" sz="1000" smtClean="0">
                <a:effectLst/>
              </a:rPr>
              <a:pPr/>
              <a:t>1.4</a:t>
            </a:fld>
            <a:endParaRPr lang="ja-JP" altLang="en-US" sz="1000" dirty="0">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4"/>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BF9202-85C1-497C-8D30-E4B71FC76F49}" type="datetime'''1''''''''''''''''''''''''''''8'''''''''''''''''''''''''">
              <a:rPr kumimoji="0" lang="en-US" altLang="en-US" sz="1000" b="0" smtClean="0"/>
              <a:pPr/>
              <a:t>18</a:t>
            </a:fld>
            <a:endParaRPr kumimoji="0" lang="ja-JP" altLang="en-US" sz="1000" b="0" dirty="0">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35"/>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A7A7578-FACE-4CB3-9133-D20A8E7FA107}" type="datetime'''''''''''''''''''''''1''''''''''''''''9'''">
              <a:rPr kumimoji="0" lang="en-US" altLang="en-US" sz="1000" b="0" smtClean="0"/>
              <a:pPr/>
              <a:t>19</a:t>
            </a:fld>
            <a:endParaRPr kumimoji="0" lang="ja-JP" altLang="en-US" sz="1000" b="0" dirty="0">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6"/>
            </p:custDataLst>
          </p:nvPr>
        </p:nvSpPr>
        <p:spPr bwMode="auto">
          <a:xfrm>
            <a:off x="75247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CEC5CFF-E2A9-49AF-80A7-FD30C88FA601}" type="datetime'''2''''''''''0''''''2''''''''''''''''''''''''''''1'''''''''''">
              <a:rPr kumimoji="0" lang="en-US" altLang="en-US" sz="1000" b="0" smtClean="0"/>
              <a:pPr/>
              <a:t>2021</a:t>
            </a:fld>
            <a:endParaRPr kumimoji="0" lang="ja-JP" altLang="en-US" sz="1000" b="0" dirty="0">
              <a:sym typeface="+mn-lt"/>
            </a:endParaRPr>
          </a:p>
        </p:txBody>
      </p:sp>
      <p:sp useBgFill="1">
        <p:nvSpPr>
          <p:cNvPr id="103" name="テキスト プレースホルダ 9">
            <a:extLst>
              <a:ext uri="{FF2B5EF4-FFF2-40B4-BE49-F238E27FC236}">
                <a16:creationId xmlns:a16="http://schemas.microsoft.com/office/drawing/2014/main" id="{75B2C12D-24E1-421D-8D8D-804BAF866885}"/>
              </a:ext>
            </a:extLst>
          </p:cNvPr>
          <p:cNvSpPr>
            <a:spLocks noGrp="1"/>
          </p:cNvSpPr>
          <p:nvPr>
            <p:custDataLst>
              <p:tags r:id="rId37"/>
            </p:custDataLst>
          </p:nvPr>
        </p:nvSpPr>
        <p:spPr bwMode="gray">
          <a:xfrm>
            <a:off x="7567613" y="24320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FE1A0D0-7584-4967-B45E-781F084CCD67}" type="datetime'''''''''''''''''''5''''''''''''''.''''''''''''''''''''''7'''''">
              <a:rPr lang="en-US" altLang="en-US" sz="1000" smtClean="0">
                <a:effectLst/>
                <a:sym typeface="+mn-lt"/>
              </a:rPr>
              <a:pPr marL="0" indent="0" algn="ctr">
                <a:spcBef>
                  <a:spcPct val="0"/>
                </a:spcBef>
                <a:buNone/>
              </a:pPr>
              <a:t>5.7</a:t>
            </a:fld>
            <a:endParaRPr lang="ja-JP" altLang="en-US" sz="1000" dirty="0">
              <a:sym typeface="+mn-lt"/>
            </a:endParaRPr>
          </a:p>
        </p:txBody>
      </p:sp>
      <p:sp>
        <p:nvSpPr>
          <p:cNvPr id="35" name="Text Placeholder 12"/>
          <p:cNvSpPr>
            <a:spLocks noGrp="1"/>
          </p:cNvSpPr>
          <p:nvPr>
            <p:custDataLst>
              <p:tags r:id="rId38"/>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A61B9E3-2CE9-4E6A-95AA-A64E3F97018E}" type="datetime'''''''0''''''9'''''''''''''''''''''''''''''''''''''''''''''">
              <a:rPr lang="ja-JP" altLang="en-US" sz="1000" b="0"/>
              <a:pPr algn="ctr">
                <a:spcBef>
                  <a:spcPct val="0"/>
                </a:spcBef>
                <a:spcAft>
                  <a:spcPct val="0"/>
                </a:spcAft>
              </a:pPr>
              <a:t>09</a:t>
            </a:fld>
            <a:endParaRPr kumimoji="0" lang="ja-JP" altLang="en-US" sz="1000" b="0" dirty="0">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9"/>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47B10BE-1B9E-4C9E-8731-5A5D97D229C2}" type="datetime'''''''''''''''''''''''''''2''''''''0'''''''">
              <a:rPr kumimoji="0" lang="en-US" altLang="en-US" sz="1000" b="0" smtClean="0"/>
              <a:pPr/>
              <a:t>20</a:t>
            </a:fld>
            <a:endParaRPr kumimoji="0" lang="ja-JP" altLang="en-US" sz="1000" b="0" dirty="0">
              <a:sym typeface="+mn-lt"/>
            </a:endParaRPr>
          </a:p>
        </p:txBody>
      </p:sp>
      <p:sp>
        <p:nvSpPr>
          <p:cNvPr id="32" name="Text Placeholder 12"/>
          <p:cNvSpPr>
            <a:spLocks noGrp="1"/>
          </p:cNvSpPr>
          <p:nvPr>
            <p:custDataLst>
              <p:tags r:id="rId40"/>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AF145C9-0490-42F9-A25F-225595C1ED6A}" type="datetime'''''''''''0''''''''''''''''''6'''''">
              <a:rPr lang="ja-JP" altLang="en-US" sz="1000" b="0"/>
              <a:pPr algn="ctr">
                <a:spcBef>
                  <a:spcPct val="0"/>
                </a:spcBef>
                <a:spcAft>
                  <a:spcPct val="0"/>
                </a:spcAft>
              </a:pPr>
              <a:t>06</a:t>
            </a:fld>
            <a:endParaRPr kumimoji="0" lang="ja-JP" altLang="en-US" sz="1000" b="0" dirty="0">
              <a:sym typeface="+mn-lt"/>
            </a:endParaRPr>
          </a:p>
        </p:txBody>
      </p:sp>
      <p:graphicFrame>
        <p:nvGraphicFramePr>
          <p:cNvPr id="110" name="Chart 109">
            <a:extLst>
              <a:ext uri="{FF2B5EF4-FFF2-40B4-BE49-F238E27FC236}">
                <a16:creationId xmlns:a16="http://schemas.microsoft.com/office/drawing/2014/main" id="{1382838A-8859-473B-A0DE-12BDFC331C57}"/>
              </a:ext>
            </a:extLst>
          </p:cNvPr>
          <p:cNvGraphicFramePr/>
          <p:nvPr>
            <p:custDataLst>
              <p:tags r:id="rId41"/>
            </p:custData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74"/>
          </a:graphicData>
        </a:graphic>
      </p:graphicFrame>
      <p:sp>
        <p:nvSpPr>
          <p:cNvPr id="65" name="Text Placeholder 12"/>
          <p:cNvSpPr>
            <a:spLocks noGrp="1"/>
          </p:cNvSpPr>
          <p:nvPr>
            <p:custDataLst>
              <p:tags r:id="rId42"/>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37389C2-5F5A-480F-8913-6D0F7E15B479}" type="datetime'''''''''''''''''''''''''''''''''''''''''0''''''1'">
              <a:rPr lang="ja-JP" altLang="en-US" sz="1000" b="0"/>
              <a:pPr algn="ctr">
                <a:spcBef>
                  <a:spcPct val="0"/>
                </a:spcBef>
                <a:spcAft>
                  <a:spcPct val="0"/>
                </a:spcAft>
              </a:pPr>
              <a:t>01</a:t>
            </a:fld>
            <a:endParaRPr kumimoji="0" lang="ja-JP" altLang="en-US" sz="1000" b="0" dirty="0">
              <a:sym typeface="+mn-lt"/>
            </a:endParaRPr>
          </a:p>
        </p:txBody>
      </p:sp>
      <p:sp>
        <p:nvSpPr>
          <p:cNvPr id="69" name="Text Placeholder 12"/>
          <p:cNvSpPr>
            <a:spLocks noGrp="1"/>
          </p:cNvSpPr>
          <p:nvPr>
            <p:custDataLst>
              <p:tags r:id="rId43"/>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5B8B526-E51C-4EE1-B859-B784D83B34AE}" type="datetime'''''''''''''''''''''''''''''''''''''05'''''''''''''''">
              <a:rPr lang="ja-JP" altLang="en-US" sz="1000" b="0"/>
              <a:pPr algn="ctr">
                <a:spcBef>
                  <a:spcPct val="0"/>
                </a:spcBef>
                <a:spcAft>
                  <a:spcPct val="0"/>
                </a:spcAft>
              </a:pPr>
              <a:t>05</a:t>
            </a:fld>
            <a:endParaRPr kumimoji="0" lang="ja-JP" altLang="en-US" sz="1000" b="0" dirty="0">
              <a:sym typeface="+mn-lt"/>
            </a:endParaRPr>
          </a:p>
        </p:txBody>
      </p:sp>
      <p:sp>
        <p:nvSpPr>
          <p:cNvPr id="64" name="Text Placeholder 12"/>
          <p:cNvSpPr>
            <a:spLocks noGrp="1"/>
          </p:cNvSpPr>
          <p:nvPr>
            <p:custDataLst>
              <p:tags r:id="rId44"/>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84B9863-92CB-4E7F-A5CC-D490F8CA5D59}" type="datetime'''2''''''''''''''''0''''0''''''''''''''''''''''''''''''''0'''">
              <a:rPr lang="ja-JP" altLang="en-US" sz="1000" b="0"/>
              <a:pPr algn="ctr">
                <a:spcBef>
                  <a:spcPct val="0"/>
                </a:spcBef>
                <a:spcAft>
                  <a:spcPct val="0"/>
                </a:spcAft>
              </a:pPr>
              <a:t>2000</a:t>
            </a:fld>
            <a:endParaRPr kumimoji="0" lang="ja-JP" altLang="en-US" sz="1000" b="0" dirty="0">
              <a:sym typeface="+mn-lt"/>
            </a:endParaRPr>
          </a:p>
        </p:txBody>
      </p:sp>
      <p:sp>
        <p:nvSpPr>
          <p:cNvPr id="63" name="Text Placeholder 12"/>
          <p:cNvSpPr>
            <a:spLocks noGrp="1"/>
          </p:cNvSpPr>
          <p:nvPr>
            <p:custDataLst>
              <p:tags r:id="rId45"/>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r>
              <a:rPr kumimoji="0" lang="en-US" altLang="ja-JP" sz="1000" b="0" dirty="0">
                <a:sym typeface="+mn-lt"/>
              </a:rPr>
              <a:t>US$</a:t>
            </a:r>
            <a:r>
              <a:rPr kumimoji="0" lang="ja-JP" altLang="en-US" sz="1000" b="0" dirty="0">
                <a:sym typeface="+mn-lt"/>
              </a:rPr>
              <a:t>）</a:t>
            </a:r>
          </a:p>
        </p:txBody>
      </p:sp>
      <p:sp>
        <p:nvSpPr>
          <p:cNvPr id="66" name="Text Placeholder 12"/>
          <p:cNvSpPr>
            <a:spLocks noGrp="1"/>
          </p:cNvSpPr>
          <p:nvPr>
            <p:custDataLst>
              <p:tags r:id="rId46"/>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6774A7E-EE78-42F3-A63C-8FED0DAE6E00}" type="datetime'''''''''''''''''0''''''''''''''''''''''''''''''''''''2'''">
              <a:rPr lang="ja-JP" altLang="en-US" sz="1000" b="0"/>
              <a:pPr algn="ctr">
                <a:spcBef>
                  <a:spcPct val="0"/>
                </a:spcBef>
                <a:spcAft>
                  <a:spcPct val="0"/>
                </a:spcAft>
              </a:pPr>
              <a:t>02</a:t>
            </a:fld>
            <a:endParaRPr kumimoji="0" lang="ja-JP" altLang="en-US" sz="1000" b="0" dirty="0">
              <a:sym typeface="+mn-lt"/>
            </a:endParaRPr>
          </a:p>
        </p:txBody>
      </p:sp>
      <p:sp>
        <p:nvSpPr>
          <p:cNvPr id="68" name="Text Placeholder 12"/>
          <p:cNvSpPr>
            <a:spLocks noGrp="1"/>
          </p:cNvSpPr>
          <p:nvPr>
            <p:custDataLst>
              <p:tags r:id="rId47"/>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061DC8-6FD5-473E-AD3C-5C7FBE78207B}" type="datetime'''''''''''''''0''''''''''4'''''''''''''''">
              <a:rPr lang="ja-JP" altLang="en-US" sz="1000" b="0"/>
              <a:pPr algn="ctr">
                <a:spcBef>
                  <a:spcPct val="0"/>
                </a:spcBef>
                <a:spcAft>
                  <a:spcPct val="0"/>
                </a:spcAft>
              </a:pPr>
              <a:t>04</a:t>
            </a:fld>
            <a:endParaRPr kumimoji="0" lang="ja-JP" altLang="en-US" sz="1000" b="0" dirty="0">
              <a:sym typeface="+mn-lt"/>
            </a:endParaRPr>
          </a:p>
        </p:txBody>
      </p:sp>
      <p:sp>
        <p:nvSpPr>
          <p:cNvPr id="67" name="Text Placeholder 12"/>
          <p:cNvSpPr>
            <a:spLocks noGrp="1"/>
          </p:cNvSpPr>
          <p:nvPr>
            <p:custDataLst>
              <p:tags r:id="rId48"/>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6D4C44-3323-4E9C-9EC3-0820FD7CBD22}" type="datetime'''''''0''''''''''3'''''''''''''''''''''''''''''''''''''">
              <a:rPr lang="ja-JP" altLang="en-US" sz="1000" b="0"/>
              <a:pPr algn="ctr">
                <a:spcBef>
                  <a:spcPct val="0"/>
                </a:spcBef>
                <a:spcAft>
                  <a:spcPct val="0"/>
                </a:spcAft>
              </a:pPr>
              <a:t>03</a:t>
            </a:fld>
            <a:endParaRPr kumimoji="0" lang="ja-JP" altLang="en-US" sz="1000" b="0" dirty="0">
              <a:sym typeface="+mn-lt"/>
            </a:endParaRPr>
          </a:p>
        </p:txBody>
      </p:sp>
      <p:sp>
        <p:nvSpPr>
          <p:cNvPr id="70" name="Text Placeholder 12"/>
          <p:cNvSpPr>
            <a:spLocks noGrp="1"/>
          </p:cNvSpPr>
          <p:nvPr>
            <p:custDataLst>
              <p:tags r:id="rId49"/>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1D352DD-DF2E-4B25-A5C8-C1F15C9270BB}" type="datetime'''''''''''''''''''''''''''''''''''''''''''''0''''6'">
              <a:rPr lang="ja-JP" altLang="en-US" sz="1000" b="0"/>
              <a:pPr algn="ctr">
                <a:spcBef>
                  <a:spcPct val="0"/>
                </a:spcBef>
                <a:spcAft>
                  <a:spcPct val="0"/>
                </a:spcAft>
              </a:pPr>
              <a:t>06</a:t>
            </a:fld>
            <a:endParaRPr kumimoji="0" lang="ja-JP" altLang="en-US" sz="1000" b="0" dirty="0">
              <a:sym typeface="+mn-lt"/>
            </a:endParaRPr>
          </a:p>
        </p:txBody>
      </p:sp>
      <p:sp>
        <p:nvSpPr>
          <p:cNvPr id="71" name="Text Placeholder 12"/>
          <p:cNvSpPr>
            <a:spLocks noGrp="1"/>
          </p:cNvSpPr>
          <p:nvPr>
            <p:custDataLst>
              <p:tags r:id="rId50"/>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C78E3E8-7102-42BF-B0BC-FA1E5CB5949D}" type="datetime'''''''''''''''''0''''''''''''''''''''''7'">
              <a:rPr lang="ja-JP" altLang="en-US" sz="1000" b="0"/>
              <a:pPr algn="ctr">
                <a:spcBef>
                  <a:spcPct val="0"/>
                </a:spcBef>
                <a:spcAft>
                  <a:spcPct val="0"/>
                </a:spcAft>
              </a:pPr>
              <a:t>07</a:t>
            </a:fld>
            <a:endParaRPr kumimoji="0" lang="ja-JP" altLang="en-US" sz="1000" b="0" dirty="0">
              <a:sym typeface="+mn-lt"/>
            </a:endParaRPr>
          </a:p>
        </p:txBody>
      </p:sp>
      <p:sp>
        <p:nvSpPr>
          <p:cNvPr id="72" name="Text Placeholder 12"/>
          <p:cNvSpPr>
            <a:spLocks noGrp="1"/>
          </p:cNvSpPr>
          <p:nvPr>
            <p:custDataLst>
              <p:tags r:id="rId51"/>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04DF5EB-60E2-425F-887F-5A7A4E1F7368}" type="datetime'''''''''''''''0''''''''''''8'">
              <a:rPr lang="ja-JP" altLang="en-US" sz="1000" b="0"/>
              <a:pPr algn="ctr">
                <a:spcBef>
                  <a:spcPct val="0"/>
                </a:spcBef>
                <a:spcAft>
                  <a:spcPct val="0"/>
                </a:spcAft>
              </a:pPr>
              <a:t>08</a:t>
            </a:fld>
            <a:endParaRPr kumimoji="0" lang="ja-JP" altLang="en-US" sz="1000" b="0" dirty="0">
              <a:sym typeface="+mn-lt"/>
            </a:endParaRPr>
          </a:p>
        </p:txBody>
      </p:sp>
      <p:sp>
        <p:nvSpPr>
          <p:cNvPr id="73" name="Text Placeholder 12"/>
          <p:cNvSpPr>
            <a:spLocks noGrp="1"/>
          </p:cNvSpPr>
          <p:nvPr>
            <p:custDataLst>
              <p:tags r:id="rId52"/>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8001A92-9F3B-4E1A-AE6B-609B86E40DBC}" type="datetime'''''''''''''''''''''''''''''''''''''''0''9'''''''''''''''''''">
              <a:rPr lang="ja-JP" altLang="en-US" sz="1000" b="0"/>
              <a:pPr algn="ctr">
                <a:spcBef>
                  <a:spcPct val="0"/>
                </a:spcBef>
                <a:spcAft>
                  <a:spcPct val="0"/>
                </a:spcAft>
              </a:pPr>
              <a:t>09</a:t>
            </a:fld>
            <a:endParaRPr kumimoji="0" lang="ja-JP" altLang="en-US" sz="1000" b="0" dirty="0">
              <a:sym typeface="+mn-lt"/>
            </a:endParaRPr>
          </a:p>
        </p:txBody>
      </p:sp>
      <p:sp>
        <p:nvSpPr>
          <p:cNvPr id="74" name="Text Placeholder 12"/>
          <p:cNvSpPr>
            <a:spLocks noGrp="1"/>
          </p:cNvSpPr>
          <p:nvPr>
            <p:custDataLst>
              <p:tags r:id="rId53"/>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2C19DD4-A886-4CD4-A276-45F6AEBA937D}" type="datetime'''''''''''''1''''''''''''''''0'''''''''''">
              <a:rPr lang="ja-JP" altLang="en-US" sz="1000" b="0"/>
              <a:pPr algn="ctr">
                <a:spcBef>
                  <a:spcPct val="0"/>
                </a:spcBef>
                <a:spcAft>
                  <a:spcPct val="0"/>
                </a:spcAft>
              </a:pPr>
              <a:t>10</a:t>
            </a:fld>
            <a:endParaRPr kumimoji="0" lang="ja-JP" altLang="en-US" sz="1000" b="0" dirty="0">
              <a:sym typeface="+mn-lt"/>
            </a:endParaRPr>
          </a:p>
        </p:txBody>
      </p:sp>
      <p:sp>
        <p:nvSpPr>
          <p:cNvPr id="75" name="Text Placeholder 12"/>
          <p:cNvSpPr>
            <a:spLocks noGrp="1"/>
          </p:cNvSpPr>
          <p:nvPr>
            <p:custDataLst>
              <p:tags r:id="rId54"/>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7FD87E4-8858-4291-9F63-BBB50041C8D7}" type="datetime'''''''''''''''''''''''''''1''1'''''">
              <a:rPr lang="ja-JP" altLang="en-US" sz="1000" b="0"/>
              <a:pPr algn="ctr">
                <a:spcBef>
                  <a:spcPct val="0"/>
                </a:spcBef>
                <a:spcAft>
                  <a:spcPct val="0"/>
                </a:spcAft>
              </a:pPr>
              <a:t>11</a:t>
            </a:fld>
            <a:endParaRPr kumimoji="0" lang="ja-JP" altLang="en-US" sz="1000" b="0" dirty="0">
              <a:sym typeface="+mn-lt"/>
            </a:endParaRPr>
          </a:p>
        </p:txBody>
      </p:sp>
      <p:sp>
        <p:nvSpPr>
          <p:cNvPr id="76" name="Text Placeholder 12"/>
          <p:cNvSpPr>
            <a:spLocks noGrp="1"/>
          </p:cNvSpPr>
          <p:nvPr>
            <p:custDataLst>
              <p:tags r:id="rId55"/>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62BFF4-ED1C-4C50-9387-F46F0A7DE98A}" type="datetime'''''''''''''''''''''''''''''''''''1''''''''''2'''''''''''''''">
              <a:rPr lang="ja-JP" altLang="en-US" sz="1000" b="0"/>
              <a:pPr algn="ctr">
                <a:spcBef>
                  <a:spcPct val="0"/>
                </a:spcBef>
                <a:spcAft>
                  <a:spcPct val="0"/>
                </a:spcAft>
              </a:pPr>
              <a:t>12</a:t>
            </a:fld>
            <a:endParaRPr kumimoji="0" lang="ja-JP" altLang="en-US" sz="1000" b="0" dirty="0">
              <a:sym typeface="+mn-lt"/>
            </a:endParaRPr>
          </a:p>
        </p:txBody>
      </p:sp>
      <p:sp>
        <p:nvSpPr>
          <p:cNvPr id="77" name="Text Placeholder 12"/>
          <p:cNvSpPr>
            <a:spLocks noGrp="1"/>
          </p:cNvSpPr>
          <p:nvPr>
            <p:custDataLst>
              <p:tags r:id="rId56"/>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732CAEE-A5DE-4841-94E9-D13FB4264FF9}" type="datetime'''''''''''''1''''''''''''3'''''''''">
              <a:rPr lang="ja-JP" altLang="en-US" sz="1000" b="0"/>
              <a:pPr algn="ctr">
                <a:spcBef>
                  <a:spcPct val="0"/>
                </a:spcBef>
                <a:spcAft>
                  <a:spcPct val="0"/>
                </a:spcAft>
              </a:pPr>
              <a:t>13</a:t>
            </a:fld>
            <a:endParaRPr kumimoji="0" lang="ja-JP" altLang="en-US" sz="1000" b="0" dirty="0">
              <a:sym typeface="+mn-lt"/>
            </a:endParaRPr>
          </a:p>
        </p:txBody>
      </p:sp>
      <p:sp>
        <p:nvSpPr>
          <p:cNvPr id="78" name="Text Placeholder 12"/>
          <p:cNvSpPr>
            <a:spLocks noGrp="1"/>
          </p:cNvSpPr>
          <p:nvPr>
            <p:custDataLst>
              <p:tags r:id="rId57"/>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49559D3-009A-411B-8485-FD47EC7EA168}" type="datetime'''''''''''''''''''''''1''''''''''''4'''''''''''">
              <a:rPr lang="ja-JP" altLang="en-US" sz="1000" b="0"/>
              <a:pPr algn="ctr">
                <a:spcBef>
                  <a:spcPct val="0"/>
                </a:spcBef>
                <a:spcAft>
                  <a:spcPct val="0"/>
                </a:spcAft>
              </a:pPr>
              <a:t>14</a:t>
            </a:fld>
            <a:endParaRPr kumimoji="0" lang="ja-JP" altLang="en-US" sz="1000" b="0" dirty="0">
              <a:sym typeface="+mn-lt"/>
            </a:endParaRPr>
          </a:p>
        </p:txBody>
      </p:sp>
      <p:sp>
        <p:nvSpPr>
          <p:cNvPr id="79" name="Text Placeholder 12"/>
          <p:cNvSpPr>
            <a:spLocks noGrp="1"/>
          </p:cNvSpPr>
          <p:nvPr>
            <p:custDataLst>
              <p:tags r:id="rId58"/>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D2C0248-983B-4CE5-9787-91F38EED57D3}" type="datetime'''''''''''1''''''''''''''''''''''''''5'''''''''''''">
              <a:rPr lang="ja-JP" altLang="en-US" sz="1000" b="0"/>
              <a:pPr algn="ctr">
                <a:spcBef>
                  <a:spcPct val="0"/>
                </a:spcBef>
                <a:spcAft>
                  <a:spcPct val="0"/>
                </a:spcAft>
              </a:pPr>
              <a:t>15</a:t>
            </a:fld>
            <a:endParaRPr kumimoji="0" lang="ja-JP" altLang="en-US" sz="1000" b="0" dirty="0">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59"/>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3815770-0CD2-45C6-B72B-746BC0D0A00B}" type="datetime'''''''''''''''''''''''''''2''''''''''0'''''''''''''''''">
              <a:rPr kumimoji="0" lang="en-US" altLang="en-US" sz="1000" b="0" smtClean="0"/>
              <a:pPr/>
              <a:t>20</a:t>
            </a:fld>
            <a:endParaRPr kumimoji="0" lang="ja-JP" altLang="en-US" sz="1000" b="0" dirty="0">
              <a:sym typeface="+mn-lt"/>
            </a:endParaRPr>
          </a:p>
        </p:txBody>
      </p:sp>
      <p:sp>
        <p:nvSpPr>
          <p:cNvPr id="112" name="Text Placeholder 12"/>
          <p:cNvSpPr>
            <a:spLocks noGrp="1"/>
          </p:cNvSpPr>
          <p:nvPr>
            <p:custDataLst>
              <p:tags r:id="rId60"/>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FAC1101-2511-4BA8-9D4D-7A8F3C6FC7F4}" type="datetime'''1''6'''''''''''''''''''''''''''''''''''''''''''''''''''''">
              <a:rPr lang="ja-JP" altLang="en-US" sz="1000" b="0" smtClean="0"/>
              <a:pPr algn="ctr">
                <a:spcBef>
                  <a:spcPct val="0"/>
                </a:spcBef>
                <a:spcAft>
                  <a:spcPct val="0"/>
                </a:spcAft>
              </a:pPr>
              <a:t>16</a:t>
            </a:fld>
            <a:endParaRPr kumimoji="0" lang="ja-JP" altLang="en-US" sz="1000" b="0" dirty="0">
              <a:sym typeface="+mn-lt"/>
            </a:endParaRPr>
          </a:p>
        </p:txBody>
      </p:sp>
      <p:sp>
        <p:nvSpPr>
          <p:cNvPr id="86" name="Text Placeholder 12"/>
          <p:cNvSpPr>
            <a:spLocks noGrp="1"/>
          </p:cNvSpPr>
          <p:nvPr>
            <p:custDataLst>
              <p:tags r:id="rId61"/>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81FBC31-52FC-485A-9C4C-89BEF09D51B8}" type="datetime'''''1''''7'''''''''''''''''''''">
              <a:rPr lang="en-US" altLang="en-US" sz="1000" b="0" smtClean="0"/>
              <a:pPr algn="ctr">
                <a:spcBef>
                  <a:spcPct val="0"/>
                </a:spcBef>
                <a:spcAft>
                  <a:spcPct val="0"/>
                </a:spcAft>
              </a:pPr>
              <a:t>17</a:t>
            </a:fld>
            <a:endParaRPr kumimoji="0" lang="ja-JP" altLang="en-US" sz="1000" b="0" dirty="0">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2"/>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049D9A-6A22-4A73-A082-7EF724D67CFC}" type="datetime'''''''''1''''''''''''''''''''''''''''''''''8'''''''''''''">
              <a:rPr kumimoji="0" lang="en-US" altLang="en-US" sz="1000" b="0" smtClean="0"/>
              <a:pPr/>
              <a:t>18</a:t>
            </a:fld>
            <a:endParaRPr kumimoji="0" lang="ja-JP" altLang="en-US" sz="1000" b="0" dirty="0">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63"/>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72B748C-EE66-45D8-8DF7-1A080960C48D}" type="datetime'''''''''1''''''''''''''''''''9'''''''''''''''''''''''''''''">
              <a:rPr kumimoji="0" lang="en-US" altLang="en-US" sz="1000" b="0" smtClean="0"/>
              <a:pPr/>
              <a:t>19</a:t>
            </a:fld>
            <a:endParaRPr kumimoji="0" lang="ja-JP" altLang="en-US" sz="1000" b="0" dirty="0">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4"/>
            </p:custDataLst>
          </p:nvPr>
        </p:nvSpPr>
        <p:spPr bwMode="auto">
          <a:xfrm>
            <a:off x="7562850"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962D43-AC7E-4C5B-AA7C-556E3CFEBA6E}" type="datetime'''''''''''2''''''''''''''''0''21'''''''''''''''''''''''">
              <a:rPr kumimoji="0" lang="en-US" altLang="en-US" sz="1000" b="0" smtClean="0"/>
              <a:pPr/>
              <a:t>2021</a:t>
            </a:fld>
            <a:endParaRPr kumimoji="0" lang="ja-JP" altLang="en-US" sz="1000" b="0" dirty="0">
              <a:sym typeface="+mn-lt"/>
            </a:endParaRPr>
          </a:p>
        </p:txBody>
      </p:sp>
      <p:sp>
        <p:nvSpPr>
          <p:cNvPr id="3" name="Rectangle 2"/>
          <p:cNvSpPr/>
          <p:nvPr>
            <p:custDataLst>
              <p:tags r:id="rId65"/>
            </p:custDataLst>
          </p:nvPr>
        </p:nvSpPr>
        <p:spPr bwMode="gray">
          <a:xfrm>
            <a:off x="8315325" y="3484563"/>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cxnSp>
        <p:nvCxnSpPr>
          <p:cNvPr id="4" name="Straight Connector 3"/>
          <p:cNvCxnSpPr/>
          <p:nvPr>
            <p:custDataLst>
              <p:tags r:id="rId66"/>
            </p:custDataLst>
          </p:nvPr>
        </p:nvCxnSpPr>
        <p:spPr bwMode="gray">
          <a:xfrm>
            <a:off x="8234362" y="3754438"/>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7"/>
            </p:custDataLst>
          </p:nvPr>
        </p:nvSpPr>
        <p:spPr bwMode="gray">
          <a:xfrm>
            <a:off x="8323263" y="3716338"/>
            <a:ext cx="76200" cy="76200"/>
          </a:xfrm>
          <a:prstGeom prst="ellipse">
            <a:avLst/>
          </a:prstGeom>
          <a:solidFill>
            <a:srgbClr val="1F497D"/>
          </a:solidFill>
          <a:ln w="9525">
            <a:solidFill>
              <a:srgbClr val="1F497D"/>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81" name="テキスト プレースホルダ 9"/>
          <p:cNvSpPr>
            <a:spLocks noGrp="1"/>
          </p:cNvSpPr>
          <p:nvPr>
            <p:custDataLst>
              <p:tags r:id="rId68"/>
            </p:custDataLst>
          </p:nvPr>
        </p:nvSpPr>
        <p:spPr bwMode="auto">
          <a:xfrm>
            <a:off x="8545513"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2B3C44-C5E4-47BB-BBBE-ED97E2E81B8B}" type="datetime'''''''''''''''''''''実''''''''質''''''''''G''DP成長''''''''率''（％）'">
              <a:rPr kumimoji="0" lang="ja-JP" altLang="en-US" sz="1000">
                <a:sym typeface="+mn-lt"/>
              </a:rPr>
              <a:pPr marL="0" indent="0">
                <a:spcBef>
                  <a:spcPct val="0"/>
                </a:spcBef>
                <a:buNone/>
              </a:pPr>
              <a:t>実質GDP成長率（％）</a:t>
            </a:fld>
            <a:endParaRPr kumimoji="0" lang="ja-JP" altLang="en-US" sz="1000" dirty="0">
              <a:sym typeface="+mn-lt"/>
            </a:endParaRPr>
          </a:p>
        </p:txBody>
      </p:sp>
      <p:sp>
        <p:nvSpPr>
          <p:cNvPr id="82" name="テキスト プレースホルダ 9"/>
          <p:cNvSpPr>
            <a:spLocks noGrp="1"/>
          </p:cNvSpPr>
          <p:nvPr>
            <p:custDataLst>
              <p:tags r:id="rId69"/>
            </p:custDataLst>
          </p:nvPr>
        </p:nvSpPr>
        <p:spPr bwMode="auto">
          <a:xfrm>
            <a:off x="8545513"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072E489-822F-492E-A948-1E20BDB24D7D}" type="datetime'''名''目G''''''''''''D''''''P''''''（''10''''億''U''''''S$）'''">
              <a:rPr kumimoji="0" lang="ja-JP" altLang="en-US" sz="1000">
                <a:sym typeface="+mn-lt"/>
              </a:rPr>
              <a:pPr marL="0" indent="0">
                <a:spcBef>
                  <a:spcPct val="0"/>
                </a:spcBef>
                <a:buNone/>
              </a:pPr>
              <a:t>名目GDP（10億US$）</a:t>
            </a:fld>
            <a:endParaRPr kumimoji="0" lang="ja-JP" altLang="en-US" sz="1000" dirty="0">
              <a:sym typeface="+mn-lt"/>
            </a:endParaRPr>
          </a:p>
        </p:txBody>
      </p:sp>
    </p:spTree>
    <p:extLst>
      <p:ext uri="{BB962C8B-B14F-4D97-AF65-F5344CB8AC3E}">
        <p14:creationId xmlns:p14="http://schemas.microsoft.com/office/powerpoint/2010/main" val="803475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33102472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81" imgW="360" imgH="360" progId="TCLayout.ActiveDocument.1">
                  <p:embed/>
                </p:oleObj>
              </mc:Choice>
              <mc:Fallback>
                <p:oleObj name="think-cell Slide" r:id="rId81" imgW="360" imgH="360" progId="TCLayout.ActiveDocument.1">
                  <p:embed/>
                  <p:pic>
                    <p:nvPicPr>
                      <p:cNvPr id="7" name="Object 6" hidden="1"/>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フィリピン／一般概況／経済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国際通貨基金（</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IMF</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為替</a:t>
              </a:r>
              <a:r>
                <a:rPr lang="ja-JP" altLang="en-US" sz="1400" dirty="0">
                  <a:solidFill>
                    <a:srgbClr val="000000"/>
                  </a:solidFill>
                  <a:latin typeface="Arial Black" pitchFamily="34" charset="0"/>
                  <a:ea typeface="HGP創英角ｺﾞｼｯｸUB" pitchFamily="50" charset="-128"/>
                </a:rPr>
                <a:t>レート</a:t>
              </a:r>
            </a:p>
          </p:txBody>
        </p:sp>
      </p:grpSp>
      <p:sp>
        <p:nvSpPr>
          <p:cNvPr id="33" name="テキスト ボックス 32"/>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年のインフレ率は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為替レートはここ</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年以上、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円台前後で推移しているが、最近円安傾向にある。</a:t>
            </a: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endParaRPr kumimoji="1" lang="ja-JP" altLang="en-US" dirty="0"/>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lvl="0" algn="ctr"/>
              <a:r>
                <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以降は予測値</a:t>
              </a:r>
              <a:endParaRPr lang="en-US" altLang="ja-JP" sz="8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104" name="Chart 103">
            <a:extLst>
              <a:ext uri="{FF2B5EF4-FFF2-40B4-BE49-F238E27FC236}">
                <a16:creationId xmlns:a16="http://schemas.microsoft.com/office/drawing/2014/main" id="{3B2AD8AE-3A4F-4B10-BB18-E97BBCF7F0AE}"/>
              </a:ext>
            </a:extLst>
          </p:cNvPr>
          <p:cNvGraphicFramePr/>
          <p:nvPr>
            <p:custDataLst>
              <p:tags r:id="rId4"/>
            </p:custDataLst>
            <p:extLst>
              <p:ext uri="{D42A27DB-BD31-4B8C-83A1-F6EECF244321}">
                <p14:modId xmlns:p14="http://schemas.microsoft.com/office/powerpoint/2010/main" val="885663236"/>
              </p:ext>
            </p:extLst>
          </p:nvPr>
        </p:nvGraphicFramePr>
        <p:xfrm>
          <a:off x="55563" y="2393950"/>
          <a:ext cx="4921250" cy="3748088"/>
        </p:xfrm>
        <a:graphic>
          <a:graphicData uri="http://schemas.openxmlformats.org/drawingml/2006/chart">
            <c:chart xmlns:c="http://schemas.openxmlformats.org/drawingml/2006/chart" xmlns:r="http://schemas.openxmlformats.org/officeDocument/2006/relationships" r:id="rId83"/>
          </a:graphicData>
        </a:graphic>
      </p:graphicFrame>
      <p:sp useBgFill="1">
        <p:nvSpPr>
          <p:cNvPr id="143" name="テキスト プレースホルダ 9">
            <a:extLst>
              <a:ext uri="{FF2B5EF4-FFF2-40B4-BE49-F238E27FC236}">
                <a16:creationId xmlns:a16="http://schemas.microsoft.com/office/drawing/2014/main" id="{038E5815-A178-4E5A-8B06-ECADA00A50BA}"/>
              </a:ext>
            </a:extLst>
          </p:cNvPr>
          <p:cNvSpPr>
            <a:spLocks noGrp="1"/>
          </p:cNvSpPr>
          <p:nvPr>
            <p:custDataLst>
              <p:tags r:id="rId5"/>
            </p:custDataLst>
          </p:nvPr>
        </p:nvSpPr>
        <p:spPr bwMode="gray">
          <a:xfrm>
            <a:off x="4391025" y="37496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967243-4D06-4AA8-9AF2-CDB0A34AB54F}" type="datetime'''4''''.3'''''''">
              <a:rPr lang="en-US" altLang="en-US" sz="1000" smtClean="0">
                <a:effectLst/>
              </a:rPr>
              <a:pPr/>
              <a:t>4.3</a:t>
            </a:fld>
            <a:endParaRPr lang="ja-JP" altLang="en-US" sz="1000" dirty="0">
              <a:sym typeface="+mn-lt"/>
            </a:endParaRPr>
          </a:p>
        </p:txBody>
      </p:sp>
      <p:sp>
        <p:nvSpPr>
          <p:cNvPr id="133" name="Text Placeholder 12"/>
          <p:cNvSpPr>
            <a:spLocks noGrp="1"/>
          </p:cNvSpPr>
          <p:nvPr>
            <p:custDataLst>
              <p:tags r:id="rId6"/>
            </p:custDataLst>
          </p:nvPr>
        </p:nvSpPr>
        <p:spPr bwMode="auto">
          <a:xfrm>
            <a:off x="40846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79FB3FC-EEC2-4A15-A798-0DB8CF6526D6}" type="datetime'''''''''''''''''''''''''''''''''''''''''''''21'''''''''''''">
              <a:rPr lang="en-US" altLang="en-US" sz="800" b="0" smtClean="0"/>
              <a:pPr algn="ctr">
                <a:spcBef>
                  <a:spcPct val="0"/>
                </a:spcBef>
                <a:spcAft>
                  <a:spcPct val="0"/>
                </a:spcAft>
              </a:pPr>
              <a:t>21</a:t>
            </a:fld>
            <a:endParaRPr kumimoji="0" lang="ja-JP" altLang="en-US" sz="800" b="0" dirty="0">
              <a:sym typeface="+mn-lt"/>
            </a:endParaRPr>
          </a:p>
        </p:txBody>
      </p:sp>
      <p:sp>
        <p:nvSpPr>
          <p:cNvPr id="76" name="Text Placeholder 12"/>
          <p:cNvSpPr>
            <a:spLocks noGrp="1"/>
          </p:cNvSpPr>
          <p:nvPr>
            <p:custDataLst>
              <p:tags r:id="rId7"/>
            </p:custDataLst>
          </p:nvPr>
        </p:nvSpPr>
        <p:spPr bwMode="auto">
          <a:xfrm>
            <a:off x="373063"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190E23F-08A0-4B2A-A382-7B2682502C80}" type="datetime'''''''''''''''''2''''0''''''''''''''0''''''''''''''''0'''''">
              <a:rPr lang="ja-JP" altLang="en-US" sz="800" b="0"/>
              <a:pPr algn="ctr">
                <a:spcBef>
                  <a:spcPct val="0"/>
                </a:spcBef>
                <a:spcAft>
                  <a:spcPct val="0"/>
                </a:spcAft>
              </a:pPr>
              <a:t>2000</a:t>
            </a:fld>
            <a:endParaRPr kumimoji="0" lang="ja-JP" altLang="en-US" sz="800" b="0" dirty="0">
              <a:sym typeface="+mn-lt"/>
            </a:endParaRPr>
          </a:p>
        </p:txBody>
      </p:sp>
      <p:sp>
        <p:nvSpPr>
          <p:cNvPr id="78" name="Text Placeholder 12"/>
          <p:cNvSpPr>
            <a:spLocks noGrp="1"/>
          </p:cNvSpPr>
          <p:nvPr>
            <p:custDataLst>
              <p:tags r:id="rId8"/>
            </p:custDataLst>
          </p:nvPr>
        </p:nvSpPr>
        <p:spPr bwMode="auto">
          <a:xfrm>
            <a:off x="9525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6D9795E-6FBE-4DE3-86F8-95509A1F33E1}" type="datetime'''''''''''0''''''''''''''3'''''''''''''''''''''''''''''''''''">
              <a:rPr lang="ja-JP" altLang="en-US" sz="800" b="0"/>
              <a:pPr algn="ctr">
                <a:spcBef>
                  <a:spcPct val="0"/>
                </a:spcBef>
                <a:spcAft>
                  <a:spcPct val="0"/>
                </a:spcAft>
              </a:pPr>
              <a:t>03</a:t>
            </a:fld>
            <a:endParaRPr kumimoji="0" lang="ja-JP" altLang="en-US" sz="800" b="0" dirty="0">
              <a:sym typeface="+mn-lt"/>
            </a:endParaRPr>
          </a:p>
        </p:txBody>
      </p:sp>
      <p:sp>
        <p:nvSpPr>
          <p:cNvPr id="75" name="Text Placeholder 12"/>
          <p:cNvSpPr>
            <a:spLocks noGrp="1"/>
          </p:cNvSpPr>
          <p:nvPr>
            <p:custDataLst>
              <p:tags r:id="rId9"/>
            </p:custDataLst>
          </p:nvPr>
        </p:nvSpPr>
        <p:spPr bwMode="auto">
          <a:xfrm>
            <a:off x="19050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a:t>
            </a:r>
          </a:p>
        </p:txBody>
      </p:sp>
      <p:sp useBgFill="1">
        <p:nvSpPr>
          <p:cNvPr id="132" name="テキスト プレースホルダ 9">
            <a:extLst>
              <a:ext uri="{FF2B5EF4-FFF2-40B4-BE49-F238E27FC236}">
                <a16:creationId xmlns:a16="http://schemas.microsoft.com/office/drawing/2014/main" id="{5C5C8440-C9B4-42DB-BC58-2B8D19BC4820}"/>
              </a:ext>
            </a:extLst>
          </p:cNvPr>
          <p:cNvSpPr>
            <a:spLocks noGrp="1"/>
          </p:cNvSpPr>
          <p:nvPr>
            <p:custDataLst>
              <p:tags r:id="rId10"/>
            </p:custDataLst>
          </p:nvPr>
        </p:nvSpPr>
        <p:spPr bwMode="gray">
          <a:xfrm>
            <a:off x="3868738" y="43783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6B4522-3F4A-41F6-8E66-B3FF8BC714B1}" type="datetime'''''''''''''''''''2''''''''.''''4'''''''''''''">
              <a:rPr lang="en-US" altLang="en-US" sz="1000" smtClean="0">
                <a:effectLst/>
              </a:rPr>
              <a:pPr/>
              <a:t>2.4</a:t>
            </a:fld>
            <a:endParaRPr lang="ja-JP" altLang="en-US" sz="1000" dirty="0">
              <a:sym typeface="+mn-lt"/>
            </a:endParaRPr>
          </a:p>
        </p:txBody>
      </p:sp>
      <p:sp useBgFill="1">
        <p:nvSpPr>
          <p:cNvPr id="102" name="テキスト プレースホルダ 9">
            <a:extLst>
              <a:ext uri="{FF2B5EF4-FFF2-40B4-BE49-F238E27FC236}">
                <a16:creationId xmlns:a16="http://schemas.microsoft.com/office/drawing/2014/main" id="{DC5092E0-6CF3-4093-B7C2-D74DE8904BF2}"/>
              </a:ext>
            </a:extLst>
          </p:cNvPr>
          <p:cNvSpPr>
            <a:spLocks noGrp="1"/>
          </p:cNvSpPr>
          <p:nvPr>
            <p:custDataLst>
              <p:tags r:id="rId11"/>
            </p:custDataLst>
          </p:nvPr>
        </p:nvSpPr>
        <p:spPr bwMode="gray">
          <a:xfrm>
            <a:off x="563563" y="34083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10A52BB-BB27-4AE3-89D1-7E30619EA027}" type="datetime'5''''''''''.''''''''''''''''''''''''''''''''''''''''''''4'">
              <a:rPr lang="en-US" altLang="en-US" sz="1000" smtClean="0">
                <a:effectLst/>
                <a:sym typeface="+mn-lt"/>
              </a:rPr>
              <a:pPr marL="0" indent="0" algn="ctr">
                <a:spcBef>
                  <a:spcPct val="0"/>
                </a:spcBef>
                <a:buNone/>
              </a:pPr>
              <a:t>5.4</a:t>
            </a:fld>
            <a:endParaRPr lang="ja-JP" altLang="en-US" sz="1000" dirty="0">
              <a:sym typeface="+mn-lt"/>
            </a:endParaRPr>
          </a:p>
        </p:txBody>
      </p:sp>
      <p:sp useBgFill="1">
        <p:nvSpPr>
          <p:cNvPr id="99" name="Text Placeholder 12"/>
          <p:cNvSpPr>
            <a:spLocks noGrp="1"/>
          </p:cNvSpPr>
          <p:nvPr>
            <p:custDataLst>
              <p:tags r:id="rId12"/>
            </p:custDataLst>
          </p:nvPr>
        </p:nvSpPr>
        <p:spPr bwMode="gray">
          <a:xfrm>
            <a:off x="2476500" y="413067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32011DB-5F90-4B90-BFF5-0DBA0946026D}" type="datetime'''''''''''''''3''''''''''''''''''''''''''''''.''2'''''''''''">
              <a:rPr lang="en-US" altLang="en-US" sz="1000" b="0" smtClean="0">
                <a:effectLst/>
              </a:rPr>
              <a:pPr/>
              <a:t>3.2</a:t>
            </a:fld>
            <a:endParaRPr kumimoji="0" lang="ja-JP" altLang="en-US" sz="1000" b="0" dirty="0">
              <a:sym typeface="+mn-lt"/>
            </a:endParaRPr>
          </a:p>
        </p:txBody>
      </p:sp>
      <p:sp>
        <p:nvSpPr>
          <p:cNvPr id="74" name="Text Placeholder 12"/>
          <p:cNvSpPr>
            <a:spLocks noGrp="1"/>
          </p:cNvSpPr>
          <p:nvPr>
            <p:custDataLst>
              <p:tags r:id="rId13"/>
            </p:custDataLst>
          </p:nvPr>
        </p:nvSpPr>
        <p:spPr bwMode="auto">
          <a:xfrm>
            <a:off x="7778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98D798-2425-4638-85D4-E4DB0A3657A8}" type="datetime'''''''''0''''''''''''''''''''''2'''''''''''''''''''''''''''''">
              <a:rPr lang="ja-JP" altLang="en-US" sz="800" b="0"/>
              <a:pPr algn="ctr">
                <a:spcBef>
                  <a:spcPct val="0"/>
                </a:spcBef>
                <a:spcAft>
                  <a:spcPct val="0"/>
                </a:spcAft>
              </a:pPr>
              <a:t>02</a:t>
            </a:fld>
            <a:endParaRPr kumimoji="0" lang="ja-JP" altLang="en-US" sz="800" b="0" dirty="0">
              <a:sym typeface="+mn-lt"/>
            </a:endParaRPr>
          </a:p>
        </p:txBody>
      </p:sp>
      <p:sp>
        <p:nvSpPr>
          <p:cNvPr id="77" name="Text Placeholder 12"/>
          <p:cNvSpPr>
            <a:spLocks noGrp="1"/>
          </p:cNvSpPr>
          <p:nvPr>
            <p:custDataLst>
              <p:tags r:id="rId14"/>
            </p:custDataLst>
          </p:nvPr>
        </p:nvSpPr>
        <p:spPr bwMode="auto">
          <a:xfrm>
            <a:off x="6048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B445B01-90A1-4D21-90F5-16AB3567B144}" type="datetime'''''''''''''''''''''''''0''''''1'''''">
              <a:rPr lang="ja-JP" altLang="en-US" sz="800" b="0"/>
              <a:pPr algn="ctr">
                <a:spcBef>
                  <a:spcPct val="0"/>
                </a:spcBef>
                <a:spcAft>
                  <a:spcPct val="0"/>
                </a:spcAft>
              </a:pPr>
              <a:t>01</a:t>
            </a:fld>
            <a:endParaRPr kumimoji="0" lang="ja-JP" altLang="en-US" sz="800" b="0" dirty="0">
              <a:sym typeface="+mn-lt"/>
            </a:endParaRPr>
          </a:p>
        </p:txBody>
      </p:sp>
      <p:sp>
        <p:nvSpPr>
          <p:cNvPr id="80" name="Text Placeholder 12"/>
          <p:cNvSpPr>
            <a:spLocks noGrp="1"/>
          </p:cNvSpPr>
          <p:nvPr>
            <p:custDataLst>
              <p:tags r:id="rId15"/>
            </p:custDataLst>
          </p:nvPr>
        </p:nvSpPr>
        <p:spPr bwMode="auto">
          <a:xfrm>
            <a:off x="13001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DE23B5B-8892-47D1-BB95-A871D1D9D509}" type="datetime'''''''''''''''''''''''''0''''''''''''''''''''''''5'''''''">
              <a:rPr lang="ja-JP" altLang="en-US" sz="800" b="0"/>
              <a:pPr algn="ctr">
                <a:spcBef>
                  <a:spcPct val="0"/>
                </a:spcBef>
                <a:spcAft>
                  <a:spcPct val="0"/>
                </a:spcAft>
              </a:pPr>
              <a:t>05</a:t>
            </a:fld>
            <a:endParaRPr kumimoji="0" lang="ja-JP" altLang="en-US" sz="800" b="0" dirty="0">
              <a:sym typeface="+mn-lt"/>
            </a:endParaRPr>
          </a:p>
        </p:txBody>
      </p:sp>
      <p:sp useBgFill="1">
        <p:nvSpPr>
          <p:cNvPr id="96" name="Text Placeholder 12"/>
          <p:cNvSpPr>
            <a:spLocks noGrp="1"/>
          </p:cNvSpPr>
          <p:nvPr>
            <p:custDataLst>
              <p:tags r:id="rId16"/>
            </p:custDataLst>
          </p:nvPr>
        </p:nvSpPr>
        <p:spPr bwMode="gray">
          <a:xfrm>
            <a:off x="736600" y="42608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BCF6D-E4C3-48A7-8902-C8041B3591E8}" type="datetime'''''''''''''''''2''''''''''''''''''''''.''''''''8'''''">
              <a:rPr lang="en-US" altLang="en-US" sz="1000" b="0" smtClean="0">
                <a:effectLst/>
              </a:rPr>
              <a:pPr/>
              <a:t>2.8</a:t>
            </a:fld>
            <a:endParaRPr kumimoji="0" lang="ja-JP" altLang="en-US" sz="1000" b="0" dirty="0">
              <a:sym typeface="+mn-lt"/>
            </a:endParaRPr>
          </a:p>
        </p:txBody>
      </p:sp>
      <p:sp useBgFill="1">
        <p:nvSpPr>
          <p:cNvPr id="94" name="Text Placeholder 12"/>
          <p:cNvSpPr>
            <a:spLocks noGrp="1"/>
          </p:cNvSpPr>
          <p:nvPr>
            <p:custDataLst>
              <p:tags r:id="rId17"/>
            </p:custDataLst>
          </p:nvPr>
        </p:nvSpPr>
        <p:spPr bwMode="gray">
          <a:xfrm>
            <a:off x="911225" y="44323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D0A3E02-833A-430B-BE8D-1DCB5BA22A7C}" type="datetime'''2''''''.2'''''''''''''''''''''">
              <a:rPr lang="en-US" altLang="en-US" sz="1000" b="0" smtClean="0">
                <a:effectLst/>
              </a:rPr>
              <a:pPr/>
              <a:t>2.2</a:t>
            </a:fld>
            <a:endParaRPr kumimoji="0" lang="ja-JP" altLang="en-US" sz="1000" b="0" dirty="0">
              <a:sym typeface="+mn-lt"/>
            </a:endParaRPr>
          </a:p>
        </p:txBody>
      </p:sp>
      <p:sp useBgFill="1">
        <p:nvSpPr>
          <p:cNvPr id="92" name="Text Placeholder 12"/>
          <p:cNvSpPr>
            <a:spLocks noGrp="1"/>
          </p:cNvSpPr>
          <p:nvPr>
            <p:custDataLst>
              <p:tags r:id="rId18"/>
            </p:custDataLst>
          </p:nvPr>
        </p:nvSpPr>
        <p:spPr bwMode="gray">
          <a:xfrm>
            <a:off x="1433513" y="3392488"/>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9457829-3AB0-4D4C-97D0-3BBFE693629B}" type="datetime'''''''''''5''''''''''''.''''''''''''''''''''''''4'''''">
              <a:rPr lang="en-US" altLang="en-US" sz="1000" b="0" smtClean="0">
                <a:effectLst/>
              </a:rPr>
              <a:pPr/>
              <a:t>5.4</a:t>
            </a:fld>
            <a:endParaRPr kumimoji="0" lang="ja-JP" altLang="en-US" sz="1000" b="0" dirty="0">
              <a:sym typeface="+mn-lt"/>
            </a:endParaRPr>
          </a:p>
        </p:txBody>
      </p:sp>
      <p:sp useBgFill="1">
        <p:nvSpPr>
          <p:cNvPr id="136" name="テキスト プレースホルダ 9">
            <a:extLst>
              <a:ext uri="{FF2B5EF4-FFF2-40B4-BE49-F238E27FC236}">
                <a16:creationId xmlns:a16="http://schemas.microsoft.com/office/drawing/2014/main" id="{C951C4B6-14A1-4865-A464-DEA754ED18E6}"/>
              </a:ext>
            </a:extLst>
          </p:cNvPr>
          <p:cNvSpPr>
            <a:spLocks noGrp="1"/>
          </p:cNvSpPr>
          <p:nvPr>
            <p:custDataLst>
              <p:tags r:id="rId19"/>
            </p:custDataLst>
          </p:nvPr>
        </p:nvSpPr>
        <p:spPr bwMode="gray">
          <a:xfrm>
            <a:off x="1084263" y="36020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E73D751-312C-43C4-8C8E-389DEFAC59F0}" type="datetime'''''''''''''''''4''''''''''''''''''''''''''''''''.''''''8'''">
              <a:rPr lang="en-US" altLang="en-US" sz="1000" smtClean="0">
                <a:effectLst/>
                <a:sym typeface="+mn-lt"/>
              </a:rPr>
              <a:pPr marL="0" indent="0" algn="ctr">
                <a:spcBef>
                  <a:spcPct val="0"/>
                </a:spcBef>
                <a:buNone/>
              </a:pPr>
              <a:t>4.8</a:t>
            </a:fld>
            <a:endParaRPr lang="ja-JP" altLang="en-US" sz="1000" dirty="0">
              <a:sym typeface="+mn-lt"/>
            </a:endParaRPr>
          </a:p>
        </p:txBody>
      </p:sp>
      <p:sp>
        <p:nvSpPr>
          <p:cNvPr id="79" name="Text Placeholder 12"/>
          <p:cNvSpPr>
            <a:spLocks noGrp="1"/>
          </p:cNvSpPr>
          <p:nvPr>
            <p:custDataLst>
              <p:tags r:id="rId20"/>
            </p:custDataLst>
          </p:nvPr>
        </p:nvSpPr>
        <p:spPr bwMode="auto">
          <a:xfrm>
            <a:off x="11255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0D6AD546-4875-42C6-9DA3-C6400C0892A1}" type="datetime'''''''''''''''''''''''''''''''''''''''0''''''''''''''''4'''">
              <a:rPr lang="ja-JP" altLang="en-US" sz="800" b="0"/>
              <a:pPr algn="ctr">
                <a:spcBef>
                  <a:spcPct val="0"/>
                </a:spcBef>
                <a:spcAft>
                  <a:spcPct val="0"/>
                </a:spcAft>
              </a:pPr>
              <a:t>04</a:t>
            </a:fld>
            <a:endParaRPr kumimoji="0" lang="ja-JP" altLang="en-US" sz="800" b="0" dirty="0">
              <a:sym typeface="+mn-lt"/>
            </a:endParaRPr>
          </a:p>
        </p:txBody>
      </p:sp>
      <p:sp>
        <p:nvSpPr>
          <p:cNvPr id="81" name="Text Placeholder 12"/>
          <p:cNvSpPr>
            <a:spLocks noGrp="1"/>
          </p:cNvSpPr>
          <p:nvPr>
            <p:custDataLst>
              <p:tags r:id="rId21"/>
            </p:custDataLst>
          </p:nvPr>
        </p:nvSpPr>
        <p:spPr bwMode="auto">
          <a:xfrm>
            <a:off x="14747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2358B97-4395-4B96-9F11-EB676F30E66C}" type="datetime'''0''''''''''''''''''''''''''''''''6'''''''''''''''''''">
              <a:rPr lang="ja-JP" altLang="en-US" sz="800" b="0"/>
              <a:pPr algn="ctr">
                <a:spcBef>
                  <a:spcPct val="0"/>
                </a:spcBef>
                <a:spcAft>
                  <a:spcPct val="0"/>
                </a:spcAft>
              </a:pPr>
              <a:t>06</a:t>
            </a:fld>
            <a:endParaRPr kumimoji="0" lang="ja-JP" altLang="en-US" sz="800" b="0" dirty="0">
              <a:sym typeface="+mn-lt"/>
            </a:endParaRPr>
          </a:p>
        </p:txBody>
      </p:sp>
      <p:sp useBgFill="1">
        <p:nvSpPr>
          <p:cNvPr id="91" name="Text Placeholder 12"/>
          <p:cNvSpPr>
            <a:spLocks noGrp="1"/>
          </p:cNvSpPr>
          <p:nvPr>
            <p:custDataLst>
              <p:tags r:id="rId22"/>
            </p:custDataLst>
          </p:nvPr>
        </p:nvSpPr>
        <p:spPr bwMode="gray">
          <a:xfrm>
            <a:off x="1606550" y="42100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D254CB9-E794-41B3-8F85-15F906446776}" type="datetime'2''''''''.''9'''">
              <a:rPr lang="en-US" altLang="en-US" sz="1000" b="0" smtClean="0">
                <a:effectLst/>
              </a:rPr>
              <a:pPr/>
              <a:t>2.9</a:t>
            </a:fld>
            <a:endParaRPr kumimoji="0" lang="ja-JP" altLang="en-US" sz="1000" b="0" dirty="0">
              <a:sym typeface="+mn-lt"/>
            </a:endParaRPr>
          </a:p>
        </p:txBody>
      </p:sp>
      <p:sp>
        <p:nvSpPr>
          <p:cNvPr id="82" name="Text Placeholder 12"/>
          <p:cNvSpPr>
            <a:spLocks noGrp="1"/>
          </p:cNvSpPr>
          <p:nvPr>
            <p:custDataLst>
              <p:tags r:id="rId23"/>
            </p:custDataLst>
          </p:nvPr>
        </p:nvSpPr>
        <p:spPr bwMode="auto">
          <a:xfrm>
            <a:off x="16478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FADD05-3C9B-4BE1-BB1B-88E6C0F118D2}" type="datetime'''''''''''0''''''''7'''''''">
              <a:rPr lang="ja-JP" altLang="en-US" sz="800" b="0"/>
              <a:pPr algn="ctr">
                <a:spcBef>
                  <a:spcPct val="0"/>
                </a:spcBef>
                <a:spcAft>
                  <a:spcPct val="0"/>
                </a:spcAft>
              </a:pPr>
              <a:t>07</a:t>
            </a:fld>
            <a:endParaRPr kumimoji="0" lang="ja-JP" altLang="en-US" sz="800" b="0" dirty="0">
              <a:sym typeface="+mn-lt"/>
            </a:endParaRPr>
          </a:p>
        </p:txBody>
      </p:sp>
      <p:sp>
        <p:nvSpPr>
          <p:cNvPr id="85" name="Text Placeholder 12"/>
          <p:cNvSpPr>
            <a:spLocks noGrp="1"/>
          </p:cNvSpPr>
          <p:nvPr>
            <p:custDataLst>
              <p:tags r:id="rId24"/>
            </p:custDataLst>
          </p:nvPr>
        </p:nvSpPr>
        <p:spPr bwMode="auto">
          <a:xfrm>
            <a:off x="21701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B24CB80-674C-4585-8B34-4264960C9623}" type="datetime'''''''''''''''''''''''''''''1''0'''''''''''''''''''''">
              <a:rPr lang="ja-JP" altLang="en-US" sz="800" b="0"/>
              <a:pPr algn="ctr">
                <a:spcBef>
                  <a:spcPct val="0"/>
                </a:spcBef>
                <a:spcAft>
                  <a:spcPct val="0"/>
                </a:spcAft>
              </a:pPr>
              <a:t>10</a:t>
            </a:fld>
            <a:endParaRPr kumimoji="0" lang="ja-JP" altLang="en-US" sz="800" b="0" dirty="0">
              <a:sym typeface="+mn-lt"/>
            </a:endParaRPr>
          </a:p>
        </p:txBody>
      </p:sp>
      <p:sp>
        <p:nvSpPr>
          <p:cNvPr id="83" name="Text Placeholder 12"/>
          <p:cNvSpPr>
            <a:spLocks noGrp="1"/>
          </p:cNvSpPr>
          <p:nvPr>
            <p:custDataLst>
              <p:tags r:id="rId25"/>
            </p:custDataLst>
          </p:nvPr>
        </p:nvSpPr>
        <p:spPr bwMode="auto">
          <a:xfrm>
            <a:off x="18224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22E42F4-4689-4A29-8C42-BAB3F0CC64CC}" type="datetime'''''0''8'">
              <a:rPr lang="ja-JP" altLang="en-US" sz="800" b="0"/>
              <a:pPr algn="ctr">
                <a:spcBef>
                  <a:spcPct val="0"/>
                </a:spcBef>
                <a:spcAft>
                  <a:spcPct val="0"/>
                </a:spcAft>
              </a:pPr>
              <a:t>08</a:t>
            </a:fld>
            <a:endParaRPr kumimoji="0" lang="ja-JP" altLang="en-US" sz="800" b="0" dirty="0">
              <a:sym typeface="+mn-lt"/>
            </a:endParaRPr>
          </a:p>
        </p:txBody>
      </p:sp>
      <p:sp useBgFill="1">
        <p:nvSpPr>
          <p:cNvPr id="97" name="Text Placeholder 12"/>
          <p:cNvSpPr>
            <a:spLocks noGrp="1"/>
          </p:cNvSpPr>
          <p:nvPr>
            <p:custDataLst>
              <p:tags r:id="rId26"/>
            </p:custDataLst>
          </p:nvPr>
        </p:nvSpPr>
        <p:spPr bwMode="gray">
          <a:xfrm>
            <a:off x="1954213" y="37814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BD03639-DC61-44CD-886D-847B5A856B20}" type="datetime'''4''''''''''''.2'">
              <a:rPr lang="en-US" altLang="en-US" sz="1000" b="0" smtClean="0">
                <a:effectLst/>
              </a:rPr>
              <a:pPr/>
              <a:t>4.2</a:t>
            </a:fld>
            <a:endParaRPr kumimoji="0" lang="ja-JP" altLang="en-US" sz="1000" b="0" dirty="0">
              <a:sym typeface="+mn-lt"/>
            </a:endParaRPr>
          </a:p>
        </p:txBody>
      </p:sp>
      <p:sp>
        <p:nvSpPr>
          <p:cNvPr id="84" name="Text Placeholder 12"/>
          <p:cNvSpPr>
            <a:spLocks noGrp="1"/>
          </p:cNvSpPr>
          <p:nvPr>
            <p:custDataLst>
              <p:tags r:id="rId27"/>
            </p:custDataLst>
          </p:nvPr>
        </p:nvSpPr>
        <p:spPr bwMode="auto">
          <a:xfrm>
            <a:off x="199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61AB56C-434C-46A9-96B5-79EF171C26AA}" type="datetime'''''''''''''''''''''09'''''''''''''''''''''''''''''''">
              <a:rPr lang="ja-JP" altLang="en-US" sz="800" b="0"/>
              <a:pPr algn="ctr">
                <a:spcBef>
                  <a:spcPct val="0"/>
                </a:spcBef>
                <a:spcAft>
                  <a:spcPct val="0"/>
                </a:spcAft>
              </a:pPr>
              <a:t>09</a:t>
            </a:fld>
            <a:endParaRPr kumimoji="0" lang="ja-JP" altLang="en-US" sz="800" b="0" dirty="0">
              <a:sym typeface="+mn-lt"/>
            </a:endParaRPr>
          </a:p>
        </p:txBody>
      </p:sp>
      <p:sp useBgFill="1">
        <p:nvSpPr>
          <p:cNvPr id="98" name="Text Placeholder 12"/>
          <p:cNvSpPr>
            <a:spLocks noGrp="1"/>
          </p:cNvSpPr>
          <p:nvPr>
            <p:custDataLst>
              <p:tags r:id="rId28"/>
            </p:custDataLst>
          </p:nvPr>
        </p:nvSpPr>
        <p:spPr bwMode="gray">
          <a:xfrm>
            <a:off x="2128838" y="39433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3D446E9-B495-4B05-A37D-C2349C94AAED}" type="datetime'3''''''''''''''''''''''''''.''''7'''''''''''''''''">
              <a:rPr lang="en-US" altLang="en-US" sz="1000" b="0" smtClean="0">
                <a:effectLst/>
              </a:rPr>
              <a:pPr/>
              <a:t>3.7</a:t>
            </a:fld>
            <a:endParaRPr kumimoji="0" lang="ja-JP" altLang="en-US" sz="1000" b="0" dirty="0">
              <a:sym typeface="+mn-lt"/>
            </a:endParaRPr>
          </a:p>
        </p:txBody>
      </p:sp>
      <p:sp>
        <p:nvSpPr>
          <p:cNvPr id="86" name="Text Placeholder 12"/>
          <p:cNvSpPr>
            <a:spLocks noGrp="1"/>
          </p:cNvSpPr>
          <p:nvPr>
            <p:custDataLst>
              <p:tags r:id="rId29"/>
            </p:custDataLst>
          </p:nvPr>
        </p:nvSpPr>
        <p:spPr bwMode="auto">
          <a:xfrm>
            <a:off x="23447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221A82D-DE48-481B-A3F8-3523817E9A8A}" type="datetime'''''11'''''''''''''''''''''''''">
              <a:rPr lang="ja-JP" altLang="en-US" sz="800" b="0"/>
              <a:pPr algn="ctr">
                <a:spcBef>
                  <a:spcPct val="0"/>
                </a:spcBef>
                <a:spcAft>
                  <a:spcPct val="0"/>
                </a:spcAft>
              </a:pPr>
              <a:t>11</a:t>
            </a:fld>
            <a:endParaRPr kumimoji="0" lang="ja-JP" altLang="en-US" sz="800" b="0" dirty="0">
              <a:sym typeface="+mn-lt"/>
            </a:endParaRPr>
          </a:p>
        </p:txBody>
      </p:sp>
      <p:sp>
        <p:nvSpPr>
          <p:cNvPr id="87" name="Text Placeholder 12"/>
          <p:cNvSpPr>
            <a:spLocks noGrp="1"/>
          </p:cNvSpPr>
          <p:nvPr>
            <p:custDataLst>
              <p:tags r:id="rId30"/>
            </p:custDataLst>
          </p:nvPr>
        </p:nvSpPr>
        <p:spPr bwMode="auto">
          <a:xfrm>
            <a:off x="2517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4154DD6-5AA5-48A9-A36F-4777DB996E92}" type="datetime'''''''''''''''''''''''''''''''''''''''''''''1''''2'">
              <a:rPr lang="ja-JP" altLang="en-US" sz="800" b="0"/>
              <a:pPr algn="ctr">
                <a:spcBef>
                  <a:spcPct val="0"/>
                </a:spcBef>
                <a:spcAft>
                  <a:spcPct val="0"/>
                </a:spcAft>
              </a:pPr>
              <a:t>12</a:t>
            </a:fld>
            <a:endParaRPr kumimoji="0" lang="ja-JP" altLang="en-US" sz="800" b="0" dirty="0">
              <a:sym typeface="+mn-lt"/>
            </a:endParaRPr>
          </a:p>
        </p:txBody>
      </p:sp>
      <p:sp>
        <p:nvSpPr>
          <p:cNvPr id="71" name="Text Placeholder 12"/>
          <p:cNvSpPr>
            <a:spLocks noGrp="1"/>
          </p:cNvSpPr>
          <p:nvPr>
            <p:custDataLst>
              <p:tags r:id="rId31"/>
            </p:custDataLst>
          </p:nvPr>
        </p:nvSpPr>
        <p:spPr bwMode="auto">
          <a:xfrm>
            <a:off x="35623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58872A7-EECC-4338-AB66-E4FBC4E65488}" type="datetime'''1''8'''''''''''">
              <a:rPr lang="ja-JP" altLang="en-US" sz="800" b="0"/>
              <a:pPr algn="ctr">
                <a:spcBef>
                  <a:spcPct val="0"/>
                </a:spcBef>
                <a:spcAft>
                  <a:spcPct val="0"/>
                </a:spcAft>
              </a:pPr>
              <a:t>18</a:t>
            </a:fld>
            <a:endParaRPr kumimoji="0" lang="ja-JP" altLang="en-US" sz="800" b="0" dirty="0">
              <a:sym typeface="+mn-lt"/>
            </a:endParaRPr>
          </a:p>
        </p:txBody>
      </p:sp>
      <p:sp>
        <p:nvSpPr>
          <p:cNvPr id="88" name="Text Placeholder 12"/>
          <p:cNvSpPr>
            <a:spLocks noGrp="1"/>
          </p:cNvSpPr>
          <p:nvPr>
            <p:custDataLst>
              <p:tags r:id="rId32"/>
            </p:custDataLst>
          </p:nvPr>
        </p:nvSpPr>
        <p:spPr bwMode="auto">
          <a:xfrm>
            <a:off x="26924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ACEBB06-7BD7-431A-9EFB-BF219AE8059D}" type="datetime'''''''''''''''''''''1''''''''''''''''''''''''''''3'''''''''">
              <a:rPr lang="ja-JP" altLang="en-US" sz="800" b="0"/>
              <a:pPr algn="ctr">
                <a:spcBef>
                  <a:spcPct val="0"/>
                </a:spcBef>
                <a:spcAft>
                  <a:spcPct val="0"/>
                </a:spcAft>
              </a:pPr>
              <a:t>13</a:t>
            </a:fld>
            <a:endParaRPr kumimoji="0" lang="ja-JP" altLang="en-US" sz="800" b="0" dirty="0">
              <a:sym typeface="+mn-lt"/>
            </a:endParaRPr>
          </a:p>
        </p:txBody>
      </p:sp>
      <p:sp useBgFill="1">
        <p:nvSpPr>
          <p:cNvPr id="101" name="テキスト プレースホルダ 9">
            <a:extLst>
              <a:ext uri="{FF2B5EF4-FFF2-40B4-BE49-F238E27FC236}">
                <a16:creationId xmlns:a16="http://schemas.microsoft.com/office/drawing/2014/main" id="{B519D86A-7E50-497E-AA1A-8C3E7D7806C3}"/>
              </a:ext>
            </a:extLst>
          </p:cNvPr>
          <p:cNvSpPr>
            <a:spLocks noGrp="1"/>
          </p:cNvSpPr>
          <p:nvPr>
            <p:custDataLst>
              <p:tags r:id="rId33"/>
            </p:custDataLst>
          </p:nvPr>
        </p:nvSpPr>
        <p:spPr bwMode="gray">
          <a:xfrm>
            <a:off x="2651125" y="431323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693D3A-CC62-41FC-A9B0-97AFD32D0CCB}" type="datetime'''''''''''''''2''.''''''''''''''''''''''''''''''''''6'''''''">
              <a:rPr lang="en-US" altLang="en-US" sz="1000" smtClean="0">
                <a:effectLst/>
              </a:rPr>
              <a:pPr/>
              <a:t>2.6</a:t>
            </a:fld>
            <a:endParaRPr lang="ja-JP" altLang="en-US" sz="1000" dirty="0">
              <a:sym typeface="+mn-lt"/>
            </a:endParaRPr>
          </a:p>
        </p:txBody>
      </p:sp>
      <p:sp>
        <p:nvSpPr>
          <p:cNvPr id="89" name="Text Placeholder 12"/>
          <p:cNvSpPr>
            <a:spLocks noGrp="1"/>
          </p:cNvSpPr>
          <p:nvPr>
            <p:custDataLst>
              <p:tags r:id="rId34"/>
            </p:custDataLst>
          </p:nvPr>
        </p:nvSpPr>
        <p:spPr bwMode="auto">
          <a:xfrm>
            <a:off x="28654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D1D3C1-6075-4B2A-9C98-638305A0C5DA}" type="datetime'''''''''''''''1''''''''''''''''''''''4'''''''">
              <a:rPr lang="ja-JP" altLang="en-US" sz="800" b="0"/>
              <a:pPr algn="ctr">
                <a:spcBef>
                  <a:spcPct val="0"/>
                </a:spcBef>
                <a:spcAft>
                  <a:spcPct val="0"/>
                </a:spcAft>
              </a:pPr>
              <a:t>14</a:t>
            </a:fld>
            <a:endParaRPr kumimoji="0" lang="ja-JP" altLang="en-US" sz="800" b="0" dirty="0">
              <a:sym typeface="+mn-lt"/>
            </a:endParaRPr>
          </a:p>
        </p:txBody>
      </p:sp>
      <p:sp useBgFill="1">
        <p:nvSpPr>
          <p:cNvPr id="105" name="テキスト プレースホルダ 9">
            <a:extLst>
              <a:ext uri="{FF2B5EF4-FFF2-40B4-BE49-F238E27FC236}">
                <a16:creationId xmlns:a16="http://schemas.microsoft.com/office/drawing/2014/main" id="{36311801-0FCE-4B8A-A0A0-2FB322C946B2}"/>
              </a:ext>
            </a:extLst>
          </p:cNvPr>
          <p:cNvSpPr>
            <a:spLocks noGrp="1"/>
          </p:cNvSpPr>
          <p:nvPr>
            <p:custDataLst>
              <p:tags r:id="rId35"/>
            </p:custDataLst>
          </p:nvPr>
        </p:nvSpPr>
        <p:spPr bwMode="gray">
          <a:xfrm>
            <a:off x="2998788" y="49276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447676A-1F85-4EAB-9B39-7E449F38B7C7}" type="datetime'''''''''''''0''''''''''''''''''''.''''''7'''''''''">
              <a:rPr lang="en-US" altLang="en-US" sz="1000" smtClean="0">
                <a:effectLst/>
              </a:rPr>
              <a:pPr/>
              <a:t>0.7</a:t>
            </a:fld>
            <a:endParaRPr lang="ja-JP" altLang="en-US" sz="1000" dirty="0">
              <a:sym typeface="+mn-lt"/>
            </a:endParaRPr>
          </a:p>
        </p:txBody>
      </p:sp>
      <p:sp>
        <p:nvSpPr>
          <p:cNvPr id="90" name="Text Placeholder 12"/>
          <p:cNvSpPr>
            <a:spLocks noGrp="1"/>
          </p:cNvSpPr>
          <p:nvPr>
            <p:custDataLst>
              <p:tags r:id="rId36"/>
            </p:custDataLst>
          </p:nvPr>
        </p:nvSpPr>
        <p:spPr bwMode="auto">
          <a:xfrm>
            <a:off x="3040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EB6BF6D-FAC8-4D50-ACC0-A9B066AB82FA}" type="datetime'''''''''''''1''''''''''''''''''''''''''''''''''5'''">
              <a:rPr lang="ja-JP" altLang="en-US" sz="800" b="0"/>
              <a:pPr algn="ctr">
                <a:spcBef>
                  <a:spcPct val="0"/>
                </a:spcBef>
                <a:spcAft>
                  <a:spcPct val="0"/>
                </a:spcAft>
              </a:pPr>
              <a:t>15</a:t>
            </a:fld>
            <a:endParaRPr kumimoji="0" lang="ja-JP" altLang="en-US" sz="800" b="0" dirty="0">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7"/>
            </p:custDataLst>
          </p:nvPr>
        </p:nvSpPr>
        <p:spPr bwMode="gray">
          <a:xfrm>
            <a:off x="3173413" y="47513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57A515F-8FAA-480D-8BB8-21B80C1A38FA}" type="datetime'''''1''''''''''''''''''''''''''.''''''''''''''''''''''''2'">
              <a:rPr lang="en-US" altLang="en-US" sz="1000" smtClean="0">
                <a:effectLst/>
              </a:rPr>
              <a:pPr/>
              <a:t>1.2</a:t>
            </a:fld>
            <a:endParaRPr lang="ja-JP" altLang="en-US" sz="1000" dirty="0">
              <a:sym typeface="+mn-lt"/>
            </a:endParaRPr>
          </a:p>
        </p:txBody>
      </p:sp>
      <p:sp>
        <p:nvSpPr>
          <p:cNvPr id="69" name="Text Placeholder 12"/>
          <p:cNvSpPr>
            <a:spLocks noGrp="1"/>
          </p:cNvSpPr>
          <p:nvPr>
            <p:custDataLst>
              <p:tags r:id="rId38"/>
            </p:custDataLst>
          </p:nvPr>
        </p:nvSpPr>
        <p:spPr bwMode="auto">
          <a:xfrm>
            <a:off x="32146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593677E-4D4D-43DC-AB74-1A5085C2A61F}" type="datetime'''''''1''''''''''''6'''''''''''''''''''''''''''''''''''''''">
              <a:rPr lang="ja-JP" altLang="en-US" sz="800" b="0"/>
              <a:pPr algn="ctr">
                <a:spcBef>
                  <a:spcPct val="0"/>
                </a:spcBef>
                <a:spcAft>
                  <a:spcPct val="0"/>
                </a:spcAft>
              </a:pPr>
              <a:t>16</a:t>
            </a:fld>
            <a:endParaRPr kumimoji="0" lang="ja-JP" altLang="en-US" sz="800" b="0" dirty="0">
              <a:sym typeface="+mn-lt"/>
            </a:endParaRPr>
          </a:p>
        </p:txBody>
      </p:sp>
      <p:sp>
        <p:nvSpPr>
          <p:cNvPr id="135" name="Text Placeholder 12"/>
          <p:cNvSpPr>
            <a:spLocks noGrp="1"/>
          </p:cNvSpPr>
          <p:nvPr>
            <p:custDataLst>
              <p:tags r:id="rId39"/>
            </p:custDataLst>
          </p:nvPr>
        </p:nvSpPr>
        <p:spPr bwMode="auto">
          <a:xfrm>
            <a:off x="42576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D2CE2DB-DC3F-4EC4-87BA-0A06FE4FFD9F}"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48" name="テキスト プレースホルダ 9">
            <a:extLst>
              <a:ext uri="{FF2B5EF4-FFF2-40B4-BE49-F238E27FC236}">
                <a16:creationId xmlns:a16="http://schemas.microsoft.com/office/drawing/2014/main" id="{05425097-D677-4C96-9A2C-5434C7A797FE}"/>
              </a:ext>
            </a:extLst>
          </p:cNvPr>
          <p:cNvSpPr>
            <a:spLocks noGrp="1"/>
          </p:cNvSpPr>
          <p:nvPr>
            <p:custDataLst>
              <p:tags r:id="rId40"/>
            </p:custDataLst>
          </p:nvPr>
        </p:nvSpPr>
        <p:spPr bwMode="gray">
          <a:xfrm>
            <a:off x="3346450" y="42291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9CC9E0-E3A7-4132-80B3-BC83093D787A}" type="datetime'''''''''''''''''''''''''''''''''''''''''''2''''.''9'''''''''''">
              <a:rPr lang="en-US" altLang="en-US" sz="1000" smtClean="0">
                <a:effectLst/>
                <a:sym typeface="+mn-lt"/>
              </a:rPr>
              <a:pPr marL="0" indent="0" algn="ctr">
                <a:spcBef>
                  <a:spcPct val="0"/>
                </a:spcBef>
                <a:buNone/>
              </a:pPr>
              <a:t>2.9</a:t>
            </a:fld>
            <a:endParaRPr lang="ja-JP" altLang="en-US" sz="1000" dirty="0">
              <a:sym typeface="+mn-lt"/>
            </a:endParaRPr>
          </a:p>
        </p:txBody>
      </p:sp>
      <p:sp>
        <p:nvSpPr>
          <p:cNvPr id="70" name="Text Placeholder 12"/>
          <p:cNvSpPr>
            <a:spLocks noGrp="1"/>
          </p:cNvSpPr>
          <p:nvPr>
            <p:custDataLst>
              <p:tags r:id="rId41"/>
            </p:custDataLst>
          </p:nvPr>
        </p:nvSpPr>
        <p:spPr bwMode="auto">
          <a:xfrm>
            <a:off x="33877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54C152-EF2E-483E-B55C-81EBFA499D87}" type="datetime'''''1''''''''''''''''7'''''''''''''''''''''">
              <a:rPr lang="ja-JP" altLang="en-US" sz="800" b="0"/>
              <a:pPr algn="ctr">
                <a:spcBef>
                  <a:spcPct val="0"/>
                </a:spcBef>
                <a:spcAft>
                  <a:spcPct val="0"/>
                </a:spcAft>
              </a:pPr>
              <a:t>17</a:t>
            </a:fld>
            <a:endParaRPr kumimoji="0" lang="ja-JP" altLang="en-US" sz="800" b="0" dirty="0">
              <a:sym typeface="+mn-lt"/>
            </a:endParaRPr>
          </a:p>
        </p:txBody>
      </p:sp>
      <p:sp useBgFill="1">
        <p:nvSpPr>
          <p:cNvPr id="149" name="テキスト プレースホルダ 9">
            <a:extLst>
              <a:ext uri="{FF2B5EF4-FFF2-40B4-BE49-F238E27FC236}">
                <a16:creationId xmlns:a16="http://schemas.microsoft.com/office/drawing/2014/main" id="{3FC14A8C-3B96-46E4-9C43-03A687A8EE81}"/>
              </a:ext>
            </a:extLst>
          </p:cNvPr>
          <p:cNvSpPr>
            <a:spLocks noGrp="1"/>
          </p:cNvSpPr>
          <p:nvPr>
            <p:custDataLst>
              <p:tags r:id="rId42"/>
            </p:custDataLst>
          </p:nvPr>
        </p:nvSpPr>
        <p:spPr bwMode="gray">
          <a:xfrm>
            <a:off x="3694113" y="43783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FD3F84-472E-46CD-A418-AFC367D20733}" type="datetime'''''''''''2''''''''''.''''''''4'''''''''''''''''''''''''''">
              <a:rPr lang="en-US" altLang="en-US" sz="1000" smtClean="0">
                <a:effectLst/>
                <a:sym typeface="+mn-lt"/>
              </a:rPr>
              <a:pPr marL="0" indent="0" algn="ctr">
                <a:spcBef>
                  <a:spcPct val="0"/>
                </a:spcBef>
                <a:buNone/>
              </a:pPr>
              <a:t>2.4</a:t>
            </a:fld>
            <a:endParaRPr lang="ja-JP" altLang="en-US" sz="1000" dirty="0">
              <a:sym typeface="+mn-lt"/>
            </a:endParaRPr>
          </a:p>
        </p:txBody>
      </p:sp>
      <p:sp>
        <p:nvSpPr>
          <p:cNvPr id="72" name="Text Placeholder 12"/>
          <p:cNvSpPr>
            <a:spLocks noGrp="1"/>
          </p:cNvSpPr>
          <p:nvPr>
            <p:custDataLst>
              <p:tags r:id="rId43"/>
            </p:custDataLst>
          </p:nvPr>
        </p:nvSpPr>
        <p:spPr bwMode="auto">
          <a:xfrm>
            <a:off x="37353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D26FC6-1D03-47EF-B147-4547A140B407}" type="datetime'''''1''''''''''''''''''''''''''''''9'''''''''''''''''">
              <a:rPr lang="ja-JP" altLang="en-US" sz="800" b="0"/>
              <a:pPr algn="ctr">
                <a:spcBef>
                  <a:spcPct val="0"/>
                </a:spcBef>
                <a:spcAft>
                  <a:spcPct val="0"/>
                </a:spcAft>
              </a:pPr>
              <a:t>19</a:t>
            </a:fld>
            <a:endParaRPr kumimoji="0" lang="ja-JP" altLang="en-US" sz="800" b="0" dirty="0">
              <a:sym typeface="+mn-lt"/>
            </a:endParaRPr>
          </a:p>
        </p:txBody>
      </p:sp>
      <p:sp>
        <p:nvSpPr>
          <p:cNvPr id="73" name="Text Placeholder 12"/>
          <p:cNvSpPr>
            <a:spLocks noGrp="1"/>
          </p:cNvSpPr>
          <p:nvPr>
            <p:custDataLst>
              <p:tags r:id="rId44"/>
            </p:custDataLst>
          </p:nvPr>
        </p:nvSpPr>
        <p:spPr bwMode="auto">
          <a:xfrm>
            <a:off x="39100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7B04DF-318C-4CC7-AF8C-4353CDFA5FA7}" type="datetime'''''''2''''''''''''''''''''''''''''''''''''''0'''''''''''">
              <a:rPr lang="ja-JP" altLang="en-US" sz="800" b="0"/>
              <a:pPr algn="ctr">
                <a:spcBef>
                  <a:spcPct val="0"/>
                </a:spcBef>
                <a:spcAft>
                  <a:spcPct val="0"/>
                </a:spcAft>
              </a:pPr>
              <a:t>20</a:t>
            </a:fld>
            <a:endParaRPr kumimoji="0" lang="ja-JP" altLang="en-US" sz="800" b="0" dirty="0">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45"/>
            </p:custDataLst>
          </p:nvPr>
        </p:nvSpPr>
        <p:spPr bwMode="gray">
          <a:xfrm>
            <a:off x="4043363" y="38830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5E1601-EF94-4B79-AC4B-97425C6E3401}" type="datetime'''3''''''''''''.''''''9'''''''''''''''''''''''''''''''''">
              <a:rPr lang="en-US" altLang="en-US" sz="1000" smtClean="0">
                <a:effectLst/>
              </a:rPr>
              <a:pPr/>
              <a:t>3.9</a:t>
            </a:fld>
            <a:endParaRPr lang="ja-JP" altLang="en-US" sz="1000" dirty="0">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46"/>
            </p:custDataLst>
          </p:nvPr>
        </p:nvSpPr>
        <p:spPr bwMode="auto">
          <a:xfrm>
            <a:off x="44323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756F22A-B7A6-4CC4-9602-52314B3DD012}" type="datetime'''''''''''2''''''''''''''''''''''''''3'''''''''''''">
              <a:rPr kumimoji="0" lang="en-US" altLang="en-US" sz="800" b="0" smtClean="0"/>
              <a:pPr/>
              <a:t>23</a:t>
            </a:fld>
            <a:endParaRPr kumimoji="0" lang="ja-JP" altLang="en-US" sz="800" b="0" dirty="0">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47"/>
            </p:custDataLst>
          </p:nvPr>
        </p:nvSpPr>
        <p:spPr bwMode="gray">
          <a:xfrm>
            <a:off x="4564063" y="41433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5C410E-04C5-474B-A017-2B15BA67BDB6}" type="datetime'3''''''''''''''''''''''''''''''''.''''''''''''1'''''">
              <a:rPr lang="en-US" altLang="en-US" sz="1000" smtClean="0">
                <a:effectLst/>
              </a:rPr>
              <a:pPr/>
              <a:t>3.1</a:t>
            </a:fld>
            <a:endParaRPr lang="ja-JP" altLang="en-US" sz="1000" dirty="0">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48"/>
            </p:custDataLst>
          </p:nvPr>
        </p:nvSpPr>
        <p:spPr bwMode="auto">
          <a:xfrm>
            <a:off x="4605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94A9C47-D3F1-49A1-A7B5-F3FBEB49FDFE}" type="datetime'''''2''''4'''''''''''''''''''''''''''''">
              <a:rPr kumimoji="0" lang="en-US" altLang="en-US" sz="800" b="0" smtClean="0"/>
              <a:pPr/>
              <a:t>24</a:t>
            </a:fld>
            <a:endParaRPr kumimoji="0" lang="ja-JP" altLang="en-US" sz="800" b="0" dirty="0">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9"/>
            </p:custDataLst>
          </p:nvPr>
        </p:nvSpPr>
        <p:spPr bwMode="auto">
          <a:xfrm>
            <a:off x="47799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AE006E-7BCE-45CD-8986-AB0D72A158D2}" type="datetime'''''''''''''2''''''''''''''''''''5'''''''''''''''''''''''">
              <a:rPr kumimoji="0" lang="en-US" altLang="en-US" sz="800" b="0" smtClean="0"/>
              <a:pPr/>
              <a:t>25</a:t>
            </a:fld>
            <a:endParaRPr kumimoji="0" lang="ja-JP" altLang="en-US" sz="800" b="0" dirty="0">
              <a:sym typeface="+mn-lt"/>
            </a:endParaRPr>
          </a:p>
        </p:txBody>
      </p:sp>
      <p:graphicFrame>
        <p:nvGraphicFramePr>
          <p:cNvPr id="157" name="Chart 156">
            <a:extLst>
              <a:ext uri="{FF2B5EF4-FFF2-40B4-BE49-F238E27FC236}">
                <a16:creationId xmlns:a16="http://schemas.microsoft.com/office/drawing/2014/main" id="{AB6D1579-E9D7-49B4-B6D6-77BC71FD03CC}"/>
              </a:ext>
            </a:extLst>
          </p:cNvPr>
          <p:cNvGraphicFramePr/>
          <p:nvPr>
            <p:custDataLst>
              <p:tags r:id="rId50"/>
            </p:custDataLst>
            <p:extLst>
              <p:ext uri="{D42A27DB-BD31-4B8C-83A1-F6EECF244321}">
                <p14:modId xmlns:p14="http://schemas.microsoft.com/office/powerpoint/2010/main" val="3011373721"/>
              </p:ext>
            </p:extLst>
          </p:nvPr>
        </p:nvGraphicFramePr>
        <p:xfrm>
          <a:off x="4965700" y="2393950"/>
          <a:ext cx="4873625" cy="3748088"/>
        </p:xfrm>
        <a:graphic>
          <a:graphicData uri="http://schemas.openxmlformats.org/drawingml/2006/chart">
            <c:chart xmlns:c="http://schemas.openxmlformats.org/drawingml/2006/chart" xmlns:r="http://schemas.openxmlformats.org/officeDocument/2006/relationships" r:id="rId84"/>
          </a:graphicData>
        </a:graphic>
      </p:graphicFrame>
      <p:sp useBgFill="1">
        <p:nvSpPr>
          <p:cNvPr id="152" name="テキスト プレースホルダ 9">
            <a:extLst>
              <a:ext uri="{FF2B5EF4-FFF2-40B4-BE49-F238E27FC236}">
                <a16:creationId xmlns:a16="http://schemas.microsoft.com/office/drawing/2014/main" id="{B40F3FFE-D1F1-4AC9-8D29-7CF58FEDE488}"/>
              </a:ext>
            </a:extLst>
          </p:cNvPr>
          <p:cNvSpPr>
            <a:spLocks noGrp="1"/>
          </p:cNvSpPr>
          <p:nvPr>
            <p:custDataLst>
              <p:tags r:id="rId51"/>
            </p:custDataLst>
          </p:nvPr>
        </p:nvSpPr>
        <p:spPr bwMode="gray">
          <a:xfrm>
            <a:off x="6440488" y="37766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E94A959-E063-417E-B124-91D36229DEA7}" type="datetime'''''''''''2''''''''''''''''''''''.''''''''''''''''3'">
              <a:rPr lang="en-US" altLang="en-US" sz="1000" smtClean="0">
                <a:effectLst/>
                <a:sym typeface="+mn-lt"/>
              </a:rPr>
              <a:pPr marL="0" indent="0" algn="ctr">
                <a:spcBef>
                  <a:spcPct val="0"/>
                </a:spcBef>
                <a:buNone/>
              </a:pPr>
              <a:t>2.3</a:t>
            </a:fld>
            <a:endParaRPr lang="ja-JP" altLang="en-US" sz="1000" dirty="0">
              <a:sym typeface="+mn-lt"/>
            </a:endParaRPr>
          </a:p>
        </p:txBody>
      </p:sp>
      <p:sp>
        <p:nvSpPr>
          <p:cNvPr id="109" name="Text Placeholder 12"/>
          <p:cNvSpPr>
            <a:spLocks noGrp="1"/>
          </p:cNvSpPr>
          <p:nvPr>
            <p:custDataLst>
              <p:tags r:id="rId52"/>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33A82C9-611D-4FBE-AAC6-B5F2AC8EA843}" type="datetime'''''''''''''''''15'''''''''''''''''''''''''">
              <a:rPr lang="ja-JP" altLang="en-US" sz="800" b="0"/>
              <a:pPr algn="ctr">
                <a:spcBef>
                  <a:spcPct val="0"/>
                </a:spcBef>
                <a:spcAft>
                  <a:spcPct val="0"/>
                </a:spcAft>
              </a:pPr>
              <a:t>15</a:t>
            </a:fld>
            <a:endParaRPr kumimoji="0" lang="ja-JP" altLang="en-US" sz="800" b="0" dirty="0">
              <a:sym typeface="+mn-lt"/>
            </a:endParaRPr>
          </a:p>
        </p:txBody>
      </p:sp>
      <p:sp>
        <p:nvSpPr>
          <p:cNvPr id="118" name="Text Placeholder 12"/>
          <p:cNvSpPr>
            <a:spLocks noGrp="1"/>
          </p:cNvSpPr>
          <p:nvPr>
            <p:custDataLst>
              <p:tags r:id="rId53"/>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ED87CFE-472E-43FF-96E8-B5AB68687F7E}" type="datetime'''''0''''''''''''''''''''''''''''''''''3'">
              <a:rPr lang="ja-JP" altLang="en-US" sz="800" b="0"/>
              <a:pPr algn="ctr">
                <a:spcBef>
                  <a:spcPct val="0"/>
                </a:spcBef>
                <a:spcAft>
                  <a:spcPct val="0"/>
                </a:spcAft>
              </a:pPr>
              <a:t>03</a:t>
            </a:fld>
            <a:endParaRPr kumimoji="0" lang="ja-JP" altLang="en-US" sz="800" b="0" dirty="0">
              <a:sym typeface="+mn-lt"/>
            </a:endParaRPr>
          </a:p>
        </p:txBody>
      </p:sp>
      <p:sp>
        <p:nvSpPr>
          <p:cNvPr id="127" name="Text Placeholder 12"/>
          <p:cNvSpPr>
            <a:spLocks noGrp="1"/>
          </p:cNvSpPr>
          <p:nvPr>
            <p:custDataLst>
              <p:tags r:id="rId54"/>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45EB3E-C9AF-4A18-953E-F45E687779BD}" type="datetime'''''''''''''''''''''''''''''''''''''''''''''1''''2'''''''''">
              <a:rPr lang="ja-JP" altLang="en-US" sz="800" b="0"/>
              <a:pPr algn="ctr">
                <a:spcBef>
                  <a:spcPct val="0"/>
                </a:spcBef>
                <a:spcAft>
                  <a:spcPct val="0"/>
                </a:spcAft>
              </a:pPr>
              <a:t>12</a:t>
            </a:fld>
            <a:endParaRPr kumimoji="0" lang="ja-JP" altLang="en-US" sz="800" b="0" dirty="0">
              <a:sym typeface="+mn-lt"/>
            </a:endParaRPr>
          </a:p>
        </p:txBody>
      </p:sp>
      <p:sp>
        <p:nvSpPr>
          <p:cNvPr id="115" name="Text Placeholder 12"/>
          <p:cNvSpPr>
            <a:spLocks noGrp="1"/>
          </p:cNvSpPr>
          <p:nvPr>
            <p:custDataLst>
              <p:tags r:id="rId55"/>
            </p:custDataLst>
          </p:nvPr>
        </p:nvSpPr>
        <p:spPr bwMode="auto">
          <a:xfrm>
            <a:off x="5057775" y="2162175"/>
            <a:ext cx="5111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ペソ）</a:t>
            </a:r>
          </a:p>
        </p:txBody>
      </p:sp>
      <p:sp>
        <p:nvSpPr>
          <p:cNvPr id="107" name="Text Placeholder 12"/>
          <p:cNvSpPr>
            <a:spLocks noGrp="1"/>
          </p:cNvSpPr>
          <p:nvPr>
            <p:custDataLst>
              <p:tags r:id="rId56"/>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F59D6E1-F7A9-48ED-BFBC-48A0ABA3BCCA}" type="datetime'''''''''''2''''''''''''0''''''''''''''''''''''''''''00'''''">
              <a:rPr lang="ja-JP" altLang="en-US" sz="800" b="0"/>
              <a:pPr algn="ctr">
                <a:spcBef>
                  <a:spcPct val="0"/>
                </a:spcBef>
                <a:spcAft>
                  <a:spcPct val="0"/>
                </a:spcAft>
              </a:pPr>
              <a:t>2000</a:t>
            </a:fld>
            <a:endParaRPr kumimoji="0" lang="ja-JP" altLang="en-US" sz="800" b="0" dirty="0">
              <a:sym typeface="+mn-lt"/>
            </a:endParaRPr>
          </a:p>
        </p:txBody>
      </p:sp>
      <p:sp>
        <p:nvSpPr>
          <p:cNvPr id="120" name="Text Placeholder 12"/>
          <p:cNvSpPr>
            <a:spLocks noGrp="1"/>
          </p:cNvSpPr>
          <p:nvPr>
            <p:custDataLst>
              <p:tags r:id="rId57"/>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ACC981C-8F13-4A46-B239-260E2D84E7E4}" type="datetime'''''''''''''''''''''05'''''''''''''''''''''''''''''''''''''''">
              <a:rPr lang="ja-JP" altLang="en-US" sz="800" b="0"/>
              <a:pPr algn="ctr">
                <a:spcBef>
                  <a:spcPct val="0"/>
                </a:spcBef>
                <a:spcAft>
                  <a:spcPct val="0"/>
                </a:spcAft>
              </a:pPr>
              <a:t>05</a:t>
            </a:fld>
            <a:endParaRPr kumimoji="0" lang="ja-JP" altLang="en-US" sz="800" b="0" dirty="0">
              <a:sym typeface="+mn-lt"/>
            </a:endParaRPr>
          </a:p>
        </p:txBody>
      </p:sp>
      <p:sp useBgFill="1">
        <p:nvSpPr>
          <p:cNvPr id="153" name="テキスト プレースホルダ 9">
            <a:extLst>
              <a:ext uri="{FF2B5EF4-FFF2-40B4-BE49-F238E27FC236}">
                <a16:creationId xmlns:a16="http://schemas.microsoft.com/office/drawing/2014/main" id="{C8BD1489-B11A-49DF-8D73-DEE34F81B362}"/>
              </a:ext>
            </a:extLst>
          </p:cNvPr>
          <p:cNvSpPr>
            <a:spLocks noGrp="1"/>
          </p:cNvSpPr>
          <p:nvPr>
            <p:custDataLst>
              <p:tags r:id="rId58"/>
            </p:custDataLst>
          </p:nvPr>
        </p:nvSpPr>
        <p:spPr bwMode="gray">
          <a:xfrm>
            <a:off x="6638925" y="3859213"/>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05FDD7-75E9-41DB-B82F-42DCACEE0DFC}" type="datetime'''''''''''''''''''''''''2''''''.''''6'''''''''''''''''''''">
              <a:rPr lang="en-US" altLang="en-US" sz="1000" smtClean="0">
                <a:effectLst/>
                <a:sym typeface="+mn-lt"/>
              </a:rPr>
              <a:pPr marL="0" indent="0" algn="ctr">
                <a:spcBef>
                  <a:spcPct val="0"/>
                </a:spcBef>
                <a:buNone/>
              </a:pPr>
              <a:t>2.6</a:t>
            </a:fld>
            <a:endParaRPr lang="ja-JP" altLang="en-US" sz="1000" dirty="0">
              <a:sym typeface="+mn-lt"/>
            </a:endParaRPr>
          </a:p>
        </p:txBody>
      </p:sp>
      <p:sp>
        <p:nvSpPr>
          <p:cNvPr id="128" name="Text Placeholder 12"/>
          <p:cNvSpPr>
            <a:spLocks noGrp="1"/>
          </p:cNvSpPr>
          <p:nvPr>
            <p:custDataLst>
              <p:tags r:id="rId59"/>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344439B-EDB3-47C3-9C4E-C7440BC6358C}" type="datetime'''''''''''''''''1''''''''''''''''''''3'">
              <a:rPr lang="ja-JP" altLang="en-US" sz="800" b="0"/>
              <a:pPr algn="ctr">
                <a:spcBef>
                  <a:spcPct val="0"/>
                </a:spcBef>
                <a:spcAft>
                  <a:spcPct val="0"/>
                </a:spcAft>
              </a:pPr>
              <a:t>13</a:t>
            </a:fld>
            <a:endParaRPr kumimoji="0" lang="ja-JP" altLang="en-US" sz="800" b="0" dirty="0">
              <a:sym typeface="+mn-lt"/>
            </a:endParaRPr>
          </a:p>
        </p:txBody>
      </p:sp>
      <p:sp>
        <p:nvSpPr>
          <p:cNvPr id="117" name="Text Placeholder 12"/>
          <p:cNvSpPr>
            <a:spLocks noGrp="1"/>
          </p:cNvSpPr>
          <p:nvPr>
            <p:custDataLst>
              <p:tags r:id="rId60"/>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B9E1C18-88E5-4C1F-AEBC-5FF9B4161E64}" type="datetime'''''''''''''''''''0''''''''''''''''2'''''''''''">
              <a:rPr lang="ja-JP" altLang="en-US" sz="800" b="0"/>
              <a:pPr algn="ctr">
                <a:spcBef>
                  <a:spcPct val="0"/>
                </a:spcBef>
                <a:spcAft>
                  <a:spcPct val="0"/>
                </a:spcAft>
              </a:pPr>
              <a:t>02</a:t>
            </a:fld>
            <a:endParaRPr kumimoji="0" lang="ja-JP" altLang="en-US" sz="800" b="0" dirty="0">
              <a:sym typeface="+mn-lt"/>
            </a:endParaRPr>
          </a:p>
        </p:txBody>
      </p:sp>
      <p:sp>
        <p:nvSpPr>
          <p:cNvPr id="116" name="Text Placeholder 12"/>
          <p:cNvSpPr>
            <a:spLocks noGrp="1"/>
          </p:cNvSpPr>
          <p:nvPr>
            <p:custDataLst>
              <p:tags r:id="rId61"/>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0EE3D54-C7A5-4D5C-9E31-57F17480DFB2}" type="datetime'''''0''''''''''''''''''''''''''''''''1'''''''''''">
              <a:rPr lang="ja-JP" altLang="en-US" sz="800" b="0"/>
              <a:pPr algn="ctr">
                <a:spcBef>
                  <a:spcPct val="0"/>
                </a:spcBef>
                <a:spcAft>
                  <a:spcPct val="0"/>
                </a:spcAft>
              </a:pPr>
              <a:t>01</a:t>
            </a:fld>
            <a:endParaRPr kumimoji="0" lang="ja-JP" altLang="en-US" sz="800" b="0" dirty="0">
              <a:sym typeface="+mn-lt"/>
            </a:endParaRPr>
          </a:p>
        </p:txBody>
      </p:sp>
      <p:sp>
        <p:nvSpPr>
          <p:cNvPr id="119" name="Text Placeholder 12"/>
          <p:cNvSpPr>
            <a:spLocks noGrp="1"/>
          </p:cNvSpPr>
          <p:nvPr>
            <p:custDataLst>
              <p:tags r:id="rId62"/>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18543A2-3F90-4602-B822-9A51EE9A897B}" type="datetime'''''''''''''''''''''''''04'''''''''">
              <a:rPr lang="ja-JP" altLang="en-US" sz="800" b="0"/>
              <a:pPr algn="ctr">
                <a:spcBef>
                  <a:spcPct val="0"/>
                </a:spcBef>
                <a:spcAft>
                  <a:spcPct val="0"/>
                </a:spcAft>
              </a:pPr>
              <a:t>04</a:t>
            </a:fld>
            <a:endParaRPr kumimoji="0" lang="ja-JP" altLang="en-US" sz="800" b="0" dirty="0">
              <a:sym typeface="+mn-lt"/>
            </a:endParaRPr>
          </a:p>
        </p:txBody>
      </p:sp>
      <p:sp>
        <p:nvSpPr>
          <p:cNvPr id="121" name="Text Placeholder 12"/>
          <p:cNvSpPr>
            <a:spLocks noGrp="1"/>
          </p:cNvSpPr>
          <p:nvPr>
            <p:custDataLst>
              <p:tags r:id="rId63"/>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DFE1468-8323-4A2C-95B5-D5F8E645B4C9}" type="datetime'0''''''''''''6'''''''''''''''''''''''''">
              <a:rPr lang="ja-JP" altLang="en-US" sz="800" b="0"/>
              <a:pPr algn="ctr">
                <a:spcBef>
                  <a:spcPct val="0"/>
                </a:spcBef>
                <a:spcAft>
                  <a:spcPct val="0"/>
                </a:spcAft>
              </a:pPr>
              <a:t>06</a:t>
            </a:fld>
            <a:endParaRPr kumimoji="0" lang="ja-JP" altLang="en-US" sz="800" b="0" dirty="0">
              <a:sym typeface="+mn-lt"/>
            </a:endParaRPr>
          </a:p>
        </p:txBody>
      </p:sp>
      <p:sp useBgFill="1">
        <p:nvSpPr>
          <p:cNvPr id="154" name="テキスト プレースホルダ 9">
            <a:extLst>
              <a:ext uri="{FF2B5EF4-FFF2-40B4-BE49-F238E27FC236}">
                <a16:creationId xmlns:a16="http://schemas.microsoft.com/office/drawing/2014/main" id="{24A14262-0E94-4FB6-BE9E-D07CB4E6D0BB}"/>
              </a:ext>
            </a:extLst>
          </p:cNvPr>
          <p:cNvSpPr>
            <a:spLocks noGrp="1"/>
          </p:cNvSpPr>
          <p:nvPr>
            <p:custDataLst>
              <p:tags r:id="rId64"/>
            </p:custDataLst>
          </p:nvPr>
        </p:nvSpPr>
        <p:spPr bwMode="gray">
          <a:xfrm>
            <a:off x="7626350" y="410527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598069E-2AB4-421D-AE19-6457DE986410}" type="datetime'''1''''''''''''.''''''''''9'''''''''''''">
              <a:rPr lang="en-US" altLang="en-US" sz="1000" smtClean="0">
                <a:effectLst/>
                <a:sym typeface="+mn-lt"/>
              </a:rPr>
              <a:pPr marL="0" indent="0" algn="ctr">
                <a:spcBef>
                  <a:spcPct val="0"/>
                </a:spcBef>
                <a:buNone/>
              </a:pPr>
              <a:t>1.9</a:t>
            </a:fld>
            <a:endParaRPr lang="ja-JP" altLang="en-US" sz="1000" dirty="0">
              <a:sym typeface="+mn-lt"/>
            </a:endParaRPr>
          </a:p>
        </p:txBody>
      </p:sp>
      <p:sp>
        <p:nvSpPr>
          <p:cNvPr id="122" name="Text Placeholder 12"/>
          <p:cNvSpPr>
            <a:spLocks noGrp="1"/>
          </p:cNvSpPr>
          <p:nvPr>
            <p:custDataLst>
              <p:tags r:id="rId65"/>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4F7D07C-EE92-42B5-87CD-B5ACFAABCAE9}" type="datetime'''''''''''''''''''''''''0''''''''''''''''''7'''''''''''''''''">
              <a:rPr lang="ja-JP" altLang="en-US" sz="800" b="0"/>
              <a:pPr algn="ctr">
                <a:spcBef>
                  <a:spcPct val="0"/>
                </a:spcBef>
                <a:spcAft>
                  <a:spcPct val="0"/>
                </a:spcAft>
              </a:pPr>
              <a:t>07</a:t>
            </a:fld>
            <a:endParaRPr kumimoji="0" lang="ja-JP" altLang="en-US" sz="800" b="0" dirty="0">
              <a:sym typeface="+mn-lt"/>
            </a:endParaRPr>
          </a:p>
        </p:txBody>
      </p:sp>
      <p:sp>
        <p:nvSpPr>
          <p:cNvPr id="123" name="Text Placeholder 12"/>
          <p:cNvSpPr>
            <a:spLocks noGrp="1"/>
          </p:cNvSpPr>
          <p:nvPr>
            <p:custDataLst>
              <p:tags r:id="rId66"/>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9444A85-F576-4C1C-92AE-E7CBE74C6272}" type="datetime'''''''0''''''''''''''''''''''8'">
              <a:rPr lang="ja-JP" altLang="en-US" sz="800" b="0"/>
              <a:pPr algn="ctr">
                <a:spcBef>
                  <a:spcPct val="0"/>
                </a:spcBef>
                <a:spcAft>
                  <a:spcPct val="0"/>
                </a:spcAft>
              </a:pPr>
              <a:t>08</a:t>
            </a:fld>
            <a:endParaRPr kumimoji="0" lang="ja-JP" altLang="en-US" sz="800" b="0" dirty="0">
              <a:sym typeface="+mn-lt"/>
            </a:endParaRPr>
          </a:p>
        </p:txBody>
      </p:sp>
      <p:sp>
        <p:nvSpPr>
          <p:cNvPr id="124" name="Text Placeholder 12"/>
          <p:cNvSpPr>
            <a:spLocks noGrp="1"/>
          </p:cNvSpPr>
          <p:nvPr>
            <p:custDataLst>
              <p:tags r:id="rId67"/>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B814E7A-D22A-49DF-996E-1EB8577A5956}" type="datetime'0''''''''''''''9'''''''''">
              <a:rPr lang="ja-JP" altLang="en-US" sz="800" b="0"/>
              <a:pPr algn="ctr">
                <a:spcBef>
                  <a:spcPct val="0"/>
                </a:spcBef>
                <a:spcAft>
                  <a:spcPct val="0"/>
                </a:spcAft>
              </a:pPr>
              <a:t>09</a:t>
            </a:fld>
            <a:endParaRPr kumimoji="0" lang="ja-JP" altLang="en-US" sz="800" b="0" dirty="0">
              <a:sym typeface="+mn-lt"/>
            </a:endParaRPr>
          </a:p>
        </p:txBody>
      </p:sp>
      <p:sp>
        <p:nvSpPr>
          <p:cNvPr id="125" name="Text Placeholder 12"/>
          <p:cNvSpPr>
            <a:spLocks noGrp="1"/>
          </p:cNvSpPr>
          <p:nvPr>
            <p:custDataLst>
              <p:tags r:id="rId68"/>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6B5A273-F21E-45D0-8F40-D7CC137B781F}" type="datetime'1''''''''''''''''''''''''''''''''''''''0'''">
              <a:rPr lang="ja-JP" altLang="en-US" sz="800" b="0"/>
              <a:pPr algn="ctr">
                <a:spcBef>
                  <a:spcPct val="0"/>
                </a:spcBef>
                <a:spcAft>
                  <a:spcPct val="0"/>
                </a:spcAft>
              </a:pPr>
              <a:t>10</a:t>
            </a:fld>
            <a:endParaRPr kumimoji="0" lang="ja-JP" altLang="en-US" sz="800" b="0" dirty="0">
              <a:sym typeface="+mn-lt"/>
            </a:endParaRPr>
          </a:p>
        </p:txBody>
      </p:sp>
      <p:sp>
        <p:nvSpPr>
          <p:cNvPr id="126" name="Text Placeholder 12"/>
          <p:cNvSpPr>
            <a:spLocks noGrp="1"/>
          </p:cNvSpPr>
          <p:nvPr>
            <p:custDataLst>
              <p:tags r:id="rId69"/>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6399331-6690-4EF4-8DB6-BD69996AE509}" type="datetime'''''''''''''1''''''''''''''''''''''''1'">
              <a:rPr lang="ja-JP" altLang="en-US" sz="800" b="0"/>
              <a:pPr algn="ctr">
                <a:spcBef>
                  <a:spcPct val="0"/>
                </a:spcBef>
                <a:spcAft>
                  <a:spcPct val="0"/>
                </a:spcAft>
              </a:pPr>
              <a:t>11</a:t>
            </a:fld>
            <a:endParaRPr kumimoji="0" lang="ja-JP" altLang="en-US" sz="800" b="0" dirty="0">
              <a:sym typeface="+mn-lt"/>
            </a:endParaRPr>
          </a:p>
        </p:txBody>
      </p:sp>
      <p:sp>
        <p:nvSpPr>
          <p:cNvPr id="110" name="Text Placeholder 12"/>
          <p:cNvSpPr>
            <a:spLocks noGrp="1"/>
          </p:cNvSpPr>
          <p:nvPr>
            <p:custDataLst>
              <p:tags r:id="rId70"/>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356B52E-B986-41AE-8C06-187EB90FD48A}" type="datetime'''''''''''''''''''''1''''6'''''''''''''''">
              <a:rPr lang="ja-JP" altLang="en-US" sz="800" b="0"/>
              <a:pPr algn="ctr">
                <a:spcBef>
                  <a:spcPct val="0"/>
                </a:spcBef>
                <a:spcAft>
                  <a:spcPct val="0"/>
                </a:spcAft>
              </a:pPr>
              <a:t>16</a:t>
            </a:fld>
            <a:endParaRPr kumimoji="0" lang="ja-JP" altLang="en-US" sz="800" b="0" dirty="0">
              <a:sym typeface="+mn-lt"/>
            </a:endParaRPr>
          </a:p>
        </p:txBody>
      </p:sp>
      <p:sp>
        <p:nvSpPr>
          <p:cNvPr id="108" name="Text Placeholder 12"/>
          <p:cNvSpPr>
            <a:spLocks noGrp="1"/>
          </p:cNvSpPr>
          <p:nvPr>
            <p:custDataLst>
              <p:tags r:id="rId71"/>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7DA9CCF-D908-4D33-8872-BD548594F459}" type="datetime'''''''''''''''''''''''''''''''''''1''4'''''''''''''''''''">
              <a:rPr lang="ja-JP" altLang="en-US" sz="800" b="0"/>
              <a:pPr algn="ctr">
                <a:spcBef>
                  <a:spcPct val="0"/>
                </a:spcBef>
                <a:spcAft>
                  <a:spcPct val="0"/>
                </a:spcAft>
              </a:pPr>
              <a:t>14</a:t>
            </a:fld>
            <a:endParaRPr kumimoji="0" lang="ja-JP" altLang="en-US" sz="800" b="0" dirty="0">
              <a:sym typeface="+mn-lt"/>
            </a:endParaRPr>
          </a:p>
        </p:txBody>
      </p:sp>
      <p:sp>
        <p:nvSpPr>
          <p:cNvPr id="111" name="Text Placeholder 12"/>
          <p:cNvSpPr>
            <a:spLocks noGrp="1"/>
          </p:cNvSpPr>
          <p:nvPr>
            <p:custDataLst>
              <p:tags r:id="rId72"/>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6169DAA-E21E-4C22-94ED-CC513B535C05}" type="datetime'''''''''''''''''''''''1''''''''''''''''''7'''''''''''''''''">
              <a:rPr lang="ja-JP" altLang="en-US" sz="800" b="0"/>
              <a:pPr algn="ctr">
                <a:spcBef>
                  <a:spcPct val="0"/>
                </a:spcBef>
                <a:spcAft>
                  <a:spcPct val="0"/>
                </a:spcAft>
              </a:pPr>
              <a:t>17</a:t>
            </a:fld>
            <a:endParaRPr kumimoji="0" lang="ja-JP" altLang="en-US" sz="800" b="0" dirty="0">
              <a:sym typeface="+mn-lt"/>
            </a:endParaRPr>
          </a:p>
        </p:txBody>
      </p:sp>
      <p:sp>
        <p:nvSpPr>
          <p:cNvPr id="112" name="Text Placeholder 12"/>
          <p:cNvSpPr>
            <a:spLocks noGrp="1"/>
          </p:cNvSpPr>
          <p:nvPr>
            <p:custDataLst>
              <p:tags r:id="rId73"/>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3DA8481-5731-47E2-9336-40312B6B3216}" type="datetime'''''''1''''''''''''''''''''''''''''''''''''''''''''8'''''''">
              <a:rPr lang="ja-JP" altLang="en-US" sz="800" b="0"/>
              <a:pPr algn="ctr">
                <a:spcBef>
                  <a:spcPct val="0"/>
                </a:spcBef>
                <a:spcAft>
                  <a:spcPct val="0"/>
                </a:spcAft>
              </a:pPr>
              <a:t>18</a:t>
            </a:fld>
            <a:endParaRPr kumimoji="0" lang="ja-JP" altLang="en-US" sz="800" b="0" dirty="0">
              <a:sym typeface="+mn-lt"/>
            </a:endParaRPr>
          </a:p>
        </p:txBody>
      </p:sp>
      <p:sp>
        <p:nvSpPr>
          <p:cNvPr id="113" name="Text Placeholder 12"/>
          <p:cNvSpPr>
            <a:spLocks noGrp="1"/>
          </p:cNvSpPr>
          <p:nvPr>
            <p:custDataLst>
              <p:tags r:id="rId74"/>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101D891-3A4F-41E2-9A4C-A8667FA45C11}" type="datetime'1''''''''''''''''''''''''''''''''''''''''9'''''''''''''''">
              <a:rPr lang="ja-JP" altLang="en-US" sz="800" b="0"/>
              <a:pPr algn="ctr">
                <a:spcBef>
                  <a:spcPct val="0"/>
                </a:spcBef>
                <a:spcAft>
                  <a:spcPct val="0"/>
                </a:spcAft>
              </a:pPr>
              <a:t>19</a:t>
            </a:fld>
            <a:endParaRPr kumimoji="0" lang="ja-JP" altLang="en-US" sz="800" b="0" dirty="0">
              <a:sym typeface="+mn-lt"/>
            </a:endParaRPr>
          </a:p>
        </p:txBody>
      </p:sp>
      <p:sp>
        <p:nvSpPr>
          <p:cNvPr id="114" name="Text Placeholder 12"/>
          <p:cNvSpPr>
            <a:spLocks noGrp="1"/>
          </p:cNvSpPr>
          <p:nvPr>
            <p:custDataLst>
              <p:tags r:id="rId75"/>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E294021-928A-4DFC-90AD-89444D3A33E9}" type="datetime'''''''''''''''''''''''''''''''''20'''''''''">
              <a:rPr lang="ja-JP" altLang="en-US" sz="800" b="0"/>
              <a:pPr algn="ctr">
                <a:spcBef>
                  <a:spcPct val="0"/>
                </a:spcBef>
                <a:spcAft>
                  <a:spcPct val="0"/>
                </a:spcAft>
              </a:pPr>
              <a:t>20</a:t>
            </a:fld>
            <a:endParaRPr kumimoji="0" lang="ja-JP" altLang="en-US" sz="800" b="0" dirty="0">
              <a:sym typeface="+mn-lt"/>
            </a:endParaRPr>
          </a:p>
        </p:txBody>
      </p:sp>
      <p:sp>
        <p:nvSpPr>
          <p:cNvPr id="139" name="Text Placeholder 12"/>
          <p:cNvSpPr>
            <a:spLocks noGrp="1"/>
          </p:cNvSpPr>
          <p:nvPr>
            <p:custDataLst>
              <p:tags r:id="rId76"/>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372B9E-9EDF-4C6C-A673-B35DD79D239E}" type="datetime'''''''''''21'''''''''''''''''''''''''">
              <a:rPr lang="en-US" altLang="en-US" sz="800" b="0" smtClean="0"/>
              <a:pPr algn="ctr">
                <a:spcBef>
                  <a:spcPct val="0"/>
                </a:spcBef>
                <a:spcAft>
                  <a:spcPct val="0"/>
                </a:spcAft>
              </a:pPr>
              <a:t>21</a:t>
            </a:fld>
            <a:endParaRPr kumimoji="0" lang="ja-JP" altLang="en-US" sz="800" b="0" dirty="0">
              <a:sym typeface="+mn-lt"/>
            </a:endParaRPr>
          </a:p>
        </p:txBody>
      </p:sp>
      <p:sp>
        <p:nvSpPr>
          <p:cNvPr id="140" name="Text Placeholder 12"/>
          <p:cNvSpPr>
            <a:spLocks noGrp="1"/>
          </p:cNvSpPr>
          <p:nvPr>
            <p:custDataLst>
              <p:tags r:id="rId77"/>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2F076B28-8DB4-4F69-BEB4-F50FBFEDB132}" type="datetime'2''''''''''''2'''''''''''''''''''''''''''''">
              <a:rPr lang="en-US" altLang="en-US" sz="800" b="0" smtClean="0"/>
              <a:pPr algn="ctr">
                <a:spcBef>
                  <a:spcPct val="0"/>
                </a:spcBef>
                <a:spcAft>
                  <a:spcPct val="0"/>
                </a:spcAft>
              </a:pPr>
              <a:t>22</a:t>
            </a:fld>
            <a:endParaRPr kumimoji="0" lang="ja-JP" altLang="en-US" sz="800" b="0" dirty="0">
              <a:sym typeface="+mn-lt"/>
            </a:endParaRPr>
          </a:p>
        </p:txBody>
      </p:sp>
      <p:sp useBgFill="1">
        <p:nvSpPr>
          <p:cNvPr id="151" name="テキスト プレースホルダ 9">
            <a:extLst>
              <a:ext uri="{FF2B5EF4-FFF2-40B4-BE49-F238E27FC236}">
                <a16:creationId xmlns:a16="http://schemas.microsoft.com/office/drawing/2014/main" id="{B2F2275B-E0DA-4516-82D3-6E208E9C1D59}"/>
              </a:ext>
            </a:extLst>
          </p:cNvPr>
          <p:cNvSpPr>
            <a:spLocks noGrp="1"/>
          </p:cNvSpPr>
          <p:nvPr>
            <p:custDataLst>
              <p:tags r:id="rId78"/>
            </p:custDataLst>
          </p:nvPr>
        </p:nvSpPr>
        <p:spPr bwMode="gray">
          <a:xfrm>
            <a:off x="5848350" y="39036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D560E8-758C-48F3-9A85-6D9A4EF2A8E2}" type="datetime'''''''''''''2''''''''''''''.''''''''1'''''''''''''''''''''''''">
              <a:rPr lang="en-US" altLang="en-US" sz="1000" smtClean="0">
                <a:effectLst/>
                <a:sym typeface="+mn-lt"/>
              </a:rPr>
              <a:pPr marL="0" indent="0" algn="ctr">
                <a:spcBef>
                  <a:spcPct val="0"/>
                </a:spcBef>
                <a:buNone/>
              </a:pPr>
              <a:t>2.1</a:t>
            </a:fld>
            <a:endParaRPr lang="ja-JP" altLang="en-US" sz="1000" dirty="0">
              <a:sym typeface="+mn-lt"/>
            </a:endParaRPr>
          </a:p>
        </p:txBody>
      </p:sp>
      <p:sp useBgFill="1">
        <p:nvSpPr>
          <p:cNvPr id="155" name="テキスト プレースホルダ 9">
            <a:extLst>
              <a:ext uri="{FF2B5EF4-FFF2-40B4-BE49-F238E27FC236}">
                <a16:creationId xmlns:a16="http://schemas.microsoft.com/office/drawing/2014/main" id="{6C049EB6-7A68-410D-9EB3-A5E1581D38FB}"/>
              </a:ext>
            </a:extLst>
          </p:cNvPr>
          <p:cNvSpPr>
            <a:spLocks noGrp="1"/>
          </p:cNvSpPr>
          <p:nvPr>
            <p:custDataLst>
              <p:tags r:id="rId79"/>
            </p:custDataLst>
          </p:nvPr>
        </p:nvSpPr>
        <p:spPr bwMode="gray">
          <a:xfrm>
            <a:off x="8416925" y="37639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D5F44B-4CFF-4F84-AABA-311BBD85891D}" type="datetime'''''''''''''''''''''''2''''''''''''''.''3'''''''''''''''''">
              <a:rPr lang="en-US" altLang="en-US" sz="1000" smtClean="0">
                <a:effectLst/>
                <a:sym typeface="+mn-lt"/>
              </a:rPr>
              <a:pPr marL="0" indent="0" algn="ctr">
                <a:spcBef>
                  <a:spcPct val="0"/>
                </a:spcBef>
                <a:buNone/>
              </a:pPr>
              <a:t>2.3</a:t>
            </a:fld>
            <a:endParaRPr lang="ja-JP" altLang="en-US" sz="1000" dirty="0">
              <a:sym typeface="+mn-lt"/>
            </a:endParaRPr>
          </a:p>
        </p:txBody>
      </p:sp>
    </p:spTree>
    <p:extLst>
      <p:ext uri="{BB962C8B-B14F-4D97-AF65-F5344CB8AC3E}">
        <p14:creationId xmlns:p14="http://schemas.microsoft.com/office/powerpoint/2010/main" val="3554993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7037&quot;&gt;&lt;version val=&quot;3265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8&quot;&gt;&lt;elem m_fUsage=&quot;2.80283195173801225053E+00&quot;&gt;&lt;m_msothmcolidx val=&quot;0&quot;/&gt;&lt;m_rgb r=&quot;C0&quot; g=&quot;E6&quot; b=&quot;F4&quot;/&gt;&lt;/elem&gt;&lt;elem m_fUsage=&quot;2.72582597023929285029E+00&quot;&gt;&lt;m_msothmcolidx val=&quot;0&quot;/&gt;&lt;m_rgb r=&quot;80&quot; g=&quot;CC&quot; b=&quot;E8&quot;/&gt;&lt;/elem&gt;&lt;elem m_fUsage=&quot;2.57037015180459915697E+00&quot;&gt;&lt;m_msothmcolidx val=&quot;0&quot;/&gt;&lt;m_rgb r=&quot;1F&quot; g=&quot;49&quot; b=&quot;7D&quot;/&gt;&lt;/elem&gt;&lt;elem m_fUsage=&quot;1.60852881890430765566E+00&quot;&gt;&lt;m_msothmcolidx val=&quot;0&quot;/&gt;&lt;m_rgb r=&quot;33&quot; g=&quot;99&quot; b=&quot;CC&quot;/&gt;&lt;/elem&gt;&lt;elem m_fUsage=&quot;1.51556241846057815348E-01&quot;&gt;&lt;m_msothmcolidx val=&quot;0&quot;/&gt;&lt;m_rgb r=&quot;F3&quot; g=&quot;F3&quot; b=&quot;F3&quot;/&gt;&lt;/elem&gt;&lt;elem m_fUsage=&quot;5.87776969789191722215E-02&quot;&gt;&lt;m_msothmcolidx val=&quot;0&quot;/&gt;&lt;m_rgb r=&quot;EC&quot; g=&quot;E5&quot; b=&quot;F4&quot;/&gt;&lt;/elem&gt;&lt;elem m_fUsage=&quot;4.76154878815970850070E-02&quot;&gt;&lt;m_msothmcolidx val=&quot;0&quot;/&gt;&lt;m_rgb r=&quot;D2&quot; g=&quot;E0&quot; b=&quot;E6&quot;/&gt;&lt;/elem&gt;&lt;elem m_fUsage=&quot;3.43368382029251573151E-02&quot;&gt;&lt;m_msothmcolidx val=&quot;0&quot;/&gt;&lt;m_rgb r=&quot;EB&quot; g=&quot;EF&quot; b=&quot;CF&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4cc.IXoExjkf17YJ9BB9c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_ol.OvYbE77E38xMSmHd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CWPTt.YxrDco.K_JvxB_f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SdbGuK9hXpHgvFDyPx8z8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6klbVX3O9wwANRvNridnC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l7Kl8HZyQCXxRanphlIiD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e7DebAZ3Bi.c5w8QKGwA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rnDRPSAm3jM68i8mJOvkBA"/>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R4oQyJIkU3rmYCPegbgtJ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4zKRd3bdTSyfue3Sw5Ricw"/>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mMvtti4rTKaXcmtrwRy5Lw"/>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0J.2CXB.SZq88BMcLR7gp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_xDyf0dKQlS7x_dDffpc7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s4L9EwBPQh2DCBJqL7rlm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24ZKA_CzROmOu3ExbwTOew"/>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6My.dnG.TieGg2j6x5Ww5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NE.J7Z.zQq2j54g84lyBn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kofFza7kShOYrCE9zzl2n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i_zgbRpwSTq._2KNsHoG2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0mcyfUagQ7OrL9dK4g9eM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L7bhzHl3R_aSzAwUxST_j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ZoEiPnNQTCS8Vsnfif.Oa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TzE4D7K9SkKNeuBW2wap5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qxGKbVb6TP64pjI84lmv6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TdWV87TMTu2Qe1C1lN.9.g"/>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TJtOfECOTk6dcWiO6bN5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nhT20InfRh.uhyjYHkRPE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nRTVr.GyQ9qj1NuklALdl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JZAz5ilNSw6WSsLzxNk3C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NQAh0dnBSU6CYbMoXxdDeQ"/>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mB1_nGeITWmJ2NycSbnSTg"/>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oVTFDzlORTeTeAJ7ymfXl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BPtAtvE9TJWeHvFULZ3s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2RO1pa3ESGCJdcCtTv.c2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tO3JKhwZQZyfik3peHjzlg"/>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_PnrrxaUQY.HwVETuhtCD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hueCMHBITZ2RXNJ0TziDmg"/>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vWP4HNfqRlOrWQGHkV5h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mxRNfQvuQTStNU6xqo18q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fzBgXUpJRialhLEPTNwSHg"/>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wTvTocIXTemERiNODGIcS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O85XilBoRwyd2J98tyiga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2SSqhyi6RgKQV8.xjVTDuw"/>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KaKKeZjWRPOdSqAPKRg0i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90qoCBmvSa.9A7XD1op8E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6TUv7xUPSuikEAY_TBY0tg"/>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iQ_TcnCHTzyNCE0omJRLA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4pg6uxW2UHCJLbfLUj.ni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Zp1CNALe4LaGE7nRyOZmo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EU3fvwte4LKz48KDdDhbd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LZ2_ssifZTyQ59LEax_OrQ"/>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pma0skSCFifBxHdxj72S7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EYrvpWRJvcAi2SsUWnl_LQ"/>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7YQ5YhqddQzyYFqpi_x1H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kHigoWRYtinC6nZlDcUcS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4QepldvqKyK82v2IXrast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wZSW9VvYB2NxIpuG1r90n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OTmItPvTG65ri8iktCN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K9osU.HjduRJFoUhCAKMt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mJ4jb5slMzwtRnX..dtyw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g8I7jqItiNLehtqUUfn4D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tceedmMDR9eiyO84VA9t6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zJVkxtrdQBWmS.NGX_B3mg"/>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xIdk9aauRyuMmRGt5x42H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nSEtb0klCck2b4l7VgIOf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k6.vG3pbGjBtD3H2Uvyd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JTwnUF5G1zgKPpsxQhiDG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RiGe5yZjrq89ibuaIodRXg"/>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JhRcFKEx70Zg5_U2HJ9VM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sEG8pz16oZWdBT0wM3hSn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sGS05Gd8QGmENpba8Dg2Y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4G2qAMKaSLGvEVv3_ATADg"/>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iJvZbSJDQXO7FwYTxfZy_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m2Gy1h5lQv6yq99_t8v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J0FQOzmrSvm8zR3SbpUgVQ"/>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pBrBE2C.SLWaUKPCTgCaWQ"/>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8vSXAXWT97asT2lTkEsDe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WcuW.c..TheOjsGZ1iSrKw"/>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pFZOuBNTRDuJsBbGy7Yp8g"/>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6QxwGtZxQL2SbRmZEUjHKw"/>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dgqrV2g.QgufRVGxXQvN.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bpZMPcbuQ.aRxlZqdIefQ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01ZqETkkS.asE5RL4g1PBQ"/>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5FTtqinfQKOi8W9ye1HXS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7vbeLkd2QQyzMUG3_VT69g"/>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LxhDRNXnTpKvEvazy2q3pw"/>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5V3pjIKsR76L1DHkhpVI2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HbjWwcT6TF2P3bRcBKwMc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_nIfMD.cRNKMA.IpwkpAmw"/>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p_1_I6wQT76bQ_MCmzj2ng"/>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iQRtTemwStO4SkfPSbG9fw"/>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YgYY40d0TuKlI079cQGoWA"/>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f3X8L8fZT3ST2gmVXSH9l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rJhB69jlTtqgSCi_r3ze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CKlgN.q7PkdSRtS7PvIsiw"/>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mQhXELO77m09ge62Y3g1M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FENGXePK1W2JsnK2D77ZK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mIH4zFQ6TgOfTCBK.E78Qg"/>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IQEejxlOQeWZyQF.j7nM_g"/>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JgM5M2Mlx9TLfnHdNqyAtw"/>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j7HWHPnjJ62WhpKWm.QMc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ZoVZb.mRwvcRB1CM4oaGH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6p8StigXUJcCQxWycKjYb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gzNawHGlmhQnFPZ8hFVVXQ"/>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7InFVpiSSKGvzhemlyRjw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FF6wg51.SLKt3xEH5oyAjw"/>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lH7EUwLtS6qK8V_4FCPJS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mZxjrE8OQ66qu87vC58G5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FluPDBO2TMKrZRSezC6St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gjHfI1.HRIyrUkknJp9yD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hB5OrGNlS.CEy9PEAtGT1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ano_GepyPRP4qPhZlhfqb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eCQAimVq1D1IoKkHXj4sY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AjpxCF_YhpMFS_79As6d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uOBUreAW4DxLyXhLe5.Lx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077P1y2sTyW3ta3Gh6JDr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TihZ4N3oXYiwS2cusmvhu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mdug4DMASMS6zI.JqnMby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7bVyBYryLBlXQ.UEtcdBX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lIrKrcKVRsOVKxIvB_qK8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8ZbfIs1DQCe_fypGWybWEw"/>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v2VQM7irR_6ukXRSAfA.9Q"/>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WuwI72Tq.UEhx5P20e9Ap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sgkfGvOpT.iRYqIP8FDd0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Bapnj.VRoSZsAXlNqy2z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4v2j4rpORH.8ExEO3GuBZg"/>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nKxKJnBnTOmIAZsGnP95e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YJn3OiF0fLxDvHfVu_ASy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7Stsf_T.QLynYGErFKzUOw"/>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Yb6mUeMaQKmuXU1zOeJte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Ul5AKQQDqBrvTnucCdxw"/>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lf__MbVRJe3xES1DkHamg"/>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7pDNvTsBSF2yMR9.wdN4m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lGrKUd1HSpGdQV8Ic3xk8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h6Mx9Fot1koQ4tKaKQ4CQ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IFmOQfGhKPi28GmxkNBm3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9XrlLFF0SNCrr4MiJeAa1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RvUGy8lGT1CwAab6TRsBZg"/>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NOL.AmGETd69vfJhn3mcr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r8T1poP5Q3m7M1WIn5ZiXw"/>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1GaYDFmJICHqkSVA0yuuK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f0xhslK5Q2WYJMDz5wqQfw"/>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ZRUjqU0MSmiNwJI0tTNlg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c_wCaGKRH.XQYAmwooyS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Xj2zC8LDRM6J63gPIDZuEg"/>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1BSkPpAC47VdF9KjWDrdu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5fu_BErXRQqMnG3_DXlag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0YngtDFTpSosNjBqvtyO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ViqzfXg9T5S4Nww4COSvi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e53PixhQTsCz636FrbMqf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XeaZMf3qVAyNJ6F58UDgL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8tovvXlrqoX4Y4IKXY1WQ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GQXd72V_2pmFDB4tMTjjR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eIG3D2yXfTgPM94__2Qpi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dnG8MXUMfcsLGQVmgSkrFw"/>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dFkiW._dU8y__P_tB3ph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ophCWQ6yuHI_TdQRoQ9VN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2nxyzeMlIvRIERPS4y647g"/>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TlhrYaRy7Osi7xdegH6FM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YwXlhn3Nwlxj5C5awXLDS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N1ZmuoYCAgjvKiVtCazJv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HUDEdruhsbn_BcaRWhHlUg"/>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0Tc9Rxb6TaWq.x5ADDYSJ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x_P50hAbsQOozwEtWY5I_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Pfs9Z8uOSIdybMNUBOFh5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sxPlPF1NSZiZpqsXnttrAA"/>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lbziEl6n2qc8WHWC3XvITA"/>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5Yvr.nPtsmH7UmXQI1saqw"/>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EmU6FpLUSqa6ETcgGGIcM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TYrMWgi5cIFAWArqJVAj0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oylU7URcQxOP8sdIbwgMoA"/>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vBWNuhQxTHm1Z04MPTK1JQ"/>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z7iUbIwpub1YlLi2tPurn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xkjdXTlWkZpXTahrGWapd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ECLRwFusJDraMaHDZX471A"/>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GaWUgGu5yYM4B72vY4Z.yg"/>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5cTCTu3dS5auTB6B_XkF4A"/>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8OG1yTssUwweQXloJ7vj5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5eJiMEBwDrFKz0I49O1d1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El7LE.pToiPDhwrikpBRg"/>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nynwO6CmTn66rCLvpl7fDA"/>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cOXMmtV2takeuz2VHV1vBw"/>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mPKb6B4Ph9QlQClWa2TZ7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iW1vVg6A.kx9XkNf6L.Rig"/>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vL_HEunlebpw0YxntFZ0Y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PxkP4oP2ALyWOdQQoC9X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zdpeqtvhNMoaz1Hb6uDnh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JyBGF9HA2cP3xxHH3E8ys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AIfP27Ck2R5yyfFqKXae_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bRKDX2UaGpKQOQ0aYz9YI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Gt68i.jDaVf1j4T1u7DqM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sOH4lxykSXKjHjEn5gQqZ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OwQVn2MYPc94JTUjmrgZf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gb_w8_QPRAe3pRWF6nlub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YDkmWBIYT6KVMpKwlYqSc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aXQ5HqUoSBiPMJ9IsY66.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D3KtQVBYHO.ubP.n64NeyA"/>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LUHekF0D13cz4Y4Zj94Q3w"/>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qFWo1._cYAS01JNN.wCL7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hV2PSzB8ZF7q8amwe6nwFA"/>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N0hMUnTAZ_cifroPs70es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4J5fltY1It2APCP.kPAy.A"/>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cGZu4xNJ9RJkvbnIHH6PQA"/>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i6Nw87YwJjCwTzos6qpeYQ"/>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d2ExWwiGTIu1ReIBXavg2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FUk_KCTZQLK2grgtAEbWug"/>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hsw4DtaxToC0H__eoVlRd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ZpxHYY5USXiqUD_3_o69JQ"/>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WM8VJ9YoSWm9Spmy.2S.y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qIwfR_ClQ7e3aCIHllZ62A"/>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j_oDG_lTxSS5ZhE89fgb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c0a3.t4fR0ehc80L7Mgr8g"/>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MK2kE3tBOVRb59g_hSY.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IH7qeNpxSN6UlUGPacThR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xeBVAtjLFlmG0b8NPeoB9Q"/>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1OZgwEwmMcmr4pxd4q5J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F992aJ30S9WXnMV1BLM3L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R0GmzF38QYWytrNeQuHGvA"/>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DVpV2f34QVenJn1GmjvIX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_rfX6VIpnyH3hEpC0fKX5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HopDoR5LlrkIlUQjTw6aLw"/>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_Yhfqi5C53rUSCf_8j021g"/>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Ay979eivcxiqDdZQ_jJp7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Ta9QWgtVR9mPlE622HgY4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_q3THE3Gr27pHp.bi1RsC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5Cv1aX5WSY.ZQrnqGht5K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XjBqAnNKQrSZP1tleS0N1g"/>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u5OWmGodS5Wy4S51vpquMA"/>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Y_0Tj1jDEaLBFSfa6bDkO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GlX8jzXdRfO7I1v2W15In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_yo1p8UlTJaAtQhyHitXUw"/>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Vt2z9jULT4qPEwLz_DXacg"/>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5FLUBvUSRo.czNJdCFf8O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FMYsj9BMRQK.8IuSqLdEb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qaWdhjRKRISQmHLnlM_ok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v37J7zDcQ.ebgpT_.iG3h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WsPK6O_KtXZoFmUlW6rRT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qo4DnBsCTmKRupPzZPtZp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UhZ3.xXmTLiHC28PEjTWjQ"/>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SOTTKc4JRg6w6UA8kEK_g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ECdD1yhsTnWG5am3LNGMhw"/>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oRxXAnbXQ2pQElEjYHvzcw"/>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CxOD._B7VS30avyyRCn35w"/>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8BCR5qkiTvuQ1Mzwc5Uvm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lVYhId6rQxyYLd4E3jmlg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t5zgcmOeWtceVSsrTWON9g"/>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XvjVOL.nyJJuxF0e3qB4MQ"/>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R.QJQwFVRMmJLqpAYQ0ao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5F6QJHL0T3egIqCS8yeZ5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0HFs5WFZOWmIYza.6zUU8Q"/>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aJb0qjjMT1ewh1KrVhs_pA"/>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3MOFUqRWZvEWUBjzgHNQbA"/>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GZjAChLESPWJJW8ros3m6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0KsESvsxRRGClmDIv3dTzA"/>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R7jdhPKSSL6EVazt125ajQ"/>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oqGHYWXIS06FMmo1gepVh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ErskTlpWTXuOgjI.g7CrNg"/>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CnHO6aozSemZaO2cF3PPJ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02AunDp7QWSsRanx85J8R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891i1smee8HOn_C.Ujv5G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5Uqgp8GNVSZSMvFohoIFB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rjJ1GFjZQbGRKg89jv7.GA"/>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oyGQMEeXRG6Vxh41qck6ug"/>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qVdhLmijFrSV5DPwSxpcY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8B4o1UQRT3aBES9jvIjID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T3y9ihEcTL62QQW6eM8JPA"/>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Hzl8plbplpZoYAxde_zgpQ"/>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qGa.IZrTTOe5UCocEqpsEA"/>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okdgCJFRpGNAofpnI7I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YjifbYceQJ6_NpkUo5uZg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q48KaXQUIB2Fa5McSpErTQ"/>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Xa89SBxV6p0WjKjp1cZ7M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_E6q0WMHQNGV9TSnbqENs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Ei7ZD8v0T8qU6U2Chjb80g"/>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z3zP633ESQ2B4GIqPUyWWg"/>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yXOup4xGTCOQ3YPjhxzDr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aLgo5XITQmqLonk779RgiQ"/>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NmGE03yfSoSBmvKUs4Ug7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R5Vr9y7gRT6kkKev0HHH9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cl0j5gj3R3WTc1TPvzM94g"/>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h.QeM6IpTcKkna.JHB8g.w"/>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YMJaZdwZQwemyrxTdGUQDw"/>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mL1u0aNEQce3_UxyWgIa9g"/>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CsjawzL8RAqmyW0a7b6FAg"/>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jiBGXJiUTvadFTxs_avZ1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l3f5rHh7RJyB4EMs4UdmKw"/>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rGS8oivpTLCoZdGW4ft5p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VOA5S.P5Ska9Xk5l0q2Vog"/>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2MvUTZoWQcmbVcQUVVrg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uEsIR0T0TPCcKTcrautAPg"/>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Aydfz55tTYGupQW4wJyYBw"/>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X8357qYtSieictBJBFn3cA"/>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gp0YTlbQR.GqJHQtZTeJmg"/>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585x8MmhQXWk3u4OK4D_Gg"/>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6VDqdY11SPSOmsgXHN4dC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HFTB7Ik9T3Cldp_IUqVv_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9.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660.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2.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3.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4.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5.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6.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67.xml><?xml version="1.0" encoding="utf-8"?>
<p:tagLst xmlns:a="http://schemas.openxmlformats.org/drawingml/2006/main" xmlns:r="http://schemas.openxmlformats.org/officeDocument/2006/relationships" xmlns:p="http://schemas.openxmlformats.org/presentationml/2006/main">
  <p:tag name="NAME" val="CustomIcon"/>
</p:tagLst>
</file>

<file path=ppt/tags/tag668.xml><?xml version="1.0" encoding="utf-8"?>
<p:tagLst xmlns:a="http://schemas.openxmlformats.org/drawingml/2006/main" xmlns:r="http://schemas.openxmlformats.org/officeDocument/2006/relationships" xmlns:p="http://schemas.openxmlformats.org/presentationml/2006/main">
  <p:tag name="NAME" val="CustomIcon"/>
</p:tagLst>
</file>

<file path=ppt/tags/tag669.xml><?xml version="1.0" encoding="utf-8"?>
<p:tagLst xmlns:a="http://schemas.openxmlformats.org/drawingml/2006/main" xmlns:r="http://schemas.openxmlformats.org/officeDocument/2006/relationships" xmlns:p="http://schemas.openxmlformats.org/presentationml/2006/main">
  <p:tag name="NAME" val="CustomIcon"/>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670.xml><?xml version="1.0" encoding="utf-8"?>
<p:tagLst xmlns:a="http://schemas.openxmlformats.org/drawingml/2006/main" xmlns:r="http://schemas.openxmlformats.org/officeDocument/2006/relationships" xmlns:p="http://schemas.openxmlformats.org/presentationml/2006/main">
  <p:tag name="NAME" val="CustomIcon"/>
</p:tagLst>
</file>

<file path=ppt/tags/tag671.xml><?xml version="1.0" encoding="utf-8"?>
<p:tagLst xmlns:a="http://schemas.openxmlformats.org/drawingml/2006/main" xmlns:r="http://schemas.openxmlformats.org/officeDocument/2006/relationships" xmlns:p="http://schemas.openxmlformats.org/presentationml/2006/main">
  <p:tag name="SYMBOLNAME" val="DoubleArrow"/>
  <p:tag name="NAME" val="DoubleArrow"/>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y3vys1PDOEaSm49vh9ffBg"/>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uWw1oObxouF5ClmfB66whg"/>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E36WJYz0FgPS1XX0JSc1Xw"/>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OjiXKyVnWzmygVIHNNhc4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n6gYqzvYlEskhxHmShvkcg"/>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kbBdd5YYa9JN9X2dmIaOW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uN.CZ.V53LuhDb0BrpMiO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003lQWUOcFACneE7FoRR1w"/>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E8Nh7Op1KfsmXSMUnQXR5w"/>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rDWG899dfCeQqOOhgnsjGA"/>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rcSe_XGyOiR2XmAvYkSegQ"/>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PYvg63OHZD0DmaBPrjrwkg"/>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LtAsNGmnCpMF0.xDjvgeoQ"/>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lZjxKqAdprFNbUJEJAoAR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82G6b75UJ0uQP8JB6WTBmg"/>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R.CkWLXeZBEvy6YlClNYF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on7zyDnOLQULZt0qbzwdK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oG6h6FDRSs8QhxCOWmi0dw"/>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3UzL_q5N4q1SpDEs4nape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K4KyzbOL9DKq0lh6oQFKY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tMSo28Uz_TkzVagqQDWyNw"/>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NL4JWz.FvA5Rt.RkNToyh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0sK_oMrS2ujLZjosULFi8w"/>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xiUkPku.6q5MwA3GfeUk.w"/>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8Idp9iWSwgItAVZnk2LlJ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oN1q3cCjCf.VbT07s.rqi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BC3E8vNKnajc8HsR6MRa0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EUZKje4jm6K_7.SIO45RPw"/>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Uwu5ieId2ePaQODYVukNL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HmPyLH7iFgcHENukkPlq_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RCI.8LPqpm5Jskc00zR5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_mO0VBbpIddNSiVlfZUu_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7rEILbHhmGvf0HDwACWw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4iVA8n21ljE0EwhnIGlJk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qwwO4R_kIfPuyd5O2VUt3w"/>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9r7PrPA5xOLUF94lFLiRd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G40ZS2DmXYjbe2z8cvCvpA"/>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VbVPuEIX2r60DAy_O413W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CJcJnsXjRbNSDuikduqZC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aEVNqbqTz7TiLSttejbcw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LAFXAVi2f9w2eYwLAz9cV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siogIjDBwTknE0220KtLbQ"/>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zqnOt84yWMLnM33lok3_H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27fOBGa6yWk.5O3qGD6c6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kZEuQwlbMVyvURLXhf4bF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vHYtYRE6r3HOpCctnKAsEg"/>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L.UGVYwXgTI0AUyNT4bLv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TkmzrhBCVWTVI.upbQw2l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L9Q8l_70lJ1.L.ZD.fsuVg"/>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G0Ym5XTgB_pSlVfn3ZPPKg"/>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MsaZsAXfddJ3.GORFqslu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hcGeys5VMpODD42PQriKX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3FVin2qbLRdKgtX7yT9KX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02.xml><?xml version="1.0" encoding="utf-8"?>
<p:tagLst xmlns:a="http://schemas.openxmlformats.org/drawingml/2006/main" xmlns:r="http://schemas.openxmlformats.org/officeDocument/2006/relationships" xmlns:p="http://schemas.openxmlformats.org/presentationml/2006/main">
  <p:tag name="NAME" val="4. Footnote"/>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PjxILfBn_dzfesJcm38MZA"/>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tmpilbA5L.kNiDWiwfBSsg"/>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xs0p40vJwk9LSqIv9WF5Nw"/>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qjlJ1tOADeJSaA9wK73ayA"/>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fUvpmGyNCdeWZP74ipvxCQ"/>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3406cSm26nJKreBnzrZGx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Ehwj4FTKSENg784Nw8JnDg"/>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2TFPi5gKUEeStX2Ad4Pv8w"/>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tOYYAugSZJ8f0OFN6BCrq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2BBDC"/>
        </a:solidFill>
      </a:spPr>
      <a:bodyPr wrap="square" rtlCol="0" anchor="ctr">
        <a:noAutofit/>
      </a:bodyPr>
      <a:lstStyle>
        <a:defPPr marL="0" algn="ctr" fontAlgn="ctr">
          <a:lnSpc>
            <a:spcPct val="114000"/>
          </a:lnSpc>
          <a:spcAft>
            <a:spcPts val="400"/>
          </a:spcAft>
          <a:defRPr kumimoji="1" sz="1200" dirty="0" smtClean="0"/>
        </a:defPPr>
      </a:lst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37072</Words>
  <Application>Microsoft Office PowerPoint</Application>
  <PresentationFormat>A4 Paper (210x297 mm)</PresentationFormat>
  <Paragraphs>3262</Paragraphs>
  <Slides>78</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92" baseType="lpstr">
      <vt:lpstr>HGP創英角ｺﾞｼｯｸUB</vt:lpstr>
      <vt:lpstr>HGS創英角ｺﾞｼｯｸUB</vt:lpstr>
      <vt:lpstr>Meiryo UI</vt:lpstr>
      <vt:lpstr>ＭＳ Ｐゴシック</vt:lpstr>
      <vt:lpstr>ヒラギノ角ゴ Pro W3</vt:lpstr>
      <vt:lpstr>メイリオ</vt:lpstr>
      <vt:lpstr>Arial</vt:lpstr>
      <vt:lpstr>Arial Black</vt:lpstr>
      <vt:lpstr>Calibri</vt:lpstr>
      <vt:lpstr>Segoe UI</vt:lpstr>
      <vt:lpstr>Wingdings</vt:lpstr>
      <vt:lpstr>NRI Template</vt:lpstr>
      <vt:lpstr>think-cell Slide</vt:lpstr>
      <vt:lpstr>Chart</vt:lpstr>
      <vt:lpstr>PowerPoint Presentation</vt:lpstr>
      <vt:lpstr>PowerPoint Presentation</vt:lpstr>
      <vt:lpstr>PowerPoint Presentation</vt:lpstr>
      <vt:lpstr>一般概況</vt:lpstr>
      <vt:lpstr>フィリピン／一般概況</vt:lpstr>
      <vt:lpstr>フィリピン／一般概況／経済</vt:lpstr>
      <vt:lpstr>フィリピン／一般概況／経済</vt:lpstr>
      <vt:lpstr>フィリピン／一般概況／経済</vt:lpstr>
      <vt:lpstr>フィリピン／一般概況／経済</vt:lpstr>
      <vt:lpstr>フィリピン／一般概況／規制</vt:lpstr>
      <vt:lpstr>フィリピン／一般概況／規制</vt:lpstr>
      <vt:lpstr>フィリピン／一般概況／規制</vt:lpstr>
      <vt:lpstr>フィリピン／一般概況／規制</vt:lpstr>
      <vt:lpstr>医療関連</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フィリピン／医療関連／医療・公衆衛生</vt:lpstr>
      <vt:lpstr>フィリピン／医療関連／制度</vt:lpstr>
      <vt:lpstr>フィリピン／医療関連／制度</vt:lpstr>
      <vt:lpstr>フィリピン／医療関連／制度</vt:lpstr>
      <vt:lpstr>フィリピン(Philippines)／医療関連／制度</vt:lpstr>
      <vt:lpstr>フィリピン(Philippines)／医療関連／制度</vt:lpstr>
      <vt:lpstr>フィリピン(Philippines) ／医療関連／制度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フィリピン／医療関連／制度</vt:lpstr>
      <vt:lpstr>フィリピン／医療関連／医療サービス</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フィリピン／医療関連／医療機器</vt:lpstr>
      <vt:lpstr>フィリピン／医療関連／医薬品</vt:lpstr>
      <vt:lpstr>フィリピン／医療関連／医薬品</vt:lpstr>
      <vt:lpstr>フィリピン／医療関連／医薬品</vt:lpstr>
      <vt:lpstr>フィリピン／医療関連／医薬品</vt:lpstr>
      <vt:lpstr>フィリピン／医療関連／医薬品</vt:lpstr>
      <vt:lpstr>フィリピン／医療関連／介護</vt:lpstr>
      <vt:lpstr>フィリピン／医療関連／歯科</vt:lpstr>
      <vt:lpstr>その他</vt:lpstr>
      <vt:lpstr>フィリピン／医療関連／その他</vt:lpstr>
      <vt:lpstr>フィリピン／医療関連／その他</vt:lpstr>
      <vt:lpstr>フィリピン／医療関連／その他</vt:lpstr>
      <vt:lpstr>フィリピン／医療関連／その他</vt:lpstr>
      <vt:lpstr>フィリピン／医療関連／その他</vt:lpstr>
      <vt:lpstr>政策動向</vt:lpstr>
      <vt:lpstr>フィリピン／政策動向</vt:lpstr>
      <vt:lpstr>フィリピン／政策動向</vt:lpstr>
      <vt:lpstr>フィリピン／政策動向</vt:lpstr>
      <vt:lpstr>フィリピン／政策動向</vt:lpstr>
      <vt:lpstr>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lpstr>フィリピン／日本との関わり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2015-11-09T06:22:56Z</dcterms:created>
  <dcterms:modified xsi:type="dcterms:W3CDTF">2023-03-30T06:30:32Z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