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charts/chart3.xml" ContentType="application/vnd.openxmlformats-officedocument.drawingml.chart+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notesSlides/notesSlide4.xml" ContentType="application/vnd.openxmlformats-officedocument.presentationml.notesSlide+xml"/>
  <Override PartName="/ppt/charts/chart19.xml" ContentType="application/vnd.openxmlformats-officedocument.drawingml.chart+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notesSlides/notesSlide5.xml" ContentType="application/vnd.openxmlformats-officedocument.presentationml.notesSlide+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6.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charts/chart25.xml" ContentType="application/vnd.openxmlformats-officedocument.drawingml.chart+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1"/>
  </p:notesMasterIdLst>
  <p:handoutMasterIdLst>
    <p:handoutMasterId r:id="rId82"/>
  </p:handoutMasterIdLst>
  <p:sldIdLst>
    <p:sldId id="582" r:id="rId2"/>
    <p:sldId id="2147470431" r:id="rId3"/>
    <p:sldId id="2147470432" r:id="rId4"/>
    <p:sldId id="385" r:id="rId5"/>
    <p:sldId id="653" r:id="rId6"/>
    <p:sldId id="2147470427" r:id="rId7"/>
    <p:sldId id="592" r:id="rId8"/>
    <p:sldId id="2147470428" r:id="rId9"/>
    <p:sldId id="2147470429" r:id="rId10"/>
    <p:sldId id="654" r:id="rId11"/>
    <p:sldId id="655" r:id="rId12"/>
    <p:sldId id="656" r:id="rId13"/>
    <p:sldId id="391" r:id="rId14"/>
    <p:sldId id="601" r:id="rId15"/>
    <p:sldId id="619" r:id="rId16"/>
    <p:sldId id="611" r:id="rId17"/>
    <p:sldId id="642" r:id="rId18"/>
    <p:sldId id="618" r:id="rId19"/>
    <p:sldId id="649" r:id="rId20"/>
    <p:sldId id="563" r:id="rId21"/>
    <p:sldId id="424" r:id="rId22"/>
    <p:sldId id="565" r:id="rId23"/>
    <p:sldId id="627" r:id="rId24"/>
    <p:sldId id="2147470410" r:id="rId25"/>
    <p:sldId id="600" r:id="rId26"/>
    <p:sldId id="607" r:id="rId27"/>
    <p:sldId id="599" r:id="rId28"/>
    <p:sldId id="557" r:id="rId29"/>
    <p:sldId id="426" r:id="rId30"/>
    <p:sldId id="455" r:id="rId31"/>
    <p:sldId id="456" r:id="rId32"/>
    <p:sldId id="652" r:id="rId33"/>
    <p:sldId id="648" r:id="rId34"/>
    <p:sldId id="483" r:id="rId35"/>
    <p:sldId id="626" r:id="rId36"/>
    <p:sldId id="651" r:id="rId37"/>
    <p:sldId id="620" r:id="rId38"/>
    <p:sldId id="692" r:id="rId39"/>
    <p:sldId id="518" r:id="rId40"/>
    <p:sldId id="578" r:id="rId41"/>
    <p:sldId id="546" r:id="rId42"/>
    <p:sldId id="694" r:id="rId43"/>
    <p:sldId id="515" r:id="rId44"/>
    <p:sldId id="579" r:id="rId45"/>
    <p:sldId id="473" r:id="rId46"/>
    <p:sldId id="591" r:id="rId47"/>
    <p:sldId id="681" r:id="rId48"/>
    <p:sldId id="637" r:id="rId49"/>
    <p:sldId id="645" r:id="rId50"/>
    <p:sldId id="2147470430" r:id="rId51"/>
    <p:sldId id="2147470313" r:id="rId52"/>
    <p:sldId id="647" r:id="rId53"/>
    <p:sldId id="474" r:id="rId54"/>
    <p:sldId id="468" r:id="rId55"/>
    <p:sldId id="568" r:id="rId56"/>
    <p:sldId id="387" r:id="rId57"/>
    <p:sldId id="500" r:id="rId58"/>
    <p:sldId id="487" r:id="rId59"/>
    <p:sldId id="616" r:id="rId60"/>
    <p:sldId id="544" r:id="rId61"/>
    <p:sldId id="479" r:id="rId62"/>
    <p:sldId id="388" r:id="rId63"/>
    <p:sldId id="612" r:id="rId64"/>
    <p:sldId id="628" r:id="rId65"/>
    <p:sldId id="629" r:id="rId66"/>
    <p:sldId id="630" r:id="rId67"/>
    <p:sldId id="632" r:id="rId68"/>
    <p:sldId id="580" r:id="rId69"/>
    <p:sldId id="449" r:id="rId70"/>
    <p:sldId id="588" r:id="rId71"/>
    <p:sldId id="641" r:id="rId72"/>
    <p:sldId id="613" r:id="rId73"/>
    <p:sldId id="614" r:id="rId74"/>
    <p:sldId id="452" r:id="rId75"/>
    <p:sldId id="453" r:id="rId76"/>
    <p:sldId id="454" r:id="rId77"/>
    <p:sldId id="615" r:id="rId78"/>
    <p:sldId id="640" r:id="rId79"/>
    <p:sldId id="564" r:id="rId80"/>
  </p:sldIdLst>
  <p:sldSz cx="9906000" cy="6858000" type="A4"/>
  <p:notesSz cx="6735763" cy="9866313"/>
  <p:custDataLst>
    <p:tags r:id="rId8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16" pos="3120">
          <p15:clr>
            <a:srgbClr val="A4A3A4"/>
          </p15:clr>
        </p15:guide>
        <p15:guide id="20" pos="126" userDrawn="1">
          <p15:clr>
            <a:srgbClr val="A4A3A4"/>
          </p15:clr>
        </p15:guide>
        <p15:guide id="23" orient="horz" pos="7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CCE8"/>
    <a:srgbClr val="C0E6F4"/>
    <a:srgbClr val="1F497D"/>
    <a:srgbClr val="BEBEBE"/>
    <a:srgbClr val="E8E8E8"/>
    <a:srgbClr val="CCDAEC"/>
    <a:srgbClr val="5F8AC3"/>
    <a:srgbClr val="A2BBDC"/>
    <a:srgbClr val="868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711C2-E43A-477E-AF03-3B3A43DBD5CA}" v="11" dt="2023-03-27T23:47:45.857"/>
    <p1510:client id="{4EE3F6A0-6C94-477B-9351-26B1AE5ADE61}" v="26" dt="2023-03-27T13:03:07.365"/>
    <p1510:client id="{A70004C2-76E2-4263-B2BE-DA18720B05C1}" v="21" dt="2023-03-28T01:36:48.0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22" autoAdjust="0"/>
    <p:restoredTop sz="97116" autoAdjust="0"/>
  </p:normalViewPr>
  <p:slideViewPr>
    <p:cSldViewPr>
      <p:cViewPr>
        <p:scale>
          <a:sx n="58" d="100"/>
          <a:sy n="58" d="100"/>
        </p:scale>
        <p:origin x="1252" y="40"/>
      </p:cViewPr>
      <p:guideLst>
        <p:guide orient="horz" pos="4247"/>
        <p:guide pos="6114"/>
        <p:guide pos="3120"/>
        <p:guide pos="126"/>
        <p:guide orient="horz" pos="70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63" d="100"/>
          <a:sy n="63" d="100"/>
        </p:scale>
        <p:origin x="3144" y="8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1593533487297925E-2"/>
          <c:w val="0.91196885051633658"/>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690531177829099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09-413B-A143-12E3DBAD2D5C}"/>
                </c:ext>
              </c:extLst>
            </c:dLbl>
            <c:dLbl>
              <c:idx val="1"/>
              <c:layout>
                <c:manualLayout>
                  <c:x val="0"/>
                  <c:y val="-0.271362586605080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09-413B-A143-12E3DBAD2D5C}"/>
                </c:ext>
              </c:extLst>
            </c:dLbl>
            <c:dLbl>
              <c:idx val="2"/>
              <c:layout>
                <c:manualLayout>
                  <c:x val="0"/>
                  <c:y val="-0.2725173210161662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09-413B-A143-12E3DBAD2D5C}"/>
                </c:ext>
              </c:extLst>
            </c:dLbl>
            <c:dLbl>
              <c:idx val="3"/>
              <c:layout>
                <c:manualLayout>
                  <c:x val="0"/>
                  <c:y val="-0.431870669745958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09-413B-A143-12E3DBAD2D5C}"/>
                </c:ext>
              </c:extLst>
            </c:dLbl>
            <c:dLbl>
              <c:idx val="4"/>
              <c:layout>
                <c:manualLayout>
                  <c:x val="0"/>
                  <c:y val="-0.387990762124711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09-413B-A143-12E3DBAD2D5C}"/>
                </c:ext>
              </c:extLst>
            </c:dLbl>
            <c:dLbl>
              <c:idx val="5"/>
              <c:layout>
                <c:manualLayout>
                  <c:x val="0"/>
                  <c:y val="-0.348729792147806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09-413B-A143-12E3DBAD2D5C}"/>
                </c:ext>
              </c:extLst>
            </c:dLbl>
            <c:dLbl>
              <c:idx val="6"/>
              <c:layout>
                <c:manualLayout>
                  <c:x val="0"/>
                  <c:y val="-0.3152424942263279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409-413B-A143-12E3DBAD2D5C}"/>
                </c:ext>
              </c:extLst>
            </c:dLbl>
            <c:dLbl>
              <c:idx val="7"/>
              <c:layout>
                <c:manualLayout>
                  <c:x val="0"/>
                  <c:y val="-0.303695150115473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09-413B-A143-12E3DBAD2D5C}"/>
                </c:ext>
              </c:extLst>
            </c:dLbl>
            <c:dLbl>
              <c:idx val="8"/>
              <c:layout>
                <c:manualLayout>
                  <c:x val="0"/>
                  <c:y val="-0.282909930715935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09-413B-A143-12E3DBAD2D5C}"/>
                </c:ext>
              </c:extLst>
            </c:dLbl>
            <c:dLbl>
              <c:idx val="9"/>
              <c:layout>
                <c:manualLayout>
                  <c:x val="0"/>
                  <c:y val="-0.284064665127020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09-413B-A143-12E3DBAD2D5C}"/>
                </c:ext>
              </c:extLst>
            </c:dLbl>
            <c:dLbl>
              <c:idx val="10"/>
              <c:layout>
                <c:manualLayout>
                  <c:x val="0"/>
                  <c:y val="-0.311778290993071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09-413B-A143-12E3DBAD2D5C}"/>
                </c:ext>
              </c:extLst>
            </c:dLbl>
            <c:dLbl>
              <c:idx val="11"/>
              <c:layout>
                <c:manualLayout>
                  <c:x val="0"/>
                  <c:y val="-0.339491916859122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409-413B-A143-12E3DBAD2D5C}"/>
                </c:ext>
              </c:extLst>
            </c:dLbl>
            <c:dLbl>
              <c:idx val="12"/>
              <c:layout>
                <c:manualLayout>
                  <c:x val="0"/>
                  <c:y val="-0.356812933025404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409-413B-A143-12E3DBAD2D5C}"/>
                </c:ext>
              </c:extLst>
            </c:dLbl>
            <c:dLbl>
              <c:idx val="13"/>
              <c:layout>
                <c:manualLayout>
                  <c:x val="0"/>
                  <c:y val="-0.359122401847575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409-413B-A143-12E3DBAD2D5C}"/>
                </c:ext>
              </c:extLst>
            </c:dLbl>
            <c:dLbl>
              <c:idx val="14"/>
              <c:layout>
                <c:manualLayout>
                  <c:x val="0"/>
                  <c:y val="-0.345265588914549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409-413B-A143-12E3DBAD2D5C}"/>
                </c:ext>
              </c:extLst>
            </c:dLbl>
            <c:dLbl>
              <c:idx val="15"/>
              <c:layout>
                <c:manualLayout>
                  <c:x val="0"/>
                  <c:y val="-0.326789838337182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409-413B-A143-12E3DBAD2D5C}"/>
                </c:ext>
              </c:extLst>
            </c:dLbl>
            <c:dLbl>
              <c:idx val="16"/>
              <c:layout>
                <c:manualLayout>
                  <c:x val="0"/>
                  <c:y val="-0.317551963048498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409-413B-A143-12E3DBAD2D5C}"/>
                </c:ext>
              </c:extLst>
            </c:dLbl>
            <c:dLbl>
              <c:idx val="17"/>
              <c:layout>
                <c:manualLayout>
                  <c:x val="0"/>
                  <c:y val="-0.299076212471131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409-413B-A143-12E3DBAD2D5C}"/>
                </c:ext>
              </c:extLst>
            </c:dLbl>
            <c:dLbl>
              <c:idx val="18"/>
              <c:layout>
                <c:manualLayout>
                  <c:x val="0"/>
                  <c:y val="-0.299076212471131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409-413B-A143-12E3DBAD2D5C}"/>
                </c:ext>
              </c:extLst>
            </c:dLbl>
            <c:dLbl>
              <c:idx val="19"/>
              <c:layout>
                <c:manualLayout>
                  <c:x val="0"/>
                  <c:y val="-0.3013856812933025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409-413B-A143-12E3DBAD2D5C}"/>
                </c:ext>
              </c:extLst>
            </c:dLbl>
            <c:dLbl>
              <c:idx val="20"/>
              <c:layout>
                <c:manualLayout>
                  <c:x val="0"/>
                  <c:y val="-0.303695150115473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409-413B-A143-12E3DBAD2D5C}"/>
                </c:ext>
              </c:extLst>
            </c:dLbl>
            <c:dLbl>
              <c:idx val="21"/>
              <c:layout>
                <c:manualLayout>
                  <c:x val="0"/>
                  <c:y val="-0.303695150115473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409-413B-A143-12E3DBAD2D5C}"/>
                </c:ext>
              </c:extLst>
            </c:dLbl>
            <c:dLbl>
              <c:idx val="22"/>
              <c:layout>
                <c:manualLayout>
                  <c:x val="0"/>
                  <c:y val="-0.317551963048498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409-413B-A143-12E3DBAD2D5C}"/>
                </c:ext>
              </c:extLst>
            </c:dLbl>
            <c:dLbl>
              <c:idx val="23"/>
              <c:layout>
                <c:manualLayout>
                  <c:x val="0"/>
                  <c:y val="-0.326789838337182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409-413B-A143-12E3DBAD2D5C}"/>
                </c:ext>
              </c:extLst>
            </c:dLbl>
            <c:dLbl>
              <c:idx val="24"/>
              <c:layout>
                <c:manualLayout>
                  <c:x val="0"/>
                  <c:y val="-0.3302540415704388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409-413B-A143-12E3DBAD2D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45.538331999999997</c:v>
                </c:pt>
                <c:pt idx="1">
                  <c:v>46.014825999999999</c:v>
                </c:pt>
                <c:pt idx="2">
                  <c:v>46.480229999999999</c:v>
                </c:pt>
                <c:pt idx="3">
                  <c:v>46.924292999999999</c:v>
                </c:pt>
                <c:pt idx="4">
                  <c:v>47.338445999999998</c:v>
                </c:pt>
                <c:pt idx="5">
                  <c:v>47.724471999999999</c:v>
                </c:pt>
                <c:pt idx="6">
                  <c:v>48.088275000000003</c:v>
                </c:pt>
                <c:pt idx="7">
                  <c:v>48.445647000000001</c:v>
                </c:pt>
                <c:pt idx="8">
                  <c:v>48.729486000000001</c:v>
                </c:pt>
                <c:pt idx="9">
                  <c:v>49.015836999999998</c:v>
                </c:pt>
                <c:pt idx="10">
                  <c:v>49.390988</c:v>
                </c:pt>
                <c:pt idx="11">
                  <c:v>49.794522000000001</c:v>
                </c:pt>
                <c:pt idx="12">
                  <c:v>50.218184999999998</c:v>
                </c:pt>
                <c:pt idx="13">
                  <c:v>50.648333999999998</c:v>
                </c:pt>
                <c:pt idx="14">
                  <c:v>51.072436000000003</c:v>
                </c:pt>
                <c:pt idx="15">
                  <c:v>51.483949000000003</c:v>
                </c:pt>
                <c:pt idx="16">
                  <c:v>51.892349000000003</c:v>
                </c:pt>
                <c:pt idx="17">
                  <c:v>52.288341000000003</c:v>
                </c:pt>
                <c:pt idx="18">
                  <c:v>52.666013999999997</c:v>
                </c:pt>
                <c:pt idx="19">
                  <c:v>53.040211999999997</c:v>
                </c:pt>
                <c:pt idx="20">
                  <c:v>53.423197999999999</c:v>
                </c:pt>
                <c:pt idx="21">
                  <c:v>53.798085</c:v>
                </c:pt>
                <c:pt idx="22">
                  <c:v>56.987625000000001</c:v>
                </c:pt>
                <c:pt idx="23">
                  <c:v>59.133816000000003</c:v>
                </c:pt>
                <c:pt idx="24">
                  <c:v>59.929398999999997</c:v>
                </c:pt>
              </c:numCache>
            </c:numRef>
          </c:val>
          <c:extLst>
            <c:ext xmlns:c16="http://schemas.microsoft.com/office/drawing/2014/chart" uri="{C3380CC4-5D6E-409C-BE32-E72D297353CC}">
              <c16:uniqueId val="{00000019-8409-413B-A143-12E3DBAD2D5C}"/>
            </c:ext>
          </c:extLst>
        </c:ser>
        <c:dLbls>
          <c:showLegendKey val="0"/>
          <c:showVal val="0"/>
          <c:showCatName val="0"/>
          <c:showSerName val="0"/>
          <c:showPercent val="0"/>
          <c:showBubbleSize val="0"/>
        </c:dLbls>
        <c:gapWidth val="60"/>
        <c:overlap val="100"/>
        <c:axId val="1766930464"/>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409-413B-A143-12E3DBAD2D5C}"/>
                </c:ext>
              </c:extLst>
            </c:dLbl>
            <c:dLbl>
              <c:idx val="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409-413B-A143-12E3DBAD2D5C}"/>
                </c:ext>
              </c:extLst>
            </c:dLbl>
            <c:dLbl>
              <c:idx val="2"/>
              <c:layout>
                <c:manualLayout>
                  <c:x val="-1.3543253766717454E-3"/>
                  <c:y val="0.2332563510392609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409-413B-A143-12E3DBAD2D5C}"/>
                </c:ext>
              </c:extLst>
            </c:dLbl>
            <c:dLbl>
              <c:idx val="5"/>
              <c:layout>
                <c:manualLayout>
                  <c:x val="-1.1850347045877772E-3"/>
                  <c:y val="-0.296766743648960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409-413B-A143-12E3DBAD2D5C}"/>
                </c:ext>
              </c:extLst>
            </c:dLbl>
            <c:dLbl>
              <c:idx val="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409-413B-A143-12E3DBAD2D5C}"/>
                </c:ext>
              </c:extLst>
            </c:dLbl>
            <c:dLbl>
              <c:idx val="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409-413B-A143-12E3DBAD2D5C}"/>
                </c:ext>
              </c:extLst>
            </c:dLbl>
            <c:dLbl>
              <c:idx val="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409-413B-A143-12E3DBAD2D5C}"/>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409-413B-A143-12E3DBAD2D5C}"/>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409-413B-A143-12E3DBAD2D5C}"/>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409-413B-A143-12E3DBAD2D5C}"/>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409-413B-A143-12E3DBAD2D5C}"/>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409-413B-A143-12E3DBAD2D5C}"/>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409-413B-A143-12E3DBAD2D5C}"/>
                </c:ext>
              </c:extLst>
            </c:dLbl>
            <c:dLbl>
              <c:idx val="1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409-413B-A143-12E3DBAD2D5C}"/>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409-413B-A143-12E3DBAD2D5C}"/>
                </c:ext>
              </c:extLst>
            </c:dLbl>
            <c:dLbl>
              <c:idx val="1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409-413B-A143-12E3DBAD2D5C}"/>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409-413B-A143-12E3DBAD2D5C}"/>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409-413B-A143-12E3DBAD2D5C}"/>
                </c:ext>
              </c:extLst>
            </c:dLbl>
            <c:dLbl>
              <c:idx val="2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409-413B-A143-12E3DBAD2D5C}"/>
                </c:ext>
              </c:extLst>
            </c:dLbl>
            <c:dLbl>
              <c:idx val="2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8409-413B-A143-12E3DBAD2D5C}"/>
                </c:ext>
              </c:extLst>
            </c:dLbl>
            <c:dLbl>
              <c:idx val="2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409-413B-A143-12E3DBAD2D5C}"/>
                </c:ext>
              </c:extLst>
            </c:dLbl>
            <c:dLbl>
              <c:idx val="2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8409-413B-A143-12E3DBAD2D5C}"/>
                </c:ext>
              </c:extLst>
            </c:dLbl>
            <c:dLbl>
              <c:idx val="2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8409-413B-A143-12E3DBAD2D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1.1027485768944967</c:v>
                </c:pt>
                <c:pt idx="1">
                  <c:v>1.0463580440320142</c:v>
                </c:pt>
                <c:pt idx="2">
                  <c:v>1.0114218404303044</c:v>
                </c:pt>
                <c:pt idx="3">
                  <c:v>0.95538038430533767</c:v>
                </c:pt>
                <c:pt idx="4">
                  <c:v>0.88259827377685784</c:v>
                </c:pt>
                <c:pt idx="5">
                  <c:v>0.8154598061795193</c:v>
                </c:pt>
                <c:pt idx="6">
                  <c:v>0.76229863789798458</c:v>
                </c:pt>
                <c:pt idx="7">
                  <c:v>0.74315828546562823</c:v>
                </c:pt>
                <c:pt idx="8">
                  <c:v>0.5858916488410193</c:v>
                </c:pt>
                <c:pt idx="9">
                  <c:v>0.58763394302987493</c:v>
                </c:pt>
                <c:pt idx="10">
                  <c:v>0.76536691600308515</c:v>
                </c:pt>
                <c:pt idx="11">
                  <c:v>0.81701949351569159</c:v>
                </c:pt>
                <c:pt idx="12">
                  <c:v>0.85082250613832677</c:v>
                </c:pt>
                <c:pt idx="13">
                  <c:v>0.85656022813249688</c:v>
                </c:pt>
                <c:pt idx="14">
                  <c:v>0.83734639721813053</c:v>
                </c:pt>
                <c:pt idx="15">
                  <c:v>0.80574382627842667</c:v>
                </c:pt>
                <c:pt idx="16">
                  <c:v>0.79325694305230066</c:v>
                </c:pt>
                <c:pt idx="17">
                  <c:v>0.76310286127150295</c:v>
                </c:pt>
                <c:pt idx="18">
                  <c:v>0.7222891236881912</c:v>
                </c:pt>
                <c:pt idx="19">
                  <c:v>0.71051133658985854</c:v>
                </c:pt>
                <c:pt idx="20">
                  <c:v>0.72206724965580005</c:v>
                </c:pt>
                <c:pt idx="21">
                  <c:v>0.70173073502639571</c:v>
                </c:pt>
                <c:pt idx="22">
                  <c:v>0.52890214370986399</c:v>
                </c:pt>
                <c:pt idx="23">
                  <c:v>0.25091627544122641</c:v>
                </c:pt>
                <c:pt idx="24">
                  <c:v>4.2155679842248439E-2</c:v>
                </c:pt>
              </c:numCache>
            </c:numRef>
          </c:val>
          <c:smooth val="0"/>
          <c:extLst>
            <c:ext xmlns:c16="http://schemas.microsoft.com/office/drawing/2014/chart" uri="{C3380CC4-5D6E-409C-BE32-E72D297353CC}">
              <c16:uniqueId val="{00000031-8409-413B-A143-12E3DBAD2D5C}"/>
            </c:ext>
          </c:extLst>
        </c:ser>
        <c:dLbls>
          <c:showLegendKey val="0"/>
          <c:showVal val="0"/>
          <c:showCatName val="0"/>
          <c:showSerName val="0"/>
          <c:showPercent val="0"/>
          <c:showBubbleSize val="0"/>
        </c:dLbls>
        <c:marker val="1"/>
        <c:smooth val="0"/>
        <c:axId val="3"/>
        <c:axId val="2"/>
      </c:lineChart>
      <c:catAx>
        <c:axId val="176693046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66930464"/>
        <c:crosses val="min"/>
        <c:crossBetween val="between"/>
        <c:majorUnit val="100"/>
      </c:valAx>
      <c:valAx>
        <c:axId val="2"/>
        <c:scaling>
          <c:orientation val="minMax"/>
          <c:max val="1.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21439611393245E-2"/>
          <c:y val="6.5887353878852278E-2"/>
          <c:w val="0.93839699712960922"/>
          <c:h val="0.86822529224229539"/>
        </c:manualLayout>
      </c:layout>
      <c:barChart>
        <c:barDir val="col"/>
        <c:grouping val="stacked"/>
        <c:varyColors val="0"/>
        <c:ser>
          <c:idx val="0"/>
          <c:order val="0"/>
          <c:spPr>
            <a:solidFill>
              <a:schemeClr val="accent1"/>
            </a:solidFill>
            <a:ln w="9525" algn="ctr">
              <a:solidFill>
                <a:srgbClr val="808080"/>
              </a:solidFill>
              <a:prstDash val="solid"/>
            </a:ln>
          </c:spPr>
          <c:invertIfNegative val="0"/>
          <c:dLbls>
            <c:dLbl>
              <c:idx val="0"/>
              <c:layout>
                <c:manualLayout>
                  <c:x val="2.4287922278648708E-2"/>
                  <c:y val="-6.269925611052072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11C-4C22-9DC5-E1B3B338D119}"/>
                </c:ext>
              </c:extLst>
            </c:dLbl>
            <c:dLbl>
              <c:idx val="1"/>
              <c:layout>
                <c:manualLayout>
                  <c:x val="2.4287922278648708E-2"/>
                  <c:y val="-6.269925611052072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11C-4C22-9DC5-E1B3B338D119}"/>
                </c:ext>
              </c:extLst>
            </c:dLbl>
            <c:dLbl>
              <c:idx val="2"/>
              <c:layout>
                <c:manualLayout>
                  <c:x val="2.4287922278648708E-2"/>
                  <c:y val="-5.95111583421891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11C-4C22-9DC5-E1B3B338D119}"/>
                </c:ext>
              </c:extLst>
            </c:dLbl>
            <c:dLbl>
              <c:idx val="3"/>
              <c:layout>
                <c:manualLayout>
                  <c:x val="2.4287922278648708E-2"/>
                  <c:y val="-6.163655685441020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11C-4C22-9DC5-E1B3B338D119}"/>
                </c:ext>
              </c:extLst>
            </c:dLbl>
            <c:dLbl>
              <c:idx val="4"/>
              <c:layout>
                <c:manualLayout>
                  <c:x val="2.4287922278648708E-2"/>
                  <c:y val="-6.05738575982996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11C-4C22-9DC5-E1B3B338D119}"/>
                </c:ext>
              </c:extLst>
            </c:dLbl>
            <c:dLbl>
              <c:idx val="5"/>
              <c:layout>
                <c:manualLayout>
                  <c:x val="2.4287922278648708E-2"/>
                  <c:y val="-6.269925611052072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11C-4C22-9DC5-E1B3B338D119}"/>
                </c:ext>
              </c:extLst>
            </c:dLbl>
            <c:dLbl>
              <c:idx val="6"/>
              <c:layout>
                <c:manualLayout>
                  <c:x val="2.4287922278648708E-2"/>
                  <c:y val="-5.844845908607863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1C-4C22-9DC5-E1B3B338D119}"/>
                </c:ext>
              </c:extLst>
            </c:dLbl>
            <c:dLbl>
              <c:idx val="7"/>
              <c:layout>
                <c:manualLayout>
                  <c:x val="2.4287922278648708E-2"/>
                  <c:y val="-5.95111583421891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11C-4C22-9DC5-E1B3B338D119}"/>
                </c:ext>
              </c:extLst>
            </c:dLbl>
            <c:dLbl>
              <c:idx val="14"/>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1C-4C22-9DC5-E1B3B338D119}"/>
                </c:ext>
              </c:extLst>
            </c:dLbl>
            <c:dLbl>
              <c:idx val="15"/>
              <c:layout>
                <c:manualLayout>
                  <c:x val="0"/>
                  <c:y val="-1.0626992561105207E-3"/>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1C-4C22-9DC5-E1B3B338D119}"/>
                </c:ext>
              </c:extLst>
            </c:dLbl>
            <c:dLbl>
              <c:idx val="16"/>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11C-4C22-9DC5-E1B3B338D119}"/>
                </c:ext>
              </c:extLst>
            </c:dLbl>
            <c:dLbl>
              <c:idx val="17"/>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11C-4C22-9DC5-E1B3B338D119}"/>
                </c:ext>
              </c:extLst>
            </c:dLbl>
            <c:dLbl>
              <c:idx val="18"/>
              <c:layout>
                <c:manualLayout>
                  <c:x val="0"/>
                  <c:y val="-1.0626992561105207E-3"/>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11C-4C22-9DC5-E1B3B338D119}"/>
                </c:ext>
              </c:extLst>
            </c:dLbl>
            <c:dLbl>
              <c:idx val="19"/>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11C-4C22-9DC5-E1B3B338D1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0.78367304505992874</c:v>
                </c:pt>
                <c:pt idx="1">
                  <c:v>0.80406150349567229</c:v>
                </c:pt>
                <c:pt idx="2">
                  <c:v>1.2966114768335262</c:v>
                </c:pt>
                <c:pt idx="3">
                  <c:v>0.9848840648406445</c:v>
                </c:pt>
                <c:pt idx="4">
                  <c:v>1.1686557108817164</c:v>
                </c:pt>
                <c:pt idx="5">
                  <c:v>0.88699020384022698</c:v>
                </c:pt>
                <c:pt idx="6">
                  <c:v>1.579981421790652</c:v>
                </c:pt>
                <c:pt idx="7">
                  <c:v>1.3340421721362681</c:v>
                </c:pt>
                <c:pt idx="8">
                  <c:v>1.1994380212965885</c:v>
                </c:pt>
                <c:pt idx="9">
                  <c:v>1.3614023074902766</c:v>
                </c:pt>
                <c:pt idx="10">
                  <c:v>1.4641019867193379</c:v>
                </c:pt>
                <c:pt idx="11">
                  <c:v>1.8344505004084677</c:v>
                </c:pt>
                <c:pt idx="12">
                  <c:v>3.4895120677887683</c:v>
                </c:pt>
                <c:pt idx="13">
                  <c:v>5.4343623775196628</c:v>
                </c:pt>
                <c:pt idx="14">
                  <c:v>10.257404594131188</c:v>
                </c:pt>
                <c:pt idx="15">
                  <c:v>12.403778241935447</c:v>
                </c:pt>
                <c:pt idx="16">
                  <c:v>7.7811755422156335</c:v>
                </c:pt>
                <c:pt idx="17">
                  <c:v>8.5943247878472171</c:v>
                </c:pt>
                <c:pt idx="18">
                  <c:v>8.7861465714041493</c:v>
                </c:pt>
                <c:pt idx="19">
                  <c:v>9.457020191492159</c:v>
                </c:pt>
              </c:numCache>
            </c:numRef>
          </c:val>
          <c:extLst>
            <c:ext xmlns:c16="http://schemas.microsoft.com/office/drawing/2014/chart" uri="{C3380CC4-5D6E-409C-BE32-E72D297353CC}">
              <c16:uniqueId val="{0000000E-611C-4C22-9DC5-E1B3B338D119}"/>
            </c:ext>
          </c:extLst>
        </c:ser>
        <c:ser>
          <c:idx val="1"/>
          <c:order val="1"/>
          <c:spPr>
            <a:solidFill>
              <a:srgbClr val="80CCE8"/>
            </a:solidFill>
            <a:ln w="9525"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11C-4C22-9DC5-E1B3B338D119}"/>
                </c:ext>
              </c:extLst>
            </c:dLbl>
            <c:dLbl>
              <c:idx val="3"/>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11C-4C22-9DC5-E1B3B338D11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11C-4C22-9DC5-E1B3B338D11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11C-4C22-9DC5-E1B3B338D119}"/>
                </c:ext>
              </c:extLst>
            </c:dLbl>
            <c:dLbl>
              <c:idx val="6"/>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11C-4C22-9DC5-E1B3B338D119}"/>
                </c:ext>
              </c:extLst>
            </c:dLbl>
            <c:dLbl>
              <c:idx val="7"/>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11C-4C22-9DC5-E1B3B338D119}"/>
                </c:ext>
              </c:extLst>
            </c:dLbl>
            <c:dLbl>
              <c:idx val="8"/>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11C-4C22-9DC5-E1B3B338D119}"/>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11C-4C22-9DC5-E1B3B338D119}"/>
                </c:ext>
              </c:extLst>
            </c:dLbl>
            <c:dLbl>
              <c:idx val="10"/>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11C-4C22-9DC5-E1B3B338D119}"/>
                </c:ext>
              </c:extLst>
            </c:dLbl>
            <c:dLbl>
              <c:idx val="11"/>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11C-4C22-9DC5-E1B3B338D119}"/>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11C-4C22-9DC5-E1B3B338D119}"/>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11C-4C22-9DC5-E1B3B338D119}"/>
                </c:ext>
              </c:extLst>
            </c:dLbl>
            <c:dLbl>
              <c:idx val="14"/>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11C-4C22-9DC5-E1B3B338D119}"/>
                </c:ext>
              </c:extLst>
            </c:dLbl>
            <c:dLbl>
              <c:idx val="1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11C-4C22-9DC5-E1B3B338D119}"/>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11C-4C22-9DC5-E1B3B338D119}"/>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11C-4C22-9DC5-E1B3B338D119}"/>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11C-4C22-9DC5-E1B3B338D119}"/>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11C-4C22-9DC5-E1B3B338D1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5.1716891699124439</c:v>
                </c:pt>
                <c:pt idx="1">
                  <c:v>6.331017964117958</c:v>
                </c:pt>
                <c:pt idx="2">
                  <c:v>8.0210466096818926</c:v>
                </c:pt>
                <c:pt idx="3">
                  <c:v>8.6652663257515012</c:v>
                </c:pt>
                <c:pt idx="4">
                  <c:v>9.5721518767549405</c:v>
                </c:pt>
                <c:pt idx="5">
                  <c:v>11.278189657671993</c:v>
                </c:pt>
                <c:pt idx="6">
                  <c:v>11.644098277223469</c:v>
                </c:pt>
                <c:pt idx="7">
                  <c:v>11.949469186392264</c:v>
                </c:pt>
                <c:pt idx="8">
                  <c:v>13.597475497944357</c:v>
                </c:pt>
                <c:pt idx="9">
                  <c:v>14.35536576921128</c:v>
                </c:pt>
                <c:pt idx="10">
                  <c:v>13.413805519412412</c:v>
                </c:pt>
                <c:pt idx="11">
                  <c:v>13.505019461177461</c:v>
                </c:pt>
                <c:pt idx="12">
                  <c:v>16.776283832159638</c:v>
                </c:pt>
                <c:pt idx="13">
                  <c:v>23.358213024955631</c:v>
                </c:pt>
                <c:pt idx="14">
                  <c:v>32.154929182658925</c:v>
                </c:pt>
                <c:pt idx="15">
                  <c:v>43.996497569861013</c:v>
                </c:pt>
                <c:pt idx="16">
                  <c:v>47.857148650792894</c:v>
                </c:pt>
                <c:pt idx="17">
                  <c:v>49.495882537737984</c:v>
                </c:pt>
                <c:pt idx="18">
                  <c:v>50.46443811635902</c:v>
                </c:pt>
                <c:pt idx="19">
                  <c:v>50.558852737138636</c:v>
                </c:pt>
              </c:numCache>
            </c:numRef>
          </c:val>
          <c:extLst>
            <c:ext xmlns:c16="http://schemas.microsoft.com/office/drawing/2014/chart" uri="{C3380CC4-5D6E-409C-BE32-E72D297353CC}">
              <c16:uniqueId val="{00000021-611C-4C22-9DC5-E1B3B338D119}"/>
            </c:ext>
          </c:extLst>
        </c:ser>
        <c:dLbls>
          <c:showLegendKey val="0"/>
          <c:showVal val="0"/>
          <c:showCatName val="0"/>
          <c:showSerName val="0"/>
          <c:showPercent val="0"/>
          <c:showBubbleSize val="0"/>
        </c:dLbls>
        <c:gapWidth val="60"/>
        <c:overlap val="100"/>
        <c:axId val="1164583807"/>
        <c:axId val="1"/>
      </c:barChart>
      <c:catAx>
        <c:axId val="116458380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64583807"/>
        <c:crosses val="min"/>
        <c:crossBetween val="between"/>
        <c:majorUnit val="1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24832214765102"/>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9749-49B5-9550-85C2A5CCACF8}"/>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9749-49B5-9550-85C2A5CCACF8}"/>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9749-49B5-9550-85C2A5CCACF8}"/>
              </c:ext>
            </c:extLst>
          </c:dPt>
          <c:dLbls>
            <c:dLbl>
              <c:idx val="0"/>
              <c:layout>
                <c:manualLayout>
                  <c:x val="5.9144295302013421E-2"/>
                  <c:y val="-4.7781569965870303E-3"/>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749-49B5-9550-85C2A5CCACF8}"/>
                </c:ext>
              </c:extLst>
            </c:dLbl>
            <c:dLbl>
              <c:idx val="1"/>
              <c:layout>
                <c:manualLayout>
                  <c:x val="-5.3691275167785234E-2"/>
                  <c:y val="2.7303754266211604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749-49B5-9550-85C2A5CCAC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48.5</c:v>
                </c:pt>
                <c:pt idx="1">
                  <c:v>43.1</c:v>
                </c:pt>
                <c:pt idx="2">
                  <c:v>8.3000000000000007</c:v>
                </c:pt>
              </c:numCache>
            </c:numRef>
          </c:val>
          <c:extLst>
            <c:ext xmlns:c16="http://schemas.microsoft.com/office/drawing/2014/chart" uri="{C3380CC4-5D6E-409C-BE32-E72D297353CC}">
              <c16:uniqueId val="{00000003-9749-49B5-9550-85C2A5CCACF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57DF-4C95-B6A6-DD0C38C1452B}"/>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57DF-4C95-B6A6-DD0C38C1452B}"/>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57DF-4C95-B6A6-DD0C38C1452B}"/>
              </c:ext>
            </c:extLst>
          </c:dPt>
          <c:dLbls>
            <c:dLbl>
              <c:idx val="0"/>
              <c:layout>
                <c:manualLayout>
                  <c:x val="4.1946308724832217E-2"/>
                  <c:y val="6.9624573378839594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DF-4C95-B6A6-DD0C38C1452B}"/>
                </c:ext>
              </c:extLst>
            </c:dLbl>
            <c:dLbl>
              <c:idx val="1"/>
              <c:layout>
                <c:manualLayout>
                  <c:x val="-4.6979865771812082E-2"/>
                  <c:y val="-5.1877133105802047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DF-4C95-B6A6-DD0C38C145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75.202788236542901</c:v>
                </c:pt>
                <c:pt idx="1">
                  <c:v>18.657705238743883</c:v>
                </c:pt>
                <c:pt idx="2">
                  <c:v>6.1395065247132239</c:v>
                </c:pt>
              </c:numCache>
            </c:numRef>
          </c:val>
          <c:extLst>
            <c:ext xmlns:c16="http://schemas.microsoft.com/office/drawing/2014/chart" uri="{C3380CC4-5D6E-409C-BE32-E72D297353CC}">
              <c16:uniqueId val="{00000003-57DF-4C95-B6A6-DD0C38C1452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48322147650999E-3"/>
          <c:y val="5.9158134243458477E-2"/>
          <c:w val="0.98255033557046978"/>
          <c:h val="0.8816837315130831"/>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32.817432996630629</c:v>
                </c:pt>
              </c:numCache>
            </c:numRef>
          </c:val>
          <c:extLst>
            <c:ext xmlns:c16="http://schemas.microsoft.com/office/drawing/2014/chart" uri="{C3380CC4-5D6E-409C-BE32-E72D297353CC}">
              <c16:uniqueId val="{00000000-469A-4AB1-805A-5E1C286FF18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12.513694307747908</c:v>
                </c:pt>
              </c:numCache>
            </c:numRef>
          </c:val>
          <c:extLst>
            <c:ext xmlns:c16="http://schemas.microsoft.com/office/drawing/2014/chart" uri="{C3380CC4-5D6E-409C-BE32-E72D297353CC}">
              <c16:uniqueId val="{00000001-469A-4AB1-805A-5E1C286FF18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10.282988995370502</c:v>
                </c:pt>
              </c:numCache>
            </c:numRef>
          </c:val>
          <c:extLst>
            <c:ext xmlns:c16="http://schemas.microsoft.com/office/drawing/2014/chart" uri="{C3380CC4-5D6E-409C-BE32-E72D297353CC}">
              <c16:uniqueId val="{00000002-469A-4AB1-805A-5E1C286FF18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8.1494084766909225</c:v>
                </c:pt>
              </c:numCache>
            </c:numRef>
          </c:val>
          <c:extLst>
            <c:ext xmlns:c16="http://schemas.microsoft.com/office/drawing/2014/chart" uri="{C3380CC4-5D6E-409C-BE32-E72D297353CC}">
              <c16:uniqueId val="{00000003-469A-4AB1-805A-5E1C286FF18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6.1517740469193445</c:v>
                </c:pt>
              </c:numCache>
            </c:numRef>
          </c:val>
          <c:extLst>
            <c:ext xmlns:c16="http://schemas.microsoft.com/office/drawing/2014/chart" uri="{C3380CC4-5D6E-409C-BE32-E72D297353CC}">
              <c16:uniqueId val="{00000004-469A-4AB1-805A-5E1C286FF18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2.5964698141450748</c:v>
                </c:pt>
              </c:numCache>
            </c:numRef>
          </c:val>
          <c:extLst>
            <c:ext xmlns:c16="http://schemas.microsoft.com/office/drawing/2014/chart" uri="{C3380CC4-5D6E-409C-BE32-E72D297353CC}">
              <c16:uniqueId val="{00000005-469A-4AB1-805A-5E1C286FF18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2.2458353471087933</c:v>
                </c:pt>
              </c:numCache>
            </c:numRef>
          </c:val>
          <c:extLst>
            <c:ext xmlns:c16="http://schemas.microsoft.com/office/drawing/2014/chart" uri="{C3380CC4-5D6E-409C-BE32-E72D297353CC}">
              <c16:uniqueId val="{00000006-469A-4AB1-805A-5E1C286FF18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0.2115656894627671</c:v>
                </c:pt>
              </c:numCache>
            </c:numRef>
          </c:val>
          <c:extLst>
            <c:ext xmlns:c16="http://schemas.microsoft.com/office/drawing/2014/chart" uri="{C3380CC4-5D6E-409C-BE32-E72D297353CC}">
              <c16:uniqueId val="{00000007-469A-4AB1-805A-5E1C286FF18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0.14303883003169426</c:v>
                </c:pt>
              </c:numCache>
            </c:numRef>
          </c:val>
          <c:extLst>
            <c:ext xmlns:c16="http://schemas.microsoft.com/office/drawing/2014/chart" uri="{C3380CC4-5D6E-409C-BE32-E72D297353CC}">
              <c16:uniqueId val="{00000008-469A-4AB1-805A-5E1C286FF18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9.0308177458475747E-2</c:v>
                </c:pt>
              </c:numCache>
            </c:numRef>
          </c:val>
          <c:extLst>
            <c:ext xmlns:c16="http://schemas.microsoft.com/office/drawing/2014/chart" uri="{C3380CC4-5D6E-409C-BE32-E72D297353CC}">
              <c16:uniqueId val="{00000009-469A-4AB1-805A-5E1C286FF18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2.7155497678288398E-4</c:v>
                </c:pt>
              </c:numCache>
            </c:numRef>
          </c:val>
          <c:extLst>
            <c:ext xmlns:c16="http://schemas.microsoft.com/office/drawing/2014/chart" uri="{C3380CC4-5D6E-409C-BE32-E72D297353CC}">
              <c16:uniqueId val="{0000000A-469A-4AB1-805A-5E1C286FF182}"/>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8.5047360784394677</c:v>
                </c:pt>
              </c:numCache>
            </c:numRef>
          </c:val>
          <c:extLst>
            <c:ext xmlns:c16="http://schemas.microsoft.com/office/drawing/2014/chart" uri="{C3380CC4-5D6E-409C-BE32-E72D297353CC}">
              <c16:uniqueId val="{0000000B-469A-4AB1-805A-5E1C286FF18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4.2090982913959296</c:v>
                </c:pt>
              </c:numCache>
            </c:numRef>
          </c:val>
          <c:extLst>
            <c:ext xmlns:c16="http://schemas.microsoft.com/office/drawing/2014/chart" uri="{C3380CC4-5D6E-409C-BE32-E72D297353CC}">
              <c16:uniqueId val="{0000000C-469A-4AB1-805A-5E1C286FF18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2.1474373279853465</c:v>
                </c:pt>
              </c:numCache>
            </c:numRef>
          </c:val>
          <c:extLst>
            <c:ext xmlns:c16="http://schemas.microsoft.com/office/drawing/2014/chart" uri="{C3380CC4-5D6E-409C-BE32-E72D297353CC}">
              <c16:uniqueId val="{0000000D-469A-4AB1-805A-5E1C286FF18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1.9173954486022105</c:v>
                </c:pt>
              </c:numCache>
            </c:numRef>
          </c:val>
          <c:extLst>
            <c:ext xmlns:c16="http://schemas.microsoft.com/office/drawing/2014/chart" uri="{C3380CC4-5D6E-409C-BE32-E72D297353CC}">
              <c16:uniqueId val="{0000000E-469A-4AB1-805A-5E1C286FF18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1.2611020730793454</c:v>
                </c:pt>
              </c:numCache>
            </c:numRef>
          </c:val>
          <c:extLst>
            <c:ext xmlns:c16="http://schemas.microsoft.com/office/drawing/2014/chart" uri="{C3380CC4-5D6E-409C-BE32-E72D297353CC}">
              <c16:uniqueId val="{0000000F-469A-4AB1-805A-5E1C286FF18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0.32935469746027124</c:v>
                </c:pt>
              </c:numCache>
            </c:numRef>
          </c:val>
          <c:extLst>
            <c:ext xmlns:c16="http://schemas.microsoft.com/office/drawing/2014/chart" uri="{C3380CC4-5D6E-409C-BE32-E72D297353CC}">
              <c16:uniqueId val="{00000010-469A-4AB1-805A-5E1C286FF18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0.28858132178131157</c:v>
                </c:pt>
              </c:numCache>
            </c:numRef>
          </c:val>
          <c:extLst>
            <c:ext xmlns:c16="http://schemas.microsoft.com/office/drawing/2014/chart" uri="{C3380CC4-5D6E-409C-BE32-E72D297353CC}">
              <c16:uniqueId val="{00000011-469A-4AB1-805A-5E1C286FF182}"/>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3.8860784820163974</c:v>
                </c:pt>
              </c:numCache>
            </c:numRef>
          </c:val>
          <c:extLst>
            <c:ext xmlns:c16="http://schemas.microsoft.com/office/drawing/2014/chart" uri="{C3380CC4-5D6E-409C-BE32-E72D297353CC}">
              <c16:uniqueId val="{00000012-469A-4AB1-805A-5E1C286FF18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1.4580578540158484</c:v>
                </c:pt>
              </c:numCache>
            </c:numRef>
          </c:val>
          <c:extLst>
            <c:ext xmlns:c16="http://schemas.microsoft.com/office/drawing/2014/chart" uri="{C3380CC4-5D6E-409C-BE32-E72D297353CC}">
              <c16:uniqueId val="{00000013-469A-4AB1-805A-5E1C286FF18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0.7953701886809772</c:v>
                </c:pt>
              </c:numCache>
            </c:numRef>
          </c:val>
          <c:extLst>
            <c:ext xmlns:c16="http://schemas.microsoft.com/office/drawing/2014/chart" uri="{C3380CC4-5D6E-409C-BE32-E72D297353CC}">
              <c16:uniqueId val="{00000014-469A-4AB1-805A-5E1C286FF182}"/>
            </c:ext>
          </c:extLst>
        </c:ser>
        <c:dLbls>
          <c:showLegendKey val="0"/>
          <c:showVal val="0"/>
          <c:showCatName val="0"/>
          <c:showSerName val="0"/>
          <c:showPercent val="0"/>
          <c:showBubbleSize val="0"/>
        </c:dLbls>
        <c:gapWidth val="170"/>
        <c:overlap val="100"/>
        <c:axId val="136083615"/>
        <c:axId val="1"/>
      </c:barChart>
      <c:catAx>
        <c:axId val="136083615"/>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136083615"/>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505995203837E-2"/>
          <c:y val="5.0980392156862744E-2"/>
          <c:w val="0.93749000799360516"/>
          <c:h val="0.7745098039215686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14.2318</c:v>
                </c:pt>
              </c:numCache>
            </c:numRef>
          </c:val>
          <c:extLst>
            <c:ext xmlns:c16="http://schemas.microsoft.com/office/drawing/2014/chart" uri="{C3380CC4-5D6E-409C-BE32-E72D297353CC}">
              <c16:uniqueId val="{00000000-B0B4-44FF-A03E-AB7A87B62478}"/>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9.2142999999999997</c:v>
                </c:pt>
              </c:numCache>
            </c:numRef>
          </c:val>
          <c:extLst>
            <c:ext xmlns:c16="http://schemas.microsoft.com/office/drawing/2014/chart" uri="{C3380CC4-5D6E-409C-BE32-E72D297353CC}">
              <c16:uniqueId val="{00000001-B0B4-44FF-A03E-AB7A87B62478}"/>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8.4748000000000019</c:v>
                </c:pt>
              </c:numCache>
            </c:numRef>
          </c:val>
          <c:extLst>
            <c:ext xmlns:c16="http://schemas.microsoft.com/office/drawing/2014/chart" uri="{C3380CC4-5D6E-409C-BE32-E72D297353CC}">
              <c16:uniqueId val="{00000002-B0B4-44FF-A03E-AB7A87B62478}"/>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5.5817000000000005</c:v>
                </c:pt>
              </c:numCache>
            </c:numRef>
          </c:val>
          <c:extLst>
            <c:ext xmlns:c16="http://schemas.microsoft.com/office/drawing/2014/chart" uri="{C3380CC4-5D6E-409C-BE32-E72D297353CC}">
              <c16:uniqueId val="{00000003-B0B4-44FF-A03E-AB7A87B62478}"/>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4.7644999999999991</c:v>
                </c:pt>
              </c:numCache>
            </c:numRef>
          </c:val>
          <c:extLst>
            <c:ext xmlns:c16="http://schemas.microsoft.com/office/drawing/2014/chart" uri="{C3380CC4-5D6E-409C-BE32-E72D297353CC}">
              <c16:uniqueId val="{00000004-B0B4-44FF-A03E-AB7A87B62478}"/>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4.3042999999999996</c:v>
                </c:pt>
              </c:numCache>
            </c:numRef>
          </c:val>
          <c:extLst>
            <c:ext xmlns:c16="http://schemas.microsoft.com/office/drawing/2014/chart" uri="{C3380CC4-5D6E-409C-BE32-E72D297353CC}">
              <c16:uniqueId val="{00000005-B0B4-44FF-A03E-AB7A87B62478}"/>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1.6666999999999987</c:v>
                </c:pt>
              </c:numCache>
            </c:numRef>
          </c:val>
          <c:extLst>
            <c:ext xmlns:c16="http://schemas.microsoft.com/office/drawing/2014/chart" uri="{C3380CC4-5D6E-409C-BE32-E72D297353CC}">
              <c16:uniqueId val="{00000006-B0B4-44FF-A03E-AB7A87B62478}"/>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0.15999999999999903</c:v>
                </c:pt>
              </c:numCache>
            </c:numRef>
          </c:val>
          <c:extLst>
            <c:ext xmlns:c16="http://schemas.microsoft.com/office/drawing/2014/chart" uri="{C3380CC4-5D6E-409C-BE32-E72D297353CC}">
              <c16:uniqueId val="{00000007-B0B4-44FF-A03E-AB7A87B62478}"/>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8.4000000000000741E-2</c:v>
                </c:pt>
              </c:numCache>
            </c:numRef>
          </c:val>
          <c:extLst>
            <c:ext xmlns:c16="http://schemas.microsoft.com/office/drawing/2014/chart" uri="{C3380CC4-5D6E-409C-BE32-E72D297353CC}">
              <c16:uniqueId val="{00000008-B0B4-44FF-A03E-AB7A87B62478}"/>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5.3199999999997694E-2</c:v>
                </c:pt>
              </c:numCache>
            </c:numRef>
          </c:val>
          <c:extLst>
            <c:ext xmlns:c16="http://schemas.microsoft.com/office/drawing/2014/chart" uri="{C3380CC4-5D6E-409C-BE32-E72D297353CC}">
              <c16:uniqueId val="{00000009-B0B4-44FF-A03E-AB7A87B62478}"/>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6.0354000019913201E-6</c:v>
                </c:pt>
              </c:numCache>
            </c:numRef>
          </c:val>
          <c:extLst>
            <c:ext xmlns:c16="http://schemas.microsoft.com/office/drawing/2014/chart" uri="{C3380CC4-5D6E-409C-BE32-E72D297353CC}">
              <c16:uniqueId val="{0000000A-B0B4-44FF-A03E-AB7A87B62478}"/>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B0B4-44FF-A03E-AB7A87B62478}"/>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19.8965</c:v>
                </c:pt>
              </c:numCache>
            </c:numRef>
          </c:val>
          <c:extLst>
            <c:ext xmlns:c16="http://schemas.microsoft.com/office/drawing/2014/chart" uri="{C3380CC4-5D6E-409C-BE32-E72D297353CC}">
              <c16:uniqueId val="{0000000C-B0B4-44FF-A03E-AB7A87B62478}"/>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8.5883999999999965</c:v>
                </c:pt>
              </c:numCache>
            </c:numRef>
          </c:val>
          <c:extLst>
            <c:ext xmlns:c16="http://schemas.microsoft.com/office/drawing/2014/chart" uri="{C3380CC4-5D6E-409C-BE32-E72D297353CC}">
              <c16:uniqueId val="{0000000D-B0B4-44FF-A03E-AB7A87B62478}"/>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6.8070999999999993</c:v>
                </c:pt>
              </c:numCache>
            </c:numRef>
          </c:val>
          <c:extLst>
            <c:ext xmlns:c16="http://schemas.microsoft.com/office/drawing/2014/chart" uri="{C3380CC4-5D6E-409C-BE32-E72D297353CC}">
              <c16:uniqueId val="{0000000E-B0B4-44FF-A03E-AB7A87B62478}"/>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5.3154000000000039</c:v>
                </c:pt>
              </c:numCache>
            </c:numRef>
          </c:val>
          <c:extLst>
            <c:ext xmlns:c16="http://schemas.microsoft.com/office/drawing/2014/chart" uri="{C3380CC4-5D6E-409C-BE32-E72D297353CC}">
              <c16:uniqueId val="{0000000F-B0B4-44FF-A03E-AB7A87B62478}"/>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1.5164999999999984</c:v>
                </c:pt>
              </c:numCache>
            </c:numRef>
          </c:val>
          <c:extLst>
            <c:ext xmlns:c16="http://schemas.microsoft.com/office/drawing/2014/chart" uri="{C3380CC4-5D6E-409C-BE32-E72D297353CC}">
              <c16:uniqueId val="{00000010-B0B4-44FF-A03E-AB7A87B62478}"/>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0.81820000000000226</c:v>
                </c:pt>
              </c:numCache>
            </c:numRef>
          </c:val>
          <c:extLst>
            <c:ext xmlns:c16="http://schemas.microsoft.com/office/drawing/2014/chart" uri="{C3380CC4-5D6E-409C-BE32-E72D297353CC}">
              <c16:uniqueId val="{00000011-B0B4-44FF-A03E-AB7A87B62478}"/>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0.18550000000000511</c:v>
                </c:pt>
              </c:numCache>
            </c:numRef>
          </c:val>
          <c:extLst>
            <c:ext xmlns:c16="http://schemas.microsoft.com/office/drawing/2014/chart" uri="{C3380CC4-5D6E-409C-BE32-E72D297353CC}">
              <c16:uniqueId val="{00000012-B0B4-44FF-A03E-AB7A87B62478}"/>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4.1703000000000046</c:v>
                </c:pt>
              </c:numCache>
            </c:numRef>
          </c:val>
          <c:extLst>
            <c:ext xmlns:c16="http://schemas.microsoft.com/office/drawing/2014/chart" uri="{C3380CC4-5D6E-409C-BE32-E72D297353CC}">
              <c16:uniqueId val="{00000013-B0B4-44FF-A03E-AB7A87B62478}"/>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3.1804999999999972</c:v>
                </c:pt>
              </c:numCache>
            </c:numRef>
          </c:val>
          <c:extLst>
            <c:ext xmlns:c16="http://schemas.microsoft.com/office/drawing/2014/chart" uri="{C3380CC4-5D6E-409C-BE32-E72D297353CC}">
              <c16:uniqueId val="{00000014-B0B4-44FF-A03E-AB7A87B62478}"/>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0.98620000000000374</c:v>
                </c:pt>
              </c:numCache>
            </c:numRef>
          </c:val>
          <c:extLst>
            <c:ext xmlns:c16="http://schemas.microsoft.com/office/drawing/2014/chart" uri="{C3380CC4-5D6E-409C-BE32-E72D297353CC}">
              <c16:uniqueId val="{00000015-B0B4-44FF-A03E-AB7A87B62478}"/>
            </c:ext>
          </c:extLst>
        </c:ser>
        <c:dLbls>
          <c:showLegendKey val="0"/>
          <c:showVal val="0"/>
          <c:showCatName val="0"/>
          <c:showSerName val="0"/>
          <c:showPercent val="0"/>
          <c:showBubbleSize val="0"/>
        </c:dLbls>
        <c:gapWidth val="170"/>
        <c:overlap val="100"/>
        <c:axId val="136079039"/>
        <c:axId val="1"/>
      </c:barChart>
      <c:catAx>
        <c:axId val="136079039"/>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6079039"/>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12295081967212"/>
          <c:y val="3.5962877030162411E-2"/>
          <c:w val="0.8521174863387978"/>
          <c:h val="0.92807424593967514"/>
        </c:manualLayout>
      </c:layout>
      <c:barChart>
        <c:barDir val="col"/>
        <c:grouping val="stacked"/>
        <c:varyColors val="0"/>
        <c:ser>
          <c:idx val="0"/>
          <c:order val="0"/>
          <c:spPr>
            <a:solidFill>
              <a:schemeClr val="accent1"/>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FC-461A-9A8B-CD4F7ADC4004}"/>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FC-461A-9A8B-CD4F7ADC4004}"/>
                </c:ext>
              </c:extLst>
            </c:dLbl>
            <c:dLbl>
              <c:idx val="2"/>
              <c:layout>
                <c:manualLayout>
                  <c:x val="0"/>
                  <c:y val="-5.8004640371229696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FC-461A-9A8B-CD4F7ADC4004}"/>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FC-461A-9A8B-CD4F7ADC4004}"/>
                </c:ext>
              </c:extLst>
            </c:dLbl>
            <c:dLbl>
              <c:idx val="4"/>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FC-461A-9A8B-CD4F7ADC40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5229</c:v>
                </c:pt>
                <c:pt idx="1">
                  <c:v>5341</c:v>
                </c:pt>
                <c:pt idx="2">
                  <c:v>8421</c:v>
                </c:pt>
                <c:pt idx="3">
                  <c:v>9198</c:v>
                </c:pt>
                <c:pt idx="4">
                  <c:v>10339</c:v>
                </c:pt>
              </c:numCache>
            </c:numRef>
          </c:val>
          <c:extLst>
            <c:ext xmlns:c16="http://schemas.microsoft.com/office/drawing/2014/chart" uri="{C3380CC4-5D6E-409C-BE32-E72D297353CC}">
              <c16:uniqueId val="{00000005-E5FC-461A-9A8B-CD4F7ADC4004}"/>
            </c:ext>
          </c:extLst>
        </c:ser>
        <c:ser>
          <c:idx val="1"/>
          <c:order val="1"/>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FC-461A-9A8B-CD4F7ADC400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5FC-461A-9A8B-CD4F7ADC4004}"/>
                </c:ext>
              </c:extLst>
            </c:dLbl>
            <c:dLbl>
              <c:idx val="2"/>
              <c:layout>
                <c:manualLayout>
                  <c:x val="0"/>
                  <c:y val="-5.800464037122969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5FC-461A-9A8B-CD4F7ADC4004}"/>
                </c:ext>
              </c:extLst>
            </c:dLbl>
            <c:dLbl>
              <c:idx val="3"/>
              <c:layout>
                <c:manualLayout>
                  <c:x val="0"/>
                  <c:y val="-5.800464037122969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FC-461A-9A8B-CD4F7ADC40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48737</c:v>
                </c:pt>
                <c:pt idx="1">
                  <c:v>51487</c:v>
                </c:pt>
                <c:pt idx="2">
                  <c:v>55895</c:v>
                </c:pt>
                <c:pt idx="3">
                  <c:v>59247</c:v>
                </c:pt>
              </c:numCache>
            </c:numRef>
          </c:val>
          <c:extLst>
            <c:ext xmlns:c16="http://schemas.microsoft.com/office/drawing/2014/chart" uri="{C3380CC4-5D6E-409C-BE32-E72D297353CC}">
              <c16:uniqueId val="{0000000A-E5FC-461A-9A8B-CD4F7ADC4004}"/>
            </c:ext>
          </c:extLst>
        </c:ser>
        <c:dLbls>
          <c:showLegendKey val="0"/>
          <c:showVal val="0"/>
          <c:showCatName val="0"/>
          <c:showSerName val="0"/>
          <c:showPercent val="0"/>
          <c:showBubbleSize val="0"/>
        </c:dLbls>
        <c:gapWidth val="60"/>
        <c:overlap val="100"/>
        <c:axId val="1128040720"/>
        <c:axId val="1"/>
      </c:barChart>
      <c:catAx>
        <c:axId val="112804072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28040720"/>
        <c:crosses val="min"/>
        <c:crossBetween val="between"/>
        <c:majorUnit val="10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5159500693482"/>
          <c:y val="3.5962877030162411E-2"/>
          <c:w val="0.86511789181692089"/>
          <c:h val="0.92807424593967514"/>
        </c:manualLayout>
      </c:layout>
      <c:barChart>
        <c:barDir val="col"/>
        <c:grouping val="stacked"/>
        <c:varyColors val="0"/>
        <c:ser>
          <c:idx val="0"/>
          <c:order val="0"/>
          <c:spPr>
            <a:solidFill>
              <a:schemeClr val="accent1"/>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02B-434A-9725-C7B6E2E9B549}"/>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02B-434A-9725-C7B6E2E9B549}"/>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02B-434A-9725-C7B6E2E9B549}"/>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02B-434A-9725-C7B6E2E9B549}"/>
                </c:ext>
              </c:extLst>
            </c:dLbl>
            <c:dLbl>
              <c:idx val="4"/>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02B-434A-9725-C7B6E2E9B5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175</c:v>
                </c:pt>
                <c:pt idx="1">
                  <c:v>182</c:v>
                </c:pt>
                <c:pt idx="2">
                  <c:v>212</c:v>
                </c:pt>
                <c:pt idx="3">
                  <c:v>215</c:v>
                </c:pt>
                <c:pt idx="4">
                  <c:v>224</c:v>
                </c:pt>
              </c:numCache>
            </c:numRef>
          </c:val>
          <c:extLst>
            <c:ext xmlns:c16="http://schemas.microsoft.com/office/drawing/2014/chart" uri="{C3380CC4-5D6E-409C-BE32-E72D297353CC}">
              <c16:uniqueId val="{00000005-B02B-434A-9725-C7B6E2E9B549}"/>
            </c:ext>
          </c:extLst>
        </c:ser>
        <c:ser>
          <c:idx val="1"/>
          <c:order val="1"/>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02B-434A-9725-C7B6E2E9B549}"/>
                </c:ext>
              </c:extLst>
            </c:dLbl>
            <c:dLbl>
              <c:idx val="1"/>
              <c:layout>
                <c:manualLayout>
                  <c:x val="0"/>
                  <c:y val="-5.800464037122969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02B-434A-9725-C7B6E2E9B54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02B-434A-9725-C7B6E2E9B54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02B-434A-9725-C7B6E2E9B5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975</c:v>
                </c:pt>
                <c:pt idx="1">
                  <c:v>1054</c:v>
                </c:pt>
                <c:pt idx="2">
                  <c:v>1115</c:v>
                </c:pt>
                <c:pt idx="3">
                  <c:v>1122</c:v>
                </c:pt>
              </c:numCache>
            </c:numRef>
          </c:val>
          <c:extLst>
            <c:ext xmlns:c16="http://schemas.microsoft.com/office/drawing/2014/chart" uri="{C3380CC4-5D6E-409C-BE32-E72D297353CC}">
              <c16:uniqueId val="{0000000A-B02B-434A-9725-C7B6E2E9B549}"/>
            </c:ext>
          </c:extLst>
        </c:ser>
        <c:dLbls>
          <c:showLegendKey val="0"/>
          <c:showVal val="0"/>
          <c:showCatName val="0"/>
          <c:showSerName val="0"/>
          <c:showPercent val="0"/>
          <c:showBubbleSize val="0"/>
        </c:dLbls>
        <c:gapWidth val="60"/>
        <c:overlap val="100"/>
        <c:axId val="1398664704"/>
        <c:axId val="1"/>
      </c:barChart>
      <c:catAx>
        <c:axId val="139866470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98664704"/>
        <c:crosses val="min"/>
        <c:crossBetween val="between"/>
        <c:majorUnit val="2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85234899328859"/>
          <c:y val="2.4525316455696201E-2"/>
          <c:w val="0.82181208053691279"/>
          <c:h val="0.95094936708860756"/>
        </c:manualLayout>
      </c:layout>
      <c:scatterChart>
        <c:scatterStyle val="lineMarker"/>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1"/>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69-4A48-95CB-8BEE1A020491}"/>
                </c:ext>
              </c:extLst>
            </c:dLbl>
            <c:dLbl>
              <c:idx val="2"/>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69-4A48-95CB-8BEE1A020491}"/>
                </c:ext>
              </c:extLst>
            </c:dLbl>
            <c:dLbl>
              <c:idx val="3"/>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69-4A48-95CB-8BEE1A0204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16</c:v>
                </c:pt>
                <c:pt idx="1">
                  <c:v>17</c:v>
                </c:pt>
                <c:pt idx="2">
                  <c:v>18</c:v>
                </c:pt>
                <c:pt idx="3">
                  <c:v>19</c:v>
                </c:pt>
              </c:numCache>
            </c:numRef>
          </c:xVal>
          <c:yVal>
            <c:numRef>
              <c:f>Sheet1!$A$2:$D$2</c:f>
              <c:numCache>
                <c:formatCode>General</c:formatCode>
                <c:ptCount val="4"/>
                <c:pt idx="0">
                  <c:v>32861</c:v>
                </c:pt>
                <c:pt idx="1">
                  <c:v>46110</c:v>
                </c:pt>
                <c:pt idx="2">
                  <c:v>36363</c:v>
                </c:pt>
                <c:pt idx="3">
                  <c:v>39826</c:v>
                </c:pt>
              </c:numCache>
            </c:numRef>
          </c:yVal>
          <c:smooth val="0"/>
          <c:extLst>
            <c:ext xmlns:c16="http://schemas.microsoft.com/office/drawing/2014/chart" uri="{C3380CC4-5D6E-409C-BE32-E72D297353CC}">
              <c16:uniqueId val="{00000003-C669-4A48-95CB-8BEE1A020491}"/>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4-C669-4A48-95CB-8BEE1A020491}"/>
              </c:ext>
            </c:extLst>
          </c:dPt>
          <c:dLbls>
            <c:dLbl>
              <c:idx val="0"/>
              <c:layout>
                <c:manualLayout>
                  <c:x val="5.1006711409395972E-2"/>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69-4A48-95CB-8BEE1A020491}"/>
                </c:ext>
              </c:extLst>
            </c:dLbl>
            <c:dLbl>
              <c:idx val="2"/>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69-4A48-95CB-8BEE1A020491}"/>
                </c:ext>
              </c:extLst>
            </c:dLbl>
            <c:dLbl>
              <c:idx val="3"/>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69-4A48-95CB-8BEE1A0204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16</c:v>
                </c:pt>
                <c:pt idx="1">
                  <c:v>17</c:v>
                </c:pt>
                <c:pt idx="2">
                  <c:v>18</c:v>
                </c:pt>
                <c:pt idx="3">
                  <c:v>19</c:v>
                </c:pt>
              </c:numCache>
            </c:numRef>
          </c:xVal>
          <c:yVal>
            <c:numRef>
              <c:f>Sheet1!$A$3:$D$3</c:f>
              <c:numCache>
                <c:formatCode>General</c:formatCode>
                <c:ptCount val="4"/>
                <c:pt idx="0">
                  <c:v>32609</c:v>
                </c:pt>
                <c:pt idx="1">
                  <c:v>34278</c:v>
                </c:pt>
                <c:pt idx="2">
                  <c:v>35947</c:v>
                </c:pt>
                <c:pt idx="3">
                  <c:v>40830</c:v>
                </c:pt>
              </c:numCache>
            </c:numRef>
          </c:yVal>
          <c:smooth val="0"/>
          <c:extLst>
            <c:ext xmlns:c16="http://schemas.microsoft.com/office/drawing/2014/chart" uri="{C3380CC4-5D6E-409C-BE32-E72D297353CC}">
              <c16:uniqueId val="{00000008-C669-4A48-95CB-8BEE1A020491}"/>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0"/>
              <c:layout>
                <c:manualLayout>
                  <c:x val="5.1006711409395972E-2"/>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69-4A48-95CB-8BEE1A020491}"/>
                </c:ext>
              </c:extLst>
            </c:dLbl>
            <c:dLbl>
              <c:idx val="1"/>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669-4A48-95CB-8BEE1A020491}"/>
                </c:ext>
              </c:extLst>
            </c:dLbl>
            <c:dLbl>
              <c:idx val="2"/>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69-4A48-95CB-8BEE1A020491}"/>
                </c:ext>
              </c:extLst>
            </c:dLbl>
            <c:dLbl>
              <c:idx val="3"/>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669-4A48-95CB-8BEE1A0204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16</c:v>
                </c:pt>
                <c:pt idx="1">
                  <c:v>17</c:v>
                </c:pt>
                <c:pt idx="2">
                  <c:v>18</c:v>
                </c:pt>
                <c:pt idx="3">
                  <c:v>19</c:v>
                </c:pt>
              </c:numCache>
            </c:numRef>
          </c:xVal>
          <c:yVal>
            <c:numRef>
              <c:f>Sheet1!$A$4:$D$4</c:f>
              <c:numCache>
                <c:formatCode>General</c:formatCode>
                <c:ptCount val="4"/>
                <c:pt idx="0">
                  <c:v>22258</c:v>
                </c:pt>
                <c:pt idx="1">
                  <c:v>17724</c:v>
                </c:pt>
                <c:pt idx="2">
                  <c:v>17724</c:v>
                </c:pt>
                <c:pt idx="3">
                  <c:v>17655</c:v>
                </c:pt>
              </c:numCache>
            </c:numRef>
          </c:yVal>
          <c:smooth val="0"/>
          <c:extLst>
            <c:ext xmlns:c16="http://schemas.microsoft.com/office/drawing/2014/chart" uri="{C3380CC4-5D6E-409C-BE32-E72D297353CC}">
              <c16:uniqueId val="{0000000D-C669-4A48-95CB-8BEE1A020491}"/>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0E-C669-4A48-95CB-8BEE1A020491}"/>
              </c:ext>
            </c:extLst>
          </c:dPt>
          <c:dLbls>
            <c:dLbl>
              <c:idx val="1"/>
              <c:layout>
                <c:manualLayout>
                  <c:x val="-5.7046979865771813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69-4A48-95CB-8BEE1A020491}"/>
                </c:ext>
              </c:extLst>
            </c:dLbl>
            <c:dLbl>
              <c:idx val="2"/>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669-4A48-95CB-8BEE1A020491}"/>
                </c:ext>
              </c:extLst>
            </c:dLbl>
            <c:dLbl>
              <c:idx val="3"/>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669-4A48-95CB-8BEE1A0204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16</c:v>
                </c:pt>
                <c:pt idx="1">
                  <c:v>17</c:v>
                </c:pt>
                <c:pt idx="2">
                  <c:v>18</c:v>
                </c:pt>
                <c:pt idx="3">
                  <c:v>19</c:v>
                </c:pt>
              </c:numCache>
            </c:numRef>
          </c:xVal>
          <c:yVal>
            <c:numRef>
              <c:f>Sheet1!$A$5:$D$5</c:f>
              <c:numCache>
                <c:formatCode>General</c:formatCode>
                <c:ptCount val="4"/>
                <c:pt idx="1">
                  <c:v>2063</c:v>
                </c:pt>
                <c:pt idx="2">
                  <c:v>3965</c:v>
                </c:pt>
                <c:pt idx="3">
                  <c:v>4203</c:v>
                </c:pt>
              </c:numCache>
            </c:numRef>
          </c:yVal>
          <c:smooth val="0"/>
          <c:extLst>
            <c:ext xmlns:c16="http://schemas.microsoft.com/office/drawing/2014/chart" uri="{C3380CC4-5D6E-409C-BE32-E72D297353CC}">
              <c16:uniqueId val="{00000012-C669-4A48-95CB-8BEE1A020491}"/>
            </c:ext>
          </c:extLst>
        </c:ser>
        <c:ser>
          <c:idx val="4"/>
          <c:order val="4"/>
          <c:spPr>
            <a:ln w="9525" cap="flat" algn="ctr">
              <a:solidFill>
                <a:srgbClr val="CFA649"/>
              </a:solidFill>
              <a:prstDash val="solid"/>
            </a:ln>
          </c:spPr>
          <c:marker>
            <c:symbol val="circle"/>
            <c:size val="6"/>
            <c:spPr>
              <a:solidFill>
                <a:srgbClr val="FFFFFF"/>
              </a:solidFill>
              <a:ln w="9525" cap="flat" algn="ctr">
                <a:solidFill>
                  <a:srgbClr val="CFA649"/>
                </a:solidFill>
                <a:prstDash val="solid"/>
              </a:ln>
            </c:spPr>
          </c:marker>
          <c:dLbls>
            <c:dLbl>
              <c:idx val="0"/>
              <c:layout>
                <c:manualLayout>
                  <c:x val="4.3624161073825503E-2"/>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669-4A48-95CB-8BEE1A020491}"/>
                </c:ext>
              </c:extLst>
            </c:dLbl>
            <c:dLbl>
              <c:idx val="1"/>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669-4A48-95CB-8BEE1A020491}"/>
                </c:ext>
              </c:extLst>
            </c:dLbl>
            <c:dLbl>
              <c:idx val="2"/>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669-4A48-95CB-8BEE1A020491}"/>
                </c:ext>
              </c:extLst>
            </c:dLbl>
            <c:dLbl>
              <c:idx val="3"/>
              <c:layout>
                <c:manualLayout>
                  <c:x val="0"/>
                  <c:y val="4.272151898734177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669-4A48-95CB-8BEE1A0204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16</c:v>
                </c:pt>
                <c:pt idx="1">
                  <c:v>17</c:v>
                </c:pt>
                <c:pt idx="2">
                  <c:v>18</c:v>
                </c:pt>
                <c:pt idx="3">
                  <c:v>19</c:v>
                </c:pt>
              </c:numCache>
            </c:numRef>
          </c:xVal>
          <c:yVal>
            <c:numRef>
              <c:f>Sheet1!$A$6:$D$6</c:f>
              <c:numCache>
                <c:formatCode>General</c:formatCode>
                <c:ptCount val="4"/>
                <c:pt idx="0">
                  <c:v>3800</c:v>
                </c:pt>
                <c:pt idx="1">
                  <c:v>3500</c:v>
                </c:pt>
                <c:pt idx="2">
                  <c:v>4301</c:v>
                </c:pt>
                <c:pt idx="3">
                  <c:v>3510</c:v>
                </c:pt>
              </c:numCache>
            </c:numRef>
          </c:yVal>
          <c:smooth val="0"/>
          <c:extLst>
            <c:ext xmlns:c16="http://schemas.microsoft.com/office/drawing/2014/chart" uri="{C3380CC4-5D6E-409C-BE32-E72D297353CC}">
              <c16:uniqueId val="{00000017-C669-4A48-95CB-8BEE1A020491}"/>
            </c:ext>
          </c:extLst>
        </c:ser>
        <c:dLbls>
          <c:showLegendKey val="0"/>
          <c:showVal val="0"/>
          <c:showCatName val="0"/>
          <c:showSerName val="0"/>
          <c:showPercent val="0"/>
          <c:showBubbleSize val="0"/>
        </c:dLbls>
        <c:axId val="2048230400"/>
        <c:axId val="1"/>
      </c:scatterChart>
      <c:valAx>
        <c:axId val="2048230400"/>
        <c:scaling>
          <c:orientation val="minMax"/>
          <c:max val="19"/>
          <c:min val="16"/>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1"/>
      </c:valAx>
      <c:valAx>
        <c:axId val="1"/>
        <c:scaling>
          <c:orientation val="minMax"/>
          <c:max val="5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48230400"/>
        <c:crosses val="min"/>
        <c:crossBetween val="midCat"/>
        <c:majorUnit val="5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621185548930204E-2"/>
          <c:y val="2.5556471558120363E-2"/>
          <c:w val="0.88319887758681159"/>
          <c:h val="0.94888705688375929"/>
        </c:manualLayout>
      </c:layout>
      <c:lineChart>
        <c:grouping val="standard"/>
        <c:varyColors val="0"/>
        <c:ser>
          <c:idx val="0"/>
          <c:order val="0"/>
          <c:spPr>
            <a:ln w="9525" cap="flat" algn="ctr">
              <a:solidFill>
                <a:srgbClr val="C0C0C0"/>
              </a:solidFill>
              <a:prstDash val="solid"/>
            </a:ln>
          </c:spPr>
          <c:marker>
            <c:symbol val="none"/>
          </c:marker>
          <c:dPt>
            <c:idx val="0"/>
            <c:marker>
              <c:symbol val="circle"/>
              <c:size val="5"/>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0-D12E-4368-A047-16FD2D127598}"/>
              </c:ext>
            </c:extLst>
          </c:dPt>
          <c:dPt>
            <c:idx val="1"/>
            <c:marker>
              <c:symbol val="circle"/>
              <c:size val="5"/>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1-D12E-4368-A047-16FD2D127598}"/>
              </c:ext>
            </c:extLst>
          </c:dPt>
          <c:dPt>
            <c:idx val="2"/>
            <c:marker>
              <c:symbol val="circle"/>
              <c:size val="5"/>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2-D12E-4368-A047-16FD2D127598}"/>
              </c:ext>
            </c:extLst>
          </c:dPt>
          <c:dPt>
            <c:idx val="3"/>
            <c:marker>
              <c:symbol val="circle"/>
              <c:size val="5"/>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3-D12E-4368-A047-16FD2D127598}"/>
              </c:ext>
            </c:extLst>
          </c:dPt>
          <c:dLbls>
            <c:dLbl>
              <c:idx val="1"/>
              <c:layout>
                <c:manualLayout>
                  <c:x val="0"/>
                  <c:y val="-4.286892003297609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2E-4368-A047-16FD2D127598}"/>
                </c:ext>
              </c:extLst>
            </c:dLbl>
            <c:dLbl>
              <c:idx val="2"/>
              <c:layout>
                <c:manualLayout>
                  <c:x val="0"/>
                  <c:y val="-4.286892003297609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2E-4368-A047-16FD2D127598}"/>
                </c:ext>
              </c:extLst>
            </c:dLbl>
            <c:dLbl>
              <c:idx val="3"/>
              <c:layout>
                <c:manualLayout>
                  <c:x val="0"/>
                  <c:y val="-4.286892003297609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2E-4368-A047-16FD2D1275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6.2</c:v>
                </c:pt>
                <c:pt idx="1">
                  <c:v>8.64</c:v>
                </c:pt>
                <c:pt idx="2">
                  <c:v>6.77</c:v>
                </c:pt>
                <c:pt idx="3">
                  <c:v>7.37</c:v>
                </c:pt>
              </c:numCache>
            </c:numRef>
          </c:val>
          <c:smooth val="0"/>
          <c:extLst>
            <c:ext xmlns:c16="http://schemas.microsoft.com/office/drawing/2014/chart" uri="{C3380CC4-5D6E-409C-BE32-E72D297353CC}">
              <c16:uniqueId val="{00000004-D12E-4368-A047-16FD2D127598}"/>
            </c:ext>
          </c:extLst>
        </c:ser>
        <c:ser>
          <c:idx val="1"/>
          <c:order val="1"/>
          <c:spPr>
            <a:ln w="9525" cap="flat" algn="ctr">
              <a:solidFill>
                <a:srgbClr val="3D6E81"/>
              </a:solidFill>
              <a:prstDash val="solid"/>
            </a:ln>
          </c:spPr>
          <c:marker>
            <c:symbol val="none"/>
          </c:marker>
          <c:dPt>
            <c:idx val="0"/>
            <c:marker>
              <c:symbol val="square"/>
              <c:size val="5"/>
              <c:spPr>
                <a:solidFill>
                  <a:srgbClr val="3D6E81"/>
                </a:solidFill>
                <a:ln w="9525" cap="flat" algn="ctr">
                  <a:solidFill>
                    <a:srgbClr val="3D6E81"/>
                  </a:solidFill>
                  <a:prstDash val="solid"/>
                </a:ln>
              </c:spPr>
            </c:marker>
            <c:bubble3D val="0"/>
            <c:extLst>
              <c:ext xmlns:c16="http://schemas.microsoft.com/office/drawing/2014/chart" uri="{C3380CC4-5D6E-409C-BE32-E72D297353CC}">
                <c16:uniqueId val="{00000005-D12E-4368-A047-16FD2D127598}"/>
              </c:ext>
            </c:extLst>
          </c:dPt>
          <c:dPt>
            <c:idx val="2"/>
            <c:marker>
              <c:symbol val="square"/>
              <c:size val="5"/>
              <c:spPr>
                <a:solidFill>
                  <a:srgbClr val="3D6E81"/>
                </a:solidFill>
                <a:ln w="9525" cap="flat" algn="ctr">
                  <a:solidFill>
                    <a:srgbClr val="3D6E81"/>
                  </a:solidFill>
                  <a:prstDash val="solid"/>
                </a:ln>
              </c:spPr>
            </c:marker>
            <c:bubble3D val="0"/>
            <c:extLst>
              <c:ext xmlns:c16="http://schemas.microsoft.com/office/drawing/2014/chart" uri="{C3380CC4-5D6E-409C-BE32-E72D297353CC}">
                <c16:uniqueId val="{00000006-D12E-4368-A047-16FD2D127598}"/>
              </c:ext>
            </c:extLst>
          </c:dPt>
          <c:dPt>
            <c:idx val="3"/>
            <c:marker>
              <c:symbol val="square"/>
              <c:size val="5"/>
              <c:spPr>
                <a:solidFill>
                  <a:srgbClr val="3D6E81"/>
                </a:solidFill>
                <a:ln w="9525" cap="flat" algn="ctr">
                  <a:solidFill>
                    <a:srgbClr val="3D6E81"/>
                  </a:solidFill>
                  <a:prstDash val="solid"/>
                </a:ln>
              </c:spPr>
            </c:marker>
            <c:bubble3D val="0"/>
            <c:extLst>
              <c:ext xmlns:c16="http://schemas.microsoft.com/office/drawing/2014/chart" uri="{C3380CC4-5D6E-409C-BE32-E72D297353CC}">
                <c16:uniqueId val="{00000007-D12E-4368-A047-16FD2D127598}"/>
              </c:ext>
            </c:extLst>
          </c:dPt>
          <c:dLbls>
            <c:dLbl>
              <c:idx val="0"/>
              <c:layout>
                <c:manualLayout>
                  <c:x val="3.7881445106980008E-2"/>
                  <c:y val="-4.286892003297609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2E-4368-A047-16FD2D127598}"/>
                </c:ext>
              </c:extLst>
            </c:dLbl>
            <c:dLbl>
              <c:idx val="2"/>
              <c:layout>
                <c:manualLayout>
                  <c:x val="0"/>
                  <c:y val="-4.286892003297609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2E-4368-A047-16FD2D127598}"/>
                </c:ext>
              </c:extLst>
            </c:dLbl>
            <c:dLbl>
              <c:idx val="3"/>
              <c:layout>
                <c:manualLayout>
                  <c:x val="0"/>
                  <c:y val="-4.286892003297609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2E-4368-A047-16FD2D1275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10.34</c:v>
                </c:pt>
                <c:pt idx="1">
                  <c:v>10.164999999999999</c:v>
                </c:pt>
                <c:pt idx="2">
                  <c:v>9.99</c:v>
                </c:pt>
                <c:pt idx="3">
                  <c:v>10.82</c:v>
                </c:pt>
              </c:numCache>
            </c:numRef>
          </c:val>
          <c:smooth val="0"/>
          <c:extLst>
            <c:ext xmlns:c16="http://schemas.microsoft.com/office/drawing/2014/chart" uri="{C3380CC4-5D6E-409C-BE32-E72D297353CC}">
              <c16:uniqueId val="{00000008-D12E-4368-A047-16FD2D127598}"/>
            </c:ext>
          </c:extLst>
        </c:ser>
        <c:ser>
          <c:idx val="2"/>
          <c:order val="2"/>
          <c:spPr>
            <a:ln w="9525" cap="flat" algn="ctr">
              <a:solidFill>
                <a:srgbClr val="4D4D4D"/>
              </a:solidFill>
              <a:prstDash val="solid"/>
            </a:ln>
          </c:spPr>
          <c:marker>
            <c:symbol val="none"/>
          </c:marker>
          <c:dPt>
            <c:idx val="1"/>
            <c:marker>
              <c:symbol val="diamond"/>
              <c:size val="5"/>
              <c:spPr>
                <a:solidFill>
                  <a:srgbClr val="4D4D4D"/>
                </a:solidFill>
                <a:ln w="9525" cap="flat" algn="ctr">
                  <a:solidFill>
                    <a:srgbClr val="4D4D4D"/>
                  </a:solidFill>
                  <a:prstDash val="solid"/>
                </a:ln>
              </c:spPr>
            </c:marker>
            <c:bubble3D val="0"/>
            <c:extLst>
              <c:ext xmlns:c16="http://schemas.microsoft.com/office/drawing/2014/chart" uri="{C3380CC4-5D6E-409C-BE32-E72D297353CC}">
                <c16:uniqueId val="{00000009-D12E-4368-A047-16FD2D127598}"/>
              </c:ext>
            </c:extLst>
          </c:dPt>
          <c:dPt>
            <c:idx val="2"/>
            <c:marker>
              <c:symbol val="diamond"/>
              <c:size val="5"/>
              <c:spPr>
                <a:solidFill>
                  <a:srgbClr val="4D4D4D"/>
                </a:solidFill>
                <a:ln w="9525" cap="flat" algn="ctr">
                  <a:solidFill>
                    <a:srgbClr val="4D4D4D"/>
                  </a:solidFill>
                  <a:prstDash val="solid"/>
                </a:ln>
              </c:spPr>
            </c:marker>
            <c:bubble3D val="0"/>
            <c:extLst>
              <c:ext xmlns:c16="http://schemas.microsoft.com/office/drawing/2014/chart" uri="{C3380CC4-5D6E-409C-BE32-E72D297353CC}">
                <c16:uniqueId val="{0000000A-D12E-4368-A047-16FD2D127598}"/>
              </c:ext>
            </c:extLst>
          </c:dPt>
          <c:dPt>
            <c:idx val="3"/>
            <c:marker>
              <c:symbol val="diamond"/>
              <c:size val="5"/>
              <c:spPr>
                <a:solidFill>
                  <a:srgbClr val="4D4D4D"/>
                </a:solidFill>
                <a:ln w="9525" cap="flat" algn="ctr">
                  <a:solidFill>
                    <a:srgbClr val="4D4D4D"/>
                  </a:solidFill>
                  <a:prstDash val="solid"/>
                </a:ln>
              </c:spPr>
            </c:marker>
            <c:bubble3D val="0"/>
            <c:extLst>
              <c:ext xmlns:c16="http://schemas.microsoft.com/office/drawing/2014/chart" uri="{C3380CC4-5D6E-409C-BE32-E72D297353CC}">
                <c16:uniqueId val="{0000000B-D12E-4368-A047-16FD2D127598}"/>
              </c:ext>
            </c:extLst>
          </c:dPt>
          <c:dLbls>
            <c:dLbl>
              <c:idx val="1"/>
              <c:layout>
                <c:manualLayout>
                  <c:x val="-4.2792002806032972E-2"/>
                  <c:y val="0"/>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2E-4368-A047-16FD2D127598}"/>
                </c:ext>
              </c:extLst>
            </c:dLbl>
            <c:dLbl>
              <c:idx val="3"/>
              <c:layout>
                <c:manualLayout>
                  <c:x val="0"/>
                  <c:y val="-4.286892003297609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2E-4368-A047-16FD2D1275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1">
                  <c:v>0.39</c:v>
                </c:pt>
                <c:pt idx="2">
                  <c:v>0.74</c:v>
                </c:pt>
                <c:pt idx="3">
                  <c:v>0.78</c:v>
                </c:pt>
              </c:numCache>
            </c:numRef>
          </c:val>
          <c:smooth val="0"/>
          <c:extLst>
            <c:ext xmlns:c16="http://schemas.microsoft.com/office/drawing/2014/chart" uri="{C3380CC4-5D6E-409C-BE32-E72D297353CC}">
              <c16:uniqueId val="{0000000C-D12E-4368-A047-16FD2D127598}"/>
            </c:ext>
          </c:extLst>
        </c:ser>
        <c:ser>
          <c:idx val="3"/>
          <c:order val="3"/>
          <c:spPr>
            <a:ln w="19050" cap="flat" algn="ctr">
              <a:solidFill>
                <a:schemeClr val="accent4"/>
              </a:solidFill>
              <a:prstDash val="solid"/>
            </a:ln>
          </c:spPr>
          <c:marker>
            <c:symbol val="none"/>
          </c:marker>
          <c:dLbls>
            <c:dLbl>
              <c:idx val="0"/>
              <c:layout>
                <c:manualLayout>
                  <c:x val="3.0164854437039635E-2"/>
                  <c:y val="-3.33882934872217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2E-4368-A047-16FD2D127598}"/>
                </c:ext>
              </c:extLst>
            </c:dLbl>
            <c:dLbl>
              <c:idx val="1"/>
              <c:layout>
                <c:manualLayout>
                  <c:x val="0"/>
                  <c:y val="-3.33882934872217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2E-4368-A047-16FD2D127598}"/>
                </c:ext>
              </c:extLst>
            </c:dLbl>
            <c:dLbl>
              <c:idx val="2"/>
              <c:layout>
                <c:manualLayout>
                  <c:x val="0"/>
                  <c:y val="-3.33882934872217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2E-4368-A047-16FD2D127598}"/>
                </c:ext>
              </c:extLst>
            </c:dLbl>
            <c:dLbl>
              <c:idx val="3"/>
              <c:layout>
                <c:manualLayout>
                  <c:x val="0"/>
                  <c:y val="3.380049464138499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2E-4368-A047-16FD2D1275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0.7</c:v>
                </c:pt>
                <c:pt idx="1">
                  <c:v>0.65</c:v>
                </c:pt>
                <c:pt idx="2">
                  <c:v>0.81</c:v>
                </c:pt>
                <c:pt idx="3">
                  <c:v>0.66</c:v>
                </c:pt>
              </c:numCache>
            </c:numRef>
          </c:val>
          <c:smooth val="0"/>
          <c:extLst>
            <c:ext xmlns:c16="http://schemas.microsoft.com/office/drawing/2014/chart" uri="{C3380CC4-5D6E-409C-BE32-E72D297353CC}">
              <c16:uniqueId val="{00000011-D12E-4368-A047-16FD2D127598}"/>
            </c:ext>
          </c:extLst>
        </c:ser>
        <c:dLbls>
          <c:showLegendKey val="0"/>
          <c:showVal val="0"/>
          <c:showCatName val="0"/>
          <c:showSerName val="0"/>
          <c:showPercent val="0"/>
          <c:showBubbleSize val="0"/>
        </c:dLbls>
        <c:smooth val="0"/>
        <c:axId val="2021045232"/>
        <c:axId val="1"/>
      </c:lineChart>
      <c:catAx>
        <c:axId val="202104523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2"/>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21045232"/>
        <c:crosses val="min"/>
        <c:crossBetween val="midCat"/>
        <c:majorUnit val="2"/>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24510717614158E-3"/>
          <c:y val="2.4436090225563908E-2"/>
          <c:w val="0.98061509785647716"/>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278.23274203020696</c:v>
                </c:pt>
                <c:pt idx="1">
                  <c:v>336.95498406758981</c:v>
                </c:pt>
                <c:pt idx="2">
                  <c:v>444.47251936249125</c:v>
                </c:pt>
                <c:pt idx="3">
                  <c:v>464.64414544188287</c:v>
                </c:pt>
                <c:pt idx="4">
                  <c:v>521.62177823685909</c:v>
                </c:pt>
                <c:pt idx="5">
                  <c:v>595.48462966735383</c:v>
                </c:pt>
                <c:pt idx="6">
                  <c:v>651.96101444508008</c:v>
                </c:pt>
                <c:pt idx="7">
                  <c:v>659.14742678943958</c:v>
                </c:pt>
                <c:pt idx="8">
                  <c:v>738.80459472066059</c:v>
                </c:pt>
                <c:pt idx="9">
                  <c:v>789.77336390813741</c:v>
                </c:pt>
                <c:pt idx="10">
                  <c:v>752.83428993860639</c:v>
                </c:pt>
                <c:pt idx="11">
                  <c:v>782.16903779423274</c:v>
                </c:pt>
                <c:pt idx="12">
                  <c:v>1041.9396317243611</c:v>
                </c:pt>
                <c:pt idx="13">
                  <c:v>1492.9660946944375</c:v>
                </c:pt>
                <c:pt idx="14">
                  <c:v>2217.3517576136196</c:v>
                </c:pt>
                <c:pt idx="15">
                  <c:v>2971.2074763656769</c:v>
                </c:pt>
                <c:pt idx="16">
                  <c:v>2951.3460901213002</c:v>
                </c:pt>
                <c:pt idx="17">
                  <c:v>3101.0018286328204</c:v>
                </c:pt>
                <c:pt idx="18">
                  <c:v>3182.2493625974844</c:v>
                </c:pt>
                <c:pt idx="19">
                  <c:v>3243.5830590944802</c:v>
                </c:pt>
              </c:numCache>
            </c:numRef>
          </c:val>
          <c:extLst>
            <c:ext xmlns:c16="http://schemas.microsoft.com/office/drawing/2014/chart" uri="{C3380CC4-5D6E-409C-BE32-E72D297353CC}">
              <c16:uniqueId val="{00000000-76F5-4F76-8413-1402D3466463}"/>
            </c:ext>
          </c:extLst>
        </c:ser>
        <c:dLbls>
          <c:showLegendKey val="0"/>
          <c:showVal val="0"/>
          <c:showCatName val="0"/>
          <c:showSerName val="0"/>
          <c:showPercent val="0"/>
          <c:showBubbleSize val="0"/>
        </c:dLbls>
        <c:gapWidth val="60"/>
        <c:overlap val="100"/>
        <c:axId val="757167887"/>
        <c:axId val="1"/>
      </c:barChart>
      <c:catAx>
        <c:axId val="7571678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757167887"/>
        <c:crosses val="min"/>
        <c:crossBetween val="between"/>
        <c:majorUnit val="2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31.808916496985439</c:v>
                </c:pt>
                <c:pt idx="1">
                  <c:v>31.377261972043534</c:v>
                </c:pt>
                <c:pt idx="2">
                  <c:v>31.021786036773051</c:v>
                </c:pt>
                <c:pt idx="3">
                  <c:v>30.71492840606037</c:v>
                </c:pt>
                <c:pt idx="4">
                  <c:v>30.403258273412693</c:v>
                </c:pt>
                <c:pt idx="5">
                  <c:v>30.069617428869797</c:v>
                </c:pt>
                <c:pt idx="6">
                  <c:v>29.72735276662921</c:v>
                </c:pt>
                <c:pt idx="7">
                  <c:v>29.385242077427954</c:v>
                </c:pt>
                <c:pt idx="8">
                  <c:v>29.01895271376349</c:v>
                </c:pt>
                <c:pt idx="9">
                  <c:v>28.648825568854669</c:v>
                </c:pt>
                <c:pt idx="10">
                  <c:v>28.299682930011443</c:v>
                </c:pt>
                <c:pt idx="11">
                  <c:v>27.942191391476673</c:v>
                </c:pt>
                <c:pt idx="12">
                  <c:v>27.582318038774194</c:v>
                </c:pt>
                <c:pt idx="13">
                  <c:v>27.233727245931988</c:v>
                </c:pt>
                <c:pt idx="14">
                  <c:v>26.904748581015404</c:v>
                </c:pt>
                <c:pt idx="15">
                  <c:v>26.59720313995339</c:v>
                </c:pt>
                <c:pt idx="16">
                  <c:v>26.294602950953355</c:v>
                </c:pt>
                <c:pt idx="17">
                  <c:v>25.979198689818823</c:v>
                </c:pt>
                <c:pt idx="18">
                  <c:v>25.668611450260887</c:v>
                </c:pt>
                <c:pt idx="19">
                  <c:v>25.385458489494727</c:v>
                </c:pt>
                <c:pt idx="20">
                  <c:v>25.123614838632456</c:v>
                </c:pt>
                <c:pt idx="21">
                  <c:v>24.881859873654047</c:v>
                </c:pt>
                <c:pt idx="22">
                  <c:v>22.889286051138292</c:v>
                </c:pt>
                <c:pt idx="23">
                  <c:v>20.741522075964113</c:v>
                </c:pt>
                <c:pt idx="24">
                  <c:v>19.281817086817586</c:v>
                </c:pt>
              </c:numCache>
            </c:numRef>
          </c:val>
          <c:extLst>
            <c:ext xmlns:c16="http://schemas.microsoft.com/office/drawing/2014/chart" uri="{C3380CC4-5D6E-409C-BE32-E72D297353CC}">
              <c16:uniqueId val="{00000000-0F6E-49E8-8FF6-18D9AA63E6BC}"/>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63.25560189600268</c:v>
                </c:pt>
                <c:pt idx="1">
                  <c:v>63.652740966574562</c:v>
                </c:pt>
                <c:pt idx="2">
                  <c:v>63.978676525481902</c:v>
                </c:pt>
                <c:pt idx="3">
                  <c:v>64.2599474008058</c:v>
                </c:pt>
                <c:pt idx="4">
                  <c:v>64.549876647830814</c:v>
                </c:pt>
                <c:pt idx="5">
                  <c:v>64.86470258764416</c:v>
                </c:pt>
                <c:pt idx="6">
                  <c:v>65.189325934329375</c:v>
                </c:pt>
                <c:pt idx="7">
                  <c:v>65.512891854998784</c:v>
                </c:pt>
                <c:pt idx="8">
                  <c:v>65.864902617688202</c:v>
                </c:pt>
                <c:pt idx="9">
                  <c:v>66.213528764320898</c:v>
                </c:pt>
                <c:pt idx="10">
                  <c:v>66.525421601203846</c:v>
                </c:pt>
                <c:pt idx="11">
                  <c:v>66.837688158123981</c:v>
                </c:pt>
                <c:pt idx="12">
                  <c:v>67.145787925230678</c:v>
                </c:pt>
                <c:pt idx="13">
                  <c:v>67.433457608235045</c:v>
                </c:pt>
                <c:pt idx="14">
                  <c:v>67.660541980022259</c:v>
                </c:pt>
                <c:pt idx="15">
                  <c:v>67.82669585039018</c:v>
                </c:pt>
                <c:pt idx="16">
                  <c:v>67.977408075874607</c:v>
                </c:pt>
                <c:pt idx="17">
                  <c:v>68.130011047778311</c:v>
                </c:pt>
                <c:pt idx="18">
                  <c:v>68.262255427190667</c:v>
                </c:pt>
                <c:pt idx="19">
                  <c:v>68.353676640658975</c:v>
                </c:pt>
                <c:pt idx="20">
                  <c:v>68.422232978265356</c:v>
                </c:pt>
                <c:pt idx="21">
                  <c:v>68.489953392299682</c:v>
                </c:pt>
                <c:pt idx="22">
                  <c:v>68.459746304570501</c:v>
                </c:pt>
                <c:pt idx="23">
                  <c:v>68.148023797415675</c:v>
                </c:pt>
                <c:pt idx="24">
                  <c:v>67.081461696966642</c:v>
                </c:pt>
              </c:numCache>
            </c:numRef>
          </c:val>
          <c:extLst>
            <c:ext xmlns:c16="http://schemas.microsoft.com/office/drawing/2014/chart" uri="{C3380CC4-5D6E-409C-BE32-E72D297353CC}">
              <c16:uniqueId val="{00000001-0F6E-49E8-8FF6-18D9AA63E6BC}"/>
            </c:ext>
          </c:extLst>
        </c:ser>
        <c:ser>
          <c:idx val="2"/>
          <c:order val="2"/>
          <c:spPr>
            <a:solidFill>
              <a:srgbClr val="C0E6F4"/>
            </a:solidFill>
            <a:ln w="9525" algn="ctr">
              <a:solidFill>
                <a:srgbClr val="808080"/>
              </a:solidFill>
              <a:prstDash val="solid"/>
            </a:ln>
          </c:spPr>
          <c:invertIfNegative val="0"/>
          <c:dLbls>
            <c:dLbl>
              <c:idx val="0"/>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6E-49E8-8FF6-18D9AA63E6BC}"/>
                </c:ext>
              </c:extLst>
            </c:dLbl>
            <c:dLbl>
              <c:idx val="1"/>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6E-49E8-8FF6-18D9AA63E6BC}"/>
                </c:ext>
              </c:extLst>
            </c:dLbl>
            <c:dLbl>
              <c:idx val="2"/>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6E-49E8-8FF6-18D9AA63E6BC}"/>
                </c:ext>
              </c:extLst>
            </c:dLbl>
            <c:dLbl>
              <c:idx val="3"/>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6E-49E8-8FF6-18D9AA63E6BC}"/>
                </c:ext>
              </c:extLst>
            </c:dLbl>
            <c:dLbl>
              <c:idx val="4"/>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6E-49E8-8FF6-18D9AA63E6BC}"/>
                </c:ext>
              </c:extLst>
            </c:dLbl>
            <c:dLbl>
              <c:idx val="5"/>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6E-49E8-8FF6-18D9AA63E6BC}"/>
                </c:ext>
              </c:extLst>
            </c:dLbl>
            <c:dLbl>
              <c:idx val="6"/>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6E-49E8-8FF6-18D9AA63E6BC}"/>
                </c:ext>
              </c:extLst>
            </c:dLbl>
            <c:dLbl>
              <c:idx val="7"/>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6E-49E8-8FF6-18D9AA63E6BC}"/>
                </c:ext>
              </c:extLst>
            </c:dLbl>
            <c:dLbl>
              <c:idx val="8"/>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6E-49E8-8FF6-18D9AA63E6BC}"/>
                </c:ext>
              </c:extLst>
            </c:dLbl>
            <c:dLbl>
              <c:idx val="9"/>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F6E-49E8-8FF6-18D9AA63E6BC}"/>
                </c:ext>
              </c:extLst>
            </c:dLbl>
            <c:dLbl>
              <c:idx val="10"/>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6E-49E8-8FF6-18D9AA63E6BC}"/>
                </c:ext>
              </c:extLst>
            </c:dLbl>
            <c:dLbl>
              <c:idx val="11"/>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6E-49E8-8FF6-18D9AA63E6BC}"/>
                </c:ext>
              </c:extLst>
            </c:dLbl>
            <c:dLbl>
              <c:idx val="12"/>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F6E-49E8-8FF6-18D9AA63E6BC}"/>
                </c:ext>
              </c:extLst>
            </c:dLbl>
            <c:dLbl>
              <c:idx val="13"/>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F6E-49E8-8FF6-18D9AA63E6BC}"/>
                </c:ext>
              </c:extLst>
            </c:dLbl>
            <c:dLbl>
              <c:idx val="14"/>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F6E-49E8-8FF6-18D9AA63E6BC}"/>
                </c:ext>
              </c:extLst>
            </c:dLbl>
            <c:dLbl>
              <c:idx val="15"/>
              <c:layout>
                <c:manualLayout>
                  <c:x val="0"/>
                  <c:y val="-8.208955223880597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F6E-49E8-8FF6-18D9AA63E6BC}"/>
                </c:ext>
              </c:extLst>
            </c:dLbl>
            <c:dLbl>
              <c:idx val="16"/>
              <c:layout>
                <c:manualLayout>
                  <c:x val="0"/>
                  <c:y val="-8.302238805970149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F6E-49E8-8FF6-18D9AA63E6BC}"/>
                </c:ext>
              </c:extLst>
            </c:dLbl>
            <c:dLbl>
              <c:idx val="17"/>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F6E-49E8-8FF6-18D9AA63E6BC}"/>
                </c:ext>
              </c:extLst>
            </c:dLbl>
            <c:dLbl>
              <c:idx val="18"/>
              <c:layout>
                <c:manualLayout>
                  <c:x val="0"/>
                  <c:y val="-8.48880597014925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F6E-49E8-8FF6-18D9AA63E6BC}"/>
                </c:ext>
              </c:extLst>
            </c:dLbl>
            <c:dLbl>
              <c:idx val="19"/>
              <c:layout>
                <c:manualLayout>
                  <c:x val="0"/>
                  <c:y val="-8.582089552238805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F6E-49E8-8FF6-18D9AA63E6BC}"/>
                </c:ext>
              </c:extLst>
            </c:dLbl>
            <c:dLbl>
              <c:idx val="20"/>
              <c:layout>
                <c:manualLayout>
                  <c:x val="0"/>
                  <c:y val="-8.582089552238805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F6E-49E8-8FF6-18D9AA63E6BC}"/>
                </c:ext>
              </c:extLst>
            </c:dLbl>
            <c:dLbl>
              <c:idx val="21"/>
              <c:layout>
                <c:manualLayout>
                  <c:x val="0"/>
                  <c:y val="-8.675373134328358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F6E-49E8-8FF6-18D9AA63E6BC}"/>
                </c:ext>
              </c:extLst>
            </c:dLbl>
            <c:dLbl>
              <c:idx val="22"/>
              <c:layout>
                <c:manualLayout>
                  <c:x val="0"/>
                  <c:y val="-9.51492537313432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F6E-49E8-8FF6-18D9AA63E6BC}"/>
                </c:ext>
              </c:extLst>
            </c:dLbl>
            <c:dLbl>
              <c:idx val="23"/>
              <c:layout>
                <c:manualLayout>
                  <c:x val="0"/>
                  <c:y val="-0.105410447761194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F6E-49E8-8FF6-18D9AA63E6B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4.9354816070118712</c:v>
                </c:pt>
                <c:pt idx="1">
                  <c:v>4.9699970613819033</c:v>
                </c:pt>
                <c:pt idx="2">
                  <c:v>4.9995374377450386</c:v>
                </c:pt>
                <c:pt idx="3">
                  <c:v>5.0251241931338235</c:v>
                </c:pt>
                <c:pt idx="4">
                  <c:v>5.0468650787564906</c:v>
                </c:pt>
                <c:pt idx="5">
                  <c:v>5.0656799834860378</c:v>
                </c:pt>
                <c:pt idx="6">
                  <c:v>5.0833212990414101</c:v>
                </c:pt>
                <c:pt idx="7">
                  <c:v>5.101866067573269</c:v>
                </c:pt>
                <c:pt idx="8">
                  <c:v>5.1161446685483281</c:v>
                </c:pt>
                <c:pt idx="9">
                  <c:v>5.1376456668244419</c:v>
                </c:pt>
                <c:pt idx="10">
                  <c:v>5.1748954687847126</c:v>
                </c:pt>
                <c:pt idx="11">
                  <c:v>5.2201204503993459</c:v>
                </c:pt>
                <c:pt idx="12">
                  <c:v>5.2718940359951283</c:v>
                </c:pt>
                <c:pt idx="13">
                  <c:v>5.332815145832992</c:v>
                </c:pt>
                <c:pt idx="14">
                  <c:v>5.4347094389623374</c:v>
                </c:pt>
                <c:pt idx="15">
                  <c:v>5.5761010096564201</c:v>
                </c:pt>
                <c:pt idx="16">
                  <c:v>5.7279889731720264</c:v>
                </c:pt>
                <c:pt idx="17">
                  <c:v>5.8907902624028559</c:v>
                </c:pt>
                <c:pt idx="18">
                  <c:v>6.0691331225484424</c:v>
                </c:pt>
                <c:pt idx="19">
                  <c:v>6.2608648698462943</c:v>
                </c:pt>
                <c:pt idx="20">
                  <c:v>6.4541521831021793</c:v>
                </c:pt>
                <c:pt idx="21">
                  <c:v>6.6281867340462703</c:v>
                </c:pt>
                <c:pt idx="22">
                  <c:v>8.650967644291196</c:v>
                </c:pt>
                <c:pt idx="23">
                  <c:v>11.110454126620207</c:v>
                </c:pt>
                <c:pt idx="24">
                  <c:v>13.636721216215776</c:v>
                </c:pt>
              </c:numCache>
            </c:numRef>
          </c:val>
          <c:extLst>
            <c:ext xmlns:c16="http://schemas.microsoft.com/office/drawing/2014/chart" uri="{C3380CC4-5D6E-409C-BE32-E72D297353CC}">
              <c16:uniqueId val="{0000001A-0F6E-49E8-8FF6-18D9AA63E6BC}"/>
            </c:ext>
          </c:extLst>
        </c:ser>
        <c:dLbls>
          <c:showLegendKey val="0"/>
          <c:showVal val="0"/>
          <c:showCatName val="0"/>
          <c:showSerName val="0"/>
          <c:showPercent val="0"/>
          <c:showBubbleSize val="0"/>
        </c:dLbls>
        <c:gapWidth val="60"/>
        <c:overlap val="100"/>
        <c:axId val="1979493456"/>
        <c:axId val="1"/>
      </c:barChart>
      <c:catAx>
        <c:axId val="19794934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7949345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72795969773299E-2"/>
          <c:y val="2.6476578411405296E-2"/>
          <c:w val="0.96725440806045337"/>
          <c:h val="0.94704684317718946"/>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2458268</c:v>
                </c:pt>
                <c:pt idx="1">
                  <c:v>8736066</c:v>
                </c:pt>
                <c:pt idx="2">
                  <c:v>6495835</c:v>
                </c:pt>
                <c:pt idx="3">
                  <c:v>3783673</c:v>
                </c:pt>
                <c:pt idx="4">
                  <c:v>2461073</c:v>
                </c:pt>
              </c:numCache>
            </c:numRef>
          </c:val>
          <c:extLst>
            <c:ext xmlns:c16="http://schemas.microsoft.com/office/drawing/2014/chart" uri="{C3380CC4-5D6E-409C-BE32-E72D297353CC}">
              <c16:uniqueId val="{00000000-C8F1-4CA5-ADFD-7E944152341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116736851</c:v>
                </c:pt>
                <c:pt idx="1">
                  <c:v>109432154</c:v>
                </c:pt>
                <c:pt idx="2">
                  <c:v>90405165</c:v>
                </c:pt>
                <c:pt idx="3">
                  <c:v>118169973</c:v>
                </c:pt>
                <c:pt idx="4">
                  <c:v>160073394</c:v>
                </c:pt>
              </c:numCache>
            </c:numRef>
          </c:val>
          <c:extLst>
            <c:ext xmlns:c16="http://schemas.microsoft.com/office/drawing/2014/chart" uri="{C3380CC4-5D6E-409C-BE32-E72D297353CC}">
              <c16:uniqueId val="{00000001-C8F1-4CA5-ADFD-7E9441523416}"/>
            </c:ext>
          </c:extLst>
        </c:ser>
        <c:dLbls>
          <c:showLegendKey val="0"/>
          <c:showVal val="0"/>
          <c:showCatName val="0"/>
          <c:showSerName val="0"/>
          <c:showPercent val="0"/>
          <c:showBubbleSize val="0"/>
        </c:dLbls>
        <c:gapWidth val="60"/>
        <c:axId val="1518406240"/>
        <c:axId val="1"/>
      </c:barChart>
      <c:catAx>
        <c:axId val="15184062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18406240"/>
        <c:crosses val="min"/>
        <c:crossBetween val="between"/>
        <c:majorUnit val="5000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4D7-4ABA-BB7A-355E34175526}"/>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4D7-4ABA-BB7A-355E34175526}"/>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4D7-4ABA-BB7A-355E34175526}"/>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44D7-4ABA-BB7A-355E34175526}"/>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44D7-4ABA-BB7A-355E34175526}"/>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44D7-4ABA-BB7A-355E34175526}"/>
              </c:ext>
            </c:extLst>
          </c:dPt>
          <c:dLbls>
            <c:dLbl>
              <c:idx val="0"/>
              <c:layout>
                <c:manualLayout>
                  <c:x val="0.12452350698856417"/>
                  <c:y val="-0.1124523506988564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4D7-4ABA-BB7A-355E34175526}"/>
                </c:ext>
              </c:extLst>
            </c:dLbl>
            <c:dLbl>
              <c:idx val="1"/>
              <c:layout>
                <c:manualLayout>
                  <c:x val="0.1473951715374841"/>
                  <c:y val="7.814485387547649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4D7-4ABA-BB7A-355E34175526}"/>
                </c:ext>
              </c:extLst>
            </c:dLbl>
            <c:dLbl>
              <c:idx val="2"/>
              <c:layout>
                <c:manualLayout>
                  <c:x val="6.0991105463786534E-2"/>
                  <c:y val="0.1677255400254129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4D7-4ABA-BB7A-355E34175526}"/>
                </c:ext>
              </c:extLst>
            </c:dLbl>
            <c:dLbl>
              <c:idx val="3"/>
              <c:layout>
                <c:manualLayout>
                  <c:x val="-5.7814485387547652E-2"/>
                  <c:y val="0.1702668360864040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4D7-4ABA-BB7A-355E34175526}"/>
                </c:ext>
              </c:extLst>
            </c:dLbl>
            <c:dLbl>
              <c:idx val="4"/>
              <c:layout>
                <c:manualLayout>
                  <c:x val="-0.13087674714104194"/>
                  <c:y val="0.1226175349428208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4D7-4ABA-BB7A-355E34175526}"/>
                </c:ext>
              </c:extLst>
            </c:dLbl>
            <c:dLbl>
              <c:idx val="5"/>
              <c:layout>
                <c:manualLayout>
                  <c:x val="-0.1473951715374841"/>
                  <c:y val="-7.941550190597204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4D7-4ABA-BB7A-355E3417552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26.570923836939777</c:v>
                </c:pt>
                <c:pt idx="1">
                  <c:v>12.276068631925286</c:v>
                </c:pt>
                <c:pt idx="2">
                  <c:v>11.250998132306675</c:v>
                </c:pt>
                <c:pt idx="3">
                  <c:v>10.273078734198389</c:v>
                </c:pt>
                <c:pt idx="4">
                  <c:v>5.3334558043014813</c:v>
                </c:pt>
                <c:pt idx="5">
                  <c:v>34.29547486032839</c:v>
                </c:pt>
              </c:numCache>
            </c:numRef>
          </c:val>
          <c:extLst>
            <c:ext xmlns:c16="http://schemas.microsoft.com/office/drawing/2014/chart" uri="{C3380CC4-5D6E-409C-BE32-E72D297353CC}">
              <c16:uniqueId val="{00000006-44D7-4ABA-BB7A-355E3417552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86915887850467E-2"/>
          <c:y val="2.3203926818384651E-2"/>
          <c:w val="0.96962616822429903"/>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112826</c:v>
                </c:pt>
                <c:pt idx="1">
                  <c:v>178530</c:v>
                </c:pt>
                <c:pt idx="2">
                  <c:v>147671</c:v>
                </c:pt>
                <c:pt idx="3">
                  <c:v>447484</c:v>
                </c:pt>
                <c:pt idx="4">
                  <c:v>105222</c:v>
                </c:pt>
              </c:numCache>
            </c:numRef>
          </c:val>
          <c:extLst>
            <c:ext xmlns:c16="http://schemas.microsoft.com/office/drawing/2014/chart" uri="{C3380CC4-5D6E-409C-BE32-E72D297353CC}">
              <c16:uniqueId val="{00000000-1559-4953-8F3E-93BB9038897B}"/>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525795146</c:v>
                </c:pt>
                <c:pt idx="1">
                  <c:v>549650134</c:v>
                </c:pt>
                <c:pt idx="2">
                  <c:v>560118967</c:v>
                </c:pt>
                <c:pt idx="3">
                  <c:v>592481639</c:v>
                </c:pt>
                <c:pt idx="4">
                  <c:v>533397254</c:v>
                </c:pt>
              </c:numCache>
            </c:numRef>
          </c:val>
          <c:extLst>
            <c:ext xmlns:c16="http://schemas.microsoft.com/office/drawing/2014/chart" uri="{C3380CC4-5D6E-409C-BE32-E72D297353CC}">
              <c16:uniqueId val="{00000001-1559-4953-8F3E-93BB9038897B}"/>
            </c:ext>
          </c:extLst>
        </c:ser>
        <c:dLbls>
          <c:showLegendKey val="0"/>
          <c:showVal val="0"/>
          <c:showCatName val="0"/>
          <c:showSerName val="0"/>
          <c:showPercent val="0"/>
          <c:showBubbleSize val="0"/>
        </c:dLbls>
        <c:gapWidth val="60"/>
        <c:axId val="1486291856"/>
        <c:axId val="1"/>
      </c:barChart>
      <c:catAx>
        <c:axId val="14862918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86291856"/>
        <c:crosses val="min"/>
        <c:crossBetween val="between"/>
        <c:majorUnit val="50000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8A3D-4E2C-8CD3-FAC9F25E0CAE}"/>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8A3D-4E2C-8CD3-FAC9F25E0CAE}"/>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8A3D-4E2C-8CD3-FAC9F25E0CAE}"/>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8A3D-4E2C-8CD3-FAC9F25E0CAE}"/>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8A3D-4E2C-8CD3-FAC9F25E0CAE}"/>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8A3D-4E2C-8CD3-FAC9F25E0CAE}"/>
              </c:ext>
            </c:extLst>
          </c:dPt>
          <c:dLbls>
            <c:dLbl>
              <c:idx val="0"/>
              <c:layout>
                <c:manualLayout>
                  <c:x val="0.15374841168996187"/>
                  <c:y val="-6.607369758576874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A3D-4E2C-8CD3-FAC9F25E0CAE}"/>
                </c:ext>
              </c:extLst>
            </c:dLbl>
            <c:dLbl>
              <c:idx val="1"/>
              <c:layout>
                <c:manualLayout>
                  <c:x val="8.5133418043202028E-2"/>
                  <c:y val="0.1518424396442185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A3D-4E2C-8CD3-FAC9F25E0CAE}"/>
                </c:ext>
              </c:extLst>
            </c:dLbl>
            <c:dLbl>
              <c:idx val="2"/>
              <c:layout>
                <c:manualLayout>
                  <c:x val="-1.9059720457433292E-3"/>
                  <c:y val="0.193773824650571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A3D-4E2C-8CD3-FAC9F25E0CAE}"/>
                </c:ext>
              </c:extLst>
            </c:dLbl>
            <c:dLbl>
              <c:idx val="3"/>
              <c:layout>
                <c:manualLayout>
                  <c:x val="-7.3697585768742052E-2"/>
                  <c:y val="0.1683608640406607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A3D-4E2C-8CD3-FAC9F25E0CAE}"/>
                </c:ext>
              </c:extLst>
            </c:dLbl>
            <c:dLbl>
              <c:idx val="4"/>
              <c:layout>
                <c:manualLayout>
                  <c:x val="-0.12579415501905972"/>
                  <c:y val="0.1277001270648030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A3D-4E2C-8CD3-FAC9F25E0CAE}"/>
                </c:ext>
              </c:extLst>
            </c:dLbl>
            <c:dLbl>
              <c:idx val="5"/>
              <c:layout>
                <c:manualLayout>
                  <c:x val="-0.14866581956797967"/>
                  <c:y val="-7.7509529860228715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A3D-4E2C-8CD3-FAC9F25E0C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37.020744617539094</c:v>
                </c:pt>
                <c:pt idx="1">
                  <c:v>9.6986520171731172</c:v>
                </c:pt>
                <c:pt idx="2">
                  <c:v>6.912586569940447</c:v>
                </c:pt>
                <c:pt idx="3">
                  <c:v>5.8339211891411686</c:v>
                </c:pt>
                <c:pt idx="4">
                  <c:v>5.8270349730421804</c:v>
                </c:pt>
                <c:pt idx="5">
                  <c:v>34.707060633163991</c:v>
                </c:pt>
              </c:numCache>
            </c:numRef>
          </c:val>
          <c:extLst>
            <c:ext xmlns:c16="http://schemas.microsoft.com/office/drawing/2014/chart" uri="{C3380CC4-5D6E-409C-BE32-E72D297353CC}">
              <c16:uniqueId val="{00000006-8A3D-4E2C-8CD3-FAC9F25E0CA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5087075722878"/>
          <c:y val="1.2962662428794658E-2"/>
          <c:w val="0.75227092333898116"/>
          <c:h val="0.98703733757120538"/>
        </c:manualLayout>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F617-4120-8785-8E4A30A64F8D}"/>
              </c:ext>
            </c:extLst>
          </c:dPt>
          <c:dPt>
            <c:idx val="1"/>
            <c:bubble3D val="0"/>
            <c:spPr>
              <a:solidFill>
                <a:srgbClr val="DADADA"/>
              </a:solidFill>
              <a:ln>
                <a:solidFill>
                  <a:schemeClr val="bg1"/>
                </a:solidFill>
              </a:ln>
            </c:spPr>
            <c:extLst>
              <c:ext xmlns:c16="http://schemas.microsoft.com/office/drawing/2014/chart" uri="{C3380CC4-5D6E-409C-BE32-E72D297353CC}">
                <c16:uniqueId val="{00000003-F617-4120-8785-8E4A30A64F8D}"/>
              </c:ext>
            </c:extLst>
          </c:dPt>
          <c:cat>
            <c:strRef>
              <c:f>Sheet1!$A$2:$A$3</c:f>
              <c:strCache>
                <c:ptCount val="2"/>
                <c:pt idx="0">
                  <c:v>第 1 四半期</c:v>
                </c:pt>
                <c:pt idx="1">
                  <c:v>第 2 四半期</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F617-4120-8785-8E4A30A64F8D}"/>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469597754911131E-2"/>
          <c:y val="3.9323467230443977E-2"/>
          <c:w val="0.94181478016838172"/>
          <c:h val="0.9344608879492600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6089803554724041E-2"/>
                  <c:y val="-4.56659619450317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EF-45C3-B532-40255EE15B7A}"/>
                </c:ext>
              </c:extLst>
            </c:dLbl>
            <c:dLbl>
              <c:idx val="1"/>
              <c:layout>
                <c:manualLayout>
                  <c:x val="0"/>
                  <c:y val="-4.56659619450317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5EF-45C3-B532-40255EE15B7A}"/>
                </c:ext>
              </c:extLst>
            </c:dLbl>
            <c:dLbl>
              <c:idx val="2"/>
              <c:layout>
                <c:manualLayout>
                  <c:x val="0"/>
                  <c:y val="-4.566596194503171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5EF-45C3-B532-40255EE15B7A}"/>
                </c:ext>
              </c:extLst>
            </c:dLbl>
            <c:dLbl>
              <c:idx val="3"/>
              <c:layout>
                <c:manualLayout>
                  <c:x val="0"/>
                  <c:y val="-4.566596194503171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5EF-45C3-B532-40255EE15B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3.3668854599999998</c:v>
                </c:pt>
                <c:pt idx="1">
                  <c:v>3.4007760900000008</c:v>
                </c:pt>
                <c:pt idx="2">
                  <c:v>9.6497696600000005</c:v>
                </c:pt>
                <c:pt idx="3">
                  <c:v>9.3692480199999988</c:v>
                </c:pt>
              </c:numCache>
            </c:numRef>
          </c:val>
          <c:smooth val="0"/>
          <c:extLst>
            <c:ext xmlns:c16="http://schemas.microsoft.com/office/drawing/2014/chart" uri="{C3380CC4-5D6E-409C-BE32-E72D297353CC}">
              <c16:uniqueId val="{00000004-85EF-45C3-B532-40255EE15B7A}"/>
            </c:ext>
          </c:extLst>
        </c:ser>
        <c:dLbls>
          <c:showLegendKey val="0"/>
          <c:showVal val="0"/>
          <c:showCatName val="0"/>
          <c:showSerName val="0"/>
          <c:showPercent val="0"/>
          <c:showBubbleSize val="0"/>
        </c:dLbls>
        <c:marker val="1"/>
        <c:smooth val="0"/>
        <c:axId val="87375311"/>
        <c:axId val="1"/>
      </c:lineChart>
      <c:catAx>
        <c:axId val="873753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7375311"/>
        <c:crosses val="min"/>
        <c:crossBetween val="midCat"/>
        <c:majorUnit val="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9474028095394"/>
          <c:y val="2.6933101650738488E-2"/>
          <c:w val="0.85527605357726233"/>
          <c:h val="0.94613379669852293"/>
        </c:manualLayout>
      </c:layout>
      <c:lineChart>
        <c:grouping val="standard"/>
        <c:varyColors val="0"/>
        <c:ser>
          <c:idx val="0"/>
          <c:order val="0"/>
          <c:spPr>
            <a:ln w="9525">
              <a:solidFill>
                <a:srgbClr val="80CCE8"/>
              </a:solidFill>
              <a:prstDash val="solid"/>
            </a:ln>
          </c:spPr>
          <c:marker>
            <c:symbol val="circle"/>
            <c:size val="6"/>
            <c:spPr>
              <a:solidFill>
                <a:srgbClr val="80CCE8"/>
              </a:solidFill>
              <a:ln w="9525">
                <a:solidFill>
                  <a:srgbClr val="80CCE8"/>
                </a:solidFill>
                <a:prstDash val="solid"/>
              </a:ln>
            </c:spPr>
          </c:marker>
          <c:dLbls>
            <c:dLbl>
              <c:idx val="0"/>
              <c:layout>
                <c:manualLayout>
                  <c:x val="3.5282587389741916E-2"/>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59-45F4-9C14-DAE9DC427054}"/>
                </c:ext>
              </c:extLst>
            </c:dLbl>
            <c:dLbl>
              <c:idx val="1"/>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59-45F4-9C14-DAE9DC427054}"/>
                </c:ext>
              </c:extLst>
            </c:dLbl>
            <c:dLbl>
              <c:idx val="2"/>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59-45F4-9C14-DAE9DC427054}"/>
                </c:ext>
              </c:extLst>
            </c:dLbl>
            <c:dLbl>
              <c:idx val="3"/>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59-45F4-9C14-DAE9DC427054}"/>
                </c:ext>
              </c:extLst>
            </c:dLbl>
            <c:dLbl>
              <c:idx val="4"/>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59-45F4-9C14-DAE9DC427054}"/>
                </c:ext>
              </c:extLst>
            </c:dLbl>
            <c:dLbl>
              <c:idx val="5"/>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59-45F4-9C14-DAE9DC427054}"/>
                </c:ext>
              </c:extLst>
            </c:dLbl>
            <c:dLbl>
              <c:idx val="6"/>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59-45F4-9C14-DAE9DC427054}"/>
                </c:ext>
              </c:extLst>
            </c:dLbl>
            <c:dLbl>
              <c:idx val="7"/>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59-45F4-9C14-DAE9DC427054}"/>
                </c:ext>
              </c:extLst>
            </c:dLbl>
            <c:dLbl>
              <c:idx val="8"/>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59-45F4-9C14-DAE9DC427054}"/>
                </c:ext>
              </c:extLst>
            </c:dLbl>
            <c:dLbl>
              <c:idx val="9"/>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59-45F4-9C14-DAE9DC427054}"/>
                </c:ext>
              </c:extLst>
            </c:dLbl>
            <c:dLbl>
              <c:idx val="10"/>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359-45F4-9C14-DAE9DC4270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26.968</c:v>
                </c:pt>
                <c:pt idx="1">
                  <c:v>28.93</c:v>
                </c:pt>
                <c:pt idx="2">
                  <c:v>31.405000000000001</c:v>
                </c:pt>
                <c:pt idx="3">
                  <c:v>34.097999999999999</c:v>
                </c:pt>
                <c:pt idx="4">
                  <c:v>36.898000000000003</c:v>
                </c:pt>
                <c:pt idx="5">
                  <c:v>39.787999999999997</c:v>
                </c:pt>
                <c:pt idx="6">
                  <c:v>42.752000000000002</c:v>
                </c:pt>
                <c:pt idx="7">
                  <c:v>45.768999999999998</c:v>
                </c:pt>
                <c:pt idx="8">
                  <c:v>48.817</c:v>
                </c:pt>
                <c:pt idx="9">
                  <c:v>51.874000000000002</c:v>
                </c:pt>
                <c:pt idx="10">
                  <c:v>54.917000000000002</c:v>
                </c:pt>
              </c:numCache>
            </c:numRef>
          </c:val>
          <c:smooth val="0"/>
          <c:extLst>
            <c:ext xmlns:c16="http://schemas.microsoft.com/office/drawing/2014/chart" uri="{C3380CC4-5D6E-409C-BE32-E72D297353CC}">
              <c16:uniqueId val="{0000000B-C359-45F4-9C14-DAE9DC427054}"/>
            </c:ext>
          </c:extLst>
        </c:ser>
        <c:ser>
          <c:idx val="1"/>
          <c:order val="1"/>
          <c:spPr>
            <a:ln w="9525">
              <a:solidFill>
                <a:srgbClr val="1F497D"/>
              </a:solidFill>
              <a:prstDash val="solid"/>
            </a:ln>
          </c:spPr>
          <c:marker>
            <c:symbol val="square"/>
            <c:size val="6"/>
            <c:spPr>
              <a:solidFill>
                <a:srgbClr val="1F497D"/>
              </a:solidFill>
              <a:ln w="9525">
                <a:solidFill>
                  <a:srgbClr val="1F497D"/>
                </a:solidFill>
                <a:prstDash val="solid"/>
              </a:ln>
            </c:spPr>
          </c:marker>
          <c:dLbls>
            <c:dLbl>
              <c:idx val="0"/>
              <c:layout>
                <c:manualLayout>
                  <c:x val="3.5282587389741916E-2"/>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359-45F4-9C14-DAE9DC427054}"/>
                </c:ext>
              </c:extLst>
            </c:dLbl>
            <c:dLbl>
              <c:idx val="1"/>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359-45F4-9C14-DAE9DC427054}"/>
                </c:ext>
              </c:extLst>
            </c:dLbl>
            <c:dLbl>
              <c:idx val="2"/>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359-45F4-9C14-DAE9DC427054}"/>
                </c:ext>
              </c:extLst>
            </c:dLbl>
            <c:dLbl>
              <c:idx val="3"/>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359-45F4-9C14-DAE9DC427054}"/>
                </c:ext>
              </c:extLst>
            </c:dLbl>
            <c:dLbl>
              <c:idx val="4"/>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359-45F4-9C14-DAE9DC427054}"/>
                </c:ext>
              </c:extLst>
            </c:dLbl>
            <c:dLbl>
              <c:idx val="5"/>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359-45F4-9C14-DAE9DC427054}"/>
                </c:ext>
              </c:extLst>
            </c:dLbl>
            <c:dLbl>
              <c:idx val="6"/>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359-45F4-9C14-DAE9DC427054}"/>
                </c:ext>
              </c:extLst>
            </c:dLbl>
            <c:dLbl>
              <c:idx val="7"/>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359-45F4-9C14-DAE9DC427054}"/>
                </c:ext>
              </c:extLst>
            </c:dLbl>
            <c:dLbl>
              <c:idx val="8"/>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359-45F4-9C14-DAE9DC427054}"/>
                </c:ext>
              </c:extLst>
            </c:dLbl>
            <c:dLbl>
              <c:idx val="9"/>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359-45F4-9C14-DAE9DC427054}"/>
                </c:ext>
              </c:extLst>
            </c:dLbl>
            <c:dLbl>
              <c:idx val="10"/>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359-45F4-9C14-DAE9DC4270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73.031999999999996</c:v>
                </c:pt>
                <c:pt idx="1">
                  <c:v>71.069999999999993</c:v>
                </c:pt>
                <c:pt idx="2">
                  <c:v>68.594999999999999</c:v>
                </c:pt>
                <c:pt idx="3">
                  <c:v>65.902000000000001</c:v>
                </c:pt>
                <c:pt idx="4">
                  <c:v>63.101999999999997</c:v>
                </c:pt>
                <c:pt idx="5">
                  <c:v>60.212000000000003</c:v>
                </c:pt>
                <c:pt idx="6">
                  <c:v>57.247999999999998</c:v>
                </c:pt>
                <c:pt idx="7">
                  <c:v>54.231000000000002</c:v>
                </c:pt>
                <c:pt idx="8">
                  <c:v>51.183</c:v>
                </c:pt>
                <c:pt idx="9">
                  <c:v>48.125999999999998</c:v>
                </c:pt>
                <c:pt idx="10">
                  <c:v>45.082999999999998</c:v>
                </c:pt>
              </c:numCache>
            </c:numRef>
          </c:val>
          <c:smooth val="0"/>
          <c:extLst>
            <c:ext xmlns:c16="http://schemas.microsoft.com/office/drawing/2014/chart" uri="{C3380CC4-5D6E-409C-BE32-E72D297353CC}">
              <c16:uniqueId val="{00000017-C359-45F4-9C14-DAE9DC427054}"/>
            </c:ext>
          </c:extLst>
        </c:ser>
        <c:dLbls>
          <c:showLegendKey val="0"/>
          <c:showVal val="0"/>
          <c:showCatName val="0"/>
          <c:showSerName val="0"/>
          <c:showPercent val="0"/>
          <c:showBubbleSize val="0"/>
        </c:dLbls>
        <c:marker val="1"/>
        <c:smooth val="0"/>
        <c:axId val="476878704"/>
        <c:axId val="476882624"/>
      </c:lineChart>
      <c:catAx>
        <c:axId val="476878704"/>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76882624"/>
        <c:crosses val="min"/>
        <c:auto val="0"/>
        <c:lblAlgn val="ctr"/>
        <c:lblOffset val="100"/>
        <c:noMultiLvlLbl val="0"/>
      </c:catAx>
      <c:valAx>
        <c:axId val="476882624"/>
        <c:scaling>
          <c:orientation val="minMax"/>
          <c:max val="100"/>
          <c:min val="0"/>
        </c:scaling>
        <c:delete val="0"/>
        <c:axPos val="l"/>
        <c:majorGridlines>
          <c:spPr>
            <a:ln>
              <a:noFill/>
            </a:ln>
          </c:spPr>
        </c:majorGridlines>
        <c:numFmt formatCode="#,##0.0;&quot;-&quot;#,##0.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76878704"/>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59174766911326E-2"/>
          <c:y val="5.6776556776556776E-2"/>
          <c:w val="0.88276135687363622"/>
          <c:h val="0.8864468864468864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6.684981684981684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A8-41A1-9D87-4B605E863F2E}"/>
                </c:ext>
              </c:extLst>
            </c:dLbl>
            <c:dLbl>
              <c:idx val="1"/>
              <c:layout>
                <c:manualLayout>
                  <c:x val="0"/>
                  <c:y val="-6.5018315018315023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A8-41A1-9D87-4B605E863F2E}"/>
                </c:ext>
              </c:extLst>
            </c:dLbl>
            <c:dLbl>
              <c:idx val="2"/>
              <c:layout>
                <c:manualLayout>
                  <c:x val="0"/>
                  <c:y val="-6.593406593406593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A8-41A1-9D87-4B605E863F2E}"/>
                </c:ext>
              </c:extLst>
            </c:dLbl>
            <c:dLbl>
              <c:idx val="3"/>
              <c:layout>
                <c:manualLayout>
                  <c:x val="0"/>
                  <c:y val="-6.684981684981684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A8-41A1-9D87-4B605E863F2E}"/>
                </c:ext>
              </c:extLst>
            </c:dLbl>
            <c:dLbl>
              <c:idx val="4"/>
              <c:layout>
                <c:manualLayout>
                  <c:x val="0"/>
                  <c:y val="-6.868131868131868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A8-41A1-9D87-4B605E863F2E}"/>
                </c:ext>
              </c:extLst>
            </c:dLbl>
            <c:dLbl>
              <c:idx val="5"/>
              <c:layout>
                <c:manualLayout>
                  <c:x val="0"/>
                  <c:y val="-7.051282051282051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A8-41A1-9D87-4B605E863F2E}"/>
                </c:ext>
              </c:extLst>
            </c:dLbl>
            <c:dLbl>
              <c:idx val="6"/>
              <c:layout>
                <c:manualLayout>
                  <c:x val="0"/>
                  <c:y val="-7.142857142857142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CA8-41A1-9D87-4B605E863F2E}"/>
                </c:ext>
              </c:extLst>
            </c:dLbl>
            <c:dLbl>
              <c:idx val="7"/>
              <c:layout>
                <c:manualLayout>
                  <c:x val="0"/>
                  <c:y val="-7.600732600732600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CA8-41A1-9D87-4B605E863F2E}"/>
                </c:ext>
              </c:extLst>
            </c:dLbl>
            <c:dLbl>
              <c:idx val="8"/>
              <c:layout>
                <c:manualLayout>
                  <c:x val="0"/>
                  <c:y val="-8.424908424908425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CA8-41A1-9D87-4B605E863F2E}"/>
                </c:ext>
              </c:extLst>
            </c:dLbl>
            <c:dLbl>
              <c:idx val="9"/>
              <c:layout>
                <c:manualLayout>
                  <c:x val="0"/>
                  <c:y val="-8.882783882783883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CA8-41A1-9D87-4B605E863F2E}"/>
                </c:ext>
              </c:extLst>
            </c:dLbl>
            <c:dLbl>
              <c:idx val="10"/>
              <c:layout>
                <c:manualLayout>
                  <c:x val="0"/>
                  <c:y val="-9.615384615384615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CA8-41A1-9D87-4B605E863F2E}"/>
                </c:ext>
              </c:extLst>
            </c:dLbl>
            <c:dLbl>
              <c:idx val="11"/>
              <c:layout>
                <c:manualLayout>
                  <c:x val="0"/>
                  <c:y val="-0.1117216117216117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CA8-41A1-9D87-4B605E863F2E}"/>
                </c:ext>
              </c:extLst>
            </c:dLbl>
            <c:dLbl>
              <c:idx val="12"/>
              <c:layout>
                <c:manualLayout>
                  <c:x val="0"/>
                  <c:y val="-0.1172161172161172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CA8-41A1-9D87-4B605E863F2E}"/>
                </c:ext>
              </c:extLst>
            </c:dLbl>
            <c:dLbl>
              <c:idx val="13"/>
              <c:layout>
                <c:manualLayout>
                  <c:x val="0"/>
                  <c:y val="-0.118131868131868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CA8-41A1-9D87-4B605E863F2E}"/>
                </c:ext>
              </c:extLst>
            </c:dLbl>
            <c:dLbl>
              <c:idx val="14"/>
              <c:layout>
                <c:manualLayout>
                  <c:x val="0"/>
                  <c:y val="-0.120879120879120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CA8-41A1-9D87-4B605E863F2E}"/>
                </c:ext>
              </c:extLst>
            </c:dLbl>
            <c:dLbl>
              <c:idx val="15"/>
              <c:layout>
                <c:manualLayout>
                  <c:x val="0"/>
                  <c:y val="-0.120879120879120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CA8-41A1-9D87-4B605E863F2E}"/>
                </c:ext>
              </c:extLst>
            </c:dLbl>
            <c:dLbl>
              <c:idx val="16"/>
              <c:layout>
                <c:manualLayout>
                  <c:x val="0"/>
                  <c:y val="-0.1172161172161172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CA8-41A1-9D87-4B605E863F2E}"/>
                </c:ext>
              </c:extLst>
            </c:dLbl>
            <c:dLbl>
              <c:idx val="17"/>
              <c:layout>
                <c:manualLayout>
                  <c:x val="0"/>
                  <c:y val="-0.1190476190476190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CA8-41A1-9D87-4B605E863F2E}"/>
                </c:ext>
              </c:extLst>
            </c:dLbl>
            <c:dLbl>
              <c:idx val="18"/>
              <c:layout>
                <c:manualLayout>
                  <c:x val="0"/>
                  <c:y val="-0.1245421245421245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CA8-41A1-9D87-4B605E863F2E}"/>
                </c:ext>
              </c:extLst>
            </c:dLbl>
            <c:dLbl>
              <c:idx val="19"/>
              <c:layout>
                <c:manualLayout>
                  <c:x val="0"/>
                  <c:y val="-0.1263736263736263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CA8-41A1-9D87-4B605E863F2E}"/>
                </c:ext>
              </c:extLst>
            </c:dLbl>
            <c:dLbl>
              <c:idx val="20"/>
              <c:layout>
                <c:manualLayout>
                  <c:x val="0"/>
                  <c:y val="-0.13919413919413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CA8-41A1-9D87-4B605E863F2E}"/>
                </c:ext>
              </c:extLst>
            </c:dLbl>
            <c:dLbl>
              <c:idx val="21"/>
              <c:layout>
                <c:manualLayout>
                  <c:x val="0"/>
                  <c:y val="-0.1684981684981685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CA8-41A1-9D87-4B605E863F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7.7359999999999998</c:v>
                </c:pt>
                <c:pt idx="1">
                  <c:v>7.1310000000000002</c:v>
                </c:pt>
                <c:pt idx="2">
                  <c:v>6.9210000000000003</c:v>
                </c:pt>
                <c:pt idx="3">
                  <c:v>8.8810000000000002</c:v>
                </c:pt>
                <c:pt idx="4">
                  <c:v>10.754</c:v>
                </c:pt>
                <c:pt idx="5">
                  <c:v>12.125999999999999</c:v>
                </c:pt>
                <c:pt idx="6">
                  <c:v>13.585000000000001</c:v>
                </c:pt>
                <c:pt idx="7">
                  <c:v>17.855</c:v>
                </c:pt>
                <c:pt idx="8">
                  <c:v>25.47</c:v>
                </c:pt>
                <c:pt idx="9">
                  <c:v>30.864000000000001</c:v>
                </c:pt>
                <c:pt idx="10">
                  <c:v>38.084000000000003</c:v>
                </c:pt>
                <c:pt idx="11">
                  <c:v>53.915999999999997</c:v>
                </c:pt>
                <c:pt idx="12">
                  <c:v>59</c:v>
                </c:pt>
                <c:pt idx="13">
                  <c:v>60.902999999999999</c:v>
                </c:pt>
                <c:pt idx="14">
                  <c:v>63.152999999999999</c:v>
                </c:pt>
                <c:pt idx="15">
                  <c:v>62.655000000000001</c:v>
                </c:pt>
                <c:pt idx="16">
                  <c:v>60.09</c:v>
                </c:pt>
                <c:pt idx="17">
                  <c:v>61.267000000000003</c:v>
                </c:pt>
                <c:pt idx="18">
                  <c:v>66.698999999999998</c:v>
                </c:pt>
                <c:pt idx="19">
                  <c:v>68.802000000000007</c:v>
                </c:pt>
                <c:pt idx="20">
                  <c:v>81.257000000000005</c:v>
                </c:pt>
                <c:pt idx="21">
                  <c:v>65.16</c:v>
                </c:pt>
              </c:numCache>
            </c:numRef>
          </c:val>
          <c:extLst>
            <c:ext xmlns:c16="http://schemas.microsoft.com/office/drawing/2014/chart" uri="{C3380CC4-5D6E-409C-BE32-E72D297353CC}">
              <c16:uniqueId val="{00000016-3CA8-41A1-9D87-4B605E863F2E}"/>
            </c:ext>
          </c:extLst>
        </c:ser>
        <c:dLbls>
          <c:showLegendKey val="0"/>
          <c:showVal val="0"/>
          <c:showCatName val="0"/>
          <c:showSerName val="0"/>
          <c:showPercent val="0"/>
          <c:showBubbleSize val="0"/>
        </c:dLbls>
        <c:gapWidth val="60"/>
        <c:overlap val="100"/>
        <c:axId val="1830555184"/>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1.3886133703630231E-3"/>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CA8-41A1-9D87-4B605E863F2E}"/>
                </c:ext>
              </c:extLst>
            </c:dLbl>
            <c:dLbl>
              <c:idx val="1"/>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CA8-41A1-9D87-4B605E863F2E}"/>
                </c:ext>
              </c:extLst>
            </c:dLbl>
            <c:dLbl>
              <c:idx val="2"/>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CA8-41A1-9D87-4B605E863F2E}"/>
                </c:ext>
              </c:extLst>
            </c:dLbl>
            <c:dLbl>
              <c:idx val="3"/>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CA8-41A1-9D87-4B605E863F2E}"/>
                </c:ext>
              </c:extLst>
            </c:dLbl>
            <c:dLbl>
              <c:idx val="4"/>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CA8-41A1-9D87-4B605E863F2E}"/>
                </c:ext>
              </c:extLst>
            </c:dLbl>
            <c:dLbl>
              <c:idx val="5"/>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CA8-41A1-9D87-4B605E863F2E}"/>
                </c:ext>
              </c:extLst>
            </c:dLbl>
            <c:dLbl>
              <c:idx val="6"/>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CA8-41A1-9D87-4B605E863F2E}"/>
                </c:ext>
              </c:extLst>
            </c:dLbl>
            <c:dLbl>
              <c:idx val="7"/>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CA8-41A1-9D87-4B605E863F2E}"/>
                </c:ext>
              </c:extLst>
            </c:dLbl>
            <c:dLbl>
              <c:idx val="8"/>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CA8-41A1-9D87-4B605E863F2E}"/>
                </c:ext>
              </c:extLst>
            </c:dLbl>
            <c:dLbl>
              <c:idx val="9"/>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CA8-41A1-9D87-4B605E863F2E}"/>
                </c:ext>
              </c:extLst>
            </c:dLbl>
            <c:dLbl>
              <c:idx val="10"/>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CA8-41A1-9D87-4B605E863F2E}"/>
                </c:ext>
              </c:extLst>
            </c:dLbl>
            <c:dLbl>
              <c:idx val="11"/>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CA8-41A1-9D87-4B605E863F2E}"/>
                </c:ext>
              </c:extLst>
            </c:dLbl>
            <c:dLbl>
              <c:idx val="12"/>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CA8-41A1-9D87-4B605E863F2E}"/>
                </c:ext>
              </c:extLst>
            </c:dLbl>
            <c:dLbl>
              <c:idx val="13"/>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CA8-41A1-9D87-4B605E863F2E}"/>
                </c:ext>
              </c:extLst>
            </c:dLbl>
            <c:dLbl>
              <c:idx val="14"/>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CA8-41A1-9D87-4B605E863F2E}"/>
                </c:ext>
              </c:extLst>
            </c:dLbl>
            <c:dLbl>
              <c:idx val="15"/>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CA8-41A1-9D87-4B605E863F2E}"/>
                </c:ext>
              </c:extLst>
            </c:dLbl>
            <c:dLbl>
              <c:idx val="16"/>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CA8-41A1-9D87-4B605E863F2E}"/>
                </c:ext>
              </c:extLst>
            </c:dLbl>
            <c:dLbl>
              <c:idx val="17"/>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CA8-41A1-9D87-4B605E863F2E}"/>
                </c:ext>
              </c:extLst>
            </c:dLbl>
            <c:dLbl>
              <c:idx val="18"/>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3CA8-41A1-9D87-4B605E863F2E}"/>
                </c:ext>
              </c:extLst>
            </c:dLbl>
            <c:dLbl>
              <c:idx val="19"/>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3CA8-41A1-9D87-4B605E863F2E}"/>
                </c:ext>
              </c:extLst>
            </c:dLbl>
            <c:dLbl>
              <c:idx val="20"/>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3CA8-41A1-9D87-4B605E863F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12.417999999999999</c:v>
                </c:pt>
                <c:pt idx="1">
                  <c:v>12.468</c:v>
                </c:pt>
                <c:pt idx="2">
                  <c:v>9.9280000000000008</c:v>
                </c:pt>
                <c:pt idx="3">
                  <c:v>13.196</c:v>
                </c:pt>
                <c:pt idx="4">
                  <c:v>15.318</c:v>
                </c:pt>
                <c:pt idx="5">
                  <c:v>13.567</c:v>
                </c:pt>
                <c:pt idx="6">
                  <c:v>13.307</c:v>
                </c:pt>
                <c:pt idx="7">
                  <c:v>12.5</c:v>
                </c:pt>
                <c:pt idx="8">
                  <c:v>7.5579999999999998</c:v>
                </c:pt>
                <c:pt idx="9">
                  <c:v>4.3849999999999998</c:v>
                </c:pt>
                <c:pt idx="10">
                  <c:v>5.2469999999999999</c:v>
                </c:pt>
                <c:pt idx="11">
                  <c:v>5.4710000000000001</c:v>
                </c:pt>
                <c:pt idx="12">
                  <c:v>6.4859999999999998</c:v>
                </c:pt>
                <c:pt idx="13">
                  <c:v>7.899</c:v>
                </c:pt>
                <c:pt idx="14">
                  <c:v>8.1999999999999993</c:v>
                </c:pt>
                <c:pt idx="15">
                  <c:v>7.4729999999999999</c:v>
                </c:pt>
                <c:pt idx="16">
                  <c:v>6.4080000000000004</c:v>
                </c:pt>
                <c:pt idx="17">
                  <c:v>5.75</c:v>
                </c:pt>
                <c:pt idx="18">
                  <c:v>6.4050000000000002</c:v>
                </c:pt>
                <c:pt idx="19">
                  <c:v>6.75</c:v>
                </c:pt>
                <c:pt idx="20">
                  <c:v>3.1890000000000001</c:v>
                </c:pt>
                <c:pt idx="21">
                  <c:v>-17.937999999999999</c:v>
                </c:pt>
              </c:numCache>
            </c:numRef>
          </c:val>
          <c:smooth val="0"/>
          <c:extLst>
            <c:ext xmlns:c16="http://schemas.microsoft.com/office/drawing/2014/chart" uri="{C3380CC4-5D6E-409C-BE32-E72D297353CC}">
              <c16:uniqueId val="{0000002C-3CA8-41A1-9D87-4B605E863F2E}"/>
            </c:ext>
          </c:extLst>
        </c:ser>
        <c:dLbls>
          <c:showLegendKey val="0"/>
          <c:showVal val="0"/>
          <c:showCatName val="0"/>
          <c:showSerName val="0"/>
          <c:showPercent val="0"/>
          <c:showBubbleSize val="0"/>
        </c:dLbls>
        <c:marker val="1"/>
        <c:smooth val="0"/>
        <c:axId val="3"/>
        <c:axId val="2"/>
      </c:lineChart>
      <c:catAx>
        <c:axId val="18305551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30555184"/>
        <c:crosses val="min"/>
        <c:crossBetween val="between"/>
        <c:majorUnit val="100"/>
      </c:valAx>
      <c:valAx>
        <c:axId val="2"/>
        <c:scaling>
          <c:orientation val="minMax"/>
          <c:max val="20"/>
          <c:min val="-2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7.0866141732283464E-2"/>
          <c:w val="0.92035217035217032"/>
          <c:h val="0.87489063867016625"/>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02362204724409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441-4DF2-92FF-1BF87F44431F}"/>
                </c:ext>
              </c:extLst>
            </c:dLbl>
            <c:dLbl>
              <c:idx val="1"/>
              <c:layout>
                <c:manualLayout>
                  <c:x val="0"/>
                  <c:y val="-9.798775153105861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41-4DF2-92FF-1BF87F44431F}"/>
                </c:ext>
              </c:extLst>
            </c:dLbl>
            <c:dLbl>
              <c:idx val="2"/>
              <c:layout>
                <c:manualLayout>
                  <c:x val="0"/>
                  <c:y val="-9.623797025371828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41-4DF2-92FF-1BF87F44431F}"/>
                </c:ext>
              </c:extLst>
            </c:dLbl>
            <c:dLbl>
              <c:idx val="3"/>
              <c:layout>
                <c:manualLayout>
                  <c:x val="0"/>
                  <c:y val="-0.1076115485564304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41-4DF2-92FF-1BF87F44431F}"/>
                </c:ext>
              </c:extLst>
            </c:dLbl>
            <c:dLbl>
              <c:idx val="4"/>
              <c:layout>
                <c:manualLayout>
                  <c:x val="0"/>
                  <c:y val="-0.118110236220472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41-4DF2-92FF-1BF87F44431F}"/>
                </c:ext>
              </c:extLst>
            </c:dLbl>
            <c:dLbl>
              <c:idx val="5"/>
              <c:layout>
                <c:manualLayout>
                  <c:x val="0"/>
                  <c:y val="-0.125109361329833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41-4DF2-92FF-1BF87F44431F}"/>
                </c:ext>
              </c:extLst>
            </c:dLbl>
            <c:dLbl>
              <c:idx val="6"/>
              <c:layout>
                <c:manualLayout>
                  <c:x val="0"/>
                  <c:y val="-0.133858267716535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441-4DF2-92FF-1BF87F44431F}"/>
                </c:ext>
              </c:extLst>
            </c:dLbl>
            <c:dLbl>
              <c:idx val="7"/>
              <c:layout>
                <c:manualLayout>
                  <c:x val="0"/>
                  <c:y val="-0.1574803149606299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41-4DF2-92FF-1BF87F44431F}"/>
                </c:ext>
              </c:extLst>
            </c:dLbl>
            <c:dLbl>
              <c:idx val="8"/>
              <c:layout>
                <c:manualLayout>
                  <c:x val="0"/>
                  <c:y val="-0.19947506561679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441-4DF2-92FF-1BF87F44431F}"/>
                </c:ext>
              </c:extLst>
            </c:dLbl>
            <c:dLbl>
              <c:idx val="9"/>
              <c:layout>
                <c:manualLayout>
                  <c:x val="0"/>
                  <c:y val="-0.228346456692913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41-4DF2-92FF-1BF87F44431F}"/>
                </c:ext>
              </c:extLst>
            </c:dLbl>
            <c:dLbl>
              <c:idx val="10"/>
              <c:layout>
                <c:manualLayout>
                  <c:x val="0"/>
                  <c:y val="-0.267716535433070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441-4DF2-92FF-1BF87F44431F}"/>
                </c:ext>
              </c:extLst>
            </c:dLbl>
            <c:dLbl>
              <c:idx val="11"/>
              <c:layout>
                <c:manualLayout>
                  <c:x val="0"/>
                  <c:y val="-0.353455818022747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441-4DF2-92FF-1BF87F44431F}"/>
                </c:ext>
              </c:extLst>
            </c:dLbl>
            <c:dLbl>
              <c:idx val="12"/>
              <c:layout>
                <c:manualLayout>
                  <c:x val="4.5045045045045045E-3"/>
                  <c:y val="-0.3788276465441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441-4DF2-92FF-1BF87F44431F}"/>
                </c:ext>
              </c:extLst>
            </c:dLbl>
            <c:dLbl>
              <c:idx val="13"/>
              <c:layout>
                <c:manualLayout>
                  <c:x val="6.9615069615069618E-3"/>
                  <c:y val="-0.386701662292213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441-4DF2-92FF-1BF87F44431F}"/>
                </c:ext>
              </c:extLst>
            </c:dLbl>
            <c:dLbl>
              <c:idx val="14"/>
              <c:layout>
                <c:manualLayout>
                  <c:x val="-8.8042588042588042E-3"/>
                  <c:y val="-0.461067366579177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441-4DF2-92FF-1BF87F44431F}"/>
                </c:ext>
              </c:extLst>
            </c:dLbl>
            <c:dLbl>
              <c:idx val="15"/>
              <c:layout>
                <c:manualLayout>
                  <c:x val="-4.5045045045045045E-3"/>
                  <c:y val="-0.3902012248468941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441-4DF2-92FF-1BF87F44431F}"/>
                </c:ext>
              </c:extLst>
            </c:dLbl>
            <c:dLbl>
              <c:idx val="16"/>
              <c:layout>
                <c:manualLayout>
                  <c:x val="0"/>
                  <c:y val="-0.373578302712160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441-4DF2-92FF-1BF87F44431F}"/>
                </c:ext>
              </c:extLst>
            </c:dLbl>
            <c:dLbl>
              <c:idx val="17"/>
              <c:layout>
                <c:manualLayout>
                  <c:x val="4.5045045045045045E-3"/>
                  <c:y val="-0.3779527559055118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441-4DF2-92FF-1BF87F44431F}"/>
                </c:ext>
              </c:extLst>
            </c:dLbl>
            <c:dLbl>
              <c:idx val="18"/>
              <c:layout>
                <c:manualLayout>
                  <c:x val="6.9615069615069618E-3"/>
                  <c:y val="-0.403324584426946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441-4DF2-92FF-1BF87F44431F}"/>
                </c:ext>
              </c:extLst>
            </c:dLbl>
            <c:dLbl>
              <c:idx val="19"/>
              <c:layout>
                <c:manualLayout>
                  <c:x val="8.1900081900081901E-3"/>
                  <c:y val="-0.41207349081364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441-4DF2-92FF-1BF87F44431F}"/>
                </c:ext>
              </c:extLst>
            </c:dLbl>
            <c:dLbl>
              <c:idx val="20"/>
              <c:layout>
                <c:manualLayout>
                  <c:x val="0"/>
                  <c:y val="-0.474190726159230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441-4DF2-92FF-1BF87F44431F}"/>
                </c:ext>
              </c:extLst>
            </c:dLbl>
            <c:dLbl>
              <c:idx val="21"/>
              <c:layout>
                <c:manualLayout>
                  <c:x val="0"/>
                  <c:y val="-0.38845144356955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441-4DF2-92FF-1BF87F4443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169.697</c:v>
                </c:pt>
                <c:pt idx="1">
                  <c:v>154.58799999999999</c:v>
                </c:pt>
                <c:pt idx="2">
                  <c:v>148.54900000000001</c:v>
                </c:pt>
                <c:pt idx="3">
                  <c:v>189.041</c:v>
                </c:pt>
                <c:pt idx="4">
                  <c:v>227.34700000000001</c:v>
                </c:pt>
                <c:pt idx="5">
                  <c:v>254.75700000000001</c:v>
                </c:pt>
                <c:pt idx="6">
                  <c:v>283.70100000000002</c:v>
                </c:pt>
                <c:pt idx="7">
                  <c:v>370.54399999999998</c:v>
                </c:pt>
                <c:pt idx="8">
                  <c:v>525.19500000000005</c:v>
                </c:pt>
                <c:pt idx="9">
                  <c:v>632.23</c:v>
                </c:pt>
                <c:pt idx="10">
                  <c:v>774.72</c:v>
                </c:pt>
                <c:pt idx="11">
                  <c:v>1088.75</c:v>
                </c:pt>
                <c:pt idx="12">
                  <c:v>1182.1500000000001</c:v>
                </c:pt>
                <c:pt idx="13">
                  <c:v>1210.22</c:v>
                </c:pt>
                <c:pt idx="14">
                  <c:v>1244.18</c:v>
                </c:pt>
                <c:pt idx="15">
                  <c:v>1223.74</c:v>
                </c:pt>
                <c:pt idx="16">
                  <c:v>1163.79</c:v>
                </c:pt>
                <c:pt idx="17">
                  <c:v>1177.08</c:v>
                </c:pt>
                <c:pt idx="18">
                  <c:v>1271.68</c:v>
                </c:pt>
                <c:pt idx="19">
                  <c:v>1302.28</c:v>
                </c:pt>
                <c:pt idx="20">
                  <c:v>1527.43</c:v>
                </c:pt>
                <c:pt idx="21">
                  <c:v>1216.81</c:v>
                </c:pt>
              </c:numCache>
            </c:numRef>
          </c:val>
          <c:extLst>
            <c:ext xmlns:c16="http://schemas.microsoft.com/office/drawing/2014/chart" uri="{C3380CC4-5D6E-409C-BE32-E72D297353CC}">
              <c16:uniqueId val="{00000016-6441-4DF2-92FF-1BF87F44431F}"/>
            </c:ext>
          </c:extLst>
        </c:ser>
        <c:dLbls>
          <c:showLegendKey val="0"/>
          <c:showVal val="0"/>
          <c:showCatName val="0"/>
          <c:showSerName val="0"/>
          <c:showPercent val="0"/>
          <c:showBubbleSize val="0"/>
        </c:dLbls>
        <c:gapWidth val="60"/>
        <c:overlap val="100"/>
        <c:axId val="1961727776"/>
        <c:axId val="1"/>
      </c:barChart>
      <c:catAx>
        <c:axId val="19617277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61727776"/>
        <c:crosses val="min"/>
        <c:crossBetween val="between"/>
        <c:majorUnit val="2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78117048346055"/>
          <c:y val="3.7269681742043551E-2"/>
          <c:w val="0.87150127226463103"/>
          <c:h val="0.93676716917922953"/>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353689567430027E-2"/>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CE1-4178-BA16-ADC30C8EED0F}"/>
                </c:ext>
              </c:extLst>
            </c:dLbl>
            <c:dLbl>
              <c:idx val="3"/>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CE1-4178-BA16-ADC30C8EED0F}"/>
                </c:ext>
              </c:extLst>
            </c:dLbl>
            <c:dLbl>
              <c:idx val="7"/>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E1-4178-BA16-ADC30C8EED0F}"/>
                </c:ext>
              </c:extLst>
            </c:dLbl>
            <c:dLbl>
              <c:idx val="10"/>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CE1-4178-BA16-ADC30C8EED0F}"/>
                </c:ext>
              </c:extLst>
            </c:dLbl>
            <c:dLbl>
              <c:idx val="11"/>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E1-4178-BA16-ADC30C8EED0F}"/>
                </c:ext>
              </c:extLst>
            </c:dLbl>
            <c:dLbl>
              <c:idx val="13"/>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CE1-4178-BA16-ADC30C8EED0F}"/>
                </c:ext>
              </c:extLst>
            </c:dLbl>
            <c:dLbl>
              <c:idx val="14"/>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CE1-4178-BA16-ADC30C8EED0F}"/>
                </c:ext>
              </c:extLst>
            </c:dLbl>
            <c:dLbl>
              <c:idx val="15"/>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CE1-4178-BA16-ADC30C8EED0F}"/>
                </c:ext>
              </c:extLst>
            </c:dLbl>
            <c:dLbl>
              <c:idx val="16"/>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CE1-4178-BA16-ADC30C8EED0F}"/>
                </c:ext>
              </c:extLst>
            </c:dLbl>
            <c:dLbl>
              <c:idx val="18"/>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CE1-4178-BA16-ADC30C8EED0F}"/>
                </c:ext>
              </c:extLst>
            </c:dLbl>
            <c:dLbl>
              <c:idx val="19"/>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CE1-4178-BA16-ADC30C8EED0F}"/>
                </c:ext>
              </c:extLst>
            </c:dLbl>
            <c:dLbl>
              <c:idx val="20"/>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CE1-4178-BA16-ADC30C8EED0F}"/>
                </c:ext>
              </c:extLst>
            </c:dLbl>
            <c:dLbl>
              <c:idx val="22"/>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CE1-4178-BA16-ADC30C8EED0F}"/>
                </c:ext>
              </c:extLst>
            </c:dLbl>
            <c:dLbl>
              <c:idx val="23"/>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CE1-4178-BA16-ADC30C8EED0F}"/>
                </c:ext>
              </c:extLst>
            </c:dLbl>
            <c:dLbl>
              <c:idx val="25"/>
              <c:layout>
                <c:manualLayout>
                  <c:x val="0"/>
                  <c:y val="-4.52261306532663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CE1-4178-BA16-ADC30C8EED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4.2539999999999996</c:v>
                </c:pt>
                <c:pt idx="1">
                  <c:v>-19.791</c:v>
                </c:pt>
                <c:pt idx="2">
                  <c:v>21.916</c:v>
                </c:pt>
                <c:pt idx="3">
                  <c:v>47.469000000000001</c:v>
                </c:pt>
                <c:pt idx="4">
                  <c:v>8.0050000000000008</c:v>
                </c:pt>
                <c:pt idx="5">
                  <c:v>6.8860000000000001</c:v>
                </c:pt>
                <c:pt idx="6">
                  <c:v>16.550999999999998</c:v>
                </c:pt>
                <c:pt idx="7">
                  <c:v>34.436999999999998</c:v>
                </c:pt>
                <c:pt idx="8">
                  <c:v>20.911000000000001</c:v>
                </c:pt>
                <c:pt idx="9">
                  <c:v>3.6920000000000002</c:v>
                </c:pt>
                <c:pt idx="10">
                  <c:v>5.9240000000000004</c:v>
                </c:pt>
                <c:pt idx="11">
                  <c:v>6.8289999999999997</c:v>
                </c:pt>
                <c:pt idx="12">
                  <c:v>0.36</c:v>
                </c:pt>
                <c:pt idx="13">
                  <c:v>6.3819999999999997</c:v>
                </c:pt>
                <c:pt idx="14">
                  <c:v>5.7389999999999999</c:v>
                </c:pt>
                <c:pt idx="15">
                  <c:v>7.2590000000000003</c:v>
                </c:pt>
                <c:pt idx="16">
                  <c:v>9.0990000000000002</c:v>
                </c:pt>
                <c:pt idx="17">
                  <c:v>4.6219999999999999</c:v>
                </c:pt>
                <c:pt idx="18">
                  <c:v>5.944</c:v>
                </c:pt>
                <c:pt idx="19">
                  <c:v>8.6270000000000007</c:v>
                </c:pt>
                <c:pt idx="20">
                  <c:v>5.7249999999999996</c:v>
                </c:pt>
                <c:pt idx="21">
                  <c:v>3.6419999999999999</c:v>
                </c:pt>
                <c:pt idx="22">
                  <c:v>16.16</c:v>
                </c:pt>
                <c:pt idx="23">
                  <c:v>13.333</c:v>
                </c:pt>
                <c:pt idx="24">
                  <c:v>7.8250000000000002</c:v>
                </c:pt>
                <c:pt idx="25">
                  <c:v>7.8250000000000002</c:v>
                </c:pt>
              </c:numCache>
            </c:numRef>
          </c:val>
          <c:smooth val="0"/>
          <c:extLst>
            <c:ext xmlns:c16="http://schemas.microsoft.com/office/drawing/2014/chart" uri="{C3380CC4-5D6E-409C-BE32-E72D297353CC}">
              <c16:uniqueId val="{0000000F-5CE1-4178-BA16-ADC30C8EED0F}"/>
            </c:ext>
          </c:extLst>
        </c:ser>
        <c:dLbls>
          <c:showLegendKey val="0"/>
          <c:showVal val="0"/>
          <c:showCatName val="0"/>
          <c:showSerName val="0"/>
          <c:showPercent val="0"/>
          <c:showBubbleSize val="0"/>
        </c:dLbls>
        <c:marker val="1"/>
        <c:smooth val="0"/>
        <c:axId val="132415167"/>
        <c:axId val="1"/>
      </c:lineChart>
      <c:catAx>
        <c:axId val="1324151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50"/>
          <c:min val="-2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2415167"/>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31717747683536E-2"/>
          <c:y val="2.197802197802198E-2"/>
          <c:w val="0.96293656450463294"/>
          <c:h val="0.95604395604395609"/>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val>
            <c:numRef>
              <c:f>Sheet1!$A$1:$W$1</c:f>
              <c:numCache>
                <c:formatCode>General</c:formatCode>
                <c:ptCount val="23"/>
                <c:pt idx="0">
                  <c:v>0.37589117544471573</c:v>
                </c:pt>
                <c:pt idx="1">
                  <c:v>0.22184921504198613</c:v>
                </c:pt>
                <c:pt idx="2">
                  <c:v>0.15099409567417763</c:v>
                </c:pt>
                <c:pt idx="3">
                  <c:v>0.15726532826912643</c:v>
                </c:pt>
                <c:pt idx="4">
                  <c:v>0.12591945996275605</c:v>
                </c:pt>
                <c:pt idx="5">
                  <c:v>0.10747024390243902</c:v>
                </c:pt>
                <c:pt idx="6">
                  <c:v>0.10007831325301204</c:v>
                </c:pt>
                <c:pt idx="7">
                  <c:v>0.10183689353973883</c:v>
                </c:pt>
                <c:pt idx="8">
                  <c:v>0.11265286103542234</c:v>
                </c:pt>
                <c:pt idx="9">
                  <c:v>0.10184124564459932</c:v>
                </c:pt>
                <c:pt idx="10">
                  <c:v>0.10931498318595094</c:v>
                </c:pt>
                <c:pt idx="11">
                  <c:v>9.9757499999999999E-2</c:v>
                </c:pt>
                <c:pt idx="12">
                  <c:v>9.497559814307821E-2</c:v>
                </c:pt>
                <c:pt idx="13">
                  <c:v>0.10453834618680376</c:v>
                </c:pt>
                <c:pt idx="14">
                  <c:v>0.1075261607233567</c:v>
                </c:pt>
                <c:pt idx="15">
                  <c:v>0.10411491484603476</c:v>
                </c:pt>
                <c:pt idx="16">
                  <c:v>8.6430000000000007E-2</c:v>
                </c:pt>
                <c:pt idx="17">
                  <c:v>8.2869999999999999E-2</c:v>
                </c:pt>
                <c:pt idx="18">
                  <c:v>7.7259999999999995E-2</c:v>
                </c:pt>
                <c:pt idx="19">
                  <c:v>7.5139999999999998E-2</c:v>
                </c:pt>
                <c:pt idx="20">
                  <c:v>7.3410000000000003E-2</c:v>
                </c:pt>
                <c:pt idx="21">
                  <c:v>6.9900000000000004E-2</c:v>
                </c:pt>
                <c:pt idx="22">
                  <c:v>6.7100000000000007E-2</c:v>
                </c:pt>
              </c:numCache>
            </c:numRef>
          </c:val>
          <c:smooth val="0"/>
          <c:extLst>
            <c:ext xmlns:c16="http://schemas.microsoft.com/office/drawing/2014/chart" uri="{C3380CC4-5D6E-409C-BE32-E72D297353CC}">
              <c16:uniqueId val="{00000000-31C3-409E-92BF-21D0D243A16A}"/>
            </c:ext>
          </c:extLst>
        </c:ser>
        <c:dLbls>
          <c:showLegendKey val="0"/>
          <c:showVal val="0"/>
          <c:showCatName val="0"/>
          <c:showSerName val="0"/>
          <c:showPercent val="0"/>
          <c:showBubbleSize val="0"/>
        </c:dLbls>
        <c:marker val="1"/>
        <c:smooth val="0"/>
        <c:axId val="385662783"/>
        <c:axId val="1"/>
      </c:lineChart>
      <c:catAx>
        <c:axId val="3856627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0.4"/>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000" kern="1200">
                <a:latin typeface="+mn-lt"/>
                <a:ea typeface="+mn-ea"/>
                <a:cs typeface="+mn-cs"/>
                <a:sym typeface="+mn-lt"/>
              </a:defRPr>
            </a:pPr>
            <a:endParaRPr lang="en-US"/>
          </a:p>
        </c:txPr>
        <c:crossAx val="385662783"/>
        <c:crosses val="min"/>
        <c:crossBetween val="midCat"/>
        <c:majorUnit val="0.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43040881947635E-2"/>
          <c:y val="6.7973856209150321E-2"/>
          <c:w val="0.97611391823610472"/>
          <c:h val="0.864052287581699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36.612970346959393</c:v>
                </c:pt>
                <c:pt idx="1">
                  <c:v>37.971900989963537</c:v>
                </c:pt>
                <c:pt idx="2">
                  <c:v>61.851182388475401</c:v>
                </c:pt>
                <c:pt idx="3">
                  <c:v>47.421086319373849</c:v>
                </c:pt>
                <c:pt idx="4">
                  <c:v>56.755161572623742</c:v>
                </c:pt>
                <c:pt idx="5">
                  <c:v>43.418103066723617</c:v>
                </c:pt>
                <c:pt idx="6">
                  <c:v>77.894743074772023</c:v>
                </c:pt>
                <c:pt idx="7">
                  <c:v>66.197140293605528</c:v>
                </c:pt>
                <c:pt idx="8">
                  <c:v>59.887511004527049</c:v>
                </c:pt>
                <c:pt idx="9">
                  <c:v>68.410965586033242</c:v>
                </c:pt>
                <c:pt idx="10">
                  <c:v>74.084758163423629</c:v>
                </c:pt>
                <c:pt idx="11">
                  <c:v>93.539762871786522</c:v>
                </c:pt>
                <c:pt idx="12">
                  <c:v>179.40874055771971</c:v>
                </c:pt>
                <c:pt idx="13">
                  <c:v>281.78510128074225</c:v>
                </c:pt>
                <c:pt idx="14">
                  <c:v>536.26556428256413</c:v>
                </c:pt>
                <c:pt idx="15">
                  <c:v>653.44004292816305</c:v>
                </c:pt>
                <c:pt idx="16">
                  <c:v>412.75402065311232</c:v>
                </c:pt>
                <c:pt idx="17">
                  <c:v>458.78674065672419</c:v>
                </c:pt>
                <c:pt idx="18">
                  <c:v>471.88917162387685</c:v>
                </c:pt>
                <c:pt idx="19">
                  <c:v>511.10862819767431</c:v>
                </c:pt>
              </c:numCache>
            </c:numRef>
          </c:val>
          <c:extLst>
            <c:ext xmlns:c16="http://schemas.microsoft.com/office/drawing/2014/chart" uri="{C3380CC4-5D6E-409C-BE32-E72D297353CC}">
              <c16:uniqueId val="{00000000-1BF6-42ED-8BCF-C8BD2BFE5F5C}"/>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241.61977168324756</c:v>
                </c:pt>
                <c:pt idx="1">
                  <c:v>298.98308307762625</c:v>
                </c:pt>
                <c:pt idx="2">
                  <c:v>382.62133697401583</c:v>
                </c:pt>
                <c:pt idx="3">
                  <c:v>417.22305912250903</c:v>
                </c:pt>
                <c:pt idx="4">
                  <c:v>464.86661666423532</c:v>
                </c:pt>
                <c:pt idx="5">
                  <c:v>552.06652660063025</c:v>
                </c:pt>
                <c:pt idx="6">
                  <c:v>574.06627137030807</c:v>
                </c:pt>
                <c:pt idx="7">
                  <c:v>592.95028649583401</c:v>
                </c:pt>
                <c:pt idx="8">
                  <c:v>678.91708371613356</c:v>
                </c:pt>
                <c:pt idx="9">
                  <c:v>721.36239832210413</c:v>
                </c:pt>
                <c:pt idx="10">
                  <c:v>678.74953177518273</c:v>
                </c:pt>
                <c:pt idx="11">
                  <c:v>688.62927492244626</c:v>
                </c:pt>
                <c:pt idx="12">
                  <c:v>862.53089116664137</c:v>
                </c:pt>
                <c:pt idx="13">
                  <c:v>1211.1809934136952</c:v>
                </c:pt>
                <c:pt idx="14">
                  <c:v>1681.0861933310555</c:v>
                </c:pt>
                <c:pt idx="15">
                  <c:v>2317.7674334375138</c:v>
                </c:pt>
                <c:pt idx="16">
                  <c:v>2538.5920694681881</c:v>
                </c:pt>
                <c:pt idx="17">
                  <c:v>2642.2150879760961</c:v>
                </c:pt>
                <c:pt idx="18">
                  <c:v>2710.3601909736076</c:v>
                </c:pt>
                <c:pt idx="19">
                  <c:v>2732.4744308968056</c:v>
                </c:pt>
              </c:numCache>
            </c:numRef>
          </c:val>
          <c:extLst>
            <c:ext xmlns:c16="http://schemas.microsoft.com/office/drawing/2014/chart" uri="{C3380CC4-5D6E-409C-BE32-E72D297353CC}">
              <c16:uniqueId val="{00000001-1BF6-42ED-8BCF-C8BD2BFE5F5C}"/>
            </c:ext>
          </c:extLst>
        </c:ser>
        <c:dLbls>
          <c:showLegendKey val="0"/>
          <c:showVal val="0"/>
          <c:showCatName val="0"/>
          <c:showSerName val="0"/>
          <c:showPercent val="0"/>
          <c:showBubbleSize val="0"/>
        </c:dLbls>
        <c:gapWidth val="60"/>
        <c:overlap val="100"/>
        <c:axId val="613033792"/>
        <c:axId val="1"/>
      </c:barChart>
      <c:catAx>
        <c:axId val="6130337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613033792"/>
        <c:crosses val="min"/>
        <c:crossBetween val="between"/>
        <c:majorUnit val="1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80143755615454E-2"/>
          <c:y val="4.6898638426626324E-2"/>
          <c:w val="0.93733153638814015"/>
          <c:h val="0.90620272314674732"/>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4EB-4D19-B3B6-D3D3F2E32904}"/>
                </c:ext>
              </c:extLst>
            </c:dLbl>
            <c:dLbl>
              <c:idx val="1"/>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EB-4D19-B3B6-D3D3F2E32904}"/>
                </c:ext>
              </c:extLst>
            </c:dLbl>
            <c:dLbl>
              <c:idx val="2"/>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EB-4D19-B3B6-D3D3F2E32904}"/>
                </c:ext>
              </c:extLst>
            </c:dLbl>
            <c:dLbl>
              <c:idx val="3"/>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EB-4D19-B3B6-D3D3F2E32904}"/>
                </c:ext>
              </c:extLst>
            </c:dLbl>
            <c:dLbl>
              <c:idx val="4"/>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EB-4D19-B3B6-D3D3F2E32904}"/>
                </c:ext>
              </c:extLst>
            </c:dLbl>
            <c:dLbl>
              <c:idx val="5"/>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EB-4D19-B3B6-D3D3F2E32904}"/>
                </c:ext>
              </c:extLst>
            </c:dLbl>
            <c:dLbl>
              <c:idx val="6"/>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4EB-4D19-B3B6-D3D3F2E32904}"/>
                </c:ext>
              </c:extLst>
            </c:dLbl>
            <c:dLbl>
              <c:idx val="7"/>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EB-4D19-B3B6-D3D3F2E32904}"/>
                </c:ext>
              </c:extLst>
            </c:dLbl>
            <c:dLbl>
              <c:idx val="8"/>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4EB-4D19-B3B6-D3D3F2E32904}"/>
                </c:ext>
              </c:extLst>
            </c:dLbl>
            <c:dLbl>
              <c:idx val="9"/>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EB-4D19-B3B6-D3D3F2E32904}"/>
                </c:ext>
              </c:extLst>
            </c:dLbl>
            <c:dLbl>
              <c:idx val="10"/>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4EB-4D19-B3B6-D3D3F2E32904}"/>
                </c:ext>
              </c:extLst>
            </c:dLbl>
            <c:dLbl>
              <c:idx val="11"/>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4EB-4D19-B3B6-D3D3F2E32904}"/>
                </c:ext>
              </c:extLst>
            </c:dLbl>
            <c:dLbl>
              <c:idx val="12"/>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4EB-4D19-B3B6-D3D3F2E32904}"/>
                </c:ext>
              </c:extLst>
            </c:dLbl>
            <c:dLbl>
              <c:idx val="13"/>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4EB-4D19-B3B6-D3D3F2E32904}"/>
                </c:ext>
              </c:extLst>
            </c:dLbl>
            <c:dLbl>
              <c:idx val="14"/>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4EB-4D19-B3B6-D3D3F2E32904}"/>
                </c:ext>
              </c:extLst>
            </c:dLbl>
            <c:dLbl>
              <c:idx val="15"/>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4EB-4D19-B3B6-D3D3F2E32904}"/>
                </c:ext>
              </c:extLst>
            </c:dLbl>
            <c:dLbl>
              <c:idx val="16"/>
              <c:layout>
                <c:manualLayout>
                  <c:x val="-2.5831087151841868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4EB-4D19-B3B6-D3D3F2E32904}"/>
                </c:ext>
              </c:extLst>
            </c:dLbl>
            <c:dLbl>
              <c:idx val="17"/>
              <c:layout>
                <c:manualLayout>
                  <c:x val="-2.358490566037736E-2"/>
                  <c:y val="-0.148260211800302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4EB-4D19-B3B6-D3D3F2E32904}"/>
                </c:ext>
              </c:extLst>
            </c:dLbl>
            <c:dLbl>
              <c:idx val="18"/>
              <c:layout>
                <c:manualLayout>
                  <c:x val="-2.358490566037736E-2"/>
                  <c:y val="-0.1482602118003025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4EB-4D19-B3B6-D3D3F2E32904}"/>
                </c:ext>
              </c:extLst>
            </c:dLbl>
            <c:dLbl>
              <c:idx val="19"/>
              <c:layout>
                <c:manualLayout>
                  <c:x val="0"/>
                  <c:y val="-8.16944024205748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4EB-4D19-B3B6-D3D3F2E329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13.159116385728758</c:v>
                </c:pt>
                <c:pt idx="1">
                  <c:v>11.269131719490089</c:v>
                </c:pt>
                <c:pt idx="2">
                  <c:v>13.915637006577775</c:v>
                </c:pt>
                <c:pt idx="3">
                  <c:v>10.205893431472326</c:v>
                </c:pt>
                <c:pt idx="4">
                  <c:v>10.880519936200256</c:v>
                </c:pt>
                <c:pt idx="5">
                  <c:v>7.2912214528488475</c:v>
                </c:pt>
                <c:pt idx="6">
                  <c:v>11.947760885836484</c:v>
                </c:pt>
                <c:pt idx="7">
                  <c:v>10.04284286082054</c:v>
                </c:pt>
                <c:pt idx="8">
                  <c:v>8.1060014288582369</c:v>
                </c:pt>
                <c:pt idx="9">
                  <c:v>8.6621008902486203</c:v>
                </c:pt>
                <c:pt idx="10">
                  <c:v>9.8407789275200575</c:v>
                </c:pt>
                <c:pt idx="11">
                  <c:v>11.959021432959645</c:v>
                </c:pt>
                <c:pt idx="12">
                  <c:v>17.218726987167834</c:v>
                </c:pt>
                <c:pt idx="13">
                  <c:v>18.874179546482914</c:v>
                </c:pt>
                <c:pt idx="14">
                  <c:v>24.184956781945559</c:v>
                </c:pt>
                <c:pt idx="15">
                  <c:v>21.992407064330564</c:v>
                </c:pt>
                <c:pt idx="16">
                  <c:v>13.985280209416176</c:v>
                </c:pt>
                <c:pt idx="17">
                  <c:v>14.794791038836488</c:v>
                </c:pt>
                <c:pt idx="18">
                  <c:v>14.828793028296856</c:v>
                </c:pt>
                <c:pt idx="19">
                  <c:v>15.757531682890274</c:v>
                </c:pt>
              </c:numCache>
            </c:numRef>
          </c:val>
          <c:smooth val="0"/>
          <c:extLst>
            <c:ext xmlns:c16="http://schemas.microsoft.com/office/drawing/2014/chart" uri="{C3380CC4-5D6E-409C-BE32-E72D297353CC}">
              <c16:uniqueId val="{00000014-64EB-4D19-B3B6-D3D3F2E32904}"/>
            </c:ext>
          </c:extLst>
        </c:ser>
        <c:dLbls>
          <c:showLegendKey val="0"/>
          <c:showVal val="0"/>
          <c:showCatName val="0"/>
          <c:showSerName val="0"/>
          <c:showPercent val="0"/>
          <c:showBubbleSize val="0"/>
        </c:dLbls>
        <c:marker val="1"/>
        <c:smooth val="0"/>
        <c:axId val="78998959"/>
        <c:axId val="1"/>
      </c:lineChart>
      <c:catAx>
        <c:axId val="78998959"/>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3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8998959"/>
        <c:crosses val="max"/>
        <c:crossBetween val="between"/>
        <c:majorUnit val="1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19413" cy="495299"/>
          </a:xfrm>
          <a:prstGeom prst="rect">
            <a:avLst/>
          </a:prstGeom>
        </p:spPr>
        <p:txBody>
          <a:bodyPr vert="horz" lIns="91408" tIns="45702" rIns="91408" bIns="4570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408" tIns="45702" rIns="91408" bIns="45702"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3" y="9371016"/>
            <a:ext cx="2919413" cy="495299"/>
          </a:xfrm>
          <a:prstGeom prst="rect">
            <a:avLst/>
          </a:prstGeom>
        </p:spPr>
        <p:txBody>
          <a:bodyPr vert="horz" lIns="91408" tIns="45702" rIns="91408" bIns="4570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6"/>
            <a:ext cx="2919412" cy="495299"/>
          </a:xfrm>
          <a:prstGeom prst="rect">
            <a:avLst/>
          </a:prstGeom>
        </p:spPr>
        <p:txBody>
          <a:bodyPr vert="horz" lIns="91408" tIns="45702" rIns="91408" bIns="4570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4"/>
            <a:ext cx="2919565" cy="493869"/>
          </a:xfrm>
          <a:prstGeom prst="rect">
            <a:avLst/>
          </a:prstGeom>
        </p:spPr>
        <p:txBody>
          <a:bodyPr vert="horz" lIns="90730" tIns="45365" rIns="90730" bIns="45365"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7" y="4"/>
            <a:ext cx="2919565" cy="493869"/>
          </a:xfrm>
          <a:prstGeom prst="rect">
            <a:avLst/>
          </a:prstGeom>
        </p:spPr>
        <p:txBody>
          <a:bodyPr vert="horz" lIns="90730" tIns="45365" rIns="90730" bIns="45365"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30" tIns="45365" rIns="90730" bIns="45365" rtlCol="0" anchor="ctr"/>
          <a:lstStyle/>
          <a:p>
            <a:endParaRPr lang="ja-JP" altLang="en-US" dirty="0"/>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30" tIns="45365" rIns="90730" bIns="4536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370871"/>
            <a:ext cx="2919565" cy="493868"/>
          </a:xfrm>
          <a:prstGeom prst="rect">
            <a:avLst/>
          </a:prstGeom>
        </p:spPr>
        <p:txBody>
          <a:bodyPr vert="horz" lIns="90730" tIns="45365" rIns="90730" bIns="45365"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7" y="9370871"/>
            <a:ext cx="2919565" cy="493868"/>
          </a:xfrm>
          <a:prstGeom prst="rect">
            <a:avLst/>
          </a:prstGeom>
        </p:spPr>
        <p:txBody>
          <a:bodyPr vert="horz" lIns="90730" tIns="45365" rIns="90730" bIns="45365"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6647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91277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317655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36</a:t>
            </a:fld>
            <a:endParaRPr lang="ja-JP" altLang="en-US" dirty="0"/>
          </a:p>
        </p:txBody>
      </p:sp>
    </p:spTree>
    <p:extLst>
      <p:ext uri="{BB962C8B-B14F-4D97-AF65-F5344CB8AC3E}">
        <p14:creationId xmlns:p14="http://schemas.microsoft.com/office/powerpoint/2010/main" val="151125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39</a:t>
            </a:fld>
            <a:endParaRPr kumimoji="1" lang="ja-JP" altLang="en-US"/>
          </a:p>
        </p:txBody>
      </p:sp>
    </p:spTree>
    <p:extLst>
      <p:ext uri="{BB962C8B-B14F-4D97-AF65-F5344CB8AC3E}">
        <p14:creationId xmlns:p14="http://schemas.microsoft.com/office/powerpoint/2010/main" val="136091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43</a:t>
            </a:fld>
            <a:endParaRPr kumimoji="1" lang="ja-JP" altLang="en-US"/>
          </a:p>
        </p:txBody>
      </p:sp>
    </p:spTree>
    <p:extLst>
      <p:ext uri="{BB962C8B-B14F-4D97-AF65-F5344CB8AC3E}">
        <p14:creationId xmlns:p14="http://schemas.microsoft.com/office/powerpoint/2010/main" val="301680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77</a:t>
            </a:fld>
            <a:endParaRPr lang="ja-JP" altLang="en-US" dirty="0"/>
          </a:p>
        </p:txBody>
      </p:sp>
    </p:spTree>
    <p:extLst>
      <p:ext uri="{BB962C8B-B14F-4D97-AF65-F5344CB8AC3E}">
        <p14:creationId xmlns:p14="http://schemas.microsoft.com/office/powerpoint/2010/main" val="3721772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6465168" y="1829584"/>
            <a:ext cx="1957387" cy="4908551"/>
            <a:chOff x="6609184" y="1829584"/>
            <a:chExt cx="1957387" cy="4908551"/>
          </a:xfrm>
        </p:grpSpPr>
        <p:sp>
          <p:nvSpPr>
            <p:cNvPr id="1511" name="Oval 6"/>
            <p:cNvSpPr>
              <a:spLocks noChangeArrowheads="1"/>
            </p:cNvSpPr>
            <p:nvPr/>
          </p:nvSpPr>
          <p:spPr bwMode="auto">
            <a:xfrm>
              <a:off x="8085559" y="6550809"/>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2" name="Oval 7"/>
            <p:cNvSpPr>
              <a:spLocks noChangeArrowheads="1"/>
            </p:cNvSpPr>
            <p:nvPr/>
          </p:nvSpPr>
          <p:spPr bwMode="auto">
            <a:xfrm>
              <a:off x="8085559" y="66508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3" name="Oval 8"/>
            <p:cNvSpPr>
              <a:spLocks noChangeArrowheads="1"/>
            </p:cNvSpPr>
            <p:nvPr/>
          </p:nvSpPr>
          <p:spPr bwMode="auto">
            <a:xfrm>
              <a:off x="690445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4" name="Oval 9"/>
            <p:cNvSpPr>
              <a:spLocks noChangeArrowheads="1"/>
            </p:cNvSpPr>
            <p:nvPr/>
          </p:nvSpPr>
          <p:spPr bwMode="auto">
            <a:xfrm>
              <a:off x="7001297"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5" name="Oval 10"/>
            <p:cNvSpPr>
              <a:spLocks noChangeArrowheads="1"/>
            </p:cNvSpPr>
            <p:nvPr/>
          </p:nvSpPr>
          <p:spPr bwMode="auto">
            <a:xfrm>
              <a:off x="710130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6" name="Oval 11"/>
            <p:cNvSpPr>
              <a:spLocks noChangeArrowheads="1"/>
            </p:cNvSpPr>
            <p:nvPr/>
          </p:nvSpPr>
          <p:spPr bwMode="auto">
            <a:xfrm>
              <a:off x="719973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7" name="Oval 12"/>
            <p:cNvSpPr>
              <a:spLocks noChangeArrowheads="1"/>
            </p:cNvSpPr>
            <p:nvPr/>
          </p:nvSpPr>
          <p:spPr bwMode="auto">
            <a:xfrm>
              <a:off x="7296572"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8" name="Oval 13"/>
            <p:cNvSpPr>
              <a:spLocks noChangeArrowheads="1"/>
            </p:cNvSpPr>
            <p:nvPr/>
          </p:nvSpPr>
          <p:spPr bwMode="auto">
            <a:xfrm>
              <a:off x="739658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9" name="Oval 14"/>
            <p:cNvSpPr>
              <a:spLocks noChangeArrowheads="1"/>
            </p:cNvSpPr>
            <p:nvPr/>
          </p:nvSpPr>
          <p:spPr bwMode="auto">
            <a:xfrm>
              <a:off x="749500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0" name="Oval 15"/>
            <p:cNvSpPr>
              <a:spLocks noChangeArrowheads="1"/>
            </p:cNvSpPr>
            <p:nvPr/>
          </p:nvSpPr>
          <p:spPr bwMode="auto">
            <a:xfrm>
              <a:off x="7591847"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1" name="Oval 16"/>
            <p:cNvSpPr>
              <a:spLocks noChangeArrowheads="1"/>
            </p:cNvSpPr>
            <p:nvPr/>
          </p:nvSpPr>
          <p:spPr bwMode="auto">
            <a:xfrm>
              <a:off x="769185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2" name="Oval 17"/>
            <p:cNvSpPr>
              <a:spLocks noChangeArrowheads="1"/>
            </p:cNvSpPr>
            <p:nvPr/>
          </p:nvSpPr>
          <p:spPr bwMode="auto">
            <a:xfrm>
              <a:off x="7790284" y="40917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3" name="Oval 18"/>
            <p:cNvSpPr>
              <a:spLocks noChangeArrowheads="1"/>
            </p:cNvSpPr>
            <p:nvPr/>
          </p:nvSpPr>
          <p:spPr bwMode="auto">
            <a:xfrm>
              <a:off x="7887122"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4" name="Oval 19"/>
            <p:cNvSpPr>
              <a:spLocks noChangeArrowheads="1"/>
            </p:cNvSpPr>
            <p:nvPr/>
          </p:nvSpPr>
          <p:spPr bwMode="auto">
            <a:xfrm>
              <a:off x="798713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5" name="Oval 20"/>
            <p:cNvSpPr>
              <a:spLocks noChangeArrowheads="1"/>
            </p:cNvSpPr>
            <p:nvPr/>
          </p:nvSpPr>
          <p:spPr bwMode="auto">
            <a:xfrm>
              <a:off x="8085559" y="40917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6" name="Oval 21"/>
            <p:cNvSpPr>
              <a:spLocks noChangeArrowheads="1"/>
            </p:cNvSpPr>
            <p:nvPr/>
          </p:nvSpPr>
          <p:spPr bwMode="auto">
            <a:xfrm>
              <a:off x="8182397" y="409177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7" name="Oval 22"/>
            <p:cNvSpPr>
              <a:spLocks noChangeArrowheads="1"/>
            </p:cNvSpPr>
            <p:nvPr/>
          </p:nvSpPr>
          <p:spPr bwMode="auto">
            <a:xfrm>
              <a:off x="690445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8" name="Oval 23"/>
            <p:cNvSpPr>
              <a:spLocks noChangeArrowheads="1"/>
            </p:cNvSpPr>
            <p:nvPr/>
          </p:nvSpPr>
          <p:spPr bwMode="auto">
            <a:xfrm>
              <a:off x="7001297"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9" name="Oval 24"/>
            <p:cNvSpPr>
              <a:spLocks noChangeArrowheads="1"/>
            </p:cNvSpPr>
            <p:nvPr/>
          </p:nvSpPr>
          <p:spPr bwMode="auto">
            <a:xfrm>
              <a:off x="710130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0" name="Oval 25"/>
            <p:cNvSpPr>
              <a:spLocks noChangeArrowheads="1"/>
            </p:cNvSpPr>
            <p:nvPr/>
          </p:nvSpPr>
          <p:spPr bwMode="auto">
            <a:xfrm>
              <a:off x="719973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1" name="Oval 26"/>
            <p:cNvSpPr>
              <a:spLocks noChangeArrowheads="1"/>
            </p:cNvSpPr>
            <p:nvPr/>
          </p:nvSpPr>
          <p:spPr bwMode="auto">
            <a:xfrm>
              <a:off x="7296572"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2" name="Oval 27"/>
            <p:cNvSpPr>
              <a:spLocks noChangeArrowheads="1"/>
            </p:cNvSpPr>
            <p:nvPr/>
          </p:nvSpPr>
          <p:spPr bwMode="auto">
            <a:xfrm>
              <a:off x="739658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3" name="Oval 28"/>
            <p:cNvSpPr>
              <a:spLocks noChangeArrowheads="1"/>
            </p:cNvSpPr>
            <p:nvPr/>
          </p:nvSpPr>
          <p:spPr bwMode="auto">
            <a:xfrm>
              <a:off x="749500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4" name="Oval 29"/>
            <p:cNvSpPr>
              <a:spLocks noChangeArrowheads="1"/>
            </p:cNvSpPr>
            <p:nvPr/>
          </p:nvSpPr>
          <p:spPr bwMode="auto">
            <a:xfrm>
              <a:off x="7591847"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5" name="Oval 30"/>
            <p:cNvSpPr>
              <a:spLocks noChangeArrowheads="1"/>
            </p:cNvSpPr>
            <p:nvPr/>
          </p:nvSpPr>
          <p:spPr bwMode="auto">
            <a:xfrm>
              <a:off x="769185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6" name="Oval 31"/>
            <p:cNvSpPr>
              <a:spLocks noChangeArrowheads="1"/>
            </p:cNvSpPr>
            <p:nvPr/>
          </p:nvSpPr>
          <p:spPr bwMode="auto">
            <a:xfrm>
              <a:off x="7790284" y="419019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7" name="Oval 32"/>
            <p:cNvSpPr>
              <a:spLocks noChangeArrowheads="1"/>
            </p:cNvSpPr>
            <p:nvPr/>
          </p:nvSpPr>
          <p:spPr bwMode="auto">
            <a:xfrm>
              <a:off x="690445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8" name="Oval 33"/>
            <p:cNvSpPr>
              <a:spLocks noChangeArrowheads="1"/>
            </p:cNvSpPr>
            <p:nvPr/>
          </p:nvSpPr>
          <p:spPr bwMode="auto">
            <a:xfrm>
              <a:off x="7001297"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9" name="Oval 34"/>
            <p:cNvSpPr>
              <a:spLocks noChangeArrowheads="1"/>
            </p:cNvSpPr>
            <p:nvPr/>
          </p:nvSpPr>
          <p:spPr bwMode="auto">
            <a:xfrm>
              <a:off x="710130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0" name="Oval 35"/>
            <p:cNvSpPr>
              <a:spLocks noChangeArrowheads="1"/>
            </p:cNvSpPr>
            <p:nvPr/>
          </p:nvSpPr>
          <p:spPr bwMode="auto">
            <a:xfrm>
              <a:off x="719973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1" name="Oval 36"/>
            <p:cNvSpPr>
              <a:spLocks noChangeArrowheads="1"/>
            </p:cNvSpPr>
            <p:nvPr/>
          </p:nvSpPr>
          <p:spPr bwMode="auto">
            <a:xfrm>
              <a:off x="7296572"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2" name="Oval 37"/>
            <p:cNvSpPr>
              <a:spLocks noChangeArrowheads="1"/>
            </p:cNvSpPr>
            <p:nvPr/>
          </p:nvSpPr>
          <p:spPr bwMode="auto">
            <a:xfrm>
              <a:off x="739658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3" name="Oval 38"/>
            <p:cNvSpPr>
              <a:spLocks noChangeArrowheads="1"/>
            </p:cNvSpPr>
            <p:nvPr/>
          </p:nvSpPr>
          <p:spPr bwMode="auto">
            <a:xfrm>
              <a:off x="749500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4" name="Oval 39"/>
            <p:cNvSpPr>
              <a:spLocks noChangeArrowheads="1"/>
            </p:cNvSpPr>
            <p:nvPr/>
          </p:nvSpPr>
          <p:spPr bwMode="auto">
            <a:xfrm>
              <a:off x="7591847"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5" name="Oval 40"/>
            <p:cNvSpPr>
              <a:spLocks noChangeArrowheads="1"/>
            </p:cNvSpPr>
            <p:nvPr/>
          </p:nvSpPr>
          <p:spPr bwMode="auto">
            <a:xfrm>
              <a:off x="769185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6" name="Oval 41"/>
            <p:cNvSpPr>
              <a:spLocks noChangeArrowheads="1"/>
            </p:cNvSpPr>
            <p:nvPr/>
          </p:nvSpPr>
          <p:spPr bwMode="auto">
            <a:xfrm>
              <a:off x="7790284" y="429020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7" name="Oval 42"/>
            <p:cNvSpPr>
              <a:spLocks noChangeArrowheads="1"/>
            </p:cNvSpPr>
            <p:nvPr/>
          </p:nvSpPr>
          <p:spPr bwMode="auto">
            <a:xfrm>
              <a:off x="680603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8" name="Oval 43"/>
            <p:cNvSpPr>
              <a:spLocks noChangeArrowheads="1"/>
            </p:cNvSpPr>
            <p:nvPr/>
          </p:nvSpPr>
          <p:spPr bwMode="auto">
            <a:xfrm>
              <a:off x="680603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9" name="Oval 44"/>
            <p:cNvSpPr>
              <a:spLocks noChangeArrowheads="1"/>
            </p:cNvSpPr>
            <p:nvPr/>
          </p:nvSpPr>
          <p:spPr bwMode="auto">
            <a:xfrm>
              <a:off x="680603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0" name="Oval 45"/>
            <p:cNvSpPr>
              <a:spLocks noChangeArrowheads="1"/>
            </p:cNvSpPr>
            <p:nvPr/>
          </p:nvSpPr>
          <p:spPr bwMode="auto">
            <a:xfrm>
              <a:off x="7001297"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1" name="Oval 46"/>
            <p:cNvSpPr>
              <a:spLocks noChangeArrowheads="1"/>
            </p:cNvSpPr>
            <p:nvPr/>
          </p:nvSpPr>
          <p:spPr bwMode="auto">
            <a:xfrm>
              <a:off x="710130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2" name="Oval 47"/>
            <p:cNvSpPr>
              <a:spLocks noChangeArrowheads="1"/>
            </p:cNvSpPr>
            <p:nvPr/>
          </p:nvSpPr>
          <p:spPr bwMode="auto">
            <a:xfrm>
              <a:off x="719973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3" name="Oval 48"/>
            <p:cNvSpPr>
              <a:spLocks noChangeArrowheads="1"/>
            </p:cNvSpPr>
            <p:nvPr/>
          </p:nvSpPr>
          <p:spPr bwMode="auto">
            <a:xfrm>
              <a:off x="7296572"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4" name="Oval 49"/>
            <p:cNvSpPr>
              <a:spLocks noChangeArrowheads="1"/>
            </p:cNvSpPr>
            <p:nvPr/>
          </p:nvSpPr>
          <p:spPr bwMode="auto">
            <a:xfrm>
              <a:off x="739658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5" name="Oval 50"/>
            <p:cNvSpPr>
              <a:spLocks noChangeArrowheads="1"/>
            </p:cNvSpPr>
            <p:nvPr/>
          </p:nvSpPr>
          <p:spPr bwMode="auto">
            <a:xfrm>
              <a:off x="749500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6" name="Oval 51"/>
            <p:cNvSpPr>
              <a:spLocks noChangeArrowheads="1"/>
            </p:cNvSpPr>
            <p:nvPr/>
          </p:nvSpPr>
          <p:spPr bwMode="auto">
            <a:xfrm>
              <a:off x="7591847"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7" name="Oval 52"/>
            <p:cNvSpPr>
              <a:spLocks noChangeArrowheads="1"/>
            </p:cNvSpPr>
            <p:nvPr/>
          </p:nvSpPr>
          <p:spPr bwMode="auto">
            <a:xfrm>
              <a:off x="769185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8" name="Oval 53"/>
            <p:cNvSpPr>
              <a:spLocks noChangeArrowheads="1"/>
            </p:cNvSpPr>
            <p:nvPr/>
          </p:nvSpPr>
          <p:spPr bwMode="auto">
            <a:xfrm>
              <a:off x="710130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9" name="Oval 54"/>
            <p:cNvSpPr>
              <a:spLocks noChangeArrowheads="1"/>
            </p:cNvSpPr>
            <p:nvPr/>
          </p:nvSpPr>
          <p:spPr bwMode="auto">
            <a:xfrm>
              <a:off x="7199734"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0" name="Oval 55"/>
            <p:cNvSpPr>
              <a:spLocks noChangeArrowheads="1"/>
            </p:cNvSpPr>
            <p:nvPr/>
          </p:nvSpPr>
          <p:spPr bwMode="auto">
            <a:xfrm>
              <a:off x="7296572" y="4485472"/>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1" name="Oval 56"/>
            <p:cNvSpPr>
              <a:spLocks noChangeArrowheads="1"/>
            </p:cNvSpPr>
            <p:nvPr/>
          </p:nvSpPr>
          <p:spPr bwMode="auto">
            <a:xfrm>
              <a:off x="7396584"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2" name="Oval 57"/>
            <p:cNvSpPr>
              <a:spLocks noChangeArrowheads="1"/>
            </p:cNvSpPr>
            <p:nvPr/>
          </p:nvSpPr>
          <p:spPr bwMode="auto">
            <a:xfrm>
              <a:off x="749500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3" name="Oval 58"/>
            <p:cNvSpPr>
              <a:spLocks noChangeArrowheads="1"/>
            </p:cNvSpPr>
            <p:nvPr/>
          </p:nvSpPr>
          <p:spPr bwMode="auto">
            <a:xfrm>
              <a:off x="7591847" y="4485472"/>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4" name="Oval 59"/>
            <p:cNvSpPr>
              <a:spLocks noChangeArrowheads="1"/>
            </p:cNvSpPr>
            <p:nvPr/>
          </p:nvSpPr>
          <p:spPr bwMode="auto">
            <a:xfrm>
              <a:off x="769185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5" name="Oval 60"/>
            <p:cNvSpPr>
              <a:spLocks noChangeArrowheads="1"/>
            </p:cNvSpPr>
            <p:nvPr/>
          </p:nvSpPr>
          <p:spPr bwMode="auto">
            <a:xfrm>
              <a:off x="7199734"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6" name="Oval 61"/>
            <p:cNvSpPr>
              <a:spLocks noChangeArrowheads="1"/>
            </p:cNvSpPr>
            <p:nvPr/>
          </p:nvSpPr>
          <p:spPr bwMode="auto">
            <a:xfrm>
              <a:off x="7296572" y="4585484"/>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7" name="Oval 62"/>
            <p:cNvSpPr>
              <a:spLocks noChangeArrowheads="1"/>
            </p:cNvSpPr>
            <p:nvPr/>
          </p:nvSpPr>
          <p:spPr bwMode="auto">
            <a:xfrm>
              <a:off x="7396584"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8" name="Oval 63"/>
            <p:cNvSpPr>
              <a:spLocks noChangeArrowheads="1"/>
            </p:cNvSpPr>
            <p:nvPr/>
          </p:nvSpPr>
          <p:spPr bwMode="auto">
            <a:xfrm>
              <a:off x="749500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9" name="Oval 64"/>
            <p:cNvSpPr>
              <a:spLocks noChangeArrowheads="1"/>
            </p:cNvSpPr>
            <p:nvPr/>
          </p:nvSpPr>
          <p:spPr bwMode="auto">
            <a:xfrm>
              <a:off x="7591847" y="4585484"/>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0" name="Oval 65"/>
            <p:cNvSpPr>
              <a:spLocks noChangeArrowheads="1"/>
            </p:cNvSpPr>
            <p:nvPr/>
          </p:nvSpPr>
          <p:spPr bwMode="auto">
            <a:xfrm>
              <a:off x="769185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1" name="Oval 66"/>
            <p:cNvSpPr>
              <a:spLocks noChangeArrowheads="1"/>
            </p:cNvSpPr>
            <p:nvPr/>
          </p:nvSpPr>
          <p:spPr bwMode="auto">
            <a:xfrm>
              <a:off x="7790284" y="4585484"/>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2" name="Oval 67"/>
            <p:cNvSpPr>
              <a:spLocks noChangeArrowheads="1"/>
            </p:cNvSpPr>
            <p:nvPr/>
          </p:nvSpPr>
          <p:spPr bwMode="auto">
            <a:xfrm>
              <a:off x="7790284" y="448547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3" name="Oval 68"/>
            <p:cNvSpPr>
              <a:spLocks noChangeArrowheads="1"/>
            </p:cNvSpPr>
            <p:nvPr/>
          </p:nvSpPr>
          <p:spPr bwMode="auto">
            <a:xfrm>
              <a:off x="7199734"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4" name="Oval 69"/>
            <p:cNvSpPr>
              <a:spLocks noChangeArrowheads="1"/>
            </p:cNvSpPr>
            <p:nvPr/>
          </p:nvSpPr>
          <p:spPr bwMode="auto">
            <a:xfrm>
              <a:off x="710130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5" name="Oval 70"/>
            <p:cNvSpPr>
              <a:spLocks noChangeArrowheads="1"/>
            </p:cNvSpPr>
            <p:nvPr/>
          </p:nvSpPr>
          <p:spPr bwMode="auto">
            <a:xfrm>
              <a:off x="7296572" y="468232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6" name="Oval 71"/>
            <p:cNvSpPr>
              <a:spLocks noChangeArrowheads="1"/>
            </p:cNvSpPr>
            <p:nvPr/>
          </p:nvSpPr>
          <p:spPr bwMode="auto">
            <a:xfrm>
              <a:off x="7396584"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7" name="Oval 72"/>
            <p:cNvSpPr>
              <a:spLocks noChangeArrowheads="1"/>
            </p:cNvSpPr>
            <p:nvPr/>
          </p:nvSpPr>
          <p:spPr bwMode="auto">
            <a:xfrm>
              <a:off x="7495009"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8" name="Oval 73"/>
            <p:cNvSpPr>
              <a:spLocks noChangeArrowheads="1"/>
            </p:cNvSpPr>
            <p:nvPr/>
          </p:nvSpPr>
          <p:spPr bwMode="auto">
            <a:xfrm>
              <a:off x="7591847" y="468232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9" name="Oval 74"/>
            <p:cNvSpPr>
              <a:spLocks noChangeArrowheads="1"/>
            </p:cNvSpPr>
            <p:nvPr/>
          </p:nvSpPr>
          <p:spPr bwMode="auto">
            <a:xfrm>
              <a:off x="7691859"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0" name="Oval 75"/>
            <p:cNvSpPr>
              <a:spLocks noChangeArrowheads="1"/>
            </p:cNvSpPr>
            <p:nvPr/>
          </p:nvSpPr>
          <p:spPr bwMode="auto">
            <a:xfrm>
              <a:off x="7790284" y="46823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1" name="Oval 76"/>
            <p:cNvSpPr>
              <a:spLocks noChangeArrowheads="1"/>
            </p:cNvSpPr>
            <p:nvPr/>
          </p:nvSpPr>
          <p:spPr bwMode="auto">
            <a:xfrm>
              <a:off x="7199734"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2" name="Oval 77"/>
            <p:cNvSpPr>
              <a:spLocks noChangeArrowheads="1"/>
            </p:cNvSpPr>
            <p:nvPr/>
          </p:nvSpPr>
          <p:spPr bwMode="auto">
            <a:xfrm>
              <a:off x="7296572"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3" name="Oval 78"/>
            <p:cNvSpPr>
              <a:spLocks noChangeArrowheads="1"/>
            </p:cNvSpPr>
            <p:nvPr/>
          </p:nvSpPr>
          <p:spPr bwMode="auto">
            <a:xfrm>
              <a:off x="7396584"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4" name="Oval 79"/>
            <p:cNvSpPr>
              <a:spLocks noChangeArrowheads="1"/>
            </p:cNvSpPr>
            <p:nvPr/>
          </p:nvSpPr>
          <p:spPr bwMode="auto">
            <a:xfrm>
              <a:off x="7495009"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5" name="Oval 80"/>
            <p:cNvSpPr>
              <a:spLocks noChangeArrowheads="1"/>
            </p:cNvSpPr>
            <p:nvPr/>
          </p:nvSpPr>
          <p:spPr bwMode="auto">
            <a:xfrm>
              <a:off x="7591847"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6" name="Oval 81"/>
            <p:cNvSpPr>
              <a:spLocks noChangeArrowheads="1"/>
            </p:cNvSpPr>
            <p:nvPr/>
          </p:nvSpPr>
          <p:spPr bwMode="auto">
            <a:xfrm>
              <a:off x="7691859"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7" name="Oval 82"/>
            <p:cNvSpPr>
              <a:spLocks noChangeArrowheads="1"/>
            </p:cNvSpPr>
            <p:nvPr/>
          </p:nvSpPr>
          <p:spPr bwMode="auto">
            <a:xfrm>
              <a:off x="7790284" y="4779159"/>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8" name="Oval 83"/>
            <p:cNvSpPr>
              <a:spLocks noChangeArrowheads="1"/>
            </p:cNvSpPr>
            <p:nvPr/>
          </p:nvSpPr>
          <p:spPr bwMode="auto">
            <a:xfrm>
              <a:off x="7887122"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9" name="Oval 84"/>
            <p:cNvSpPr>
              <a:spLocks noChangeArrowheads="1"/>
            </p:cNvSpPr>
            <p:nvPr/>
          </p:nvSpPr>
          <p:spPr bwMode="auto">
            <a:xfrm>
              <a:off x="719973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0" name="Oval 85"/>
            <p:cNvSpPr>
              <a:spLocks noChangeArrowheads="1"/>
            </p:cNvSpPr>
            <p:nvPr/>
          </p:nvSpPr>
          <p:spPr bwMode="auto">
            <a:xfrm>
              <a:off x="7296572"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1" name="Oval 86"/>
            <p:cNvSpPr>
              <a:spLocks noChangeArrowheads="1"/>
            </p:cNvSpPr>
            <p:nvPr/>
          </p:nvSpPr>
          <p:spPr bwMode="auto">
            <a:xfrm>
              <a:off x="739658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2" name="Oval 87"/>
            <p:cNvSpPr>
              <a:spLocks noChangeArrowheads="1"/>
            </p:cNvSpPr>
            <p:nvPr/>
          </p:nvSpPr>
          <p:spPr bwMode="auto">
            <a:xfrm>
              <a:off x="7495009"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3" name="Oval 88"/>
            <p:cNvSpPr>
              <a:spLocks noChangeArrowheads="1"/>
            </p:cNvSpPr>
            <p:nvPr/>
          </p:nvSpPr>
          <p:spPr bwMode="auto">
            <a:xfrm>
              <a:off x="7591847"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4" name="Oval 89"/>
            <p:cNvSpPr>
              <a:spLocks noChangeArrowheads="1"/>
            </p:cNvSpPr>
            <p:nvPr/>
          </p:nvSpPr>
          <p:spPr bwMode="auto">
            <a:xfrm>
              <a:off x="7691859"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5" name="Oval 90"/>
            <p:cNvSpPr>
              <a:spLocks noChangeArrowheads="1"/>
            </p:cNvSpPr>
            <p:nvPr/>
          </p:nvSpPr>
          <p:spPr bwMode="auto">
            <a:xfrm>
              <a:off x="7790284" y="4880759"/>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6" name="Oval 91"/>
            <p:cNvSpPr>
              <a:spLocks noChangeArrowheads="1"/>
            </p:cNvSpPr>
            <p:nvPr/>
          </p:nvSpPr>
          <p:spPr bwMode="auto">
            <a:xfrm>
              <a:off x="7887122"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7" name="Oval 92"/>
            <p:cNvSpPr>
              <a:spLocks noChangeArrowheads="1"/>
            </p:cNvSpPr>
            <p:nvPr/>
          </p:nvSpPr>
          <p:spPr bwMode="auto">
            <a:xfrm>
              <a:off x="798713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8" name="Oval 93"/>
            <p:cNvSpPr>
              <a:spLocks noChangeArrowheads="1"/>
            </p:cNvSpPr>
            <p:nvPr/>
          </p:nvSpPr>
          <p:spPr bwMode="auto">
            <a:xfrm>
              <a:off x="719973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9" name="Oval 94"/>
            <p:cNvSpPr>
              <a:spLocks noChangeArrowheads="1"/>
            </p:cNvSpPr>
            <p:nvPr/>
          </p:nvSpPr>
          <p:spPr bwMode="auto">
            <a:xfrm>
              <a:off x="710130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0" name="Oval 95"/>
            <p:cNvSpPr>
              <a:spLocks noChangeArrowheads="1"/>
            </p:cNvSpPr>
            <p:nvPr/>
          </p:nvSpPr>
          <p:spPr bwMode="auto">
            <a:xfrm>
              <a:off x="7296572" y="497759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1" name="Oval 96"/>
            <p:cNvSpPr>
              <a:spLocks noChangeArrowheads="1"/>
            </p:cNvSpPr>
            <p:nvPr/>
          </p:nvSpPr>
          <p:spPr bwMode="auto">
            <a:xfrm>
              <a:off x="739658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2" name="Oval 97"/>
            <p:cNvSpPr>
              <a:spLocks noChangeArrowheads="1"/>
            </p:cNvSpPr>
            <p:nvPr/>
          </p:nvSpPr>
          <p:spPr bwMode="auto">
            <a:xfrm>
              <a:off x="749500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3" name="Oval 98"/>
            <p:cNvSpPr>
              <a:spLocks noChangeArrowheads="1"/>
            </p:cNvSpPr>
            <p:nvPr/>
          </p:nvSpPr>
          <p:spPr bwMode="auto">
            <a:xfrm>
              <a:off x="7495009"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4" name="Oval 99"/>
            <p:cNvSpPr>
              <a:spLocks noChangeArrowheads="1"/>
            </p:cNvSpPr>
            <p:nvPr/>
          </p:nvSpPr>
          <p:spPr bwMode="auto">
            <a:xfrm>
              <a:off x="769185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5" name="Oval 100"/>
            <p:cNvSpPr>
              <a:spLocks noChangeArrowheads="1"/>
            </p:cNvSpPr>
            <p:nvPr/>
          </p:nvSpPr>
          <p:spPr bwMode="auto">
            <a:xfrm>
              <a:off x="7790284" y="49775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6" name="Oval 101"/>
            <p:cNvSpPr>
              <a:spLocks noChangeArrowheads="1"/>
            </p:cNvSpPr>
            <p:nvPr/>
          </p:nvSpPr>
          <p:spPr bwMode="auto">
            <a:xfrm>
              <a:off x="7887122" y="497759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7" name="Oval 102"/>
            <p:cNvSpPr>
              <a:spLocks noChangeArrowheads="1"/>
            </p:cNvSpPr>
            <p:nvPr/>
          </p:nvSpPr>
          <p:spPr bwMode="auto">
            <a:xfrm>
              <a:off x="798713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8" name="Oval 103"/>
            <p:cNvSpPr>
              <a:spLocks noChangeArrowheads="1"/>
            </p:cNvSpPr>
            <p:nvPr/>
          </p:nvSpPr>
          <p:spPr bwMode="auto">
            <a:xfrm>
              <a:off x="8085559" y="49775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9" name="Oval 104"/>
            <p:cNvSpPr>
              <a:spLocks noChangeArrowheads="1"/>
            </p:cNvSpPr>
            <p:nvPr/>
          </p:nvSpPr>
          <p:spPr bwMode="auto">
            <a:xfrm>
              <a:off x="7101309"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0" name="Oval 105"/>
            <p:cNvSpPr>
              <a:spLocks noChangeArrowheads="1"/>
            </p:cNvSpPr>
            <p:nvPr/>
          </p:nvSpPr>
          <p:spPr bwMode="auto">
            <a:xfrm>
              <a:off x="719973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1" name="Oval 106"/>
            <p:cNvSpPr>
              <a:spLocks noChangeArrowheads="1"/>
            </p:cNvSpPr>
            <p:nvPr/>
          </p:nvSpPr>
          <p:spPr bwMode="auto">
            <a:xfrm>
              <a:off x="7296572"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2" name="Oval 107"/>
            <p:cNvSpPr>
              <a:spLocks noChangeArrowheads="1"/>
            </p:cNvSpPr>
            <p:nvPr/>
          </p:nvSpPr>
          <p:spPr bwMode="auto">
            <a:xfrm>
              <a:off x="739658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3" name="Oval 108"/>
            <p:cNvSpPr>
              <a:spLocks noChangeArrowheads="1"/>
            </p:cNvSpPr>
            <p:nvPr/>
          </p:nvSpPr>
          <p:spPr bwMode="auto">
            <a:xfrm>
              <a:off x="7790284" y="507443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4" name="Oval 109"/>
            <p:cNvSpPr>
              <a:spLocks noChangeArrowheads="1"/>
            </p:cNvSpPr>
            <p:nvPr/>
          </p:nvSpPr>
          <p:spPr bwMode="auto">
            <a:xfrm>
              <a:off x="7887122"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5" name="Oval 110"/>
            <p:cNvSpPr>
              <a:spLocks noChangeArrowheads="1"/>
            </p:cNvSpPr>
            <p:nvPr/>
          </p:nvSpPr>
          <p:spPr bwMode="auto">
            <a:xfrm>
              <a:off x="798713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6" name="Oval 111"/>
            <p:cNvSpPr>
              <a:spLocks noChangeArrowheads="1"/>
            </p:cNvSpPr>
            <p:nvPr/>
          </p:nvSpPr>
          <p:spPr bwMode="auto">
            <a:xfrm>
              <a:off x="8085559" y="507443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7" name="Oval 112"/>
            <p:cNvSpPr>
              <a:spLocks noChangeArrowheads="1"/>
            </p:cNvSpPr>
            <p:nvPr/>
          </p:nvSpPr>
          <p:spPr bwMode="auto">
            <a:xfrm>
              <a:off x="8182397" y="5074434"/>
              <a:ext cx="88900"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8" name="Oval 113"/>
            <p:cNvSpPr>
              <a:spLocks noChangeArrowheads="1"/>
            </p:cNvSpPr>
            <p:nvPr/>
          </p:nvSpPr>
          <p:spPr bwMode="auto">
            <a:xfrm>
              <a:off x="7101309"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9" name="Oval 114"/>
            <p:cNvSpPr>
              <a:spLocks noChangeArrowheads="1"/>
            </p:cNvSpPr>
            <p:nvPr/>
          </p:nvSpPr>
          <p:spPr bwMode="auto">
            <a:xfrm>
              <a:off x="7001297"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0" name="Oval 115"/>
            <p:cNvSpPr>
              <a:spLocks noChangeArrowheads="1"/>
            </p:cNvSpPr>
            <p:nvPr/>
          </p:nvSpPr>
          <p:spPr bwMode="auto">
            <a:xfrm>
              <a:off x="7001297"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1" name="Oval 116"/>
            <p:cNvSpPr>
              <a:spLocks noChangeArrowheads="1"/>
            </p:cNvSpPr>
            <p:nvPr/>
          </p:nvSpPr>
          <p:spPr bwMode="auto">
            <a:xfrm>
              <a:off x="7296572"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2" name="Oval 117"/>
            <p:cNvSpPr>
              <a:spLocks noChangeArrowheads="1"/>
            </p:cNvSpPr>
            <p:nvPr/>
          </p:nvSpPr>
          <p:spPr bwMode="auto">
            <a:xfrm>
              <a:off x="7199734"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3" name="Oval 118"/>
            <p:cNvSpPr>
              <a:spLocks noChangeArrowheads="1"/>
            </p:cNvSpPr>
            <p:nvPr/>
          </p:nvSpPr>
          <p:spPr bwMode="auto">
            <a:xfrm>
              <a:off x="7887122"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4" name="Oval 119"/>
            <p:cNvSpPr>
              <a:spLocks noChangeArrowheads="1"/>
            </p:cNvSpPr>
            <p:nvPr/>
          </p:nvSpPr>
          <p:spPr bwMode="auto">
            <a:xfrm>
              <a:off x="7987134"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5" name="Oval 120"/>
            <p:cNvSpPr>
              <a:spLocks noChangeArrowheads="1"/>
            </p:cNvSpPr>
            <p:nvPr/>
          </p:nvSpPr>
          <p:spPr bwMode="auto">
            <a:xfrm>
              <a:off x="8085559" y="517444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6" name="Oval 121"/>
            <p:cNvSpPr>
              <a:spLocks noChangeArrowheads="1"/>
            </p:cNvSpPr>
            <p:nvPr/>
          </p:nvSpPr>
          <p:spPr bwMode="auto">
            <a:xfrm>
              <a:off x="7887122" y="52728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7" name="Oval 122"/>
            <p:cNvSpPr>
              <a:spLocks noChangeArrowheads="1"/>
            </p:cNvSpPr>
            <p:nvPr/>
          </p:nvSpPr>
          <p:spPr bwMode="auto">
            <a:xfrm>
              <a:off x="7987134" y="52728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8" name="Oval 123"/>
            <p:cNvSpPr>
              <a:spLocks noChangeArrowheads="1"/>
            </p:cNvSpPr>
            <p:nvPr/>
          </p:nvSpPr>
          <p:spPr bwMode="auto">
            <a:xfrm>
              <a:off x="8085559" y="52728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9" name="Oval 124"/>
            <p:cNvSpPr>
              <a:spLocks noChangeArrowheads="1"/>
            </p:cNvSpPr>
            <p:nvPr/>
          </p:nvSpPr>
          <p:spPr bwMode="auto">
            <a:xfrm>
              <a:off x="7987134" y="536970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0" name="Oval 125"/>
            <p:cNvSpPr>
              <a:spLocks noChangeArrowheads="1"/>
            </p:cNvSpPr>
            <p:nvPr/>
          </p:nvSpPr>
          <p:spPr bwMode="auto">
            <a:xfrm>
              <a:off x="7987134" y="54697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1" name="Oval 126"/>
            <p:cNvSpPr>
              <a:spLocks noChangeArrowheads="1"/>
            </p:cNvSpPr>
            <p:nvPr/>
          </p:nvSpPr>
          <p:spPr bwMode="auto">
            <a:xfrm>
              <a:off x="7987134" y="5568147"/>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2" name="Oval 127"/>
            <p:cNvSpPr>
              <a:spLocks noChangeArrowheads="1"/>
            </p:cNvSpPr>
            <p:nvPr/>
          </p:nvSpPr>
          <p:spPr bwMode="auto">
            <a:xfrm>
              <a:off x="8085559" y="5568147"/>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3" name="Oval 128"/>
            <p:cNvSpPr>
              <a:spLocks noChangeArrowheads="1"/>
            </p:cNvSpPr>
            <p:nvPr/>
          </p:nvSpPr>
          <p:spPr bwMode="auto">
            <a:xfrm>
              <a:off x="7987134" y="566498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4" name="Oval 129"/>
            <p:cNvSpPr>
              <a:spLocks noChangeArrowheads="1"/>
            </p:cNvSpPr>
            <p:nvPr/>
          </p:nvSpPr>
          <p:spPr bwMode="auto">
            <a:xfrm>
              <a:off x="7987134" y="57649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5" name="Oval 130"/>
            <p:cNvSpPr>
              <a:spLocks noChangeArrowheads="1"/>
            </p:cNvSpPr>
            <p:nvPr/>
          </p:nvSpPr>
          <p:spPr bwMode="auto">
            <a:xfrm>
              <a:off x="8085559" y="566498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6" name="Oval 131"/>
            <p:cNvSpPr>
              <a:spLocks noChangeArrowheads="1"/>
            </p:cNvSpPr>
            <p:nvPr/>
          </p:nvSpPr>
          <p:spPr bwMode="auto">
            <a:xfrm>
              <a:off x="8182397" y="5664984"/>
              <a:ext cx="88900"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7" name="Oval 132"/>
            <p:cNvSpPr>
              <a:spLocks noChangeArrowheads="1"/>
            </p:cNvSpPr>
            <p:nvPr/>
          </p:nvSpPr>
          <p:spPr bwMode="auto">
            <a:xfrm>
              <a:off x="8182397" y="576499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8" name="Oval 133"/>
            <p:cNvSpPr>
              <a:spLocks noChangeArrowheads="1"/>
            </p:cNvSpPr>
            <p:nvPr/>
          </p:nvSpPr>
          <p:spPr bwMode="auto">
            <a:xfrm>
              <a:off x="8282409" y="57649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9" name="Oval 134"/>
            <p:cNvSpPr>
              <a:spLocks noChangeArrowheads="1"/>
            </p:cNvSpPr>
            <p:nvPr/>
          </p:nvSpPr>
          <p:spPr bwMode="auto">
            <a:xfrm>
              <a:off x="8182397" y="5863422"/>
              <a:ext cx="8890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0" name="Oval 135"/>
            <p:cNvSpPr>
              <a:spLocks noChangeArrowheads="1"/>
            </p:cNvSpPr>
            <p:nvPr/>
          </p:nvSpPr>
          <p:spPr bwMode="auto">
            <a:xfrm>
              <a:off x="8282409" y="5863422"/>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1" name="Oval 136"/>
            <p:cNvSpPr>
              <a:spLocks noChangeArrowheads="1"/>
            </p:cNvSpPr>
            <p:nvPr/>
          </p:nvSpPr>
          <p:spPr bwMode="auto">
            <a:xfrm>
              <a:off x="8379247" y="5863422"/>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2" name="Oval 137"/>
            <p:cNvSpPr>
              <a:spLocks noChangeArrowheads="1"/>
            </p:cNvSpPr>
            <p:nvPr/>
          </p:nvSpPr>
          <p:spPr bwMode="auto">
            <a:xfrm>
              <a:off x="8182397" y="5960259"/>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3" name="Oval 138"/>
            <p:cNvSpPr>
              <a:spLocks noChangeArrowheads="1"/>
            </p:cNvSpPr>
            <p:nvPr/>
          </p:nvSpPr>
          <p:spPr bwMode="auto">
            <a:xfrm>
              <a:off x="8282409" y="5960259"/>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4" name="Oval 139"/>
            <p:cNvSpPr>
              <a:spLocks noChangeArrowheads="1"/>
            </p:cNvSpPr>
            <p:nvPr/>
          </p:nvSpPr>
          <p:spPr bwMode="auto">
            <a:xfrm>
              <a:off x="8182397" y="606027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5" name="Oval 140"/>
            <p:cNvSpPr>
              <a:spLocks noChangeArrowheads="1"/>
            </p:cNvSpPr>
            <p:nvPr/>
          </p:nvSpPr>
          <p:spPr bwMode="auto">
            <a:xfrm>
              <a:off x="8282409" y="60602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6" name="Oval 141"/>
            <p:cNvSpPr>
              <a:spLocks noChangeArrowheads="1"/>
            </p:cNvSpPr>
            <p:nvPr/>
          </p:nvSpPr>
          <p:spPr bwMode="auto">
            <a:xfrm>
              <a:off x="8379247" y="60602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7" name="Oval 142"/>
            <p:cNvSpPr>
              <a:spLocks noChangeArrowheads="1"/>
            </p:cNvSpPr>
            <p:nvPr/>
          </p:nvSpPr>
          <p:spPr bwMode="auto">
            <a:xfrm>
              <a:off x="8182397" y="6157109"/>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8" name="Oval 143"/>
            <p:cNvSpPr>
              <a:spLocks noChangeArrowheads="1"/>
            </p:cNvSpPr>
            <p:nvPr/>
          </p:nvSpPr>
          <p:spPr bwMode="auto">
            <a:xfrm>
              <a:off x="8282409" y="61571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9" name="Oval 144"/>
            <p:cNvSpPr>
              <a:spLocks noChangeArrowheads="1"/>
            </p:cNvSpPr>
            <p:nvPr/>
          </p:nvSpPr>
          <p:spPr bwMode="auto">
            <a:xfrm>
              <a:off x="8379247" y="61571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0" name="Oval 145"/>
            <p:cNvSpPr>
              <a:spLocks noChangeArrowheads="1"/>
            </p:cNvSpPr>
            <p:nvPr/>
          </p:nvSpPr>
          <p:spPr bwMode="auto">
            <a:xfrm>
              <a:off x="8085559" y="615710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1" name="Oval 146"/>
            <p:cNvSpPr>
              <a:spLocks noChangeArrowheads="1"/>
            </p:cNvSpPr>
            <p:nvPr/>
          </p:nvSpPr>
          <p:spPr bwMode="auto">
            <a:xfrm>
              <a:off x="8182397" y="6255534"/>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2" name="Oval 147"/>
            <p:cNvSpPr>
              <a:spLocks noChangeArrowheads="1"/>
            </p:cNvSpPr>
            <p:nvPr/>
          </p:nvSpPr>
          <p:spPr bwMode="auto">
            <a:xfrm>
              <a:off x="8282409" y="6255534"/>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3" name="Oval 148"/>
            <p:cNvSpPr>
              <a:spLocks noChangeArrowheads="1"/>
            </p:cNvSpPr>
            <p:nvPr/>
          </p:nvSpPr>
          <p:spPr bwMode="auto">
            <a:xfrm>
              <a:off x="8182397" y="635554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4" name="Oval 149"/>
            <p:cNvSpPr>
              <a:spLocks noChangeArrowheads="1"/>
            </p:cNvSpPr>
            <p:nvPr/>
          </p:nvSpPr>
          <p:spPr bwMode="auto">
            <a:xfrm>
              <a:off x="8282409" y="63555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5" name="Oval 150"/>
            <p:cNvSpPr>
              <a:spLocks noChangeArrowheads="1"/>
            </p:cNvSpPr>
            <p:nvPr/>
          </p:nvSpPr>
          <p:spPr bwMode="auto">
            <a:xfrm>
              <a:off x="8085559" y="645238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6" name="Oval 151"/>
            <p:cNvSpPr>
              <a:spLocks noChangeArrowheads="1"/>
            </p:cNvSpPr>
            <p:nvPr/>
          </p:nvSpPr>
          <p:spPr bwMode="auto">
            <a:xfrm>
              <a:off x="8182397" y="6452384"/>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7" name="Oval 152"/>
            <p:cNvSpPr>
              <a:spLocks noChangeArrowheads="1"/>
            </p:cNvSpPr>
            <p:nvPr/>
          </p:nvSpPr>
          <p:spPr bwMode="auto">
            <a:xfrm>
              <a:off x="7790284" y="192642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8" name="Oval 153"/>
            <p:cNvSpPr>
              <a:spLocks noChangeArrowheads="1"/>
            </p:cNvSpPr>
            <p:nvPr/>
          </p:nvSpPr>
          <p:spPr bwMode="auto">
            <a:xfrm>
              <a:off x="7691859" y="1926422"/>
              <a:ext cx="87313"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9" name="Oval 154"/>
            <p:cNvSpPr>
              <a:spLocks noChangeArrowheads="1"/>
            </p:cNvSpPr>
            <p:nvPr/>
          </p:nvSpPr>
          <p:spPr bwMode="auto">
            <a:xfrm>
              <a:off x="7591847" y="1926422"/>
              <a:ext cx="90488"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0" name="Oval 155"/>
            <p:cNvSpPr>
              <a:spLocks noChangeArrowheads="1"/>
            </p:cNvSpPr>
            <p:nvPr/>
          </p:nvSpPr>
          <p:spPr bwMode="auto">
            <a:xfrm>
              <a:off x="7691859" y="1829584"/>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1" name="Oval 156"/>
            <p:cNvSpPr>
              <a:spLocks noChangeArrowheads="1"/>
            </p:cNvSpPr>
            <p:nvPr/>
          </p:nvSpPr>
          <p:spPr bwMode="auto">
            <a:xfrm>
              <a:off x="7790284" y="202643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2" name="Oval 157"/>
            <p:cNvSpPr>
              <a:spLocks noChangeArrowheads="1"/>
            </p:cNvSpPr>
            <p:nvPr/>
          </p:nvSpPr>
          <p:spPr bwMode="auto">
            <a:xfrm>
              <a:off x="7887122" y="202643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3" name="Oval 158"/>
            <p:cNvSpPr>
              <a:spLocks noChangeArrowheads="1"/>
            </p:cNvSpPr>
            <p:nvPr/>
          </p:nvSpPr>
          <p:spPr bwMode="auto">
            <a:xfrm>
              <a:off x="7790284" y="2123272"/>
              <a:ext cx="85725"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4" name="Oval 159"/>
            <p:cNvSpPr>
              <a:spLocks noChangeArrowheads="1"/>
            </p:cNvSpPr>
            <p:nvPr/>
          </p:nvSpPr>
          <p:spPr bwMode="auto">
            <a:xfrm>
              <a:off x="7691859" y="202643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5" name="Oval 160"/>
            <p:cNvSpPr>
              <a:spLocks noChangeArrowheads="1"/>
            </p:cNvSpPr>
            <p:nvPr/>
          </p:nvSpPr>
          <p:spPr bwMode="auto">
            <a:xfrm>
              <a:off x="7887122" y="2123272"/>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6" name="Oval 161"/>
            <p:cNvSpPr>
              <a:spLocks noChangeArrowheads="1"/>
            </p:cNvSpPr>
            <p:nvPr/>
          </p:nvSpPr>
          <p:spPr bwMode="auto">
            <a:xfrm>
              <a:off x="739658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7" name="Oval 162"/>
            <p:cNvSpPr>
              <a:spLocks noChangeArrowheads="1"/>
            </p:cNvSpPr>
            <p:nvPr/>
          </p:nvSpPr>
          <p:spPr bwMode="auto">
            <a:xfrm>
              <a:off x="7296572"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8" name="Oval 163"/>
            <p:cNvSpPr>
              <a:spLocks noChangeArrowheads="1"/>
            </p:cNvSpPr>
            <p:nvPr/>
          </p:nvSpPr>
          <p:spPr bwMode="auto">
            <a:xfrm>
              <a:off x="719973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9" name="Oval 164"/>
            <p:cNvSpPr>
              <a:spLocks noChangeArrowheads="1"/>
            </p:cNvSpPr>
            <p:nvPr/>
          </p:nvSpPr>
          <p:spPr bwMode="auto">
            <a:xfrm>
              <a:off x="7495009"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0" name="Oval 165"/>
            <p:cNvSpPr>
              <a:spLocks noChangeArrowheads="1"/>
            </p:cNvSpPr>
            <p:nvPr/>
          </p:nvSpPr>
          <p:spPr bwMode="auto">
            <a:xfrm>
              <a:off x="7495009"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1" name="Oval 166"/>
            <p:cNvSpPr>
              <a:spLocks noChangeArrowheads="1"/>
            </p:cNvSpPr>
            <p:nvPr/>
          </p:nvSpPr>
          <p:spPr bwMode="auto">
            <a:xfrm>
              <a:off x="7396584"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2" name="Oval 167"/>
            <p:cNvSpPr>
              <a:spLocks noChangeArrowheads="1"/>
            </p:cNvSpPr>
            <p:nvPr/>
          </p:nvSpPr>
          <p:spPr bwMode="auto">
            <a:xfrm>
              <a:off x="7296572" y="2123272"/>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3" name="Oval 168"/>
            <p:cNvSpPr>
              <a:spLocks noChangeArrowheads="1"/>
            </p:cNvSpPr>
            <p:nvPr/>
          </p:nvSpPr>
          <p:spPr bwMode="auto">
            <a:xfrm>
              <a:off x="7591847"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4" name="Oval 169"/>
            <p:cNvSpPr>
              <a:spLocks noChangeArrowheads="1"/>
            </p:cNvSpPr>
            <p:nvPr/>
          </p:nvSpPr>
          <p:spPr bwMode="auto">
            <a:xfrm>
              <a:off x="7790284" y="2224872"/>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5" name="Oval 170"/>
            <p:cNvSpPr>
              <a:spLocks noChangeArrowheads="1"/>
            </p:cNvSpPr>
            <p:nvPr/>
          </p:nvSpPr>
          <p:spPr bwMode="auto">
            <a:xfrm>
              <a:off x="7691859"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6" name="Oval 171"/>
            <p:cNvSpPr>
              <a:spLocks noChangeArrowheads="1"/>
            </p:cNvSpPr>
            <p:nvPr/>
          </p:nvSpPr>
          <p:spPr bwMode="auto">
            <a:xfrm>
              <a:off x="7691859"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7" name="Oval 172"/>
            <p:cNvSpPr>
              <a:spLocks noChangeArrowheads="1"/>
            </p:cNvSpPr>
            <p:nvPr/>
          </p:nvSpPr>
          <p:spPr bwMode="auto">
            <a:xfrm>
              <a:off x="7887122"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8" name="Oval 173"/>
            <p:cNvSpPr>
              <a:spLocks noChangeArrowheads="1"/>
            </p:cNvSpPr>
            <p:nvPr/>
          </p:nvSpPr>
          <p:spPr bwMode="auto">
            <a:xfrm>
              <a:off x="798713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9" name="Oval 174"/>
            <p:cNvSpPr>
              <a:spLocks noChangeArrowheads="1"/>
            </p:cNvSpPr>
            <p:nvPr/>
          </p:nvSpPr>
          <p:spPr bwMode="auto">
            <a:xfrm>
              <a:off x="7296572"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0" name="Oval 175"/>
            <p:cNvSpPr>
              <a:spLocks noChangeArrowheads="1"/>
            </p:cNvSpPr>
            <p:nvPr/>
          </p:nvSpPr>
          <p:spPr bwMode="auto">
            <a:xfrm>
              <a:off x="719973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1" name="Oval 176"/>
            <p:cNvSpPr>
              <a:spLocks noChangeArrowheads="1"/>
            </p:cNvSpPr>
            <p:nvPr/>
          </p:nvSpPr>
          <p:spPr bwMode="auto">
            <a:xfrm>
              <a:off x="739658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2" name="Oval 177"/>
            <p:cNvSpPr>
              <a:spLocks noChangeArrowheads="1"/>
            </p:cNvSpPr>
            <p:nvPr/>
          </p:nvSpPr>
          <p:spPr bwMode="auto">
            <a:xfrm>
              <a:off x="7495009"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3" name="Oval 178"/>
            <p:cNvSpPr>
              <a:spLocks noChangeArrowheads="1"/>
            </p:cNvSpPr>
            <p:nvPr/>
          </p:nvSpPr>
          <p:spPr bwMode="auto">
            <a:xfrm>
              <a:off x="7591847"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4" name="Oval 179"/>
            <p:cNvSpPr>
              <a:spLocks noChangeArrowheads="1"/>
            </p:cNvSpPr>
            <p:nvPr/>
          </p:nvSpPr>
          <p:spPr bwMode="auto">
            <a:xfrm>
              <a:off x="7691859"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5" name="Oval 180"/>
            <p:cNvSpPr>
              <a:spLocks noChangeArrowheads="1"/>
            </p:cNvSpPr>
            <p:nvPr/>
          </p:nvSpPr>
          <p:spPr bwMode="auto">
            <a:xfrm>
              <a:off x="7790284" y="232170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6" name="Oval 181"/>
            <p:cNvSpPr>
              <a:spLocks noChangeArrowheads="1"/>
            </p:cNvSpPr>
            <p:nvPr/>
          </p:nvSpPr>
          <p:spPr bwMode="auto">
            <a:xfrm>
              <a:off x="7887122"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7" name="Oval 182"/>
            <p:cNvSpPr>
              <a:spLocks noChangeArrowheads="1"/>
            </p:cNvSpPr>
            <p:nvPr/>
          </p:nvSpPr>
          <p:spPr bwMode="auto">
            <a:xfrm>
              <a:off x="798713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8" name="Oval 183"/>
            <p:cNvSpPr>
              <a:spLocks noChangeArrowheads="1"/>
            </p:cNvSpPr>
            <p:nvPr/>
          </p:nvSpPr>
          <p:spPr bwMode="auto">
            <a:xfrm>
              <a:off x="719973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9" name="Oval 184"/>
            <p:cNvSpPr>
              <a:spLocks noChangeArrowheads="1"/>
            </p:cNvSpPr>
            <p:nvPr/>
          </p:nvSpPr>
          <p:spPr bwMode="auto">
            <a:xfrm>
              <a:off x="7296572"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0" name="Oval 185"/>
            <p:cNvSpPr>
              <a:spLocks noChangeArrowheads="1"/>
            </p:cNvSpPr>
            <p:nvPr/>
          </p:nvSpPr>
          <p:spPr bwMode="auto">
            <a:xfrm>
              <a:off x="739658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1" name="Oval 186"/>
            <p:cNvSpPr>
              <a:spLocks noChangeArrowheads="1"/>
            </p:cNvSpPr>
            <p:nvPr/>
          </p:nvSpPr>
          <p:spPr bwMode="auto">
            <a:xfrm>
              <a:off x="7495009"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2" name="Oval 187"/>
            <p:cNvSpPr>
              <a:spLocks noChangeArrowheads="1"/>
            </p:cNvSpPr>
            <p:nvPr/>
          </p:nvSpPr>
          <p:spPr bwMode="auto">
            <a:xfrm>
              <a:off x="7591847"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3" name="Oval 188"/>
            <p:cNvSpPr>
              <a:spLocks noChangeArrowheads="1"/>
            </p:cNvSpPr>
            <p:nvPr/>
          </p:nvSpPr>
          <p:spPr bwMode="auto">
            <a:xfrm>
              <a:off x="7691859"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4" name="Oval 189"/>
            <p:cNvSpPr>
              <a:spLocks noChangeArrowheads="1"/>
            </p:cNvSpPr>
            <p:nvPr/>
          </p:nvSpPr>
          <p:spPr bwMode="auto">
            <a:xfrm>
              <a:off x="7790284" y="2418547"/>
              <a:ext cx="85725"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5" name="Oval 190"/>
            <p:cNvSpPr>
              <a:spLocks noChangeArrowheads="1"/>
            </p:cNvSpPr>
            <p:nvPr/>
          </p:nvSpPr>
          <p:spPr bwMode="auto">
            <a:xfrm>
              <a:off x="7887122"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6" name="Oval 191"/>
            <p:cNvSpPr>
              <a:spLocks noChangeArrowheads="1"/>
            </p:cNvSpPr>
            <p:nvPr/>
          </p:nvSpPr>
          <p:spPr bwMode="auto">
            <a:xfrm>
              <a:off x="798713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7" name="Oval 192"/>
            <p:cNvSpPr>
              <a:spLocks noChangeArrowheads="1"/>
            </p:cNvSpPr>
            <p:nvPr/>
          </p:nvSpPr>
          <p:spPr bwMode="auto">
            <a:xfrm>
              <a:off x="7199734"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8" name="Oval 193"/>
            <p:cNvSpPr>
              <a:spLocks noChangeArrowheads="1"/>
            </p:cNvSpPr>
            <p:nvPr/>
          </p:nvSpPr>
          <p:spPr bwMode="auto">
            <a:xfrm>
              <a:off x="7296572"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9" name="Oval 194"/>
            <p:cNvSpPr>
              <a:spLocks noChangeArrowheads="1"/>
            </p:cNvSpPr>
            <p:nvPr/>
          </p:nvSpPr>
          <p:spPr bwMode="auto">
            <a:xfrm>
              <a:off x="7396584"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0" name="Oval 195"/>
            <p:cNvSpPr>
              <a:spLocks noChangeArrowheads="1"/>
            </p:cNvSpPr>
            <p:nvPr/>
          </p:nvSpPr>
          <p:spPr bwMode="auto">
            <a:xfrm>
              <a:off x="7495009"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1" name="Oval 196"/>
            <p:cNvSpPr>
              <a:spLocks noChangeArrowheads="1"/>
            </p:cNvSpPr>
            <p:nvPr/>
          </p:nvSpPr>
          <p:spPr bwMode="auto">
            <a:xfrm>
              <a:off x="7591847"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2" name="Oval 197"/>
            <p:cNvSpPr>
              <a:spLocks noChangeArrowheads="1"/>
            </p:cNvSpPr>
            <p:nvPr/>
          </p:nvSpPr>
          <p:spPr bwMode="auto">
            <a:xfrm>
              <a:off x="7691859"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3" name="Oval 198"/>
            <p:cNvSpPr>
              <a:spLocks noChangeArrowheads="1"/>
            </p:cNvSpPr>
            <p:nvPr/>
          </p:nvSpPr>
          <p:spPr bwMode="auto">
            <a:xfrm>
              <a:off x="7790284" y="251855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4" name="Oval 199"/>
            <p:cNvSpPr>
              <a:spLocks noChangeArrowheads="1"/>
            </p:cNvSpPr>
            <p:nvPr/>
          </p:nvSpPr>
          <p:spPr bwMode="auto">
            <a:xfrm>
              <a:off x="7887122"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5" name="Oval 200"/>
            <p:cNvSpPr>
              <a:spLocks noChangeArrowheads="1"/>
            </p:cNvSpPr>
            <p:nvPr/>
          </p:nvSpPr>
          <p:spPr bwMode="auto">
            <a:xfrm>
              <a:off x="7101309"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6" name="Oval 201"/>
            <p:cNvSpPr>
              <a:spLocks noChangeArrowheads="1"/>
            </p:cNvSpPr>
            <p:nvPr/>
          </p:nvSpPr>
          <p:spPr bwMode="auto">
            <a:xfrm>
              <a:off x="7199734"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7" name="Oval 202"/>
            <p:cNvSpPr>
              <a:spLocks noChangeArrowheads="1"/>
            </p:cNvSpPr>
            <p:nvPr/>
          </p:nvSpPr>
          <p:spPr bwMode="auto">
            <a:xfrm>
              <a:off x="7296572" y="261698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8" name="Oval 203"/>
            <p:cNvSpPr>
              <a:spLocks noChangeArrowheads="1"/>
            </p:cNvSpPr>
            <p:nvPr/>
          </p:nvSpPr>
          <p:spPr bwMode="auto">
            <a:xfrm>
              <a:off x="7396584"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9" name="Oval 204"/>
            <p:cNvSpPr>
              <a:spLocks noChangeArrowheads="1"/>
            </p:cNvSpPr>
            <p:nvPr/>
          </p:nvSpPr>
          <p:spPr bwMode="auto">
            <a:xfrm>
              <a:off x="7495009"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10" name="Oval 205"/>
            <p:cNvSpPr>
              <a:spLocks noChangeArrowheads="1"/>
            </p:cNvSpPr>
            <p:nvPr/>
          </p:nvSpPr>
          <p:spPr bwMode="auto">
            <a:xfrm>
              <a:off x="7591847" y="261698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7" name="Oval 207"/>
            <p:cNvSpPr>
              <a:spLocks noChangeArrowheads="1"/>
            </p:cNvSpPr>
            <p:nvPr/>
          </p:nvSpPr>
          <p:spPr bwMode="auto">
            <a:xfrm>
              <a:off x="7691859" y="26169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8" name="Oval 208"/>
            <p:cNvSpPr>
              <a:spLocks noChangeArrowheads="1"/>
            </p:cNvSpPr>
            <p:nvPr/>
          </p:nvSpPr>
          <p:spPr bwMode="auto">
            <a:xfrm>
              <a:off x="7790284" y="261698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9" name="Oval 209"/>
            <p:cNvSpPr>
              <a:spLocks noChangeArrowheads="1"/>
            </p:cNvSpPr>
            <p:nvPr/>
          </p:nvSpPr>
          <p:spPr bwMode="auto">
            <a:xfrm>
              <a:off x="7987134" y="251855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0" name="Oval 210"/>
            <p:cNvSpPr>
              <a:spLocks noChangeArrowheads="1"/>
            </p:cNvSpPr>
            <p:nvPr/>
          </p:nvSpPr>
          <p:spPr bwMode="auto">
            <a:xfrm>
              <a:off x="7001296"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1" name="Oval 211"/>
            <p:cNvSpPr>
              <a:spLocks noChangeArrowheads="1"/>
            </p:cNvSpPr>
            <p:nvPr/>
          </p:nvSpPr>
          <p:spPr bwMode="auto">
            <a:xfrm>
              <a:off x="7101309" y="241854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2" name="Oval 212"/>
            <p:cNvSpPr>
              <a:spLocks noChangeArrowheads="1"/>
            </p:cNvSpPr>
            <p:nvPr/>
          </p:nvSpPr>
          <p:spPr bwMode="auto">
            <a:xfrm>
              <a:off x="7101309" y="23217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3" name="Oval 213"/>
            <p:cNvSpPr>
              <a:spLocks noChangeArrowheads="1"/>
            </p:cNvSpPr>
            <p:nvPr/>
          </p:nvSpPr>
          <p:spPr bwMode="auto">
            <a:xfrm>
              <a:off x="7101309" y="251855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4" name="Oval 214"/>
            <p:cNvSpPr>
              <a:spLocks noChangeArrowheads="1"/>
            </p:cNvSpPr>
            <p:nvPr/>
          </p:nvSpPr>
          <p:spPr bwMode="auto">
            <a:xfrm>
              <a:off x="7001296" y="26169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5" name="Oval 215"/>
            <p:cNvSpPr>
              <a:spLocks noChangeArrowheads="1"/>
            </p:cNvSpPr>
            <p:nvPr/>
          </p:nvSpPr>
          <p:spPr bwMode="auto">
            <a:xfrm>
              <a:off x="690445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6" name="Oval 216"/>
            <p:cNvSpPr>
              <a:spLocks noChangeArrowheads="1"/>
            </p:cNvSpPr>
            <p:nvPr/>
          </p:nvSpPr>
          <p:spPr bwMode="auto">
            <a:xfrm>
              <a:off x="710130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7" name="Oval 217"/>
            <p:cNvSpPr>
              <a:spLocks noChangeArrowheads="1"/>
            </p:cNvSpPr>
            <p:nvPr/>
          </p:nvSpPr>
          <p:spPr bwMode="auto">
            <a:xfrm>
              <a:off x="7199734"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8" name="Oval 218"/>
            <p:cNvSpPr>
              <a:spLocks noChangeArrowheads="1"/>
            </p:cNvSpPr>
            <p:nvPr/>
          </p:nvSpPr>
          <p:spPr bwMode="auto">
            <a:xfrm>
              <a:off x="7296571"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9" name="Oval 219"/>
            <p:cNvSpPr>
              <a:spLocks noChangeArrowheads="1"/>
            </p:cNvSpPr>
            <p:nvPr/>
          </p:nvSpPr>
          <p:spPr bwMode="auto">
            <a:xfrm>
              <a:off x="7396584"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0" name="Oval 220"/>
            <p:cNvSpPr>
              <a:spLocks noChangeArrowheads="1"/>
            </p:cNvSpPr>
            <p:nvPr/>
          </p:nvSpPr>
          <p:spPr bwMode="auto">
            <a:xfrm>
              <a:off x="749500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1" name="Oval 221"/>
            <p:cNvSpPr>
              <a:spLocks noChangeArrowheads="1"/>
            </p:cNvSpPr>
            <p:nvPr/>
          </p:nvSpPr>
          <p:spPr bwMode="auto">
            <a:xfrm>
              <a:off x="7591846"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2" name="Oval 222"/>
            <p:cNvSpPr>
              <a:spLocks noChangeArrowheads="1"/>
            </p:cNvSpPr>
            <p:nvPr/>
          </p:nvSpPr>
          <p:spPr bwMode="auto">
            <a:xfrm>
              <a:off x="769185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3" name="Oval 223"/>
            <p:cNvSpPr>
              <a:spLocks noChangeArrowheads="1"/>
            </p:cNvSpPr>
            <p:nvPr/>
          </p:nvSpPr>
          <p:spPr bwMode="auto">
            <a:xfrm>
              <a:off x="7199734"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4" name="Oval 224"/>
            <p:cNvSpPr>
              <a:spLocks noChangeArrowheads="1"/>
            </p:cNvSpPr>
            <p:nvPr/>
          </p:nvSpPr>
          <p:spPr bwMode="auto">
            <a:xfrm>
              <a:off x="7296571"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5" name="Oval 225"/>
            <p:cNvSpPr>
              <a:spLocks noChangeArrowheads="1"/>
            </p:cNvSpPr>
            <p:nvPr/>
          </p:nvSpPr>
          <p:spPr bwMode="auto">
            <a:xfrm>
              <a:off x="7396584"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6" name="Oval 226"/>
            <p:cNvSpPr>
              <a:spLocks noChangeArrowheads="1"/>
            </p:cNvSpPr>
            <p:nvPr/>
          </p:nvSpPr>
          <p:spPr bwMode="auto">
            <a:xfrm>
              <a:off x="7495009"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7" name="Oval 227"/>
            <p:cNvSpPr>
              <a:spLocks noChangeArrowheads="1"/>
            </p:cNvSpPr>
            <p:nvPr/>
          </p:nvSpPr>
          <p:spPr bwMode="auto">
            <a:xfrm>
              <a:off x="7591846"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8" name="Oval 228"/>
            <p:cNvSpPr>
              <a:spLocks noChangeArrowheads="1"/>
            </p:cNvSpPr>
            <p:nvPr/>
          </p:nvSpPr>
          <p:spPr bwMode="auto">
            <a:xfrm>
              <a:off x="7101309"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9" name="Oval 229"/>
            <p:cNvSpPr>
              <a:spLocks noChangeArrowheads="1"/>
            </p:cNvSpPr>
            <p:nvPr/>
          </p:nvSpPr>
          <p:spPr bwMode="auto">
            <a:xfrm>
              <a:off x="7001296"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0" name="Oval 230"/>
            <p:cNvSpPr>
              <a:spLocks noChangeArrowheads="1"/>
            </p:cNvSpPr>
            <p:nvPr/>
          </p:nvSpPr>
          <p:spPr bwMode="auto">
            <a:xfrm>
              <a:off x="7001296"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1" name="Oval 231"/>
            <p:cNvSpPr>
              <a:spLocks noChangeArrowheads="1"/>
            </p:cNvSpPr>
            <p:nvPr/>
          </p:nvSpPr>
          <p:spPr bwMode="auto">
            <a:xfrm>
              <a:off x="710130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2" name="Oval 232"/>
            <p:cNvSpPr>
              <a:spLocks noChangeArrowheads="1"/>
            </p:cNvSpPr>
            <p:nvPr/>
          </p:nvSpPr>
          <p:spPr bwMode="auto">
            <a:xfrm>
              <a:off x="7199734"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3" name="Oval 233"/>
            <p:cNvSpPr>
              <a:spLocks noChangeArrowheads="1"/>
            </p:cNvSpPr>
            <p:nvPr/>
          </p:nvSpPr>
          <p:spPr bwMode="auto">
            <a:xfrm>
              <a:off x="7296571"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4" name="Oval 234"/>
            <p:cNvSpPr>
              <a:spLocks noChangeArrowheads="1"/>
            </p:cNvSpPr>
            <p:nvPr/>
          </p:nvSpPr>
          <p:spPr bwMode="auto">
            <a:xfrm>
              <a:off x="7396584"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5" name="Oval 235"/>
            <p:cNvSpPr>
              <a:spLocks noChangeArrowheads="1"/>
            </p:cNvSpPr>
            <p:nvPr/>
          </p:nvSpPr>
          <p:spPr bwMode="auto">
            <a:xfrm>
              <a:off x="749500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6" name="Oval 236"/>
            <p:cNvSpPr>
              <a:spLocks noChangeArrowheads="1"/>
            </p:cNvSpPr>
            <p:nvPr/>
          </p:nvSpPr>
          <p:spPr bwMode="auto">
            <a:xfrm>
              <a:off x="7591846"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7" name="Oval 237"/>
            <p:cNvSpPr>
              <a:spLocks noChangeArrowheads="1"/>
            </p:cNvSpPr>
            <p:nvPr/>
          </p:nvSpPr>
          <p:spPr bwMode="auto">
            <a:xfrm>
              <a:off x="769185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8" name="Oval 238"/>
            <p:cNvSpPr>
              <a:spLocks noChangeArrowheads="1"/>
            </p:cNvSpPr>
            <p:nvPr/>
          </p:nvSpPr>
          <p:spPr bwMode="auto">
            <a:xfrm>
              <a:off x="670602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9" name="Oval 239"/>
            <p:cNvSpPr>
              <a:spLocks noChangeArrowheads="1"/>
            </p:cNvSpPr>
            <p:nvPr/>
          </p:nvSpPr>
          <p:spPr bwMode="auto">
            <a:xfrm>
              <a:off x="7001296"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0" name="Oval 240"/>
            <p:cNvSpPr>
              <a:spLocks noChangeArrowheads="1"/>
            </p:cNvSpPr>
            <p:nvPr/>
          </p:nvSpPr>
          <p:spPr bwMode="auto">
            <a:xfrm>
              <a:off x="690445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1" name="Oval 241"/>
            <p:cNvSpPr>
              <a:spLocks noChangeArrowheads="1"/>
            </p:cNvSpPr>
            <p:nvPr/>
          </p:nvSpPr>
          <p:spPr bwMode="auto">
            <a:xfrm>
              <a:off x="710130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2" name="Oval 242"/>
            <p:cNvSpPr>
              <a:spLocks noChangeArrowheads="1"/>
            </p:cNvSpPr>
            <p:nvPr/>
          </p:nvSpPr>
          <p:spPr bwMode="auto">
            <a:xfrm>
              <a:off x="719973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3" name="Oval 243"/>
            <p:cNvSpPr>
              <a:spLocks noChangeArrowheads="1"/>
            </p:cNvSpPr>
            <p:nvPr/>
          </p:nvSpPr>
          <p:spPr bwMode="auto">
            <a:xfrm>
              <a:off x="729657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4" name="Oval 244"/>
            <p:cNvSpPr>
              <a:spLocks noChangeArrowheads="1"/>
            </p:cNvSpPr>
            <p:nvPr/>
          </p:nvSpPr>
          <p:spPr bwMode="auto">
            <a:xfrm>
              <a:off x="739658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5" name="Oval 245"/>
            <p:cNvSpPr>
              <a:spLocks noChangeArrowheads="1"/>
            </p:cNvSpPr>
            <p:nvPr/>
          </p:nvSpPr>
          <p:spPr bwMode="auto">
            <a:xfrm>
              <a:off x="749500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6" name="Oval 246"/>
            <p:cNvSpPr>
              <a:spLocks noChangeArrowheads="1"/>
            </p:cNvSpPr>
            <p:nvPr/>
          </p:nvSpPr>
          <p:spPr bwMode="auto">
            <a:xfrm>
              <a:off x="7591846"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7" name="Oval 247"/>
            <p:cNvSpPr>
              <a:spLocks noChangeArrowheads="1"/>
            </p:cNvSpPr>
            <p:nvPr/>
          </p:nvSpPr>
          <p:spPr bwMode="auto">
            <a:xfrm>
              <a:off x="788712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8" name="Oval 248"/>
            <p:cNvSpPr>
              <a:spLocks noChangeArrowheads="1"/>
            </p:cNvSpPr>
            <p:nvPr/>
          </p:nvSpPr>
          <p:spPr bwMode="auto">
            <a:xfrm>
              <a:off x="798713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9" name="Oval 249"/>
            <p:cNvSpPr>
              <a:spLocks noChangeArrowheads="1"/>
            </p:cNvSpPr>
            <p:nvPr/>
          </p:nvSpPr>
          <p:spPr bwMode="auto">
            <a:xfrm>
              <a:off x="680603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0" name="Oval 250"/>
            <p:cNvSpPr>
              <a:spLocks noChangeArrowheads="1"/>
            </p:cNvSpPr>
            <p:nvPr/>
          </p:nvSpPr>
          <p:spPr bwMode="auto">
            <a:xfrm>
              <a:off x="690445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1" name="Oval 251"/>
            <p:cNvSpPr>
              <a:spLocks noChangeArrowheads="1"/>
            </p:cNvSpPr>
            <p:nvPr/>
          </p:nvSpPr>
          <p:spPr bwMode="auto">
            <a:xfrm>
              <a:off x="7001296"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2" name="Oval 252"/>
            <p:cNvSpPr>
              <a:spLocks noChangeArrowheads="1"/>
            </p:cNvSpPr>
            <p:nvPr/>
          </p:nvSpPr>
          <p:spPr bwMode="auto">
            <a:xfrm>
              <a:off x="710130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3" name="Oval 253"/>
            <p:cNvSpPr>
              <a:spLocks noChangeArrowheads="1"/>
            </p:cNvSpPr>
            <p:nvPr/>
          </p:nvSpPr>
          <p:spPr bwMode="auto">
            <a:xfrm>
              <a:off x="719973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4" name="Oval 254"/>
            <p:cNvSpPr>
              <a:spLocks noChangeArrowheads="1"/>
            </p:cNvSpPr>
            <p:nvPr/>
          </p:nvSpPr>
          <p:spPr bwMode="auto">
            <a:xfrm>
              <a:off x="729657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5" name="Oval 255"/>
            <p:cNvSpPr>
              <a:spLocks noChangeArrowheads="1"/>
            </p:cNvSpPr>
            <p:nvPr/>
          </p:nvSpPr>
          <p:spPr bwMode="auto">
            <a:xfrm>
              <a:off x="739658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6" name="Oval 256"/>
            <p:cNvSpPr>
              <a:spLocks noChangeArrowheads="1"/>
            </p:cNvSpPr>
            <p:nvPr/>
          </p:nvSpPr>
          <p:spPr bwMode="auto">
            <a:xfrm>
              <a:off x="749500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7" name="Oval 257"/>
            <p:cNvSpPr>
              <a:spLocks noChangeArrowheads="1"/>
            </p:cNvSpPr>
            <p:nvPr/>
          </p:nvSpPr>
          <p:spPr bwMode="auto">
            <a:xfrm>
              <a:off x="7591846"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8" name="Oval 258"/>
            <p:cNvSpPr>
              <a:spLocks noChangeArrowheads="1"/>
            </p:cNvSpPr>
            <p:nvPr/>
          </p:nvSpPr>
          <p:spPr bwMode="auto">
            <a:xfrm>
              <a:off x="788712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9" name="Oval 259"/>
            <p:cNvSpPr>
              <a:spLocks noChangeArrowheads="1"/>
            </p:cNvSpPr>
            <p:nvPr/>
          </p:nvSpPr>
          <p:spPr bwMode="auto">
            <a:xfrm>
              <a:off x="7790284" y="310910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0" name="Oval 260"/>
            <p:cNvSpPr>
              <a:spLocks noChangeArrowheads="1"/>
            </p:cNvSpPr>
            <p:nvPr/>
          </p:nvSpPr>
          <p:spPr bwMode="auto">
            <a:xfrm>
              <a:off x="68060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1" name="Oval 261"/>
            <p:cNvSpPr>
              <a:spLocks noChangeArrowheads="1"/>
            </p:cNvSpPr>
            <p:nvPr/>
          </p:nvSpPr>
          <p:spPr bwMode="auto">
            <a:xfrm>
              <a:off x="670602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2" name="Oval 262"/>
            <p:cNvSpPr>
              <a:spLocks noChangeArrowheads="1"/>
            </p:cNvSpPr>
            <p:nvPr/>
          </p:nvSpPr>
          <p:spPr bwMode="auto">
            <a:xfrm>
              <a:off x="670602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3" name="Oval 263"/>
            <p:cNvSpPr>
              <a:spLocks noChangeArrowheads="1"/>
            </p:cNvSpPr>
            <p:nvPr/>
          </p:nvSpPr>
          <p:spPr bwMode="auto">
            <a:xfrm>
              <a:off x="690445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4" name="Oval 264"/>
            <p:cNvSpPr>
              <a:spLocks noChangeArrowheads="1"/>
            </p:cNvSpPr>
            <p:nvPr/>
          </p:nvSpPr>
          <p:spPr bwMode="auto">
            <a:xfrm>
              <a:off x="7001296"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5" name="Oval 265"/>
            <p:cNvSpPr>
              <a:spLocks noChangeArrowheads="1"/>
            </p:cNvSpPr>
            <p:nvPr/>
          </p:nvSpPr>
          <p:spPr bwMode="auto">
            <a:xfrm>
              <a:off x="710130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6" name="Oval 266"/>
            <p:cNvSpPr>
              <a:spLocks noChangeArrowheads="1"/>
            </p:cNvSpPr>
            <p:nvPr/>
          </p:nvSpPr>
          <p:spPr bwMode="auto">
            <a:xfrm>
              <a:off x="71997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7" name="Oval 267"/>
            <p:cNvSpPr>
              <a:spLocks noChangeArrowheads="1"/>
            </p:cNvSpPr>
            <p:nvPr/>
          </p:nvSpPr>
          <p:spPr bwMode="auto">
            <a:xfrm>
              <a:off x="729657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8" name="Oval 268"/>
            <p:cNvSpPr>
              <a:spLocks noChangeArrowheads="1"/>
            </p:cNvSpPr>
            <p:nvPr/>
          </p:nvSpPr>
          <p:spPr bwMode="auto">
            <a:xfrm>
              <a:off x="739658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9" name="Oval 269"/>
            <p:cNvSpPr>
              <a:spLocks noChangeArrowheads="1"/>
            </p:cNvSpPr>
            <p:nvPr/>
          </p:nvSpPr>
          <p:spPr bwMode="auto">
            <a:xfrm>
              <a:off x="749500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0" name="Oval 270"/>
            <p:cNvSpPr>
              <a:spLocks noChangeArrowheads="1"/>
            </p:cNvSpPr>
            <p:nvPr/>
          </p:nvSpPr>
          <p:spPr bwMode="auto">
            <a:xfrm>
              <a:off x="7591846"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1" name="Oval 271"/>
            <p:cNvSpPr>
              <a:spLocks noChangeArrowheads="1"/>
            </p:cNvSpPr>
            <p:nvPr/>
          </p:nvSpPr>
          <p:spPr bwMode="auto">
            <a:xfrm>
              <a:off x="769185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2" name="Oval 272"/>
            <p:cNvSpPr>
              <a:spLocks noChangeArrowheads="1"/>
            </p:cNvSpPr>
            <p:nvPr/>
          </p:nvSpPr>
          <p:spPr bwMode="auto">
            <a:xfrm>
              <a:off x="7790284" y="3207534"/>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3" name="Oval 273"/>
            <p:cNvSpPr>
              <a:spLocks noChangeArrowheads="1"/>
            </p:cNvSpPr>
            <p:nvPr/>
          </p:nvSpPr>
          <p:spPr bwMode="auto">
            <a:xfrm>
              <a:off x="788712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4" name="Oval 274"/>
            <p:cNvSpPr>
              <a:spLocks noChangeArrowheads="1"/>
            </p:cNvSpPr>
            <p:nvPr/>
          </p:nvSpPr>
          <p:spPr bwMode="auto">
            <a:xfrm>
              <a:off x="79871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5" name="Oval 275"/>
            <p:cNvSpPr>
              <a:spLocks noChangeArrowheads="1"/>
            </p:cNvSpPr>
            <p:nvPr/>
          </p:nvSpPr>
          <p:spPr bwMode="auto">
            <a:xfrm>
              <a:off x="68060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6" name="Oval 276"/>
            <p:cNvSpPr>
              <a:spLocks noChangeArrowheads="1"/>
            </p:cNvSpPr>
            <p:nvPr/>
          </p:nvSpPr>
          <p:spPr bwMode="auto">
            <a:xfrm>
              <a:off x="690445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7" name="Oval 277"/>
            <p:cNvSpPr>
              <a:spLocks noChangeArrowheads="1"/>
            </p:cNvSpPr>
            <p:nvPr/>
          </p:nvSpPr>
          <p:spPr bwMode="auto">
            <a:xfrm>
              <a:off x="7001296"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8" name="Oval 278"/>
            <p:cNvSpPr>
              <a:spLocks noChangeArrowheads="1"/>
            </p:cNvSpPr>
            <p:nvPr/>
          </p:nvSpPr>
          <p:spPr bwMode="auto">
            <a:xfrm>
              <a:off x="710130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9" name="Oval 279"/>
            <p:cNvSpPr>
              <a:spLocks noChangeArrowheads="1"/>
            </p:cNvSpPr>
            <p:nvPr/>
          </p:nvSpPr>
          <p:spPr bwMode="auto">
            <a:xfrm>
              <a:off x="71997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0" name="Oval 280"/>
            <p:cNvSpPr>
              <a:spLocks noChangeArrowheads="1"/>
            </p:cNvSpPr>
            <p:nvPr/>
          </p:nvSpPr>
          <p:spPr bwMode="auto">
            <a:xfrm>
              <a:off x="729657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1" name="Oval 281"/>
            <p:cNvSpPr>
              <a:spLocks noChangeArrowheads="1"/>
            </p:cNvSpPr>
            <p:nvPr/>
          </p:nvSpPr>
          <p:spPr bwMode="auto">
            <a:xfrm>
              <a:off x="739658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2" name="Oval 282"/>
            <p:cNvSpPr>
              <a:spLocks noChangeArrowheads="1"/>
            </p:cNvSpPr>
            <p:nvPr/>
          </p:nvSpPr>
          <p:spPr bwMode="auto">
            <a:xfrm>
              <a:off x="749500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3" name="Oval 283"/>
            <p:cNvSpPr>
              <a:spLocks noChangeArrowheads="1"/>
            </p:cNvSpPr>
            <p:nvPr/>
          </p:nvSpPr>
          <p:spPr bwMode="auto">
            <a:xfrm>
              <a:off x="7591846"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4" name="Oval 284"/>
            <p:cNvSpPr>
              <a:spLocks noChangeArrowheads="1"/>
            </p:cNvSpPr>
            <p:nvPr/>
          </p:nvSpPr>
          <p:spPr bwMode="auto">
            <a:xfrm>
              <a:off x="769185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5" name="Oval 285"/>
            <p:cNvSpPr>
              <a:spLocks noChangeArrowheads="1"/>
            </p:cNvSpPr>
            <p:nvPr/>
          </p:nvSpPr>
          <p:spPr bwMode="auto">
            <a:xfrm>
              <a:off x="7790284" y="330437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6" name="Oval 286"/>
            <p:cNvSpPr>
              <a:spLocks noChangeArrowheads="1"/>
            </p:cNvSpPr>
            <p:nvPr/>
          </p:nvSpPr>
          <p:spPr bwMode="auto">
            <a:xfrm>
              <a:off x="788712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7" name="Oval 287"/>
            <p:cNvSpPr>
              <a:spLocks noChangeArrowheads="1"/>
            </p:cNvSpPr>
            <p:nvPr/>
          </p:nvSpPr>
          <p:spPr bwMode="auto">
            <a:xfrm>
              <a:off x="79871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8" name="Oval 288"/>
            <p:cNvSpPr>
              <a:spLocks noChangeArrowheads="1"/>
            </p:cNvSpPr>
            <p:nvPr/>
          </p:nvSpPr>
          <p:spPr bwMode="auto">
            <a:xfrm>
              <a:off x="8085559" y="330437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9" name="Oval 289"/>
            <p:cNvSpPr>
              <a:spLocks noChangeArrowheads="1"/>
            </p:cNvSpPr>
            <p:nvPr/>
          </p:nvSpPr>
          <p:spPr bwMode="auto">
            <a:xfrm>
              <a:off x="6609184" y="3404384"/>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0" name="Oval 290"/>
            <p:cNvSpPr>
              <a:spLocks noChangeArrowheads="1"/>
            </p:cNvSpPr>
            <p:nvPr/>
          </p:nvSpPr>
          <p:spPr bwMode="auto">
            <a:xfrm>
              <a:off x="670602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1" name="Oval 291"/>
            <p:cNvSpPr>
              <a:spLocks noChangeArrowheads="1"/>
            </p:cNvSpPr>
            <p:nvPr/>
          </p:nvSpPr>
          <p:spPr bwMode="auto">
            <a:xfrm>
              <a:off x="6706021" y="3404384"/>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2" name="Oval 292"/>
            <p:cNvSpPr>
              <a:spLocks noChangeArrowheads="1"/>
            </p:cNvSpPr>
            <p:nvPr/>
          </p:nvSpPr>
          <p:spPr bwMode="auto">
            <a:xfrm>
              <a:off x="68060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3" name="Oval 293"/>
            <p:cNvSpPr>
              <a:spLocks noChangeArrowheads="1"/>
            </p:cNvSpPr>
            <p:nvPr/>
          </p:nvSpPr>
          <p:spPr bwMode="auto">
            <a:xfrm>
              <a:off x="690445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4" name="Oval 294"/>
            <p:cNvSpPr>
              <a:spLocks noChangeArrowheads="1"/>
            </p:cNvSpPr>
            <p:nvPr/>
          </p:nvSpPr>
          <p:spPr bwMode="auto">
            <a:xfrm>
              <a:off x="7001296"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5" name="Oval 295"/>
            <p:cNvSpPr>
              <a:spLocks noChangeArrowheads="1"/>
            </p:cNvSpPr>
            <p:nvPr/>
          </p:nvSpPr>
          <p:spPr bwMode="auto">
            <a:xfrm>
              <a:off x="710130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6" name="Oval 296"/>
            <p:cNvSpPr>
              <a:spLocks noChangeArrowheads="1"/>
            </p:cNvSpPr>
            <p:nvPr/>
          </p:nvSpPr>
          <p:spPr bwMode="auto">
            <a:xfrm>
              <a:off x="71997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7" name="Oval 297"/>
            <p:cNvSpPr>
              <a:spLocks noChangeArrowheads="1"/>
            </p:cNvSpPr>
            <p:nvPr/>
          </p:nvSpPr>
          <p:spPr bwMode="auto">
            <a:xfrm>
              <a:off x="7296571"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8" name="Oval 298"/>
            <p:cNvSpPr>
              <a:spLocks noChangeArrowheads="1"/>
            </p:cNvSpPr>
            <p:nvPr/>
          </p:nvSpPr>
          <p:spPr bwMode="auto">
            <a:xfrm>
              <a:off x="739658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9" name="Oval 299"/>
            <p:cNvSpPr>
              <a:spLocks noChangeArrowheads="1"/>
            </p:cNvSpPr>
            <p:nvPr/>
          </p:nvSpPr>
          <p:spPr bwMode="auto">
            <a:xfrm>
              <a:off x="749500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0" name="Oval 300"/>
            <p:cNvSpPr>
              <a:spLocks noChangeArrowheads="1"/>
            </p:cNvSpPr>
            <p:nvPr/>
          </p:nvSpPr>
          <p:spPr bwMode="auto">
            <a:xfrm>
              <a:off x="7591846"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1" name="Oval 301"/>
            <p:cNvSpPr>
              <a:spLocks noChangeArrowheads="1"/>
            </p:cNvSpPr>
            <p:nvPr/>
          </p:nvSpPr>
          <p:spPr bwMode="auto">
            <a:xfrm>
              <a:off x="769185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2" name="Oval 302"/>
            <p:cNvSpPr>
              <a:spLocks noChangeArrowheads="1"/>
            </p:cNvSpPr>
            <p:nvPr/>
          </p:nvSpPr>
          <p:spPr bwMode="auto">
            <a:xfrm>
              <a:off x="7790284" y="340438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3" name="Oval 303"/>
            <p:cNvSpPr>
              <a:spLocks noChangeArrowheads="1"/>
            </p:cNvSpPr>
            <p:nvPr/>
          </p:nvSpPr>
          <p:spPr bwMode="auto">
            <a:xfrm>
              <a:off x="7887121"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4" name="Oval 304"/>
            <p:cNvSpPr>
              <a:spLocks noChangeArrowheads="1"/>
            </p:cNvSpPr>
            <p:nvPr/>
          </p:nvSpPr>
          <p:spPr bwMode="auto">
            <a:xfrm>
              <a:off x="79871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5" name="Oval 305"/>
            <p:cNvSpPr>
              <a:spLocks noChangeArrowheads="1"/>
            </p:cNvSpPr>
            <p:nvPr/>
          </p:nvSpPr>
          <p:spPr bwMode="auto">
            <a:xfrm>
              <a:off x="68060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6" name="Oval 306"/>
            <p:cNvSpPr>
              <a:spLocks noChangeArrowheads="1"/>
            </p:cNvSpPr>
            <p:nvPr/>
          </p:nvSpPr>
          <p:spPr bwMode="auto">
            <a:xfrm>
              <a:off x="690445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7" name="Oval 307"/>
            <p:cNvSpPr>
              <a:spLocks noChangeArrowheads="1"/>
            </p:cNvSpPr>
            <p:nvPr/>
          </p:nvSpPr>
          <p:spPr bwMode="auto">
            <a:xfrm>
              <a:off x="7001296"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8" name="Oval 308"/>
            <p:cNvSpPr>
              <a:spLocks noChangeArrowheads="1"/>
            </p:cNvSpPr>
            <p:nvPr/>
          </p:nvSpPr>
          <p:spPr bwMode="auto">
            <a:xfrm>
              <a:off x="710130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9" name="Oval 309"/>
            <p:cNvSpPr>
              <a:spLocks noChangeArrowheads="1"/>
            </p:cNvSpPr>
            <p:nvPr/>
          </p:nvSpPr>
          <p:spPr bwMode="auto">
            <a:xfrm>
              <a:off x="71997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0" name="Oval 310"/>
            <p:cNvSpPr>
              <a:spLocks noChangeArrowheads="1"/>
            </p:cNvSpPr>
            <p:nvPr/>
          </p:nvSpPr>
          <p:spPr bwMode="auto">
            <a:xfrm>
              <a:off x="729657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1" name="Oval 311"/>
            <p:cNvSpPr>
              <a:spLocks noChangeArrowheads="1"/>
            </p:cNvSpPr>
            <p:nvPr/>
          </p:nvSpPr>
          <p:spPr bwMode="auto">
            <a:xfrm>
              <a:off x="739658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2" name="Oval 312"/>
            <p:cNvSpPr>
              <a:spLocks noChangeArrowheads="1"/>
            </p:cNvSpPr>
            <p:nvPr/>
          </p:nvSpPr>
          <p:spPr bwMode="auto">
            <a:xfrm>
              <a:off x="749500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3" name="Oval 313"/>
            <p:cNvSpPr>
              <a:spLocks noChangeArrowheads="1"/>
            </p:cNvSpPr>
            <p:nvPr/>
          </p:nvSpPr>
          <p:spPr bwMode="auto">
            <a:xfrm>
              <a:off x="7591846"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4" name="Oval 314"/>
            <p:cNvSpPr>
              <a:spLocks noChangeArrowheads="1"/>
            </p:cNvSpPr>
            <p:nvPr/>
          </p:nvSpPr>
          <p:spPr bwMode="auto">
            <a:xfrm>
              <a:off x="769185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5" name="Oval 315"/>
            <p:cNvSpPr>
              <a:spLocks noChangeArrowheads="1"/>
            </p:cNvSpPr>
            <p:nvPr/>
          </p:nvSpPr>
          <p:spPr bwMode="auto">
            <a:xfrm>
              <a:off x="7790284" y="35012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6" name="Oval 316"/>
            <p:cNvSpPr>
              <a:spLocks noChangeArrowheads="1"/>
            </p:cNvSpPr>
            <p:nvPr/>
          </p:nvSpPr>
          <p:spPr bwMode="auto">
            <a:xfrm>
              <a:off x="788712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7" name="Oval 317"/>
            <p:cNvSpPr>
              <a:spLocks noChangeArrowheads="1"/>
            </p:cNvSpPr>
            <p:nvPr/>
          </p:nvSpPr>
          <p:spPr bwMode="auto">
            <a:xfrm>
              <a:off x="79871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8" name="Oval 318"/>
            <p:cNvSpPr>
              <a:spLocks noChangeArrowheads="1"/>
            </p:cNvSpPr>
            <p:nvPr/>
          </p:nvSpPr>
          <p:spPr bwMode="auto">
            <a:xfrm>
              <a:off x="8085559" y="35012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9" name="Oval 319"/>
            <p:cNvSpPr>
              <a:spLocks noChangeArrowheads="1"/>
            </p:cNvSpPr>
            <p:nvPr/>
          </p:nvSpPr>
          <p:spPr bwMode="auto">
            <a:xfrm>
              <a:off x="8379246"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90" name="Oval 320"/>
            <p:cNvSpPr>
              <a:spLocks noChangeArrowheads="1"/>
            </p:cNvSpPr>
            <p:nvPr/>
          </p:nvSpPr>
          <p:spPr bwMode="auto">
            <a:xfrm>
              <a:off x="8477671" y="350122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91" name="Oval 321"/>
            <p:cNvSpPr>
              <a:spLocks noChangeArrowheads="1"/>
            </p:cNvSpPr>
            <p:nvPr/>
          </p:nvSpPr>
          <p:spPr bwMode="auto">
            <a:xfrm>
              <a:off x="68060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6" name="Oval 322"/>
            <p:cNvSpPr>
              <a:spLocks noChangeArrowheads="1"/>
            </p:cNvSpPr>
            <p:nvPr/>
          </p:nvSpPr>
          <p:spPr bwMode="auto">
            <a:xfrm>
              <a:off x="690445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7" name="Oval 323"/>
            <p:cNvSpPr>
              <a:spLocks noChangeArrowheads="1"/>
            </p:cNvSpPr>
            <p:nvPr/>
          </p:nvSpPr>
          <p:spPr bwMode="auto">
            <a:xfrm>
              <a:off x="7001296"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8" name="Oval 324"/>
            <p:cNvSpPr>
              <a:spLocks noChangeArrowheads="1"/>
            </p:cNvSpPr>
            <p:nvPr/>
          </p:nvSpPr>
          <p:spPr bwMode="auto">
            <a:xfrm>
              <a:off x="71013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9" name="Oval 325"/>
            <p:cNvSpPr>
              <a:spLocks noChangeArrowheads="1"/>
            </p:cNvSpPr>
            <p:nvPr/>
          </p:nvSpPr>
          <p:spPr bwMode="auto">
            <a:xfrm>
              <a:off x="71997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0" name="Oval 326"/>
            <p:cNvSpPr>
              <a:spLocks noChangeArrowheads="1"/>
            </p:cNvSpPr>
            <p:nvPr/>
          </p:nvSpPr>
          <p:spPr bwMode="auto">
            <a:xfrm>
              <a:off x="729657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1" name="Oval 327"/>
            <p:cNvSpPr>
              <a:spLocks noChangeArrowheads="1"/>
            </p:cNvSpPr>
            <p:nvPr/>
          </p:nvSpPr>
          <p:spPr bwMode="auto">
            <a:xfrm>
              <a:off x="739658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2" name="Oval 328"/>
            <p:cNvSpPr>
              <a:spLocks noChangeArrowheads="1"/>
            </p:cNvSpPr>
            <p:nvPr/>
          </p:nvSpPr>
          <p:spPr bwMode="auto">
            <a:xfrm>
              <a:off x="74950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3" name="Oval 329"/>
            <p:cNvSpPr>
              <a:spLocks noChangeArrowheads="1"/>
            </p:cNvSpPr>
            <p:nvPr/>
          </p:nvSpPr>
          <p:spPr bwMode="auto">
            <a:xfrm>
              <a:off x="7591846"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4" name="Oval 330"/>
            <p:cNvSpPr>
              <a:spLocks noChangeArrowheads="1"/>
            </p:cNvSpPr>
            <p:nvPr/>
          </p:nvSpPr>
          <p:spPr bwMode="auto">
            <a:xfrm>
              <a:off x="769185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5" name="Oval 331"/>
            <p:cNvSpPr>
              <a:spLocks noChangeArrowheads="1"/>
            </p:cNvSpPr>
            <p:nvPr/>
          </p:nvSpPr>
          <p:spPr bwMode="auto">
            <a:xfrm>
              <a:off x="7790284" y="359964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6" name="Oval 332"/>
            <p:cNvSpPr>
              <a:spLocks noChangeArrowheads="1"/>
            </p:cNvSpPr>
            <p:nvPr/>
          </p:nvSpPr>
          <p:spPr bwMode="auto">
            <a:xfrm>
              <a:off x="788712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7" name="Oval 333"/>
            <p:cNvSpPr>
              <a:spLocks noChangeArrowheads="1"/>
            </p:cNvSpPr>
            <p:nvPr/>
          </p:nvSpPr>
          <p:spPr bwMode="auto">
            <a:xfrm>
              <a:off x="79871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8" name="Oval 334"/>
            <p:cNvSpPr>
              <a:spLocks noChangeArrowheads="1"/>
            </p:cNvSpPr>
            <p:nvPr/>
          </p:nvSpPr>
          <p:spPr bwMode="auto">
            <a:xfrm>
              <a:off x="8085559" y="359964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9" name="Oval 335"/>
            <p:cNvSpPr>
              <a:spLocks noChangeArrowheads="1"/>
            </p:cNvSpPr>
            <p:nvPr/>
          </p:nvSpPr>
          <p:spPr bwMode="auto">
            <a:xfrm>
              <a:off x="82824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0" name="Oval 336"/>
            <p:cNvSpPr>
              <a:spLocks noChangeArrowheads="1"/>
            </p:cNvSpPr>
            <p:nvPr/>
          </p:nvSpPr>
          <p:spPr bwMode="auto">
            <a:xfrm>
              <a:off x="8379246"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1" name="Oval 337"/>
            <p:cNvSpPr>
              <a:spLocks noChangeArrowheads="1"/>
            </p:cNvSpPr>
            <p:nvPr/>
          </p:nvSpPr>
          <p:spPr bwMode="auto">
            <a:xfrm>
              <a:off x="68060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2" name="Oval 338"/>
            <p:cNvSpPr>
              <a:spLocks noChangeArrowheads="1"/>
            </p:cNvSpPr>
            <p:nvPr/>
          </p:nvSpPr>
          <p:spPr bwMode="auto">
            <a:xfrm>
              <a:off x="690445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3" name="Oval 339"/>
            <p:cNvSpPr>
              <a:spLocks noChangeArrowheads="1"/>
            </p:cNvSpPr>
            <p:nvPr/>
          </p:nvSpPr>
          <p:spPr bwMode="auto">
            <a:xfrm>
              <a:off x="7001296"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4" name="Oval 340"/>
            <p:cNvSpPr>
              <a:spLocks noChangeArrowheads="1"/>
            </p:cNvSpPr>
            <p:nvPr/>
          </p:nvSpPr>
          <p:spPr bwMode="auto">
            <a:xfrm>
              <a:off x="71013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5" name="Oval 341"/>
            <p:cNvSpPr>
              <a:spLocks noChangeArrowheads="1"/>
            </p:cNvSpPr>
            <p:nvPr/>
          </p:nvSpPr>
          <p:spPr bwMode="auto">
            <a:xfrm>
              <a:off x="71997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6" name="Oval 342"/>
            <p:cNvSpPr>
              <a:spLocks noChangeArrowheads="1"/>
            </p:cNvSpPr>
            <p:nvPr/>
          </p:nvSpPr>
          <p:spPr bwMode="auto">
            <a:xfrm>
              <a:off x="729657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7" name="Oval 343"/>
            <p:cNvSpPr>
              <a:spLocks noChangeArrowheads="1"/>
            </p:cNvSpPr>
            <p:nvPr/>
          </p:nvSpPr>
          <p:spPr bwMode="auto">
            <a:xfrm>
              <a:off x="739658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8" name="Oval 344"/>
            <p:cNvSpPr>
              <a:spLocks noChangeArrowheads="1"/>
            </p:cNvSpPr>
            <p:nvPr/>
          </p:nvSpPr>
          <p:spPr bwMode="auto">
            <a:xfrm>
              <a:off x="74950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9" name="Oval 345"/>
            <p:cNvSpPr>
              <a:spLocks noChangeArrowheads="1"/>
            </p:cNvSpPr>
            <p:nvPr/>
          </p:nvSpPr>
          <p:spPr bwMode="auto">
            <a:xfrm>
              <a:off x="7591846"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0" name="Oval 346"/>
            <p:cNvSpPr>
              <a:spLocks noChangeArrowheads="1"/>
            </p:cNvSpPr>
            <p:nvPr/>
          </p:nvSpPr>
          <p:spPr bwMode="auto">
            <a:xfrm>
              <a:off x="769185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1" name="Oval 347"/>
            <p:cNvSpPr>
              <a:spLocks noChangeArrowheads="1"/>
            </p:cNvSpPr>
            <p:nvPr/>
          </p:nvSpPr>
          <p:spPr bwMode="auto">
            <a:xfrm>
              <a:off x="7790284" y="369965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2" name="Oval 348"/>
            <p:cNvSpPr>
              <a:spLocks noChangeArrowheads="1"/>
            </p:cNvSpPr>
            <p:nvPr/>
          </p:nvSpPr>
          <p:spPr bwMode="auto">
            <a:xfrm>
              <a:off x="788712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3" name="Oval 349"/>
            <p:cNvSpPr>
              <a:spLocks noChangeArrowheads="1"/>
            </p:cNvSpPr>
            <p:nvPr/>
          </p:nvSpPr>
          <p:spPr bwMode="auto">
            <a:xfrm>
              <a:off x="79871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4" name="Oval 350"/>
            <p:cNvSpPr>
              <a:spLocks noChangeArrowheads="1"/>
            </p:cNvSpPr>
            <p:nvPr/>
          </p:nvSpPr>
          <p:spPr bwMode="auto">
            <a:xfrm>
              <a:off x="8085559" y="369965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5" name="Oval 351"/>
            <p:cNvSpPr>
              <a:spLocks noChangeArrowheads="1"/>
            </p:cNvSpPr>
            <p:nvPr/>
          </p:nvSpPr>
          <p:spPr bwMode="auto">
            <a:xfrm>
              <a:off x="8182396" y="3699659"/>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6" name="Oval 352"/>
            <p:cNvSpPr>
              <a:spLocks noChangeArrowheads="1"/>
            </p:cNvSpPr>
            <p:nvPr/>
          </p:nvSpPr>
          <p:spPr bwMode="auto">
            <a:xfrm>
              <a:off x="8182396" y="3599647"/>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7" name="Oval 353"/>
            <p:cNvSpPr>
              <a:spLocks noChangeArrowheads="1"/>
            </p:cNvSpPr>
            <p:nvPr/>
          </p:nvSpPr>
          <p:spPr bwMode="auto">
            <a:xfrm>
              <a:off x="82824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8" name="Oval 354"/>
            <p:cNvSpPr>
              <a:spLocks noChangeArrowheads="1"/>
            </p:cNvSpPr>
            <p:nvPr/>
          </p:nvSpPr>
          <p:spPr bwMode="auto">
            <a:xfrm>
              <a:off x="8379246"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9" name="Oval 355"/>
            <p:cNvSpPr>
              <a:spLocks noChangeArrowheads="1"/>
            </p:cNvSpPr>
            <p:nvPr/>
          </p:nvSpPr>
          <p:spPr bwMode="auto">
            <a:xfrm>
              <a:off x="68060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0" name="Oval 356"/>
            <p:cNvSpPr>
              <a:spLocks noChangeArrowheads="1"/>
            </p:cNvSpPr>
            <p:nvPr/>
          </p:nvSpPr>
          <p:spPr bwMode="auto">
            <a:xfrm>
              <a:off x="690445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1" name="Oval 357"/>
            <p:cNvSpPr>
              <a:spLocks noChangeArrowheads="1"/>
            </p:cNvSpPr>
            <p:nvPr/>
          </p:nvSpPr>
          <p:spPr bwMode="auto">
            <a:xfrm>
              <a:off x="7001296"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2" name="Oval 358"/>
            <p:cNvSpPr>
              <a:spLocks noChangeArrowheads="1"/>
            </p:cNvSpPr>
            <p:nvPr/>
          </p:nvSpPr>
          <p:spPr bwMode="auto">
            <a:xfrm>
              <a:off x="71013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3" name="Oval 359"/>
            <p:cNvSpPr>
              <a:spLocks noChangeArrowheads="1"/>
            </p:cNvSpPr>
            <p:nvPr/>
          </p:nvSpPr>
          <p:spPr bwMode="auto">
            <a:xfrm>
              <a:off x="71997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4" name="Oval 360"/>
            <p:cNvSpPr>
              <a:spLocks noChangeArrowheads="1"/>
            </p:cNvSpPr>
            <p:nvPr/>
          </p:nvSpPr>
          <p:spPr bwMode="auto">
            <a:xfrm>
              <a:off x="729657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5" name="Oval 361"/>
            <p:cNvSpPr>
              <a:spLocks noChangeArrowheads="1"/>
            </p:cNvSpPr>
            <p:nvPr/>
          </p:nvSpPr>
          <p:spPr bwMode="auto">
            <a:xfrm>
              <a:off x="739658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6" name="Oval 362"/>
            <p:cNvSpPr>
              <a:spLocks noChangeArrowheads="1"/>
            </p:cNvSpPr>
            <p:nvPr/>
          </p:nvSpPr>
          <p:spPr bwMode="auto">
            <a:xfrm>
              <a:off x="74950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7" name="Oval 363"/>
            <p:cNvSpPr>
              <a:spLocks noChangeArrowheads="1"/>
            </p:cNvSpPr>
            <p:nvPr/>
          </p:nvSpPr>
          <p:spPr bwMode="auto">
            <a:xfrm>
              <a:off x="7591846"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8" name="Oval 364"/>
            <p:cNvSpPr>
              <a:spLocks noChangeArrowheads="1"/>
            </p:cNvSpPr>
            <p:nvPr/>
          </p:nvSpPr>
          <p:spPr bwMode="auto">
            <a:xfrm>
              <a:off x="769185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9" name="Oval 365"/>
            <p:cNvSpPr>
              <a:spLocks noChangeArrowheads="1"/>
            </p:cNvSpPr>
            <p:nvPr/>
          </p:nvSpPr>
          <p:spPr bwMode="auto">
            <a:xfrm>
              <a:off x="7790284" y="37964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0" name="Oval 366"/>
            <p:cNvSpPr>
              <a:spLocks noChangeArrowheads="1"/>
            </p:cNvSpPr>
            <p:nvPr/>
          </p:nvSpPr>
          <p:spPr bwMode="auto">
            <a:xfrm>
              <a:off x="788712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1" name="Oval 367"/>
            <p:cNvSpPr>
              <a:spLocks noChangeArrowheads="1"/>
            </p:cNvSpPr>
            <p:nvPr/>
          </p:nvSpPr>
          <p:spPr bwMode="auto">
            <a:xfrm>
              <a:off x="79871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2" name="Oval 368"/>
            <p:cNvSpPr>
              <a:spLocks noChangeArrowheads="1"/>
            </p:cNvSpPr>
            <p:nvPr/>
          </p:nvSpPr>
          <p:spPr bwMode="auto">
            <a:xfrm>
              <a:off x="8085559" y="37964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3" name="Oval 369"/>
            <p:cNvSpPr>
              <a:spLocks noChangeArrowheads="1"/>
            </p:cNvSpPr>
            <p:nvPr/>
          </p:nvSpPr>
          <p:spPr bwMode="auto">
            <a:xfrm>
              <a:off x="8182396" y="379649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4" name="Oval 370"/>
            <p:cNvSpPr>
              <a:spLocks noChangeArrowheads="1"/>
            </p:cNvSpPr>
            <p:nvPr/>
          </p:nvSpPr>
          <p:spPr bwMode="auto">
            <a:xfrm>
              <a:off x="82824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5" name="Oval 371"/>
            <p:cNvSpPr>
              <a:spLocks noChangeArrowheads="1"/>
            </p:cNvSpPr>
            <p:nvPr/>
          </p:nvSpPr>
          <p:spPr bwMode="auto">
            <a:xfrm>
              <a:off x="8379246"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6" name="Oval 372"/>
            <p:cNvSpPr>
              <a:spLocks noChangeArrowheads="1"/>
            </p:cNvSpPr>
            <p:nvPr/>
          </p:nvSpPr>
          <p:spPr bwMode="auto">
            <a:xfrm>
              <a:off x="670602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7" name="Oval 373"/>
            <p:cNvSpPr>
              <a:spLocks noChangeArrowheads="1"/>
            </p:cNvSpPr>
            <p:nvPr/>
          </p:nvSpPr>
          <p:spPr bwMode="auto">
            <a:xfrm>
              <a:off x="670602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8" name="Oval 374"/>
            <p:cNvSpPr>
              <a:spLocks noChangeArrowheads="1"/>
            </p:cNvSpPr>
            <p:nvPr/>
          </p:nvSpPr>
          <p:spPr bwMode="auto">
            <a:xfrm>
              <a:off x="660918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9" name="Oval 375"/>
            <p:cNvSpPr>
              <a:spLocks noChangeArrowheads="1"/>
            </p:cNvSpPr>
            <p:nvPr/>
          </p:nvSpPr>
          <p:spPr bwMode="auto">
            <a:xfrm>
              <a:off x="670602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0" name="Oval 376"/>
            <p:cNvSpPr>
              <a:spLocks noChangeArrowheads="1"/>
            </p:cNvSpPr>
            <p:nvPr/>
          </p:nvSpPr>
          <p:spPr bwMode="auto">
            <a:xfrm>
              <a:off x="670602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1" name="Oval 377"/>
            <p:cNvSpPr>
              <a:spLocks noChangeArrowheads="1"/>
            </p:cNvSpPr>
            <p:nvPr/>
          </p:nvSpPr>
          <p:spPr bwMode="auto">
            <a:xfrm>
              <a:off x="660918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2" name="Oval 378"/>
            <p:cNvSpPr>
              <a:spLocks noChangeArrowheads="1"/>
            </p:cNvSpPr>
            <p:nvPr/>
          </p:nvSpPr>
          <p:spPr bwMode="auto">
            <a:xfrm>
              <a:off x="670602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3" name="Oval 379"/>
            <p:cNvSpPr>
              <a:spLocks noChangeArrowheads="1"/>
            </p:cNvSpPr>
            <p:nvPr/>
          </p:nvSpPr>
          <p:spPr bwMode="auto">
            <a:xfrm>
              <a:off x="660918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4" name="Oval 380"/>
            <p:cNvSpPr>
              <a:spLocks noChangeArrowheads="1"/>
            </p:cNvSpPr>
            <p:nvPr/>
          </p:nvSpPr>
          <p:spPr bwMode="auto">
            <a:xfrm>
              <a:off x="670602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5" name="Oval 381"/>
            <p:cNvSpPr>
              <a:spLocks noChangeArrowheads="1"/>
            </p:cNvSpPr>
            <p:nvPr/>
          </p:nvSpPr>
          <p:spPr bwMode="auto">
            <a:xfrm>
              <a:off x="68060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6" name="Oval 382"/>
            <p:cNvSpPr>
              <a:spLocks noChangeArrowheads="1"/>
            </p:cNvSpPr>
            <p:nvPr/>
          </p:nvSpPr>
          <p:spPr bwMode="auto">
            <a:xfrm>
              <a:off x="690445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7" name="Oval 383"/>
            <p:cNvSpPr>
              <a:spLocks noChangeArrowheads="1"/>
            </p:cNvSpPr>
            <p:nvPr/>
          </p:nvSpPr>
          <p:spPr bwMode="auto">
            <a:xfrm>
              <a:off x="7001296"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8" name="Oval 384"/>
            <p:cNvSpPr>
              <a:spLocks noChangeArrowheads="1"/>
            </p:cNvSpPr>
            <p:nvPr/>
          </p:nvSpPr>
          <p:spPr bwMode="auto">
            <a:xfrm>
              <a:off x="71013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9" name="Oval 385"/>
            <p:cNvSpPr>
              <a:spLocks noChangeArrowheads="1"/>
            </p:cNvSpPr>
            <p:nvPr/>
          </p:nvSpPr>
          <p:spPr bwMode="auto">
            <a:xfrm>
              <a:off x="71997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0" name="Oval 386"/>
            <p:cNvSpPr>
              <a:spLocks noChangeArrowheads="1"/>
            </p:cNvSpPr>
            <p:nvPr/>
          </p:nvSpPr>
          <p:spPr bwMode="auto">
            <a:xfrm>
              <a:off x="729657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1" name="Oval 387"/>
            <p:cNvSpPr>
              <a:spLocks noChangeArrowheads="1"/>
            </p:cNvSpPr>
            <p:nvPr/>
          </p:nvSpPr>
          <p:spPr bwMode="auto">
            <a:xfrm>
              <a:off x="739658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2" name="Oval 388"/>
            <p:cNvSpPr>
              <a:spLocks noChangeArrowheads="1"/>
            </p:cNvSpPr>
            <p:nvPr/>
          </p:nvSpPr>
          <p:spPr bwMode="auto">
            <a:xfrm>
              <a:off x="74950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3" name="Oval 389"/>
            <p:cNvSpPr>
              <a:spLocks noChangeArrowheads="1"/>
            </p:cNvSpPr>
            <p:nvPr/>
          </p:nvSpPr>
          <p:spPr bwMode="auto">
            <a:xfrm>
              <a:off x="7591846"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4" name="Oval 390"/>
            <p:cNvSpPr>
              <a:spLocks noChangeArrowheads="1"/>
            </p:cNvSpPr>
            <p:nvPr/>
          </p:nvSpPr>
          <p:spPr bwMode="auto">
            <a:xfrm>
              <a:off x="769185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5" name="Oval 391"/>
            <p:cNvSpPr>
              <a:spLocks noChangeArrowheads="1"/>
            </p:cNvSpPr>
            <p:nvPr/>
          </p:nvSpPr>
          <p:spPr bwMode="auto">
            <a:xfrm>
              <a:off x="7790284" y="389492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6" name="Oval 392"/>
            <p:cNvSpPr>
              <a:spLocks noChangeArrowheads="1"/>
            </p:cNvSpPr>
            <p:nvPr/>
          </p:nvSpPr>
          <p:spPr bwMode="auto">
            <a:xfrm>
              <a:off x="788712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7" name="Oval 393"/>
            <p:cNvSpPr>
              <a:spLocks noChangeArrowheads="1"/>
            </p:cNvSpPr>
            <p:nvPr/>
          </p:nvSpPr>
          <p:spPr bwMode="auto">
            <a:xfrm>
              <a:off x="79871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8" name="Oval 394"/>
            <p:cNvSpPr>
              <a:spLocks noChangeArrowheads="1"/>
            </p:cNvSpPr>
            <p:nvPr/>
          </p:nvSpPr>
          <p:spPr bwMode="auto">
            <a:xfrm>
              <a:off x="8085559" y="389492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9" name="Oval 395"/>
            <p:cNvSpPr>
              <a:spLocks noChangeArrowheads="1"/>
            </p:cNvSpPr>
            <p:nvPr/>
          </p:nvSpPr>
          <p:spPr bwMode="auto">
            <a:xfrm>
              <a:off x="8182396" y="3894922"/>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0" name="Oval 396"/>
            <p:cNvSpPr>
              <a:spLocks noChangeArrowheads="1"/>
            </p:cNvSpPr>
            <p:nvPr/>
          </p:nvSpPr>
          <p:spPr bwMode="auto">
            <a:xfrm>
              <a:off x="82824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1" name="Oval 397"/>
            <p:cNvSpPr>
              <a:spLocks noChangeArrowheads="1"/>
            </p:cNvSpPr>
            <p:nvPr/>
          </p:nvSpPr>
          <p:spPr bwMode="auto">
            <a:xfrm>
              <a:off x="8379246"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2" name="Oval 398"/>
            <p:cNvSpPr>
              <a:spLocks noChangeArrowheads="1"/>
            </p:cNvSpPr>
            <p:nvPr/>
          </p:nvSpPr>
          <p:spPr bwMode="auto">
            <a:xfrm>
              <a:off x="690445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3" name="Oval 399"/>
            <p:cNvSpPr>
              <a:spLocks noChangeArrowheads="1"/>
            </p:cNvSpPr>
            <p:nvPr/>
          </p:nvSpPr>
          <p:spPr bwMode="auto">
            <a:xfrm>
              <a:off x="7001296"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4" name="Oval 400"/>
            <p:cNvSpPr>
              <a:spLocks noChangeArrowheads="1"/>
            </p:cNvSpPr>
            <p:nvPr/>
          </p:nvSpPr>
          <p:spPr bwMode="auto">
            <a:xfrm>
              <a:off x="71013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5" name="Oval 401"/>
            <p:cNvSpPr>
              <a:spLocks noChangeArrowheads="1"/>
            </p:cNvSpPr>
            <p:nvPr/>
          </p:nvSpPr>
          <p:spPr bwMode="auto">
            <a:xfrm>
              <a:off x="719973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6" name="Oval 402"/>
            <p:cNvSpPr>
              <a:spLocks noChangeArrowheads="1"/>
            </p:cNvSpPr>
            <p:nvPr/>
          </p:nvSpPr>
          <p:spPr bwMode="auto">
            <a:xfrm>
              <a:off x="729657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7" name="Oval 403"/>
            <p:cNvSpPr>
              <a:spLocks noChangeArrowheads="1"/>
            </p:cNvSpPr>
            <p:nvPr/>
          </p:nvSpPr>
          <p:spPr bwMode="auto">
            <a:xfrm>
              <a:off x="739658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8" name="Oval 404"/>
            <p:cNvSpPr>
              <a:spLocks noChangeArrowheads="1"/>
            </p:cNvSpPr>
            <p:nvPr/>
          </p:nvSpPr>
          <p:spPr bwMode="auto">
            <a:xfrm>
              <a:off x="74950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9" name="Oval 405"/>
            <p:cNvSpPr>
              <a:spLocks noChangeArrowheads="1"/>
            </p:cNvSpPr>
            <p:nvPr/>
          </p:nvSpPr>
          <p:spPr bwMode="auto">
            <a:xfrm>
              <a:off x="7591846"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0" name="Oval 406"/>
            <p:cNvSpPr>
              <a:spLocks noChangeArrowheads="1"/>
            </p:cNvSpPr>
            <p:nvPr/>
          </p:nvSpPr>
          <p:spPr bwMode="auto">
            <a:xfrm>
              <a:off x="769185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1" name="Oval 408"/>
            <p:cNvSpPr>
              <a:spLocks noChangeArrowheads="1"/>
            </p:cNvSpPr>
            <p:nvPr/>
          </p:nvSpPr>
          <p:spPr bwMode="auto">
            <a:xfrm>
              <a:off x="7790284" y="399493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2" name="Oval 409"/>
            <p:cNvSpPr>
              <a:spLocks noChangeArrowheads="1"/>
            </p:cNvSpPr>
            <p:nvPr/>
          </p:nvSpPr>
          <p:spPr bwMode="auto">
            <a:xfrm>
              <a:off x="788712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3" name="Oval 410"/>
            <p:cNvSpPr>
              <a:spLocks noChangeArrowheads="1"/>
            </p:cNvSpPr>
            <p:nvPr/>
          </p:nvSpPr>
          <p:spPr bwMode="auto">
            <a:xfrm>
              <a:off x="798713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4" name="Oval 411"/>
            <p:cNvSpPr>
              <a:spLocks noChangeArrowheads="1"/>
            </p:cNvSpPr>
            <p:nvPr/>
          </p:nvSpPr>
          <p:spPr bwMode="auto">
            <a:xfrm>
              <a:off x="8085559" y="399493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5" name="Oval 412"/>
            <p:cNvSpPr>
              <a:spLocks noChangeArrowheads="1"/>
            </p:cNvSpPr>
            <p:nvPr/>
          </p:nvSpPr>
          <p:spPr bwMode="auto">
            <a:xfrm>
              <a:off x="8182396" y="3994934"/>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6" name="Oval 413"/>
            <p:cNvSpPr>
              <a:spLocks noChangeArrowheads="1"/>
            </p:cNvSpPr>
            <p:nvPr/>
          </p:nvSpPr>
          <p:spPr bwMode="auto">
            <a:xfrm>
              <a:off x="82824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08706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atin typeface="HGP創英角ｺﾞｼｯｸUB" panose="020B0900000000000000" pitchFamily="50" charset="-128"/>
                <a:ea typeface="HGP創英角ｺﾞｼｯｸUB" panose="020B0900000000000000" pitchFamily="50" charset="-128"/>
              </a:defRPr>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a:extLst>
              <a:ext uri="{FF2B5EF4-FFF2-40B4-BE49-F238E27FC236}">
                <a16:creationId xmlns:a16="http://schemas.microsoft.com/office/drawing/2014/main" id="{3DE3162E-DAAF-429C-BB62-FDCBE2B79DE9}"/>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1814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ea typeface="HGP創英角ｺﾞｼｯｸUB" panose="020B0900000000000000" pitchFamily="50" charset="-128"/>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
        <p:nvSpPr>
          <p:cNvPr id="117" name="テキスト ボックス 5">
            <a:extLst>
              <a:ext uri="{FF2B5EF4-FFF2-40B4-BE49-F238E27FC236}">
                <a16:creationId xmlns:a16="http://schemas.microsoft.com/office/drawing/2014/main" id="{641A68D7-32CF-468D-B97B-D63A2158B970}"/>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2627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6"/>
            </p:custDataLst>
            <p:extLst>
              <p:ext uri="{D42A27DB-BD31-4B8C-83A1-F6EECF244321}">
                <p14:modId xmlns:p14="http://schemas.microsoft.com/office/powerpoint/2010/main" val="2841126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TCLayout.ActiveDocument.1">
                  <p:embed/>
                </p:oleObj>
              </mc:Choice>
              <mc:Fallback>
                <p:oleObj name="think-cell Slide" r:id="rId8" imgW="270" imgH="270" progId="TCLayout.ActiveDocument.1">
                  <p:embed/>
                  <p:pic>
                    <p:nvPicPr>
                      <p:cNvPr id="3" name="オブジェクト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p:cNvSpPr/>
          <p:nvPr userDrawn="1">
            <p:custDataLst>
              <p:tags r:id="rId7"/>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8" name="テキスト ボックス 5">
            <a:extLst>
              <a:ext uri="{FF2B5EF4-FFF2-40B4-BE49-F238E27FC236}">
                <a16:creationId xmlns:a16="http://schemas.microsoft.com/office/drawing/2014/main" id="{79B4B49B-3683-4A66-8AFD-E19ACA200FE2}"/>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sldNum="0" hdr="0" ft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2.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538.xml"/><Relationship Id="rId21" Type="http://schemas.openxmlformats.org/officeDocument/2006/relationships/tags" Target="../tags/tag442.xml"/><Relationship Id="rId42" Type="http://schemas.openxmlformats.org/officeDocument/2006/relationships/tags" Target="../tags/tag463.xml"/><Relationship Id="rId63" Type="http://schemas.openxmlformats.org/officeDocument/2006/relationships/tags" Target="../tags/tag484.xml"/><Relationship Id="rId84" Type="http://schemas.openxmlformats.org/officeDocument/2006/relationships/tags" Target="../tags/tag505.xml"/><Relationship Id="rId138" Type="http://schemas.openxmlformats.org/officeDocument/2006/relationships/tags" Target="../tags/tag559.xml"/><Relationship Id="rId159" Type="http://schemas.openxmlformats.org/officeDocument/2006/relationships/tags" Target="../tags/tag580.xml"/><Relationship Id="rId170" Type="http://schemas.openxmlformats.org/officeDocument/2006/relationships/tags" Target="../tags/tag591.xml"/><Relationship Id="rId107" Type="http://schemas.openxmlformats.org/officeDocument/2006/relationships/tags" Target="../tags/tag528.xml"/><Relationship Id="rId11" Type="http://schemas.openxmlformats.org/officeDocument/2006/relationships/tags" Target="../tags/tag432.xml"/><Relationship Id="rId32" Type="http://schemas.openxmlformats.org/officeDocument/2006/relationships/tags" Target="../tags/tag453.xml"/><Relationship Id="rId53" Type="http://schemas.openxmlformats.org/officeDocument/2006/relationships/tags" Target="../tags/tag474.xml"/><Relationship Id="rId74" Type="http://schemas.openxmlformats.org/officeDocument/2006/relationships/tags" Target="../tags/tag495.xml"/><Relationship Id="rId128" Type="http://schemas.openxmlformats.org/officeDocument/2006/relationships/tags" Target="../tags/tag549.xml"/><Relationship Id="rId149" Type="http://schemas.openxmlformats.org/officeDocument/2006/relationships/tags" Target="../tags/tag570.xml"/><Relationship Id="rId5" Type="http://schemas.openxmlformats.org/officeDocument/2006/relationships/tags" Target="../tags/tag426.xml"/><Relationship Id="rId95" Type="http://schemas.openxmlformats.org/officeDocument/2006/relationships/tags" Target="../tags/tag516.xml"/><Relationship Id="rId160" Type="http://schemas.openxmlformats.org/officeDocument/2006/relationships/tags" Target="../tags/tag581.xml"/><Relationship Id="rId22" Type="http://schemas.openxmlformats.org/officeDocument/2006/relationships/tags" Target="../tags/tag443.xml"/><Relationship Id="rId43" Type="http://schemas.openxmlformats.org/officeDocument/2006/relationships/tags" Target="../tags/tag464.xml"/><Relationship Id="rId64" Type="http://schemas.openxmlformats.org/officeDocument/2006/relationships/tags" Target="../tags/tag485.xml"/><Relationship Id="rId118" Type="http://schemas.openxmlformats.org/officeDocument/2006/relationships/tags" Target="../tags/tag539.xml"/><Relationship Id="rId139" Type="http://schemas.openxmlformats.org/officeDocument/2006/relationships/tags" Target="../tags/tag560.xml"/><Relationship Id="rId85" Type="http://schemas.openxmlformats.org/officeDocument/2006/relationships/tags" Target="../tags/tag506.xml"/><Relationship Id="rId150" Type="http://schemas.openxmlformats.org/officeDocument/2006/relationships/tags" Target="../tags/tag571.xml"/><Relationship Id="rId171" Type="http://schemas.openxmlformats.org/officeDocument/2006/relationships/slideLayout" Target="../slideLayouts/slideLayout3.xml"/><Relationship Id="rId12" Type="http://schemas.openxmlformats.org/officeDocument/2006/relationships/tags" Target="../tags/tag433.xml"/><Relationship Id="rId33" Type="http://schemas.openxmlformats.org/officeDocument/2006/relationships/tags" Target="../tags/tag454.xml"/><Relationship Id="rId108" Type="http://schemas.openxmlformats.org/officeDocument/2006/relationships/tags" Target="../tags/tag529.xml"/><Relationship Id="rId129" Type="http://schemas.openxmlformats.org/officeDocument/2006/relationships/tags" Target="../tags/tag550.xml"/><Relationship Id="rId54" Type="http://schemas.openxmlformats.org/officeDocument/2006/relationships/tags" Target="../tags/tag475.xml"/><Relationship Id="rId75" Type="http://schemas.openxmlformats.org/officeDocument/2006/relationships/tags" Target="../tags/tag496.xml"/><Relationship Id="rId96" Type="http://schemas.openxmlformats.org/officeDocument/2006/relationships/tags" Target="../tags/tag517.xml"/><Relationship Id="rId140" Type="http://schemas.openxmlformats.org/officeDocument/2006/relationships/tags" Target="../tags/tag561.xml"/><Relationship Id="rId161" Type="http://schemas.openxmlformats.org/officeDocument/2006/relationships/tags" Target="../tags/tag582.xml"/><Relationship Id="rId6" Type="http://schemas.openxmlformats.org/officeDocument/2006/relationships/tags" Target="../tags/tag427.xml"/><Relationship Id="rId23" Type="http://schemas.openxmlformats.org/officeDocument/2006/relationships/tags" Target="../tags/tag444.xml"/><Relationship Id="rId28" Type="http://schemas.openxmlformats.org/officeDocument/2006/relationships/tags" Target="../tags/tag449.xml"/><Relationship Id="rId49" Type="http://schemas.openxmlformats.org/officeDocument/2006/relationships/tags" Target="../tags/tag470.xml"/><Relationship Id="rId114" Type="http://schemas.openxmlformats.org/officeDocument/2006/relationships/tags" Target="../tags/tag535.xml"/><Relationship Id="rId119" Type="http://schemas.openxmlformats.org/officeDocument/2006/relationships/tags" Target="../tags/tag540.xml"/><Relationship Id="rId44" Type="http://schemas.openxmlformats.org/officeDocument/2006/relationships/tags" Target="../tags/tag465.xml"/><Relationship Id="rId60" Type="http://schemas.openxmlformats.org/officeDocument/2006/relationships/tags" Target="../tags/tag481.xml"/><Relationship Id="rId65" Type="http://schemas.openxmlformats.org/officeDocument/2006/relationships/tags" Target="../tags/tag486.xml"/><Relationship Id="rId81" Type="http://schemas.openxmlformats.org/officeDocument/2006/relationships/tags" Target="../tags/tag502.xml"/><Relationship Id="rId86" Type="http://schemas.openxmlformats.org/officeDocument/2006/relationships/tags" Target="../tags/tag507.xml"/><Relationship Id="rId130" Type="http://schemas.openxmlformats.org/officeDocument/2006/relationships/tags" Target="../tags/tag551.xml"/><Relationship Id="rId135" Type="http://schemas.openxmlformats.org/officeDocument/2006/relationships/tags" Target="../tags/tag556.xml"/><Relationship Id="rId151" Type="http://schemas.openxmlformats.org/officeDocument/2006/relationships/tags" Target="../tags/tag572.xml"/><Relationship Id="rId156" Type="http://schemas.openxmlformats.org/officeDocument/2006/relationships/tags" Target="../tags/tag577.xml"/><Relationship Id="rId177" Type="http://schemas.openxmlformats.org/officeDocument/2006/relationships/chart" Target="../charts/chart10.xml"/><Relationship Id="rId172" Type="http://schemas.openxmlformats.org/officeDocument/2006/relationships/notesSlide" Target="../notesSlides/notesSlide3.xml"/><Relationship Id="rId13" Type="http://schemas.openxmlformats.org/officeDocument/2006/relationships/tags" Target="../tags/tag434.xml"/><Relationship Id="rId18" Type="http://schemas.openxmlformats.org/officeDocument/2006/relationships/tags" Target="../tags/tag439.xml"/><Relationship Id="rId39" Type="http://schemas.openxmlformats.org/officeDocument/2006/relationships/tags" Target="../tags/tag460.xml"/><Relationship Id="rId109" Type="http://schemas.openxmlformats.org/officeDocument/2006/relationships/tags" Target="../tags/tag530.xml"/><Relationship Id="rId34" Type="http://schemas.openxmlformats.org/officeDocument/2006/relationships/tags" Target="../tags/tag455.xml"/><Relationship Id="rId50" Type="http://schemas.openxmlformats.org/officeDocument/2006/relationships/tags" Target="../tags/tag471.xml"/><Relationship Id="rId55" Type="http://schemas.openxmlformats.org/officeDocument/2006/relationships/tags" Target="../tags/tag476.xml"/><Relationship Id="rId76" Type="http://schemas.openxmlformats.org/officeDocument/2006/relationships/tags" Target="../tags/tag497.xml"/><Relationship Id="rId97" Type="http://schemas.openxmlformats.org/officeDocument/2006/relationships/tags" Target="../tags/tag518.xml"/><Relationship Id="rId104" Type="http://schemas.openxmlformats.org/officeDocument/2006/relationships/tags" Target="../tags/tag525.xml"/><Relationship Id="rId120" Type="http://schemas.openxmlformats.org/officeDocument/2006/relationships/tags" Target="../tags/tag541.xml"/><Relationship Id="rId125" Type="http://schemas.openxmlformats.org/officeDocument/2006/relationships/tags" Target="../tags/tag546.xml"/><Relationship Id="rId141" Type="http://schemas.openxmlformats.org/officeDocument/2006/relationships/tags" Target="../tags/tag562.xml"/><Relationship Id="rId146" Type="http://schemas.openxmlformats.org/officeDocument/2006/relationships/tags" Target="../tags/tag567.xml"/><Relationship Id="rId167" Type="http://schemas.openxmlformats.org/officeDocument/2006/relationships/tags" Target="../tags/tag588.xml"/><Relationship Id="rId7" Type="http://schemas.openxmlformats.org/officeDocument/2006/relationships/tags" Target="../tags/tag428.xml"/><Relationship Id="rId71" Type="http://schemas.openxmlformats.org/officeDocument/2006/relationships/tags" Target="../tags/tag492.xml"/><Relationship Id="rId92" Type="http://schemas.openxmlformats.org/officeDocument/2006/relationships/tags" Target="../tags/tag513.xml"/><Relationship Id="rId162" Type="http://schemas.openxmlformats.org/officeDocument/2006/relationships/tags" Target="../tags/tag583.xml"/><Relationship Id="rId2" Type="http://schemas.openxmlformats.org/officeDocument/2006/relationships/tags" Target="../tags/tag423.xml"/><Relationship Id="rId29" Type="http://schemas.openxmlformats.org/officeDocument/2006/relationships/tags" Target="../tags/tag450.xml"/><Relationship Id="rId24" Type="http://schemas.openxmlformats.org/officeDocument/2006/relationships/tags" Target="../tags/tag445.xml"/><Relationship Id="rId40" Type="http://schemas.openxmlformats.org/officeDocument/2006/relationships/tags" Target="../tags/tag461.xml"/><Relationship Id="rId45" Type="http://schemas.openxmlformats.org/officeDocument/2006/relationships/tags" Target="../tags/tag466.xml"/><Relationship Id="rId66" Type="http://schemas.openxmlformats.org/officeDocument/2006/relationships/tags" Target="../tags/tag487.xml"/><Relationship Id="rId87" Type="http://schemas.openxmlformats.org/officeDocument/2006/relationships/tags" Target="../tags/tag508.xml"/><Relationship Id="rId110" Type="http://schemas.openxmlformats.org/officeDocument/2006/relationships/tags" Target="../tags/tag531.xml"/><Relationship Id="rId115" Type="http://schemas.openxmlformats.org/officeDocument/2006/relationships/tags" Target="../tags/tag536.xml"/><Relationship Id="rId131" Type="http://schemas.openxmlformats.org/officeDocument/2006/relationships/tags" Target="../tags/tag552.xml"/><Relationship Id="rId136" Type="http://schemas.openxmlformats.org/officeDocument/2006/relationships/tags" Target="../tags/tag557.xml"/><Relationship Id="rId157" Type="http://schemas.openxmlformats.org/officeDocument/2006/relationships/tags" Target="../tags/tag578.xml"/><Relationship Id="rId61" Type="http://schemas.openxmlformats.org/officeDocument/2006/relationships/tags" Target="../tags/tag482.xml"/><Relationship Id="rId82" Type="http://schemas.openxmlformats.org/officeDocument/2006/relationships/tags" Target="../tags/tag503.xml"/><Relationship Id="rId152" Type="http://schemas.openxmlformats.org/officeDocument/2006/relationships/tags" Target="../tags/tag573.xml"/><Relationship Id="rId173" Type="http://schemas.openxmlformats.org/officeDocument/2006/relationships/oleObject" Target="../embeddings/oleObject12.bin"/><Relationship Id="rId19" Type="http://schemas.openxmlformats.org/officeDocument/2006/relationships/tags" Target="../tags/tag440.xml"/><Relationship Id="rId14" Type="http://schemas.openxmlformats.org/officeDocument/2006/relationships/tags" Target="../tags/tag435.xml"/><Relationship Id="rId30" Type="http://schemas.openxmlformats.org/officeDocument/2006/relationships/tags" Target="../tags/tag451.xml"/><Relationship Id="rId35" Type="http://schemas.openxmlformats.org/officeDocument/2006/relationships/tags" Target="../tags/tag456.xml"/><Relationship Id="rId56" Type="http://schemas.openxmlformats.org/officeDocument/2006/relationships/tags" Target="../tags/tag477.xml"/><Relationship Id="rId77" Type="http://schemas.openxmlformats.org/officeDocument/2006/relationships/tags" Target="../tags/tag498.xml"/><Relationship Id="rId100" Type="http://schemas.openxmlformats.org/officeDocument/2006/relationships/tags" Target="../tags/tag521.xml"/><Relationship Id="rId105" Type="http://schemas.openxmlformats.org/officeDocument/2006/relationships/tags" Target="../tags/tag526.xml"/><Relationship Id="rId126" Type="http://schemas.openxmlformats.org/officeDocument/2006/relationships/tags" Target="../tags/tag547.xml"/><Relationship Id="rId147" Type="http://schemas.openxmlformats.org/officeDocument/2006/relationships/tags" Target="../tags/tag568.xml"/><Relationship Id="rId168" Type="http://schemas.openxmlformats.org/officeDocument/2006/relationships/tags" Target="../tags/tag589.xml"/><Relationship Id="rId8" Type="http://schemas.openxmlformats.org/officeDocument/2006/relationships/tags" Target="../tags/tag429.xml"/><Relationship Id="rId51" Type="http://schemas.openxmlformats.org/officeDocument/2006/relationships/tags" Target="../tags/tag472.xml"/><Relationship Id="rId72" Type="http://schemas.openxmlformats.org/officeDocument/2006/relationships/tags" Target="../tags/tag493.xml"/><Relationship Id="rId93" Type="http://schemas.openxmlformats.org/officeDocument/2006/relationships/tags" Target="../tags/tag514.xml"/><Relationship Id="rId98" Type="http://schemas.openxmlformats.org/officeDocument/2006/relationships/tags" Target="../tags/tag519.xml"/><Relationship Id="rId121" Type="http://schemas.openxmlformats.org/officeDocument/2006/relationships/tags" Target="../tags/tag542.xml"/><Relationship Id="rId142" Type="http://schemas.openxmlformats.org/officeDocument/2006/relationships/tags" Target="../tags/tag563.xml"/><Relationship Id="rId163" Type="http://schemas.openxmlformats.org/officeDocument/2006/relationships/tags" Target="../tags/tag584.xml"/><Relationship Id="rId3" Type="http://schemas.openxmlformats.org/officeDocument/2006/relationships/tags" Target="../tags/tag424.xml"/><Relationship Id="rId25" Type="http://schemas.openxmlformats.org/officeDocument/2006/relationships/tags" Target="../tags/tag446.xml"/><Relationship Id="rId46" Type="http://schemas.openxmlformats.org/officeDocument/2006/relationships/tags" Target="../tags/tag467.xml"/><Relationship Id="rId67" Type="http://schemas.openxmlformats.org/officeDocument/2006/relationships/tags" Target="../tags/tag488.xml"/><Relationship Id="rId116" Type="http://schemas.openxmlformats.org/officeDocument/2006/relationships/tags" Target="../tags/tag537.xml"/><Relationship Id="rId137" Type="http://schemas.openxmlformats.org/officeDocument/2006/relationships/tags" Target="../tags/tag558.xml"/><Relationship Id="rId158" Type="http://schemas.openxmlformats.org/officeDocument/2006/relationships/tags" Target="../tags/tag579.xml"/><Relationship Id="rId20" Type="http://schemas.openxmlformats.org/officeDocument/2006/relationships/tags" Target="../tags/tag441.xml"/><Relationship Id="rId41" Type="http://schemas.openxmlformats.org/officeDocument/2006/relationships/tags" Target="../tags/tag462.xml"/><Relationship Id="rId62" Type="http://schemas.openxmlformats.org/officeDocument/2006/relationships/tags" Target="../tags/tag483.xml"/><Relationship Id="rId83" Type="http://schemas.openxmlformats.org/officeDocument/2006/relationships/tags" Target="../tags/tag504.xml"/><Relationship Id="rId88" Type="http://schemas.openxmlformats.org/officeDocument/2006/relationships/tags" Target="../tags/tag509.xml"/><Relationship Id="rId111" Type="http://schemas.openxmlformats.org/officeDocument/2006/relationships/tags" Target="../tags/tag532.xml"/><Relationship Id="rId132" Type="http://schemas.openxmlformats.org/officeDocument/2006/relationships/tags" Target="../tags/tag553.xml"/><Relationship Id="rId153" Type="http://schemas.openxmlformats.org/officeDocument/2006/relationships/tags" Target="../tags/tag574.xml"/><Relationship Id="rId174" Type="http://schemas.openxmlformats.org/officeDocument/2006/relationships/image" Target="../media/image1.emf"/><Relationship Id="rId15" Type="http://schemas.openxmlformats.org/officeDocument/2006/relationships/tags" Target="../tags/tag436.xml"/><Relationship Id="rId36" Type="http://schemas.openxmlformats.org/officeDocument/2006/relationships/tags" Target="../tags/tag457.xml"/><Relationship Id="rId57" Type="http://schemas.openxmlformats.org/officeDocument/2006/relationships/tags" Target="../tags/tag478.xml"/><Relationship Id="rId106" Type="http://schemas.openxmlformats.org/officeDocument/2006/relationships/tags" Target="../tags/tag527.xml"/><Relationship Id="rId127" Type="http://schemas.openxmlformats.org/officeDocument/2006/relationships/tags" Target="../tags/tag548.xml"/><Relationship Id="rId10" Type="http://schemas.openxmlformats.org/officeDocument/2006/relationships/tags" Target="../tags/tag431.xml"/><Relationship Id="rId31" Type="http://schemas.openxmlformats.org/officeDocument/2006/relationships/tags" Target="../tags/tag452.xml"/><Relationship Id="rId52" Type="http://schemas.openxmlformats.org/officeDocument/2006/relationships/tags" Target="../tags/tag473.xml"/><Relationship Id="rId73" Type="http://schemas.openxmlformats.org/officeDocument/2006/relationships/tags" Target="../tags/tag494.xml"/><Relationship Id="rId78" Type="http://schemas.openxmlformats.org/officeDocument/2006/relationships/tags" Target="../tags/tag499.xml"/><Relationship Id="rId94" Type="http://schemas.openxmlformats.org/officeDocument/2006/relationships/tags" Target="../tags/tag515.xml"/><Relationship Id="rId99" Type="http://schemas.openxmlformats.org/officeDocument/2006/relationships/tags" Target="../tags/tag520.xml"/><Relationship Id="rId101" Type="http://schemas.openxmlformats.org/officeDocument/2006/relationships/tags" Target="../tags/tag522.xml"/><Relationship Id="rId122" Type="http://schemas.openxmlformats.org/officeDocument/2006/relationships/tags" Target="../tags/tag543.xml"/><Relationship Id="rId143" Type="http://schemas.openxmlformats.org/officeDocument/2006/relationships/tags" Target="../tags/tag564.xml"/><Relationship Id="rId148" Type="http://schemas.openxmlformats.org/officeDocument/2006/relationships/tags" Target="../tags/tag569.xml"/><Relationship Id="rId164" Type="http://schemas.openxmlformats.org/officeDocument/2006/relationships/tags" Target="../tags/tag585.xml"/><Relationship Id="rId169" Type="http://schemas.openxmlformats.org/officeDocument/2006/relationships/tags" Target="../tags/tag590.xml"/><Relationship Id="rId4" Type="http://schemas.openxmlformats.org/officeDocument/2006/relationships/tags" Target="../tags/tag425.xml"/><Relationship Id="rId9" Type="http://schemas.openxmlformats.org/officeDocument/2006/relationships/tags" Target="../tags/tag430.xml"/><Relationship Id="rId26" Type="http://schemas.openxmlformats.org/officeDocument/2006/relationships/tags" Target="../tags/tag447.xml"/><Relationship Id="rId47" Type="http://schemas.openxmlformats.org/officeDocument/2006/relationships/tags" Target="../tags/tag468.xml"/><Relationship Id="rId68" Type="http://schemas.openxmlformats.org/officeDocument/2006/relationships/tags" Target="../tags/tag489.xml"/><Relationship Id="rId89" Type="http://schemas.openxmlformats.org/officeDocument/2006/relationships/tags" Target="../tags/tag510.xml"/><Relationship Id="rId112" Type="http://schemas.openxmlformats.org/officeDocument/2006/relationships/tags" Target="../tags/tag533.xml"/><Relationship Id="rId133" Type="http://schemas.openxmlformats.org/officeDocument/2006/relationships/tags" Target="../tags/tag554.xml"/><Relationship Id="rId154" Type="http://schemas.openxmlformats.org/officeDocument/2006/relationships/tags" Target="../tags/tag575.xml"/><Relationship Id="rId175" Type="http://schemas.openxmlformats.org/officeDocument/2006/relationships/chart" Target="../charts/chart8.xml"/><Relationship Id="rId16" Type="http://schemas.openxmlformats.org/officeDocument/2006/relationships/tags" Target="../tags/tag437.xml"/><Relationship Id="rId37" Type="http://schemas.openxmlformats.org/officeDocument/2006/relationships/tags" Target="../tags/tag458.xml"/><Relationship Id="rId58" Type="http://schemas.openxmlformats.org/officeDocument/2006/relationships/tags" Target="../tags/tag479.xml"/><Relationship Id="rId79" Type="http://schemas.openxmlformats.org/officeDocument/2006/relationships/tags" Target="../tags/tag500.xml"/><Relationship Id="rId102" Type="http://schemas.openxmlformats.org/officeDocument/2006/relationships/tags" Target="../tags/tag523.xml"/><Relationship Id="rId123" Type="http://schemas.openxmlformats.org/officeDocument/2006/relationships/tags" Target="../tags/tag544.xml"/><Relationship Id="rId144" Type="http://schemas.openxmlformats.org/officeDocument/2006/relationships/tags" Target="../tags/tag565.xml"/><Relationship Id="rId90" Type="http://schemas.openxmlformats.org/officeDocument/2006/relationships/tags" Target="../tags/tag511.xml"/><Relationship Id="rId165" Type="http://schemas.openxmlformats.org/officeDocument/2006/relationships/tags" Target="../tags/tag586.xml"/><Relationship Id="rId27" Type="http://schemas.openxmlformats.org/officeDocument/2006/relationships/tags" Target="../tags/tag448.xml"/><Relationship Id="rId48" Type="http://schemas.openxmlformats.org/officeDocument/2006/relationships/tags" Target="../tags/tag469.xml"/><Relationship Id="rId69" Type="http://schemas.openxmlformats.org/officeDocument/2006/relationships/tags" Target="../tags/tag490.xml"/><Relationship Id="rId113" Type="http://schemas.openxmlformats.org/officeDocument/2006/relationships/tags" Target="../tags/tag534.xml"/><Relationship Id="rId134" Type="http://schemas.openxmlformats.org/officeDocument/2006/relationships/tags" Target="../tags/tag555.xml"/><Relationship Id="rId80" Type="http://schemas.openxmlformats.org/officeDocument/2006/relationships/tags" Target="../tags/tag501.xml"/><Relationship Id="rId155" Type="http://schemas.openxmlformats.org/officeDocument/2006/relationships/tags" Target="../tags/tag576.xml"/><Relationship Id="rId176" Type="http://schemas.openxmlformats.org/officeDocument/2006/relationships/chart" Target="../charts/chart9.xml"/><Relationship Id="rId17" Type="http://schemas.openxmlformats.org/officeDocument/2006/relationships/tags" Target="../tags/tag438.xml"/><Relationship Id="rId38" Type="http://schemas.openxmlformats.org/officeDocument/2006/relationships/tags" Target="../tags/tag459.xml"/><Relationship Id="rId59" Type="http://schemas.openxmlformats.org/officeDocument/2006/relationships/tags" Target="../tags/tag480.xml"/><Relationship Id="rId103" Type="http://schemas.openxmlformats.org/officeDocument/2006/relationships/tags" Target="../tags/tag524.xml"/><Relationship Id="rId124" Type="http://schemas.openxmlformats.org/officeDocument/2006/relationships/tags" Target="../tags/tag545.xml"/><Relationship Id="rId70" Type="http://schemas.openxmlformats.org/officeDocument/2006/relationships/tags" Target="../tags/tag491.xml"/><Relationship Id="rId91" Type="http://schemas.openxmlformats.org/officeDocument/2006/relationships/tags" Target="../tags/tag512.xml"/><Relationship Id="rId145" Type="http://schemas.openxmlformats.org/officeDocument/2006/relationships/tags" Target="../tags/tag566.xml"/><Relationship Id="rId166" Type="http://schemas.openxmlformats.org/officeDocument/2006/relationships/tags" Target="../tags/tag587.xml"/><Relationship Id="rId1" Type="http://schemas.openxmlformats.org/officeDocument/2006/relationships/vmlDrawing" Target="../drawings/vmlDrawing11.vml"/></Relationships>
</file>

<file path=ppt/slides/_rels/slide16.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tags" Target="../tags/tag603.xml"/><Relationship Id="rId18" Type="http://schemas.openxmlformats.org/officeDocument/2006/relationships/chart" Target="../charts/chart12.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chart" Target="../charts/chart11.xml"/><Relationship Id="rId2" Type="http://schemas.openxmlformats.org/officeDocument/2006/relationships/tags" Target="../tags/tag592.xml"/><Relationship Id="rId16" Type="http://schemas.openxmlformats.org/officeDocument/2006/relationships/image" Target="../media/image18.emf"/><Relationship Id="rId1" Type="http://schemas.openxmlformats.org/officeDocument/2006/relationships/vmlDrawing" Target="../drawings/vmlDrawing12.vml"/><Relationship Id="rId6" Type="http://schemas.openxmlformats.org/officeDocument/2006/relationships/tags" Target="../tags/tag596.xml"/><Relationship Id="rId11" Type="http://schemas.openxmlformats.org/officeDocument/2006/relationships/tags" Target="../tags/tag601.xml"/><Relationship Id="rId5" Type="http://schemas.openxmlformats.org/officeDocument/2006/relationships/tags" Target="../tags/tag595.xml"/><Relationship Id="rId15" Type="http://schemas.openxmlformats.org/officeDocument/2006/relationships/oleObject" Target="../embeddings/oleObject13.bin"/><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605.xml"/><Relationship Id="rId7" Type="http://schemas.openxmlformats.org/officeDocument/2006/relationships/oleObject" Target="../embeddings/oleObject14.bin"/><Relationship Id="rId2" Type="http://schemas.openxmlformats.org/officeDocument/2006/relationships/tags" Target="../tags/tag604.xml"/><Relationship Id="rId1" Type="http://schemas.openxmlformats.org/officeDocument/2006/relationships/vmlDrawing" Target="../drawings/vmlDrawing13.vml"/><Relationship Id="rId6" Type="http://schemas.openxmlformats.org/officeDocument/2006/relationships/slideLayout" Target="../slideLayouts/slideLayout3.xml"/><Relationship Id="rId5" Type="http://schemas.openxmlformats.org/officeDocument/2006/relationships/tags" Target="../tags/tag607.xml"/><Relationship Id="rId10" Type="http://schemas.openxmlformats.org/officeDocument/2006/relationships/chart" Target="../charts/chart14.xml"/><Relationship Id="rId4" Type="http://schemas.openxmlformats.org/officeDocument/2006/relationships/tags" Target="../tags/tag606.xml"/><Relationship Id="rId9"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8.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13" Type="http://schemas.openxmlformats.org/officeDocument/2006/relationships/tags" Target="../tags/tag620.xml"/><Relationship Id="rId18" Type="http://schemas.openxmlformats.org/officeDocument/2006/relationships/tags" Target="../tags/tag625.xml"/><Relationship Id="rId26" Type="http://schemas.openxmlformats.org/officeDocument/2006/relationships/tags" Target="../tags/tag633.xml"/><Relationship Id="rId3" Type="http://schemas.openxmlformats.org/officeDocument/2006/relationships/tags" Target="../tags/tag610.xml"/><Relationship Id="rId21" Type="http://schemas.openxmlformats.org/officeDocument/2006/relationships/tags" Target="../tags/tag628.xml"/><Relationship Id="rId34" Type="http://schemas.openxmlformats.org/officeDocument/2006/relationships/image" Target="../media/image21.emf"/><Relationship Id="rId7" Type="http://schemas.openxmlformats.org/officeDocument/2006/relationships/tags" Target="../tags/tag614.xml"/><Relationship Id="rId12" Type="http://schemas.openxmlformats.org/officeDocument/2006/relationships/tags" Target="../tags/tag619.xml"/><Relationship Id="rId17" Type="http://schemas.openxmlformats.org/officeDocument/2006/relationships/tags" Target="../tags/tag624.xml"/><Relationship Id="rId25" Type="http://schemas.openxmlformats.org/officeDocument/2006/relationships/tags" Target="../tags/tag632.xml"/><Relationship Id="rId33" Type="http://schemas.openxmlformats.org/officeDocument/2006/relationships/oleObject" Target="../embeddings/oleObject16.bin"/><Relationship Id="rId2" Type="http://schemas.openxmlformats.org/officeDocument/2006/relationships/tags" Target="../tags/tag609.xml"/><Relationship Id="rId16" Type="http://schemas.openxmlformats.org/officeDocument/2006/relationships/tags" Target="../tags/tag623.xml"/><Relationship Id="rId20" Type="http://schemas.openxmlformats.org/officeDocument/2006/relationships/tags" Target="../tags/tag627.xml"/><Relationship Id="rId29" Type="http://schemas.openxmlformats.org/officeDocument/2006/relationships/tags" Target="../tags/tag636.xml"/><Relationship Id="rId1" Type="http://schemas.openxmlformats.org/officeDocument/2006/relationships/vmlDrawing" Target="../drawings/vmlDrawing15.vml"/><Relationship Id="rId6" Type="http://schemas.openxmlformats.org/officeDocument/2006/relationships/tags" Target="../tags/tag613.xml"/><Relationship Id="rId11" Type="http://schemas.openxmlformats.org/officeDocument/2006/relationships/tags" Target="../tags/tag618.xml"/><Relationship Id="rId24" Type="http://schemas.openxmlformats.org/officeDocument/2006/relationships/tags" Target="../tags/tag631.xml"/><Relationship Id="rId32" Type="http://schemas.openxmlformats.org/officeDocument/2006/relationships/slideLayout" Target="../slideLayouts/slideLayout3.xml"/><Relationship Id="rId5" Type="http://schemas.openxmlformats.org/officeDocument/2006/relationships/tags" Target="../tags/tag612.xml"/><Relationship Id="rId15" Type="http://schemas.openxmlformats.org/officeDocument/2006/relationships/tags" Target="../tags/tag622.xml"/><Relationship Id="rId23" Type="http://schemas.openxmlformats.org/officeDocument/2006/relationships/tags" Target="../tags/tag630.xml"/><Relationship Id="rId28" Type="http://schemas.openxmlformats.org/officeDocument/2006/relationships/tags" Target="../tags/tag635.xml"/><Relationship Id="rId36" Type="http://schemas.openxmlformats.org/officeDocument/2006/relationships/chart" Target="../charts/chart16.xml"/><Relationship Id="rId10" Type="http://schemas.openxmlformats.org/officeDocument/2006/relationships/tags" Target="../tags/tag617.xml"/><Relationship Id="rId19" Type="http://schemas.openxmlformats.org/officeDocument/2006/relationships/tags" Target="../tags/tag626.xml"/><Relationship Id="rId31" Type="http://schemas.openxmlformats.org/officeDocument/2006/relationships/tags" Target="../tags/tag638.xml"/><Relationship Id="rId4" Type="http://schemas.openxmlformats.org/officeDocument/2006/relationships/tags" Target="../tags/tag611.xml"/><Relationship Id="rId9" Type="http://schemas.openxmlformats.org/officeDocument/2006/relationships/tags" Target="../tags/tag616.xml"/><Relationship Id="rId14" Type="http://schemas.openxmlformats.org/officeDocument/2006/relationships/tags" Target="../tags/tag621.xml"/><Relationship Id="rId22" Type="http://schemas.openxmlformats.org/officeDocument/2006/relationships/tags" Target="../tags/tag629.xml"/><Relationship Id="rId27" Type="http://schemas.openxmlformats.org/officeDocument/2006/relationships/tags" Target="../tags/tag634.xml"/><Relationship Id="rId30" Type="http://schemas.openxmlformats.org/officeDocument/2006/relationships/tags" Target="../tags/tag637.xml"/><Relationship Id="rId35" Type="http://schemas.openxmlformats.org/officeDocument/2006/relationships/chart" Target="../charts/chart15.xml"/><Relationship Id="rId8" Type="http://schemas.openxmlformats.org/officeDocument/2006/relationships/tags" Target="../tags/tag6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tags" Target="../tags/tag645.xml"/><Relationship Id="rId13" Type="http://schemas.openxmlformats.org/officeDocument/2006/relationships/tags" Target="../tags/tag650.xml"/><Relationship Id="rId18" Type="http://schemas.openxmlformats.org/officeDocument/2006/relationships/tags" Target="../tags/tag655.xml"/><Relationship Id="rId3" Type="http://schemas.openxmlformats.org/officeDocument/2006/relationships/tags" Target="../tags/tag640.xml"/><Relationship Id="rId21" Type="http://schemas.openxmlformats.org/officeDocument/2006/relationships/slideLayout" Target="../slideLayouts/slideLayout3.xml"/><Relationship Id="rId7" Type="http://schemas.openxmlformats.org/officeDocument/2006/relationships/tags" Target="../tags/tag644.xml"/><Relationship Id="rId12" Type="http://schemas.openxmlformats.org/officeDocument/2006/relationships/tags" Target="../tags/tag649.xml"/><Relationship Id="rId17" Type="http://schemas.openxmlformats.org/officeDocument/2006/relationships/tags" Target="../tags/tag654.xml"/><Relationship Id="rId25" Type="http://schemas.openxmlformats.org/officeDocument/2006/relationships/image" Target="../media/image22.emf"/><Relationship Id="rId2" Type="http://schemas.openxmlformats.org/officeDocument/2006/relationships/tags" Target="../tags/tag639.xml"/><Relationship Id="rId16" Type="http://schemas.openxmlformats.org/officeDocument/2006/relationships/tags" Target="../tags/tag653.xml"/><Relationship Id="rId20" Type="http://schemas.openxmlformats.org/officeDocument/2006/relationships/tags" Target="../tags/tag657.xml"/><Relationship Id="rId1" Type="http://schemas.openxmlformats.org/officeDocument/2006/relationships/vmlDrawing" Target="../drawings/vmlDrawing16.vml"/><Relationship Id="rId6" Type="http://schemas.openxmlformats.org/officeDocument/2006/relationships/tags" Target="../tags/tag643.xml"/><Relationship Id="rId11" Type="http://schemas.openxmlformats.org/officeDocument/2006/relationships/tags" Target="../tags/tag648.xml"/><Relationship Id="rId24" Type="http://schemas.openxmlformats.org/officeDocument/2006/relationships/oleObject" Target="../embeddings/oleObject18.bin"/><Relationship Id="rId5" Type="http://schemas.openxmlformats.org/officeDocument/2006/relationships/tags" Target="../tags/tag642.xml"/><Relationship Id="rId15" Type="http://schemas.openxmlformats.org/officeDocument/2006/relationships/tags" Target="../tags/tag652.xml"/><Relationship Id="rId23" Type="http://schemas.openxmlformats.org/officeDocument/2006/relationships/image" Target="../media/image18.emf"/><Relationship Id="rId10" Type="http://schemas.openxmlformats.org/officeDocument/2006/relationships/tags" Target="../tags/tag647.xml"/><Relationship Id="rId19" Type="http://schemas.openxmlformats.org/officeDocument/2006/relationships/tags" Target="../tags/tag656.xml"/><Relationship Id="rId4" Type="http://schemas.openxmlformats.org/officeDocument/2006/relationships/tags" Target="../tags/tag641.xml"/><Relationship Id="rId9" Type="http://schemas.openxmlformats.org/officeDocument/2006/relationships/tags" Target="../tags/tag646.xml"/><Relationship Id="rId14" Type="http://schemas.openxmlformats.org/officeDocument/2006/relationships/tags" Target="../tags/tag651.xml"/><Relationship Id="rId22"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tags" Target="../tags/tag669.xml"/><Relationship Id="rId18" Type="http://schemas.openxmlformats.org/officeDocument/2006/relationships/tags" Target="../tags/tag674.xml"/><Relationship Id="rId26" Type="http://schemas.openxmlformats.org/officeDocument/2006/relationships/tags" Target="../tags/tag682.xml"/><Relationship Id="rId39" Type="http://schemas.openxmlformats.org/officeDocument/2006/relationships/tags" Target="../tags/tag695.xml"/><Relationship Id="rId21" Type="http://schemas.openxmlformats.org/officeDocument/2006/relationships/tags" Target="../tags/tag677.xml"/><Relationship Id="rId34" Type="http://schemas.openxmlformats.org/officeDocument/2006/relationships/tags" Target="../tags/tag690.xml"/><Relationship Id="rId42" Type="http://schemas.openxmlformats.org/officeDocument/2006/relationships/tags" Target="../tags/tag698.xml"/><Relationship Id="rId47" Type="http://schemas.openxmlformats.org/officeDocument/2006/relationships/chart" Target="../charts/chart18.xml"/><Relationship Id="rId7" Type="http://schemas.openxmlformats.org/officeDocument/2006/relationships/tags" Target="../tags/tag663.xml"/><Relationship Id="rId2" Type="http://schemas.openxmlformats.org/officeDocument/2006/relationships/tags" Target="../tags/tag658.xml"/><Relationship Id="rId16" Type="http://schemas.openxmlformats.org/officeDocument/2006/relationships/tags" Target="../tags/tag672.xml"/><Relationship Id="rId29" Type="http://schemas.openxmlformats.org/officeDocument/2006/relationships/tags" Target="../tags/tag685.xml"/><Relationship Id="rId1" Type="http://schemas.openxmlformats.org/officeDocument/2006/relationships/vmlDrawing" Target="../drawings/vmlDrawing17.vml"/><Relationship Id="rId6" Type="http://schemas.openxmlformats.org/officeDocument/2006/relationships/tags" Target="../tags/tag662.xml"/><Relationship Id="rId11" Type="http://schemas.openxmlformats.org/officeDocument/2006/relationships/tags" Target="../tags/tag667.xml"/><Relationship Id="rId24" Type="http://schemas.openxmlformats.org/officeDocument/2006/relationships/tags" Target="../tags/tag680.xml"/><Relationship Id="rId32" Type="http://schemas.openxmlformats.org/officeDocument/2006/relationships/tags" Target="../tags/tag688.xml"/><Relationship Id="rId37" Type="http://schemas.openxmlformats.org/officeDocument/2006/relationships/tags" Target="../tags/tag693.xml"/><Relationship Id="rId40" Type="http://schemas.openxmlformats.org/officeDocument/2006/relationships/tags" Target="../tags/tag696.xml"/><Relationship Id="rId45" Type="http://schemas.openxmlformats.org/officeDocument/2006/relationships/image" Target="../media/image1.emf"/><Relationship Id="rId5" Type="http://schemas.openxmlformats.org/officeDocument/2006/relationships/tags" Target="../tags/tag661.xml"/><Relationship Id="rId15" Type="http://schemas.openxmlformats.org/officeDocument/2006/relationships/tags" Target="../tags/tag671.xml"/><Relationship Id="rId23" Type="http://schemas.openxmlformats.org/officeDocument/2006/relationships/tags" Target="../tags/tag679.xml"/><Relationship Id="rId28" Type="http://schemas.openxmlformats.org/officeDocument/2006/relationships/tags" Target="../tags/tag684.xml"/><Relationship Id="rId36" Type="http://schemas.openxmlformats.org/officeDocument/2006/relationships/tags" Target="../tags/tag692.xml"/><Relationship Id="rId10" Type="http://schemas.openxmlformats.org/officeDocument/2006/relationships/tags" Target="../tags/tag666.xml"/><Relationship Id="rId19" Type="http://schemas.openxmlformats.org/officeDocument/2006/relationships/tags" Target="../tags/tag675.xml"/><Relationship Id="rId31" Type="http://schemas.openxmlformats.org/officeDocument/2006/relationships/tags" Target="../tags/tag687.xml"/><Relationship Id="rId44" Type="http://schemas.openxmlformats.org/officeDocument/2006/relationships/oleObject" Target="../embeddings/oleObject19.bin"/><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 Id="rId22" Type="http://schemas.openxmlformats.org/officeDocument/2006/relationships/tags" Target="../tags/tag678.xml"/><Relationship Id="rId27" Type="http://schemas.openxmlformats.org/officeDocument/2006/relationships/tags" Target="../tags/tag683.xml"/><Relationship Id="rId30" Type="http://schemas.openxmlformats.org/officeDocument/2006/relationships/tags" Target="../tags/tag686.xml"/><Relationship Id="rId35" Type="http://schemas.openxmlformats.org/officeDocument/2006/relationships/tags" Target="../tags/tag691.xml"/><Relationship Id="rId43" Type="http://schemas.openxmlformats.org/officeDocument/2006/relationships/slideLayout" Target="../slideLayouts/slideLayout3.xml"/><Relationship Id="rId8" Type="http://schemas.openxmlformats.org/officeDocument/2006/relationships/tags" Target="../tags/tag664.xml"/><Relationship Id="rId3" Type="http://schemas.openxmlformats.org/officeDocument/2006/relationships/tags" Target="../tags/tag659.xml"/><Relationship Id="rId12" Type="http://schemas.openxmlformats.org/officeDocument/2006/relationships/tags" Target="../tags/tag668.xml"/><Relationship Id="rId17" Type="http://schemas.openxmlformats.org/officeDocument/2006/relationships/tags" Target="../tags/tag673.xml"/><Relationship Id="rId25" Type="http://schemas.openxmlformats.org/officeDocument/2006/relationships/tags" Target="../tags/tag681.xml"/><Relationship Id="rId33" Type="http://schemas.openxmlformats.org/officeDocument/2006/relationships/tags" Target="../tags/tag689.xml"/><Relationship Id="rId38" Type="http://schemas.openxmlformats.org/officeDocument/2006/relationships/tags" Target="../tags/tag694.xml"/><Relationship Id="rId46" Type="http://schemas.openxmlformats.org/officeDocument/2006/relationships/chart" Target="../charts/chart17.xml"/><Relationship Id="rId20" Type="http://schemas.openxmlformats.org/officeDocument/2006/relationships/tags" Target="../tags/tag676.xml"/><Relationship Id="rId41" Type="http://schemas.openxmlformats.org/officeDocument/2006/relationships/tags" Target="../tags/tag697.xml"/></Relationships>
</file>

<file path=ppt/slides/_rels/slide24.xml.rels><?xml version="1.0" encoding="UTF-8" standalone="yes"?>
<Relationships xmlns="http://schemas.openxmlformats.org/package/2006/relationships"><Relationship Id="rId3" Type="http://schemas.openxmlformats.org/officeDocument/2006/relationships/tags" Target="../tags/tag700.xml"/><Relationship Id="rId2" Type="http://schemas.openxmlformats.org/officeDocument/2006/relationships/tags" Target="../tags/tag699.xml"/><Relationship Id="rId1" Type="http://schemas.openxmlformats.org/officeDocument/2006/relationships/vmlDrawing" Target="../drawings/vmlDrawing18.vml"/><Relationship Id="rId6" Type="http://schemas.openxmlformats.org/officeDocument/2006/relationships/image" Target="../media/image19.emf"/><Relationship Id="rId5" Type="http://schemas.openxmlformats.org/officeDocument/2006/relationships/oleObject" Target="../embeddings/oleObject20.bin"/><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1.xml"/><Relationship Id="rId1" Type="http://schemas.openxmlformats.org/officeDocument/2006/relationships/vmlDrawing" Target="../drawings/vmlDrawing19.vml"/><Relationship Id="rId5" Type="http://schemas.openxmlformats.org/officeDocument/2006/relationships/image" Target="../media/image19.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myanmartradeportal.gov.mm/uploads/legals/2018/12/Electronic%20Transactions%20Law%202004(English).pdf" TargetMode="External"/><Relationship Id="rId3" Type="http://schemas.openxmlformats.org/officeDocument/2006/relationships/tags" Target="../tags/tag703.xml"/><Relationship Id="rId7" Type="http://schemas.openxmlformats.org/officeDocument/2006/relationships/hyperlink" Target="https://www.myanmar-responsiblebusiness.org/pdf/Law-Protecting-Privacy-and-Security-of-Citizens_en_unofficial.pdf" TargetMode="External"/><Relationship Id="rId2" Type="http://schemas.openxmlformats.org/officeDocument/2006/relationships/tags" Target="../tags/tag702.xml"/><Relationship Id="rId1" Type="http://schemas.openxmlformats.org/officeDocument/2006/relationships/vmlDrawing" Target="../drawings/vmlDrawing20.vml"/><Relationship Id="rId6" Type="http://schemas.openxmlformats.org/officeDocument/2006/relationships/image" Target="../media/image19.emf"/><Relationship Id="rId5" Type="http://schemas.openxmlformats.org/officeDocument/2006/relationships/oleObject" Target="../embeddings/oleObject22.bin"/><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4.xml"/><Relationship Id="rId1" Type="http://schemas.openxmlformats.org/officeDocument/2006/relationships/vmlDrawing" Target="../drawings/vmlDrawing21.vml"/><Relationship Id="rId5" Type="http://schemas.openxmlformats.org/officeDocument/2006/relationships/image" Target="../media/image19.emf"/><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706.xml"/><Relationship Id="rId7" Type="http://schemas.openxmlformats.org/officeDocument/2006/relationships/tags" Target="../tags/tag710.xml"/><Relationship Id="rId12" Type="http://schemas.openxmlformats.org/officeDocument/2006/relationships/image" Target="../media/image23.emf"/><Relationship Id="rId2" Type="http://schemas.openxmlformats.org/officeDocument/2006/relationships/tags" Target="../tags/tag705.xml"/><Relationship Id="rId1" Type="http://schemas.openxmlformats.org/officeDocument/2006/relationships/vmlDrawing" Target="../drawings/vmlDrawing22.vml"/><Relationship Id="rId6" Type="http://schemas.openxmlformats.org/officeDocument/2006/relationships/tags" Target="../tags/tag709.xml"/><Relationship Id="rId11" Type="http://schemas.openxmlformats.org/officeDocument/2006/relationships/oleObject" Target="../embeddings/oleObject25.bin"/><Relationship Id="rId5" Type="http://schemas.openxmlformats.org/officeDocument/2006/relationships/tags" Target="../tags/tag708.xml"/><Relationship Id="rId10" Type="http://schemas.openxmlformats.org/officeDocument/2006/relationships/image" Target="../media/image21.emf"/><Relationship Id="rId4" Type="http://schemas.openxmlformats.org/officeDocument/2006/relationships/tags" Target="../tags/tag707.xml"/><Relationship Id="rId9"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6" Type="http://schemas.openxmlformats.org/officeDocument/2006/relationships/tags" Target="../tags/tag735.xml"/><Relationship Id="rId21" Type="http://schemas.openxmlformats.org/officeDocument/2006/relationships/tags" Target="../tags/tag730.xml"/><Relationship Id="rId34" Type="http://schemas.openxmlformats.org/officeDocument/2006/relationships/tags" Target="../tags/tag743.xml"/><Relationship Id="rId42" Type="http://schemas.openxmlformats.org/officeDocument/2006/relationships/tags" Target="../tags/tag751.xml"/><Relationship Id="rId47" Type="http://schemas.openxmlformats.org/officeDocument/2006/relationships/tags" Target="../tags/tag756.xml"/><Relationship Id="rId50" Type="http://schemas.openxmlformats.org/officeDocument/2006/relationships/tags" Target="../tags/tag759.xml"/><Relationship Id="rId55" Type="http://schemas.openxmlformats.org/officeDocument/2006/relationships/tags" Target="../tags/tag764.xml"/><Relationship Id="rId63" Type="http://schemas.openxmlformats.org/officeDocument/2006/relationships/slideLayout" Target="../slideLayouts/slideLayout3.xml"/><Relationship Id="rId7" Type="http://schemas.openxmlformats.org/officeDocument/2006/relationships/tags" Target="../tags/tag716.xml"/><Relationship Id="rId2" Type="http://schemas.openxmlformats.org/officeDocument/2006/relationships/tags" Target="../tags/tag711.xml"/><Relationship Id="rId16" Type="http://schemas.openxmlformats.org/officeDocument/2006/relationships/tags" Target="../tags/tag725.xml"/><Relationship Id="rId29" Type="http://schemas.openxmlformats.org/officeDocument/2006/relationships/tags" Target="../tags/tag738.xml"/><Relationship Id="rId11" Type="http://schemas.openxmlformats.org/officeDocument/2006/relationships/tags" Target="../tags/tag720.xml"/><Relationship Id="rId24" Type="http://schemas.openxmlformats.org/officeDocument/2006/relationships/tags" Target="../tags/tag733.xml"/><Relationship Id="rId32" Type="http://schemas.openxmlformats.org/officeDocument/2006/relationships/tags" Target="../tags/tag741.xml"/><Relationship Id="rId37" Type="http://schemas.openxmlformats.org/officeDocument/2006/relationships/tags" Target="../tags/tag746.xml"/><Relationship Id="rId40" Type="http://schemas.openxmlformats.org/officeDocument/2006/relationships/tags" Target="../tags/tag749.xml"/><Relationship Id="rId45" Type="http://schemas.openxmlformats.org/officeDocument/2006/relationships/tags" Target="../tags/tag754.xml"/><Relationship Id="rId53" Type="http://schemas.openxmlformats.org/officeDocument/2006/relationships/tags" Target="../tags/tag762.xml"/><Relationship Id="rId58" Type="http://schemas.openxmlformats.org/officeDocument/2006/relationships/tags" Target="../tags/tag767.xml"/><Relationship Id="rId66" Type="http://schemas.openxmlformats.org/officeDocument/2006/relationships/image" Target="../media/image18.emf"/><Relationship Id="rId5" Type="http://schemas.openxmlformats.org/officeDocument/2006/relationships/tags" Target="../tags/tag714.xml"/><Relationship Id="rId61" Type="http://schemas.openxmlformats.org/officeDocument/2006/relationships/tags" Target="../tags/tag770.xml"/><Relationship Id="rId19" Type="http://schemas.openxmlformats.org/officeDocument/2006/relationships/tags" Target="../tags/tag728.xml"/><Relationship Id="rId14" Type="http://schemas.openxmlformats.org/officeDocument/2006/relationships/tags" Target="../tags/tag723.xml"/><Relationship Id="rId22" Type="http://schemas.openxmlformats.org/officeDocument/2006/relationships/tags" Target="../tags/tag731.xml"/><Relationship Id="rId27" Type="http://schemas.openxmlformats.org/officeDocument/2006/relationships/tags" Target="../tags/tag736.xml"/><Relationship Id="rId30" Type="http://schemas.openxmlformats.org/officeDocument/2006/relationships/tags" Target="../tags/tag739.xml"/><Relationship Id="rId35" Type="http://schemas.openxmlformats.org/officeDocument/2006/relationships/tags" Target="../tags/tag744.xml"/><Relationship Id="rId43" Type="http://schemas.openxmlformats.org/officeDocument/2006/relationships/tags" Target="../tags/tag752.xml"/><Relationship Id="rId48" Type="http://schemas.openxmlformats.org/officeDocument/2006/relationships/tags" Target="../tags/tag757.xml"/><Relationship Id="rId56" Type="http://schemas.openxmlformats.org/officeDocument/2006/relationships/tags" Target="../tags/tag765.xml"/><Relationship Id="rId64" Type="http://schemas.openxmlformats.org/officeDocument/2006/relationships/notesSlide" Target="../notesSlides/notesSlide4.xml"/><Relationship Id="rId8" Type="http://schemas.openxmlformats.org/officeDocument/2006/relationships/tags" Target="../tags/tag717.xml"/><Relationship Id="rId51" Type="http://schemas.openxmlformats.org/officeDocument/2006/relationships/tags" Target="../tags/tag760.xml"/><Relationship Id="rId3" Type="http://schemas.openxmlformats.org/officeDocument/2006/relationships/tags" Target="../tags/tag712.xml"/><Relationship Id="rId12" Type="http://schemas.openxmlformats.org/officeDocument/2006/relationships/tags" Target="../tags/tag721.xml"/><Relationship Id="rId17" Type="http://schemas.openxmlformats.org/officeDocument/2006/relationships/tags" Target="../tags/tag726.xml"/><Relationship Id="rId25" Type="http://schemas.openxmlformats.org/officeDocument/2006/relationships/tags" Target="../tags/tag734.xml"/><Relationship Id="rId33" Type="http://schemas.openxmlformats.org/officeDocument/2006/relationships/tags" Target="../tags/tag742.xml"/><Relationship Id="rId38" Type="http://schemas.openxmlformats.org/officeDocument/2006/relationships/tags" Target="../tags/tag747.xml"/><Relationship Id="rId46" Type="http://schemas.openxmlformats.org/officeDocument/2006/relationships/tags" Target="../tags/tag755.xml"/><Relationship Id="rId59" Type="http://schemas.openxmlformats.org/officeDocument/2006/relationships/tags" Target="../tags/tag768.xml"/><Relationship Id="rId67" Type="http://schemas.openxmlformats.org/officeDocument/2006/relationships/chart" Target="../charts/chart19.xml"/><Relationship Id="rId20" Type="http://schemas.openxmlformats.org/officeDocument/2006/relationships/tags" Target="../tags/tag729.xml"/><Relationship Id="rId41" Type="http://schemas.openxmlformats.org/officeDocument/2006/relationships/tags" Target="../tags/tag750.xml"/><Relationship Id="rId54" Type="http://schemas.openxmlformats.org/officeDocument/2006/relationships/tags" Target="../tags/tag763.xml"/><Relationship Id="rId62" Type="http://schemas.openxmlformats.org/officeDocument/2006/relationships/tags" Target="../tags/tag771.xml"/><Relationship Id="rId1" Type="http://schemas.openxmlformats.org/officeDocument/2006/relationships/vmlDrawing" Target="../drawings/vmlDrawing23.vml"/><Relationship Id="rId6" Type="http://schemas.openxmlformats.org/officeDocument/2006/relationships/tags" Target="../tags/tag715.xml"/><Relationship Id="rId15" Type="http://schemas.openxmlformats.org/officeDocument/2006/relationships/tags" Target="../tags/tag724.xml"/><Relationship Id="rId23" Type="http://schemas.openxmlformats.org/officeDocument/2006/relationships/tags" Target="../tags/tag732.xml"/><Relationship Id="rId28" Type="http://schemas.openxmlformats.org/officeDocument/2006/relationships/tags" Target="../tags/tag737.xml"/><Relationship Id="rId36" Type="http://schemas.openxmlformats.org/officeDocument/2006/relationships/tags" Target="../tags/tag745.xml"/><Relationship Id="rId49" Type="http://schemas.openxmlformats.org/officeDocument/2006/relationships/tags" Target="../tags/tag758.xml"/><Relationship Id="rId57" Type="http://schemas.openxmlformats.org/officeDocument/2006/relationships/tags" Target="../tags/tag766.xml"/><Relationship Id="rId10" Type="http://schemas.openxmlformats.org/officeDocument/2006/relationships/tags" Target="../tags/tag719.xml"/><Relationship Id="rId31" Type="http://schemas.openxmlformats.org/officeDocument/2006/relationships/tags" Target="../tags/tag740.xml"/><Relationship Id="rId44" Type="http://schemas.openxmlformats.org/officeDocument/2006/relationships/tags" Target="../tags/tag753.xml"/><Relationship Id="rId52" Type="http://schemas.openxmlformats.org/officeDocument/2006/relationships/tags" Target="../tags/tag761.xml"/><Relationship Id="rId60" Type="http://schemas.openxmlformats.org/officeDocument/2006/relationships/tags" Target="../tags/tag769.xml"/><Relationship Id="rId65" Type="http://schemas.openxmlformats.org/officeDocument/2006/relationships/oleObject" Target="../embeddings/oleObject26.bin"/><Relationship Id="rId4" Type="http://schemas.openxmlformats.org/officeDocument/2006/relationships/tags" Target="../tags/tag713.xml"/><Relationship Id="rId9" Type="http://schemas.openxmlformats.org/officeDocument/2006/relationships/tags" Target="../tags/tag718.xml"/><Relationship Id="rId13" Type="http://schemas.openxmlformats.org/officeDocument/2006/relationships/tags" Target="../tags/tag722.xml"/><Relationship Id="rId18" Type="http://schemas.openxmlformats.org/officeDocument/2006/relationships/tags" Target="../tags/tag727.xml"/><Relationship Id="rId39" Type="http://schemas.openxmlformats.org/officeDocument/2006/relationships/tags" Target="../tags/tag748.xml"/></Relationships>
</file>

<file path=ppt/slides/_rels/slide38.xml.rels><?xml version="1.0" encoding="UTF-8" standalone="yes"?>
<Relationships xmlns="http://schemas.openxmlformats.org/package/2006/relationships"><Relationship Id="rId13" Type="http://schemas.openxmlformats.org/officeDocument/2006/relationships/tags" Target="../tags/tag783.xml"/><Relationship Id="rId18" Type="http://schemas.openxmlformats.org/officeDocument/2006/relationships/tags" Target="../tags/tag788.xml"/><Relationship Id="rId26" Type="http://schemas.openxmlformats.org/officeDocument/2006/relationships/tags" Target="../tags/tag796.xml"/><Relationship Id="rId39" Type="http://schemas.openxmlformats.org/officeDocument/2006/relationships/chart" Target="../charts/chart20.xml"/><Relationship Id="rId21" Type="http://schemas.openxmlformats.org/officeDocument/2006/relationships/tags" Target="../tags/tag791.xml"/><Relationship Id="rId34" Type="http://schemas.openxmlformats.org/officeDocument/2006/relationships/tags" Target="../tags/tag804.xml"/><Relationship Id="rId7" Type="http://schemas.openxmlformats.org/officeDocument/2006/relationships/tags" Target="../tags/tag777.xml"/><Relationship Id="rId12" Type="http://schemas.openxmlformats.org/officeDocument/2006/relationships/tags" Target="../tags/tag782.xml"/><Relationship Id="rId17" Type="http://schemas.openxmlformats.org/officeDocument/2006/relationships/tags" Target="../tags/tag787.xml"/><Relationship Id="rId25" Type="http://schemas.openxmlformats.org/officeDocument/2006/relationships/tags" Target="../tags/tag795.xml"/><Relationship Id="rId33" Type="http://schemas.openxmlformats.org/officeDocument/2006/relationships/tags" Target="../tags/tag803.xml"/><Relationship Id="rId38" Type="http://schemas.openxmlformats.org/officeDocument/2006/relationships/image" Target="../media/image18.emf"/><Relationship Id="rId2" Type="http://schemas.openxmlformats.org/officeDocument/2006/relationships/tags" Target="../tags/tag772.xml"/><Relationship Id="rId16" Type="http://schemas.openxmlformats.org/officeDocument/2006/relationships/tags" Target="../tags/tag786.xml"/><Relationship Id="rId20" Type="http://schemas.openxmlformats.org/officeDocument/2006/relationships/tags" Target="../tags/tag790.xml"/><Relationship Id="rId29" Type="http://schemas.openxmlformats.org/officeDocument/2006/relationships/tags" Target="../tags/tag799.xml"/><Relationship Id="rId1" Type="http://schemas.openxmlformats.org/officeDocument/2006/relationships/vmlDrawing" Target="../drawings/vmlDrawing24.vml"/><Relationship Id="rId6" Type="http://schemas.openxmlformats.org/officeDocument/2006/relationships/tags" Target="../tags/tag776.xml"/><Relationship Id="rId11" Type="http://schemas.openxmlformats.org/officeDocument/2006/relationships/tags" Target="../tags/tag781.xml"/><Relationship Id="rId24" Type="http://schemas.openxmlformats.org/officeDocument/2006/relationships/tags" Target="../tags/tag794.xml"/><Relationship Id="rId32" Type="http://schemas.openxmlformats.org/officeDocument/2006/relationships/tags" Target="../tags/tag802.xml"/><Relationship Id="rId37" Type="http://schemas.openxmlformats.org/officeDocument/2006/relationships/oleObject" Target="../embeddings/oleObject27.bin"/><Relationship Id="rId40" Type="http://schemas.openxmlformats.org/officeDocument/2006/relationships/chart" Target="../charts/chart21.xml"/><Relationship Id="rId5" Type="http://schemas.openxmlformats.org/officeDocument/2006/relationships/tags" Target="../tags/tag775.xml"/><Relationship Id="rId15" Type="http://schemas.openxmlformats.org/officeDocument/2006/relationships/tags" Target="../tags/tag785.xml"/><Relationship Id="rId23" Type="http://schemas.openxmlformats.org/officeDocument/2006/relationships/tags" Target="../tags/tag793.xml"/><Relationship Id="rId28" Type="http://schemas.openxmlformats.org/officeDocument/2006/relationships/tags" Target="../tags/tag798.xml"/><Relationship Id="rId36" Type="http://schemas.openxmlformats.org/officeDocument/2006/relationships/slideLayout" Target="../slideLayouts/slideLayout3.xml"/><Relationship Id="rId10" Type="http://schemas.openxmlformats.org/officeDocument/2006/relationships/tags" Target="../tags/tag780.xml"/><Relationship Id="rId19" Type="http://schemas.openxmlformats.org/officeDocument/2006/relationships/tags" Target="../tags/tag789.xml"/><Relationship Id="rId31" Type="http://schemas.openxmlformats.org/officeDocument/2006/relationships/tags" Target="../tags/tag801.xml"/><Relationship Id="rId4" Type="http://schemas.openxmlformats.org/officeDocument/2006/relationships/tags" Target="../tags/tag774.xml"/><Relationship Id="rId9" Type="http://schemas.openxmlformats.org/officeDocument/2006/relationships/tags" Target="../tags/tag779.xml"/><Relationship Id="rId14" Type="http://schemas.openxmlformats.org/officeDocument/2006/relationships/tags" Target="../tags/tag784.xml"/><Relationship Id="rId22" Type="http://schemas.openxmlformats.org/officeDocument/2006/relationships/tags" Target="../tags/tag792.xml"/><Relationship Id="rId27" Type="http://schemas.openxmlformats.org/officeDocument/2006/relationships/tags" Target="../tags/tag797.xml"/><Relationship Id="rId30" Type="http://schemas.openxmlformats.org/officeDocument/2006/relationships/tags" Target="../tags/tag800.xml"/><Relationship Id="rId35" Type="http://schemas.openxmlformats.org/officeDocument/2006/relationships/tags" Target="../tags/tag805.xml"/><Relationship Id="rId8" Type="http://schemas.openxmlformats.org/officeDocument/2006/relationships/tags" Target="../tags/tag778.xml"/><Relationship Id="rId3" Type="http://schemas.openxmlformats.org/officeDocument/2006/relationships/tags" Target="../tags/tag7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3" Type="http://schemas.openxmlformats.org/officeDocument/2006/relationships/tags" Target="../tags/tag817.xml"/><Relationship Id="rId18" Type="http://schemas.openxmlformats.org/officeDocument/2006/relationships/tags" Target="../tags/tag822.xml"/><Relationship Id="rId26" Type="http://schemas.openxmlformats.org/officeDocument/2006/relationships/tags" Target="../tags/tag830.xml"/><Relationship Id="rId39" Type="http://schemas.openxmlformats.org/officeDocument/2006/relationships/tags" Target="../tags/tag843.xml"/><Relationship Id="rId21" Type="http://schemas.openxmlformats.org/officeDocument/2006/relationships/tags" Target="../tags/tag825.xml"/><Relationship Id="rId34" Type="http://schemas.openxmlformats.org/officeDocument/2006/relationships/tags" Target="../tags/tag838.xml"/><Relationship Id="rId42" Type="http://schemas.openxmlformats.org/officeDocument/2006/relationships/tags" Target="../tags/tag846.xml"/><Relationship Id="rId47" Type="http://schemas.openxmlformats.org/officeDocument/2006/relationships/chart" Target="../charts/chart22.xml"/><Relationship Id="rId7" Type="http://schemas.openxmlformats.org/officeDocument/2006/relationships/tags" Target="../tags/tag811.xml"/><Relationship Id="rId2" Type="http://schemas.openxmlformats.org/officeDocument/2006/relationships/tags" Target="../tags/tag806.xml"/><Relationship Id="rId16" Type="http://schemas.openxmlformats.org/officeDocument/2006/relationships/tags" Target="../tags/tag820.xml"/><Relationship Id="rId29" Type="http://schemas.openxmlformats.org/officeDocument/2006/relationships/tags" Target="../tags/tag833.xml"/><Relationship Id="rId1" Type="http://schemas.openxmlformats.org/officeDocument/2006/relationships/vmlDrawing" Target="../drawings/vmlDrawing25.vml"/><Relationship Id="rId6" Type="http://schemas.openxmlformats.org/officeDocument/2006/relationships/tags" Target="../tags/tag810.xml"/><Relationship Id="rId11" Type="http://schemas.openxmlformats.org/officeDocument/2006/relationships/tags" Target="../tags/tag815.xml"/><Relationship Id="rId24" Type="http://schemas.openxmlformats.org/officeDocument/2006/relationships/tags" Target="../tags/tag828.xml"/><Relationship Id="rId32" Type="http://schemas.openxmlformats.org/officeDocument/2006/relationships/tags" Target="../tags/tag836.xml"/><Relationship Id="rId37" Type="http://schemas.openxmlformats.org/officeDocument/2006/relationships/tags" Target="../tags/tag841.xml"/><Relationship Id="rId40" Type="http://schemas.openxmlformats.org/officeDocument/2006/relationships/tags" Target="../tags/tag844.xml"/><Relationship Id="rId45" Type="http://schemas.openxmlformats.org/officeDocument/2006/relationships/oleObject" Target="../embeddings/oleObject28.bin"/><Relationship Id="rId5" Type="http://schemas.openxmlformats.org/officeDocument/2006/relationships/tags" Target="../tags/tag809.xml"/><Relationship Id="rId15" Type="http://schemas.openxmlformats.org/officeDocument/2006/relationships/tags" Target="../tags/tag819.xml"/><Relationship Id="rId23" Type="http://schemas.openxmlformats.org/officeDocument/2006/relationships/tags" Target="../tags/tag827.xml"/><Relationship Id="rId28" Type="http://schemas.openxmlformats.org/officeDocument/2006/relationships/tags" Target="../tags/tag832.xml"/><Relationship Id="rId36" Type="http://schemas.openxmlformats.org/officeDocument/2006/relationships/tags" Target="../tags/tag840.xml"/><Relationship Id="rId10" Type="http://schemas.openxmlformats.org/officeDocument/2006/relationships/tags" Target="../tags/tag814.xml"/><Relationship Id="rId19" Type="http://schemas.openxmlformats.org/officeDocument/2006/relationships/tags" Target="../tags/tag823.xml"/><Relationship Id="rId31" Type="http://schemas.openxmlformats.org/officeDocument/2006/relationships/tags" Target="../tags/tag835.xml"/><Relationship Id="rId44" Type="http://schemas.openxmlformats.org/officeDocument/2006/relationships/slideLayout" Target="../slideLayouts/slideLayout3.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tags" Target="../tags/tag818.xml"/><Relationship Id="rId22" Type="http://schemas.openxmlformats.org/officeDocument/2006/relationships/tags" Target="../tags/tag826.xml"/><Relationship Id="rId27" Type="http://schemas.openxmlformats.org/officeDocument/2006/relationships/tags" Target="../tags/tag831.xml"/><Relationship Id="rId30" Type="http://schemas.openxmlformats.org/officeDocument/2006/relationships/tags" Target="../tags/tag834.xml"/><Relationship Id="rId35" Type="http://schemas.openxmlformats.org/officeDocument/2006/relationships/tags" Target="../tags/tag839.xml"/><Relationship Id="rId43" Type="http://schemas.openxmlformats.org/officeDocument/2006/relationships/tags" Target="../tags/tag847.xml"/><Relationship Id="rId48" Type="http://schemas.openxmlformats.org/officeDocument/2006/relationships/chart" Target="../charts/chart23.xml"/><Relationship Id="rId8" Type="http://schemas.openxmlformats.org/officeDocument/2006/relationships/tags" Target="../tags/tag812.xml"/><Relationship Id="rId3" Type="http://schemas.openxmlformats.org/officeDocument/2006/relationships/tags" Target="../tags/tag807.xml"/><Relationship Id="rId12" Type="http://schemas.openxmlformats.org/officeDocument/2006/relationships/tags" Target="../tags/tag816.xml"/><Relationship Id="rId17" Type="http://schemas.openxmlformats.org/officeDocument/2006/relationships/tags" Target="../tags/tag821.xml"/><Relationship Id="rId25" Type="http://schemas.openxmlformats.org/officeDocument/2006/relationships/tags" Target="../tags/tag829.xml"/><Relationship Id="rId33" Type="http://schemas.openxmlformats.org/officeDocument/2006/relationships/tags" Target="../tags/tag837.xml"/><Relationship Id="rId38" Type="http://schemas.openxmlformats.org/officeDocument/2006/relationships/tags" Target="../tags/tag842.xml"/><Relationship Id="rId46" Type="http://schemas.openxmlformats.org/officeDocument/2006/relationships/image" Target="../media/image18.emf"/><Relationship Id="rId20" Type="http://schemas.openxmlformats.org/officeDocument/2006/relationships/tags" Target="../tags/tag824.xml"/><Relationship Id="rId41" Type="http://schemas.openxmlformats.org/officeDocument/2006/relationships/tags" Target="../tags/tag845.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tags" Target="../tags/tag854.xml"/><Relationship Id="rId3" Type="http://schemas.openxmlformats.org/officeDocument/2006/relationships/tags" Target="../tags/tag849.xml"/><Relationship Id="rId7" Type="http://schemas.openxmlformats.org/officeDocument/2006/relationships/tags" Target="../tags/tag853.xml"/><Relationship Id="rId12" Type="http://schemas.openxmlformats.org/officeDocument/2006/relationships/chart" Target="../charts/chart25.xml"/><Relationship Id="rId2" Type="http://schemas.openxmlformats.org/officeDocument/2006/relationships/tags" Target="../tags/tag848.xml"/><Relationship Id="rId1" Type="http://schemas.openxmlformats.org/officeDocument/2006/relationships/vmlDrawing" Target="../drawings/vmlDrawing26.vml"/><Relationship Id="rId6" Type="http://schemas.openxmlformats.org/officeDocument/2006/relationships/tags" Target="../tags/tag852.xml"/><Relationship Id="rId11" Type="http://schemas.openxmlformats.org/officeDocument/2006/relationships/image" Target="../media/image24.emf"/><Relationship Id="rId5" Type="http://schemas.openxmlformats.org/officeDocument/2006/relationships/tags" Target="../tags/tag851.xml"/><Relationship Id="rId10" Type="http://schemas.openxmlformats.org/officeDocument/2006/relationships/oleObject" Target="../embeddings/oleObject29.bin"/><Relationship Id="rId4" Type="http://schemas.openxmlformats.org/officeDocument/2006/relationships/tags" Target="../tags/tag850.xml"/><Relationship Id="rId9"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5.xml"/><Relationship Id="rId1" Type="http://schemas.openxmlformats.org/officeDocument/2006/relationships/vmlDrawing" Target="../drawings/vmlDrawing27.vml"/><Relationship Id="rId5" Type="http://schemas.openxmlformats.org/officeDocument/2006/relationships/image" Target="../media/image24.emf"/><Relationship Id="rId4" Type="http://schemas.openxmlformats.org/officeDocument/2006/relationships/oleObject" Target="../embeddings/oleObject30.bin"/></Relationships>
</file>

<file path=ppt/slides/_rels/slide49.xml.rels><?xml version="1.0" encoding="UTF-8" standalone="yes"?>
<Relationships xmlns="http://schemas.openxmlformats.org/package/2006/relationships"><Relationship Id="rId3" Type="http://schemas.openxmlformats.org/officeDocument/2006/relationships/tags" Target="../tags/tag857.xml"/><Relationship Id="rId2" Type="http://schemas.openxmlformats.org/officeDocument/2006/relationships/tags" Target="../tags/tag8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8.xml"/><Relationship Id="rId1" Type="http://schemas.openxmlformats.org/officeDocument/2006/relationships/vmlDrawing" Target="../drawings/vmlDrawing29.vml"/><Relationship Id="rId5" Type="http://schemas.openxmlformats.org/officeDocument/2006/relationships/image" Target="../media/image19.emf"/><Relationship Id="rId4" Type="http://schemas.openxmlformats.org/officeDocument/2006/relationships/oleObject" Target="../embeddings/oleObject32.bin"/></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9.xml"/><Relationship Id="rId1" Type="http://schemas.openxmlformats.org/officeDocument/2006/relationships/vmlDrawing" Target="../drawings/vmlDrawing30.vml"/><Relationship Id="rId5" Type="http://schemas.openxmlformats.org/officeDocument/2006/relationships/image" Target="../media/image19.emf"/><Relationship Id="rId4" Type="http://schemas.openxmlformats.org/officeDocument/2006/relationships/oleObject" Target="../embeddings/oleObject33.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0.xml"/><Relationship Id="rId1" Type="http://schemas.openxmlformats.org/officeDocument/2006/relationships/vmlDrawing" Target="../drawings/vmlDrawing31.vml"/><Relationship Id="rId5" Type="http://schemas.openxmlformats.org/officeDocument/2006/relationships/image" Target="../media/image19.emf"/><Relationship Id="rId4" Type="http://schemas.openxmlformats.org/officeDocument/2006/relationships/oleObject" Target="../embeddings/oleObject3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189" Type="http://schemas.openxmlformats.org/officeDocument/2006/relationships/tags" Target="../tags/tag195.xml"/><Relationship Id="rId219" Type="http://schemas.openxmlformats.org/officeDocument/2006/relationships/tags" Target="../tags/tag225.xml"/><Relationship Id="rId3" Type="http://schemas.openxmlformats.org/officeDocument/2006/relationships/tags" Target="../tags/tag9.xml"/><Relationship Id="rId214" Type="http://schemas.openxmlformats.org/officeDocument/2006/relationships/tags" Target="../tags/tag220.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220" Type="http://schemas.openxmlformats.org/officeDocument/2006/relationships/slideLayout" Target="../slideLayouts/slideLayout3.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tags" Target="../tags/tag221.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oleObject" Target="../embeddings/oleObject6.bin"/><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image" Target="../media/image1.emf"/><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vmlDrawing" Target="../drawings/vmlDrawing6.vml"/><Relationship Id="rId212" Type="http://schemas.openxmlformats.org/officeDocument/2006/relationships/tags" Target="../tags/tag218.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chart" Target="../charts/chart1.xml"/><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chart" Target="../charts/chart2.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37.xml"/><Relationship Id="rId18" Type="http://schemas.openxmlformats.org/officeDocument/2006/relationships/tags" Target="../tags/tag242.xml"/><Relationship Id="rId26" Type="http://schemas.openxmlformats.org/officeDocument/2006/relationships/tags" Target="../tags/tag250.xml"/><Relationship Id="rId39" Type="http://schemas.openxmlformats.org/officeDocument/2006/relationships/tags" Target="../tags/tag263.xml"/><Relationship Id="rId21" Type="http://schemas.openxmlformats.org/officeDocument/2006/relationships/tags" Target="../tags/tag245.xml"/><Relationship Id="rId34" Type="http://schemas.openxmlformats.org/officeDocument/2006/relationships/tags" Target="../tags/tag258.xml"/><Relationship Id="rId42" Type="http://schemas.openxmlformats.org/officeDocument/2006/relationships/oleObject" Target="../embeddings/oleObject7.bin"/><Relationship Id="rId7" Type="http://schemas.openxmlformats.org/officeDocument/2006/relationships/tags" Target="../tags/tag231.xml"/><Relationship Id="rId2" Type="http://schemas.openxmlformats.org/officeDocument/2006/relationships/tags" Target="../tags/tag226.xml"/><Relationship Id="rId16" Type="http://schemas.openxmlformats.org/officeDocument/2006/relationships/tags" Target="../tags/tag240.xml"/><Relationship Id="rId29" Type="http://schemas.openxmlformats.org/officeDocument/2006/relationships/tags" Target="../tags/tag253.xml"/><Relationship Id="rId1" Type="http://schemas.openxmlformats.org/officeDocument/2006/relationships/vmlDrawing" Target="../drawings/vmlDrawing7.v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tags" Target="../tags/tag248.xml"/><Relationship Id="rId32" Type="http://schemas.openxmlformats.org/officeDocument/2006/relationships/tags" Target="../tags/tag256.xml"/><Relationship Id="rId37" Type="http://schemas.openxmlformats.org/officeDocument/2006/relationships/tags" Target="../tags/tag261.xml"/><Relationship Id="rId40" Type="http://schemas.openxmlformats.org/officeDocument/2006/relationships/tags" Target="../tags/tag264.xml"/><Relationship Id="rId45" Type="http://schemas.openxmlformats.org/officeDocument/2006/relationships/oleObject" Target="../embeddings/oleObject8.bin"/><Relationship Id="rId5" Type="http://schemas.openxmlformats.org/officeDocument/2006/relationships/tags" Target="../tags/tag229.xml"/><Relationship Id="rId15" Type="http://schemas.openxmlformats.org/officeDocument/2006/relationships/tags" Target="../tags/tag239.xml"/><Relationship Id="rId23" Type="http://schemas.openxmlformats.org/officeDocument/2006/relationships/tags" Target="../tags/tag247.xml"/><Relationship Id="rId28" Type="http://schemas.openxmlformats.org/officeDocument/2006/relationships/tags" Target="../tags/tag252.xml"/><Relationship Id="rId36" Type="http://schemas.openxmlformats.org/officeDocument/2006/relationships/tags" Target="../tags/tag260.xml"/><Relationship Id="rId10" Type="http://schemas.openxmlformats.org/officeDocument/2006/relationships/tags" Target="../tags/tag234.xml"/><Relationship Id="rId19" Type="http://schemas.openxmlformats.org/officeDocument/2006/relationships/tags" Target="../tags/tag243.xml"/><Relationship Id="rId31" Type="http://schemas.openxmlformats.org/officeDocument/2006/relationships/tags" Target="../tags/tag255.xml"/><Relationship Id="rId44" Type="http://schemas.openxmlformats.org/officeDocument/2006/relationships/chart" Target="../charts/chart3.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tags" Target="../tags/tag246.xml"/><Relationship Id="rId27" Type="http://schemas.openxmlformats.org/officeDocument/2006/relationships/tags" Target="../tags/tag251.xml"/><Relationship Id="rId30" Type="http://schemas.openxmlformats.org/officeDocument/2006/relationships/tags" Target="../tags/tag254.xml"/><Relationship Id="rId35" Type="http://schemas.openxmlformats.org/officeDocument/2006/relationships/tags" Target="../tags/tag259.xml"/><Relationship Id="rId43" Type="http://schemas.openxmlformats.org/officeDocument/2006/relationships/image" Target="../media/image18.emf"/><Relationship Id="rId8" Type="http://schemas.openxmlformats.org/officeDocument/2006/relationships/tags" Target="../tags/tag232.xml"/><Relationship Id="rId3" Type="http://schemas.openxmlformats.org/officeDocument/2006/relationships/tags" Target="../tags/tag227.xml"/><Relationship Id="rId12" Type="http://schemas.openxmlformats.org/officeDocument/2006/relationships/tags" Target="../tags/tag236.xml"/><Relationship Id="rId17" Type="http://schemas.openxmlformats.org/officeDocument/2006/relationships/tags" Target="../tags/tag241.xml"/><Relationship Id="rId25" Type="http://schemas.openxmlformats.org/officeDocument/2006/relationships/tags" Target="../tags/tag249.xml"/><Relationship Id="rId33" Type="http://schemas.openxmlformats.org/officeDocument/2006/relationships/tags" Target="../tags/tag257.xml"/><Relationship Id="rId38" Type="http://schemas.openxmlformats.org/officeDocument/2006/relationships/tags" Target="../tags/tag262.xml"/><Relationship Id="rId46" Type="http://schemas.openxmlformats.org/officeDocument/2006/relationships/image" Target="../media/image20.emf"/><Relationship Id="rId20" Type="http://schemas.openxmlformats.org/officeDocument/2006/relationships/tags" Target="../tags/tag244.xml"/><Relationship Id="rId4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1.xml"/><Relationship Id="rId1" Type="http://schemas.openxmlformats.org/officeDocument/2006/relationships/vmlDrawing" Target="../drawings/vmlDrawing32.vml"/><Relationship Id="rId6" Type="http://schemas.openxmlformats.org/officeDocument/2006/relationships/image" Target="../media/image25.emf"/><Relationship Id="rId5" Type="http://schemas.openxmlformats.org/officeDocument/2006/relationships/oleObject" Target="../embeddings/oleObject35.bin"/><Relationship Id="rId4" Type="http://schemas.openxmlformats.org/officeDocument/2006/relationships/notesSlide" Target="../notesSlides/notesSlide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276.xml"/><Relationship Id="rId18" Type="http://schemas.openxmlformats.org/officeDocument/2006/relationships/tags" Target="../tags/tag281.xml"/><Relationship Id="rId26" Type="http://schemas.openxmlformats.org/officeDocument/2006/relationships/tags" Target="../tags/tag289.xml"/><Relationship Id="rId39" Type="http://schemas.openxmlformats.org/officeDocument/2006/relationships/tags" Target="../tags/tag302.xml"/><Relationship Id="rId21" Type="http://schemas.openxmlformats.org/officeDocument/2006/relationships/tags" Target="../tags/tag284.xml"/><Relationship Id="rId34" Type="http://schemas.openxmlformats.org/officeDocument/2006/relationships/tags" Target="../tags/tag297.xml"/><Relationship Id="rId42" Type="http://schemas.openxmlformats.org/officeDocument/2006/relationships/tags" Target="../tags/tag305.xml"/><Relationship Id="rId47" Type="http://schemas.openxmlformats.org/officeDocument/2006/relationships/tags" Target="../tags/tag310.xml"/><Relationship Id="rId50" Type="http://schemas.openxmlformats.org/officeDocument/2006/relationships/tags" Target="../tags/tag313.xml"/><Relationship Id="rId55" Type="http://schemas.openxmlformats.org/officeDocument/2006/relationships/tags" Target="../tags/tag318.xml"/><Relationship Id="rId63" Type="http://schemas.openxmlformats.org/officeDocument/2006/relationships/chart" Target="../charts/chart5.xml"/><Relationship Id="rId7" Type="http://schemas.openxmlformats.org/officeDocument/2006/relationships/tags" Target="../tags/tag270.xml"/><Relationship Id="rId2" Type="http://schemas.openxmlformats.org/officeDocument/2006/relationships/tags" Target="../tags/tag265.xml"/><Relationship Id="rId16" Type="http://schemas.openxmlformats.org/officeDocument/2006/relationships/tags" Target="../tags/tag279.xml"/><Relationship Id="rId29" Type="http://schemas.openxmlformats.org/officeDocument/2006/relationships/tags" Target="../tags/tag292.xml"/><Relationship Id="rId11" Type="http://schemas.openxmlformats.org/officeDocument/2006/relationships/tags" Target="../tags/tag274.xml"/><Relationship Id="rId24" Type="http://schemas.openxmlformats.org/officeDocument/2006/relationships/tags" Target="../tags/tag287.xml"/><Relationship Id="rId32" Type="http://schemas.openxmlformats.org/officeDocument/2006/relationships/tags" Target="../tags/tag295.xml"/><Relationship Id="rId37" Type="http://schemas.openxmlformats.org/officeDocument/2006/relationships/tags" Target="../tags/tag300.xml"/><Relationship Id="rId40" Type="http://schemas.openxmlformats.org/officeDocument/2006/relationships/tags" Target="../tags/tag303.xml"/><Relationship Id="rId45" Type="http://schemas.openxmlformats.org/officeDocument/2006/relationships/tags" Target="../tags/tag308.xml"/><Relationship Id="rId53" Type="http://schemas.openxmlformats.org/officeDocument/2006/relationships/tags" Target="../tags/tag316.xml"/><Relationship Id="rId58" Type="http://schemas.openxmlformats.org/officeDocument/2006/relationships/tags" Target="../tags/tag321.xml"/><Relationship Id="rId5" Type="http://schemas.openxmlformats.org/officeDocument/2006/relationships/tags" Target="../tags/tag268.xml"/><Relationship Id="rId61" Type="http://schemas.openxmlformats.org/officeDocument/2006/relationships/image" Target="../media/image18.emf"/><Relationship Id="rId19" Type="http://schemas.openxmlformats.org/officeDocument/2006/relationships/tags" Target="../tags/tag282.xml"/><Relationship Id="rId14" Type="http://schemas.openxmlformats.org/officeDocument/2006/relationships/tags" Target="../tags/tag277.xml"/><Relationship Id="rId22" Type="http://schemas.openxmlformats.org/officeDocument/2006/relationships/tags" Target="../tags/tag285.xml"/><Relationship Id="rId27" Type="http://schemas.openxmlformats.org/officeDocument/2006/relationships/tags" Target="../tags/tag290.xml"/><Relationship Id="rId30" Type="http://schemas.openxmlformats.org/officeDocument/2006/relationships/tags" Target="../tags/tag293.xml"/><Relationship Id="rId35" Type="http://schemas.openxmlformats.org/officeDocument/2006/relationships/tags" Target="../tags/tag298.xml"/><Relationship Id="rId43" Type="http://schemas.openxmlformats.org/officeDocument/2006/relationships/tags" Target="../tags/tag306.xml"/><Relationship Id="rId48" Type="http://schemas.openxmlformats.org/officeDocument/2006/relationships/tags" Target="../tags/tag311.xml"/><Relationship Id="rId56" Type="http://schemas.openxmlformats.org/officeDocument/2006/relationships/tags" Target="../tags/tag319.xml"/><Relationship Id="rId8" Type="http://schemas.openxmlformats.org/officeDocument/2006/relationships/tags" Target="../tags/tag271.xml"/><Relationship Id="rId51" Type="http://schemas.openxmlformats.org/officeDocument/2006/relationships/tags" Target="../tags/tag314.xml"/><Relationship Id="rId3" Type="http://schemas.openxmlformats.org/officeDocument/2006/relationships/tags" Target="../tags/tag266.xml"/><Relationship Id="rId12" Type="http://schemas.openxmlformats.org/officeDocument/2006/relationships/tags" Target="../tags/tag275.xml"/><Relationship Id="rId17" Type="http://schemas.openxmlformats.org/officeDocument/2006/relationships/tags" Target="../tags/tag280.xml"/><Relationship Id="rId25" Type="http://schemas.openxmlformats.org/officeDocument/2006/relationships/tags" Target="../tags/tag288.xml"/><Relationship Id="rId33" Type="http://schemas.openxmlformats.org/officeDocument/2006/relationships/tags" Target="../tags/tag296.xml"/><Relationship Id="rId38" Type="http://schemas.openxmlformats.org/officeDocument/2006/relationships/tags" Target="../tags/tag301.xml"/><Relationship Id="rId46" Type="http://schemas.openxmlformats.org/officeDocument/2006/relationships/tags" Target="../tags/tag309.xml"/><Relationship Id="rId59" Type="http://schemas.openxmlformats.org/officeDocument/2006/relationships/slideLayout" Target="../slideLayouts/slideLayout3.xml"/><Relationship Id="rId20" Type="http://schemas.openxmlformats.org/officeDocument/2006/relationships/tags" Target="../tags/tag283.xml"/><Relationship Id="rId41" Type="http://schemas.openxmlformats.org/officeDocument/2006/relationships/tags" Target="../tags/tag304.xml"/><Relationship Id="rId54" Type="http://schemas.openxmlformats.org/officeDocument/2006/relationships/tags" Target="../tags/tag317.xml"/><Relationship Id="rId62" Type="http://schemas.openxmlformats.org/officeDocument/2006/relationships/chart" Target="../charts/chart4.xml"/><Relationship Id="rId1" Type="http://schemas.openxmlformats.org/officeDocument/2006/relationships/vmlDrawing" Target="../drawings/vmlDrawing8.vml"/><Relationship Id="rId6" Type="http://schemas.openxmlformats.org/officeDocument/2006/relationships/tags" Target="../tags/tag269.xml"/><Relationship Id="rId15" Type="http://schemas.openxmlformats.org/officeDocument/2006/relationships/tags" Target="../tags/tag278.xml"/><Relationship Id="rId23" Type="http://schemas.openxmlformats.org/officeDocument/2006/relationships/tags" Target="../tags/tag286.xml"/><Relationship Id="rId28" Type="http://schemas.openxmlformats.org/officeDocument/2006/relationships/tags" Target="../tags/tag291.xml"/><Relationship Id="rId36" Type="http://schemas.openxmlformats.org/officeDocument/2006/relationships/tags" Target="../tags/tag299.xml"/><Relationship Id="rId49" Type="http://schemas.openxmlformats.org/officeDocument/2006/relationships/tags" Target="../tags/tag312.xml"/><Relationship Id="rId57" Type="http://schemas.openxmlformats.org/officeDocument/2006/relationships/tags" Target="../tags/tag320.xml"/><Relationship Id="rId10" Type="http://schemas.openxmlformats.org/officeDocument/2006/relationships/tags" Target="../tags/tag273.xml"/><Relationship Id="rId31" Type="http://schemas.openxmlformats.org/officeDocument/2006/relationships/tags" Target="../tags/tag294.xml"/><Relationship Id="rId44" Type="http://schemas.openxmlformats.org/officeDocument/2006/relationships/tags" Target="../tags/tag307.xml"/><Relationship Id="rId52" Type="http://schemas.openxmlformats.org/officeDocument/2006/relationships/tags" Target="../tags/tag315.xml"/><Relationship Id="rId60" Type="http://schemas.openxmlformats.org/officeDocument/2006/relationships/oleObject" Target="../embeddings/oleObject9.bin"/><Relationship Id="rId4" Type="http://schemas.openxmlformats.org/officeDocument/2006/relationships/tags" Target="../tags/tag267.xml"/><Relationship Id="rId9" Type="http://schemas.openxmlformats.org/officeDocument/2006/relationships/tags" Target="../tags/tag272.xml"/></Relationships>
</file>

<file path=ppt/slides/_rels/slide9.xml.rels><?xml version="1.0" encoding="UTF-8" standalone="yes"?>
<Relationships xmlns="http://schemas.openxmlformats.org/package/2006/relationships"><Relationship Id="rId26" Type="http://schemas.openxmlformats.org/officeDocument/2006/relationships/tags" Target="../tags/tag346.xml"/><Relationship Id="rId21" Type="http://schemas.openxmlformats.org/officeDocument/2006/relationships/tags" Target="../tags/tag341.xml"/><Relationship Id="rId42" Type="http://schemas.openxmlformats.org/officeDocument/2006/relationships/tags" Target="../tags/tag362.xml"/><Relationship Id="rId47" Type="http://schemas.openxmlformats.org/officeDocument/2006/relationships/tags" Target="../tags/tag367.xml"/><Relationship Id="rId63" Type="http://schemas.openxmlformats.org/officeDocument/2006/relationships/tags" Target="../tags/tag383.xml"/><Relationship Id="rId68" Type="http://schemas.openxmlformats.org/officeDocument/2006/relationships/tags" Target="../tags/tag388.xml"/><Relationship Id="rId84" Type="http://schemas.openxmlformats.org/officeDocument/2006/relationships/tags" Target="../tags/tag404.xml"/><Relationship Id="rId89" Type="http://schemas.openxmlformats.org/officeDocument/2006/relationships/tags" Target="../tags/tag409.xml"/><Relationship Id="rId16" Type="http://schemas.openxmlformats.org/officeDocument/2006/relationships/tags" Target="../tags/tag336.xml"/><Relationship Id="rId11" Type="http://schemas.openxmlformats.org/officeDocument/2006/relationships/tags" Target="../tags/tag331.xml"/><Relationship Id="rId32" Type="http://schemas.openxmlformats.org/officeDocument/2006/relationships/tags" Target="../tags/tag352.xml"/><Relationship Id="rId37" Type="http://schemas.openxmlformats.org/officeDocument/2006/relationships/tags" Target="../tags/tag357.xml"/><Relationship Id="rId53" Type="http://schemas.openxmlformats.org/officeDocument/2006/relationships/tags" Target="../tags/tag373.xml"/><Relationship Id="rId58" Type="http://schemas.openxmlformats.org/officeDocument/2006/relationships/tags" Target="../tags/tag378.xml"/><Relationship Id="rId74" Type="http://schemas.openxmlformats.org/officeDocument/2006/relationships/tags" Target="../tags/tag394.xml"/><Relationship Id="rId79" Type="http://schemas.openxmlformats.org/officeDocument/2006/relationships/tags" Target="../tags/tag399.xml"/><Relationship Id="rId102" Type="http://schemas.openxmlformats.org/officeDocument/2006/relationships/oleObject" Target="../embeddings/oleObject10.bin"/><Relationship Id="rId5" Type="http://schemas.openxmlformats.org/officeDocument/2006/relationships/tags" Target="../tags/tag325.xml"/><Relationship Id="rId90" Type="http://schemas.openxmlformats.org/officeDocument/2006/relationships/tags" Target="../tags/tag410.xml"/><Relationship Id="rId95" Type="http://schemas.openxmlformats.org/officeDocument/2006/relationships/tags" Target="../tags/tag415.xml"/><Relationship Id="rId22" Type="http://schemas.openxmlformats.org/officeDocument/2006/relationships/tags" Target="../tags/tag342.xml"/><Relationship Id="rId27" Type="http://schemas.openxmlformats.org/officeDocument/2006/relationships/tags" Target="../tags/tag347.xml"/><Relationship Id="rId43" Type="http://schemas.openxmlformats.org/officeDocument/2006/relationships/tags" Target="../tags/tag363.xml"/><Relationship Id="rId48" Type="http://schemas.openxmlformats.org/officeDocument/2006/relationships/tags" Target="../tags/tag368.xml"/><Relationship Id="rId64" Type="http://schemas.openxmlformats.org/officeDocument/2006/relationships/tags" Target="../tags/tag384.xml"/><Relationship Id="rId69" Type="http://schemas.openxmlformats.org/officeDocument/2006/relationships/tags" Target="../tags/tag389.xml"/><Relationship Id="rId80" Type="http://schemas.openxmlformats.org/officeDocument/2006/relationships/tags" Target="../tags/tag400.xml"/><Relationship Id="rId85" Type="http://schemas.openxmlformats.org/officeDocument/2006/relationships/tags" Target="../tags/tag405.xml"/><Relationship Id="rId12" Type="http://schemas.openxmlformats.org/officeDocument/2006/relationships/tags" Target="../tags/tag332.xml"/><Relationship Id="rId17" Type="http://schemas.openxmlformats.org/officeDocument/2006/relationships/tags" Target="../tags/tag337.xml"/><Relationship Id="rId33" Type="http://schemas.openxmlformats.org/officeDocument/2006/relationships/tags" Target="../tags/tag353.xml"/><Relationship Id="rId38" Type="http://schemas.openxmlformats.org/officeDocument/2006/relationships/tags" Target="../tags/tag358.xml"/><Relationship Id="rId59" Type="http://schemas.openxmlformats.org/officeDocument/2006/relationships/tags" Target="../tags/tag379.xml"/><Relationship Id="rId103" Type="http://schemas.openxmlformats.org/officeDocument/2006/relationships/image" Target="../media/image18.emf"/><Relationship Id="rId20" Type="http://schemas.openxmlformats.org/officeDocument/2006/relationships/tags" Target="../tags/tag340.xml"/><Relationship Id="rId41" Type="http://schemas.openxmlformats.org/officeDocument/2006/relationships/tags" Target="../tags/tag361.xml"/><Relationship Id="rId54" Type="http://schemas.openxmlformats.org/officeDocument/2006/relationships/tags" Target="../tags/tag374.xml"/><Relationship Id="rId62" Type="http://schemas.openxmlformats.org/officeDocument/2006/relationships/tags" Target="../tags/tag382.xml"/><Relationship Id="rId70" Type="http://schemas.openxmlformats.org/officeDocument/2006/relationships/tags" Target="../tags/tag390.xml"/><Relationship Id="rId75" Type="http://schemas.openxmlformats.org/officeDocument/2006/relationships/tags" Target="../tags/tag395.xml"/><Relationship Id="rId83" Type="http://schemas.openxmlformats.org/officeDocument/2006/relationships/tags" Target="../tags/tag403.xml"/><Relationship Id="rId88" Type="http://schemas.openxmlformats.org/officeDocument/2006/relationships/tags" Target="../tags/tag408.xml"/><Relationship Id="rId91" Type="http://schemas.openxmlformats.org/officeDocument/2006/relationships/tags" Target="../tags/tag411.xml"/><Relationship Id="rId96" Type="http://schemas.openxmlformats.org/officeDocument/2006/relationships/tags" Target="../tags/tag416.xml"/><Relationship Id="rId1" Type="http://schemas.openxmlformats.org/officeDocument/2006/relationships/vmlDrawing" Target="../drawings/vmlDrawing9.vml"/><Relationship Id="rId6" Type="http://schemas.openxmlformats.org/officeDocument/2006/relationships/tags" Target="../tags/tag326.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36" Type="http://schemas.openxmlformats.org/officeDocument/2006/relationships/tags" Target="../tags/tag356.xml"/><Relationship Id="rId49" Type="http://schemas.openxmlformats.org/officeDocument/2006/relationships/tags" Target="../tags/tag369.xml"/><Relationship Id="rId57" Type="http://schemas.openxmlformats.org/officeDocument/2006/relationships/tags" Target="../tags/tag377.xml"/><Relationship Id="rId10" Type="http://schemas.openxmlformats.org/officeDocument/2006/relationships/tags" Target="../tags/tag330.xml"/><Relationship Id="rId31" Type="http://schemas.openxmlformats.org/officeDocument/2006/relationships/tags" Target="../tags/tag351.xml"/><Relationship Id="rId44" Type="http://schemas.openxmlformats.org/officeDocument/2006/relationships/tags" Target="../tags/tag364.xml"/><Relationship Id="rId52" Type="http://schemas.openxmlformats.org/officeDocument/2006/relationships/tags" Target="../tags/tag372.xml"/><Relationship Id="rId60" Type="http://schemas.openxmlformats.org/officeDocument/2006/relationships/tags" Target="../tags/tag380.xml"/><Relationship Id="rId65" Type="http://schemas.openxmlformats.org/officeDocument/2006/relationships/tags" Target="../tags/tag385.xml"/><Relationship Id="rId73" Type="http://schemas.openxmlformats.org/officeDocument/2006/relationships/tags" Target="../tags/tag393.xml"/><Relationship Id="rId78" Type="http://schemas.openxmlformats.org/officeDocument/2006/relationships/tags" Target="../tags/tag398.xml"/><Relationship Id="rId81" Type="http://schemas.openxmlformats.org/officeDocument/2006/relationships/tags" Target="../tags/tag401.xml"/><Relationship Id="rId86" Type="http://schemas.openxmlformats.org/officeDocument/2006/relationships/tags" Target="../tags/tag406.xml"/><Relationship Id="rId94" Type="http://schemas.openxmlformats.org/officeDocument/2006/relationships/tags" Target="../tags/tag414.xml"/><Relationship Id="rId99" Type="http://schemas.openxmlformats.org/officeDocument/2006/relationships/tags" Target="../tags/tag419.xml"/><Relationship Id="rId101" Type="http://schemas.openxmlformats.org/officeDocument/2006/relationships/slideLayout" Target="../slideLayouts/slideLayout3.xml"/><Relationship Id="rId4" Type="http://schemas.openxmlformats.org/officeDocument/2006/relationships/tags" Target="../tags/tag324.xml"/><Relationship Id="rId9" Type="http://schemas.openxmlformats.org/officeDocument/2006/relationships/tags" Target="../tags/tag329.xml"/><Relationship Id="rId13" Type="http://schemas.openxmlformats.org/officeDocument/2006/relationships/tags" Target="../tags/tag333.xml"/><Relationship Id="rId18" Type="http://schemas.openxmlformats.org/officeDocument/2006/relationships/tags" Target="../tags/tag338.xml"/><Relationship Id="rId39" Type="http://schemas.openxmlformats.org/officeDocument/2006/relationships/tags" Target="../tags/tag359.xml"/><Relationship Id="rId34" Type="http://schemas.openxmlformats.org/officeDocument/2006/relationships/tags" Target="../tags/tag354.xml"/><Relationship Id="rId50" Type="http://schemas.openxmlformats.org/officeDocument/2006/relationships/tags" Target="../tags/tag370.xml"/><Relationship Id="rId55" Type="http://schemas.openxmlformats.org/officeDocument/2006/relationships/tags" Target="../tags/tag375.xml"/><Relationship Id="rId76" Type="http://schemas.openxmlformats.org/officeDocument/2006/relationships/tags" Target="../tags/tag396.xml"/><Relationship Id="rId97" Type="http://schemas.openxmlformats.org/officeDocument/2006/relationships/tags" Target="../tags/tag417.xml"/><Relationship Id="rId104" Type="http://schemas.openxmlformats.org/officeDocument/2006/relationships/chart" Target="../charts/chart6.xml"/><Relationship Id="rId7" Type="http://schemas.openxmlformats.org/officeDocument/2006/relationships/tags" Target="../tags/tag327.xml"/><Relationship Id="rId71" Type="http://schemas.openxmlformats.org/officeDocument/2006/relationships/tags" Target="../tags/tag391.xml"/><Relationship Id="rId92" Type="http://schemas.openxmlformats.org/officeDocument/2006/relationships/tags" Target="../tags/tag412.xml"/><Relationship Id="rId2" Type="http://schemas.openxmlformats.org/officeDocument/2006/relationships/tags" Target="../tags/tag322.xml"/><Relationship Id="rId29" Type="http://schemas.openxmlformats.org/officeDocument/2006/relationships/tags" Target="../tags/tag349.xml"/><Relationship Id="rId24" Type="http://schemas.openxmlformats.org/officeDocument/2006/relationships/tags" Target="../tags/tag344.xml"/><Relationship Id="rId40" Type="http://schemas.openxmlformats.org/officeDocument/2006/relationships/tags" Target="../tags/tag360.xml"/><Relationship Id="rId45" Type="http://schemas.openxmlformats.org/officeDocument/2006/relationships/tags" Target="../tags/tag365.xml"/><Relationship Id="rId66" Type="http://schemas.openxmlformats.org/officeDocument/2006/relationships/tags" Target="../tags/tag386.xml"/><Relationship Id="rId87" Type="http://schemas.openxmlformats.org/officeDocument/2006/relationships/tags" Target="../tags/tag407.xml"/><Relationship Id="rId61" Type="http://schemas.openxmlformats.org/officeDocument/2006/relationships/tags" Target="../tags/tag381.xml"/><Relationship Id="rId82" Type="http://schemas.openxmlformats.org/officeDocument/2006/relationships/tags" Target="../tags/tag402.xml"/><Relationship Id="rId19" Type="http://schemas.openxmlformats.org/officeDocument/2006/relationships/tags" Target="../tags/tag339.xml"/><Relationship Id="rId14" Type="http://schemas.openxmlformats.org/officeDocument/2006/relationships/tags" Target="../tags/tag334.xml"/><Relationship Id="rId30" Type="http://schemas.openxmlformats.org/officeDocument/2006/relationships/tags" Target="../tags/tag350.xml"/><Relationship Id="rId35" Type="http://schemas.openxmlformats.org/officeDocument/2006/relationships/tags" Target="../tags/tag355.xml"/><Relationship Id="rId56" Type="http://schemas.openxmlformats.org/officeDocument/2006/relationships/tags" Target="../tags/tag376.xml"/><Relationship Id="rId77" Type="http://schemas.openxmlformats.org/officeDocument/2006/relationships/tags" Target="../tags/tag397.xml"/><Relationship Id="rId100" Type="http://schemas.openxmlformats.org/officeDocument/2006/relationships/tags" Target="../tags/tag420.xml"/><Relationship Id="rId105" Type="http://schemas.openxmlformats.org/officeDocument/2006/relationships/chart" Target="../charts/chart7.xml"/><Relationship Id="rId8" Type="http://schemas.openxmlformats.org/officeDocument/2006/relationships/tags" Target="../tags/tag328.xml"/><Relationship Id="rId51" Type="http://schemas.openxmlformats.org/officeDocument/2006/relationships/tags" Target="../tags/tag371.xml"/><Relationship Id="rId72" Type="http://schemas.openxmlformats.org/officeDocument/2006/relationships/tags" Target="../tags/tag392.xml"/><Relationship Id="rId93" Type="http://schemas.openxmlformats.org/officeDocument/2006/relationships/tags" Target="../tags/tag413.xml"/><Relationship Id="rId98" Type="http://schemas.openxmlformats.org/officeDocument/2006/relationships/tags" Target="../tags/tag418.xml"/><Relationship Id="rId3" Type="http://schemas.openxmlformats.org/officeDocument/2006/relationships/tags" Target="../tags/tag323.xml"/><Relationship Id="rId25" Type="http://schemas.openxmlformats.org/officeDocument/2006/relationships/tags" Target="../tags/tag345.xml"/><Relationship Id="rId46" Type="http://schemas.openxmlformats.org/officeDocument/2006/relationships/tags" Target="../tags/tag366.xml"/><Relationship Id="rId67" Type="http://schemas.openxmlformats.org/officeDocument/2006/relationships/tags" Target="../tags/tag3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dirty="0">
                <a:cs typeface="Arial" panose="020B0604020202020204" pitchFamily="34" charset="0"/>
              </a:rPr>
              <a:t>ミャンマー</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18841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ミャンマー／一般概況／規制</a:t>
            </a:r>
            <a:endParaRPr kumimoji="1" lang="ja-JP" altLang="en-US" dirty="0"/>
          </a:p>
        </p:txBody>
      </p:sp>
      <p:sp>
        <p:nvSpPr>
          <p:cNvPr id="7" name="テキスト ボックス 6"/>
          <p:cNvSpPr txBox="1"/>
          <p:nvPr/>
        </p:nvSpPr>
        <p:spPr>
          <a:xfrm>
            <a:off x="200472" y="6669360"/>
            <a:ext cx="9246412" cy="1578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）、ミャンマージャポン記事（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889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日、新投資法（外国投資法と内国民投資法を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本化したもの）が大統領の署名で成立し、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月以降、ミャンマーへの投資は外国企業、ミャンマー企業を問わず同法が適用されている。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月からは外資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の外国企業およびミャンマー企業との外資合弁企業に一定分野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肥料、種子、殺虫剤、医療機器、建設資材、農業用機材等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において貿易業の参入が認められ、外資規制が緩和されている。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Group 9">
            <a:extLst>
              <a:ext uri="{FF2B5EF4-FFF2-40B4-BE49-F238E27FC236}">
                <a16:creationId xmlns:a16="http://schemas.microsoft.com/office/drawing/2014/main" id="{C79606E7-87C3-450A-BC45-8C886741158F}"/>
              </a:ext>
            </a:extLst>
          </p:cNvPr>
          <p:cNvGrpSpPr/>
          <p:nvPr/>
        </p:nvGrpSpPr>
        <p:grpSpPr>
          <a:xfrm>
            <a:off x="200471" y="2132856"/>
            <a:ext cx="9577065" cy="4439972"/>
            <a:chOff x="200471" y="1916832"/>
            <a:chExt cx="9577065" cy="4666456"/>
          </a:xfrm>
        </p:grpSpPr>
        <p:sp>
          <p:nvSpPr>
            <p:cNvPr id="72" name="角丸四角形 71"/>
            <p:cNvSpPr/>
            <p:nvPr/>
          </p:nvSpPr>
          <p:spPr>
            <a:xfrm>
              <a:off x="568853" y="3217930"/>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lvl="0"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現地企業あるいは政府との</a:t>
              </a:r>
              <a:r>
                <a:rPr lang="ja-JP" altLang="en-US" sz="1300" dirty="0">
                  <a:solidFill>
                    <a:srgbClr val="000000"/>
                  </a:solidFill>
                  <a:latin typeface="Arial Black" pitchFamily="34" charset="0"/>
                  <a:ea typeface="HGP創英角ｺﾞｼｯｸUB" panose="020B0900000000000000" pitchFamily="50" charset="-128"/>
                </a:rPr>
                <a:t>合弁</a:t>
              </a:r>
            </a:p>
          </p:txBody>
        </p:sp>
        <p:sp>
          <p:nvSpPr>
            <p:cNvPr id="9" name="テキスト プレースホルダー 1"/>
            <p:cNvSpPr txBox="1">
              <a:spLocks/>
            </p:cNvSpPr>
            <p:nvPr/>
          </p:nvSpPr>
          <p:spPr>
            <a:xfrm>
              <a:off x="586860" y="6309320"/>
              <a:ext cx="4294132" cy="27396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None/>
              </a:pPr>
              <a:r>
                <a:rPr lang="en-US" altLang="ja-JP" sz="1000" dirty="0"/>
                <a:t>※ 2013</a:t>
              </a:r>
              <a:r>
                <a:rPr lang="ja-JP" altLang="ja-JP" sz="1000" dirty="0"/>
                <a:t>年</a:t>
              </a:r>
              <a:r>
                <a:rPr lang="en-US" altLang="ja-JP" sz="1000" dirty="0"/>
                <a:t>8</a:t>
              </a:r>
              <a:r>
                <a:rPr lang="ja-JP" altLang="en-US" sz="1000" dirty="0"/>
                <a:t>月</a:t>
              </a:r>
              <a:r>
                <a:rPr lang="ja-JP" altLang="ja-JP" sz="1000" dirty="0"/>
                <a:t>時点では、外国企業から医療分野での投資認可申請はない。</a:t>
              </a:r>
            </a:p>
          </p:txBody>
        </p:sp>
        <p:grpSp>
          <p:nvGrpSpPr>
            <p:cNvPr id="11" name="グループ化 7"/>
            <p:cNvGrpSpPr/>
            <p:nvPr/>
          </p:nvGrpSpPr>
          <p:grpSpPr>
            <a:xfrm>
              <a:off x="200471" y="1916832"/>
              <a:ext cx="4536507"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外資による医療機関の設立</a:t>
                </a:r>
              </a:p>
            </p:txBody>
          </p:sp>
        </p:grpSp>
        <p:grpSp>
          <p:nvGrpSpPr>
            <p:cNvPr id="14" name="グループ化 7"/>
            <p:cNvGrpSpPr/>
            <p:nvPr/>
          </p:nvGrpSpPr>
          <p:grpSpPr>
            <a:xfrm>
              <a:off x="5169024" y="1916832"/>
              <a:ext cx="4536507"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クリニックの設立</a:t>
                </a:r>
              </a:p>
            </p:txBody>
          </p:sp>
        </p:grpSp>
        <p:sp>
          <p:nvSpPr>
            <p:cNvPr id="17" name="テキスト プレースホルダー 1"/>
            <p:cNvSpPr txBox="1">
              <a:spLocks/>
            </p:cNvSpPr>
            <p:nvPr/>
          </p:nvSpPr>
          <p:spPr>
            <a:xfrm>
              <a:off x="5435746" y="4049651"/>
              <a:ext cx="4011138"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nSpc>
                  <a:spcPct val="113000"/>
                </a:lnSpc>
                <a:buClr>
                  <a:srgbClr val="83A4D1"/>
                </a:buClr>
                <a:buSzPct val="90000"/>
              </a:pPr>
              <a:r>
                <a:rPr lang="ja-JP" altLang="ja-JP" sz="1100" dirty="0"/>
                <a:t>あいまいであり、保健省の判断となるため、個別に問い合わせる必要</a:t>
              </a:r>
              <a:r>
                <a:rPr lang="ja-JP" altLang="en-US" sz="1100" dirty="0"/>
                <a:t>がある。</a:t>
              </a:r>
              <a:endParaRPr lang="ja-JP" altLang="ja-JP" sz="1100" dirty="0"/>
            </a:p>
          </p:txBody>
        </p:sp>
        <p:sp>
          <p:nvSpPr>
            <p:cNvPr id="19" name="正方形/長方形 18"/>
            <p:cNvSpPr/>
            <p:nvPr/>
          </p:nvSpPr>
          <p:spPr>
            <a:xfrm>
              <a:off x="5537484" y="2310780"/>
              <a:ext cx="4240052" cy="507831"/>
            </a:xfrm>
            <a:prstGeom prst="rect">
              <a:avLst/>
            </a:prstGeom>
          </p:spPr>
          <p:txBody>
            <a:bodyPr wrap="square" lIns="36000">
              <a:spAutoFit/>
            </a:bodyPr>
            <a:lstStyle/>
            <a:p>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外国投資法によらず、ミャンマー会社法のサービス業の</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枠内で</a:t>
              </a:r>
              <a:r>
                <a:rPr lang="ja-JP" altLang="en-US" sz="1300" dirty="0">
                  <a:solidFill>
                    <a:srgbClr val="000000"/>
                  </a:solidFill>
                  <a:latin typeface="Arial Black" pitchFamily="34" charset="0"/>
                  <a:ea typeface="HGP創英角ｺﾞｼｯｸUB" panose="020B0900000000000000" pitchFamily="50" charset="-128"/>
                </a:rPr>
                <a:t>外資</a:t>
              </a:r>
              <a:r>
                <a:rPr lang="en-US" altLang="ja-JP" sz="1300" dirty="0">
                  <a:solidFill>
                    <a:srgbClr val="000000"/>
                  </a:solidFill>
                  <a:latin typeface="Arial Black" pitchFamily="34" charset="0"/>
                  <a:ea typeface="HGP創英角ｺﾞｼｯｸUB" panose="020B0900000000000000" pitchFamily="50" charset="-128"/>
                </a:rPr>
                <a:t>100</a:t>
              </a:r>
              <a:r>
                <a:rPr lang="ja-JP" altLang="en-US" sz="1300" dirty="0">
                  <a:solidFill>
                    <a:srgbClr val="000000"/>
                  </a:solidFill>
                  <a:latin typeface="Arial Black" pitchFamily="34" charset="0"/>
                  <a:ea typeface="HGP創英角ｺﾞｼｯｸUB" panose="020B0900000000000000" pitchFamily="50" charset="-128"/>
                </a:rPr>
                <a:t>％での設立が可能</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である。</a:t>
              </a:r>
            </a:p>
          </p:txBody>
        </p:sp>
        <p:sp>
          <p:nvSpPr>
            <p:cNvPr id="20" name="二等辺三角形 19"/>
            <p:cNvSpPr/>
            <p:nvPr/>
          </p:nvSpPr>
          <p:spPr>
            <a:xfrm rot="5400000">
              <a:off x="5321460" y="247373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352148" y="2337557"/>
              <a:ext cx="936104" cy="420725"/>
            </a:xfrm>
            <a:prstGeom prst="roundRect">
              <a:avLst>
                <a:gd name="adj" fmla="val 10630"/>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片側の 2 つの角を丸めた四角形 22"/>
            <p:cNvSpPr/>
            <p:nvPr/>
          </p:nvSpPr>
          <p:spPr>
            <a:xfrm rot="5400000">
              <a:off x="2766243" y="787550"/>
              <a:ext cx="420726" cy="3520741"/>
            </a:xfrm>
            <a:prstGeom prst="round2SameRect">
              <a:avLst>
                <a:gd name="adj1" fmla="val 12139"/>
                <a:gd name="adj2" fmla="val 1509"/>
              </a:avLst>
            </a:prstGeom>
            <a:solidFill>
              <a:srgbClr val="DDE6F3"/>
            </a:solidFill>
          </p:spPr>
          <p:txBody>
            <a:bodyPr vert="vert270" wrap="square" lIns="0" tIns="0" rIns="0" bIns="72000" anchor="ctr">
              <a:noAutofit/>
            </a:bodyPr>
            <a:lstStyle/>
            <a:p>
              <a:pPr fontAlgn="ctr"/>
              <a:r>
                <a:rPr lang="ja-JP" altLang="en-US" sz="1200" dirty="0"/>
                <a:t>新外国投資法が成立</a:t>
              </a:r>
            </a:p>
          </p:txBody>
        </p:sp>
        <p:grpSp>
          <p:nvGrpSpPr>
            <p:cNvPr id="28" name="Group 2991"/>
            <p:cNvGrpSpPr>
              <a:grpSpLocks noChangeAspect="1"/>
            </p:cNvGrpSpPr>
            <p:nvPr/>
          </p:nvGrpSpPr>
          <p:grpSpPr bwMode="auto">
            <a:xfrm>
              <a:off x="1860578" y="5661320"/>
              <a:ext cx="1296144" cy="648000"/>
              <a:chOff x="480" y="864"/>
              <a:chExt cx="912" cy="432"/>
            </a:xfrm>
          </p:grpSpPr>
          <p:sp>
            <p:nvSpPr>
              <p:cNvPr id="29"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30"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31"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6"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7"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8"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9"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0"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1"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2"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3"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4"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5"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6"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7"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8"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9"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0"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1"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2"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3"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4"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5"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6"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7"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8"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9"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0"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1"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2"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3"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4"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5"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6"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7"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8"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69" name="正方形/長方形 68"/>
            <p:cNvSpPr/>
            <p:nvPr/>
          </p:nvSpPr>
          <p:spPr>
            <a:xfrm>
              <a:off x="586859" y="5279445"/>
              <a:ext cx="3993131" cy="400110"/>
            </a:xfrm>
            <a:prstGeom prst="rect">
              <a:avLst/>
            </a:prstGeom>
          </p:spPr>
          <p:txBody>
            <a:bodyPr wrap="square">
              <a:spAutoFit/>
            </a:bodyPr>
            <a:lstStyle/>
            <a:p>
              <a:pPr algn="ctr"/>
              <a:r>
                <a:rPr lang="ja-JP" altLang="en-US" sz="1000" dirty="0"/>
                <a:t>投資企業管理局</a:t>
              </a:r>
              <a:endParaRPr lang="en-US" altLang="ja-JP" sz="1000" dirty="0"/>
            </a:p>
            <a:p>
              <a:pPr algn="ctr"/>
              <a:r>
                <a:rPr lang="en-US" altLang="ja-JP" sz="1000" dirty="0"/>
                <a:t> </a:t>
              </a:r>
              <a:r>
                <a:rPr lang="ja-JP" altLang="en-US" sz="1000" dirty="0"/>
                <a:t>（</a:t>
              </a:r>
              <a:r>
                <a:rPr lang="en-US" altLang="ja-JP" sz="1000" dirty="0"/>
                <a:t>Directorate of Investment and Company Administration</a:t>
              </a:r>
              <a:r>
                <a:rPr lang="ja-JP" altLang="en-US" sz="1000" dirty="0"/>
                <a:t>：</a:t>
              </a:r>
              <a:r>
                <a:rPr lang="en-US" altLang="ja-JP" sz="1000" dirty="0"/>
                <a:t>DICA</a:t>
              </a:r>
              <a:r>
                <a:rPr lang="ja-JP" altLang="en-US" sz="1000" dirty="0"/>
                <a:t>） </a:t>
              </a:r>
            </a:p>
          </p:txBody>
        </p:sp>
        <p:sp>
          <p:nvSpPr>
            <p:cNvPr id="71" name="角丸四角形 70"/>
            <p:cNvSpPr/>
            <p:nvPr/>
          </p:nvSpPr>
          <p:spPr>
            <a:xfrm>
              <a:off x="665696" y="3289938"/>
              <a:ext cx="708559" cy="499101"/>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 </a:t>
              </a:r>
              <a:r>
                <a:rPr lang="en-US" altLang="ja-JP" sz="1200" b="1" dirty="0">
                  <a:solidFill>
                    <a:schemeClr val="bg1"/>
                  </a:solidFill>
                  <a:latin typeface="Arial" panose="020B0604020202020204" pitchFamily="34" charset="0"/>
                  <a:ea typeface="ＭＳ Ｐゴシック" panose="020B0600070205080204" pitchFamily="50" charset="-128"/>
                </a:rPr>
                <a:t>1</a:t>
              </a:r>
              <a:endParaRPr lang="ja-JP" altLang="en-US" sz="1200" b="1" dirty="0">
                <a:solidFill>
                  <a:schemeClr val="bg1"/>
                </a:solidFill>
                <a:latin typeface="Arial" panose="020B0604020202020204" pitchFamily="34" charset="0"/>
                <a:ea typeface="ＭＳ Ｐゴシック" panose="020B0600070205080204" pitchFamily="50" charset="-128"/>
              </a:endParaRPr>
            </a:p>
          </p:txBody>
        </p:sp>
        <p:sp>
          <p:nvSpPr>
            <p:cNvPr id="73" name="角丸四角形 72"/>
            <p:cNvSpPr/>
            <p:nvPr/>
          </p:nvSpPr>
          <p:spPr>
            <a:xfrm>
              <a:off x="568853" y="4006984"/>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lvl="0"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保健省の提示する</a:t>
              </a:r>
              <a:r>
                <a:rPr lang="ja-JP" altLang="en-US" sz="1300" dirty="0">
                  <a:solidFill>
                    <a:srgbClr val="000000"/>
                  </a:solidFill>
                  <a:latin typeface="Arial Black" pitchFamily="34" charset="0"/>
                  <a:ea typeface="HGP創英角ｺﾞｼｯｸUB" panose="020B0900000000000000" pitchFamily="50" charset="-128"/>
                </a:rPr>
                <a:t>条件を満たした場合</a:t>
              </a:r>
              <a:br>
                <a:rPr lang="en-US" altLang="ja-JP" sz="1300" dirty="0">
                  <a:solidFill>
                    <a:srgbClr val="000000"/>
                  </a:solidFill>
                  <a:latin typeface="Arial Black" pitchFamily="34" charset="0"/>
                  <a:ea typeface="HGP創英角ｺﾞｼｯｸUB" panose="020B0900000000000000" pitchFamily="50" charset="-128"/>
                </a:rPr>
              </a:b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外資</a:t>
              </a:r>
              <a:r>
                <a:rPr lang="en-US" altLang="ja-JP"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％も認められる</a:t>
              </a:r>
            </a:p>
          </p:txBody>
        </p:sp>
        <p:sp>
          <p:nvSpPr>
            <p:cNvPr id="74" name="角丸四角形 73"/>
            <p:cNvSpPr/>
            <p:nvPr/>
          </p:nvSpPr>
          <p:spPr>
            <a:xfrm>
              <a:off x="665696" y="4078991"/>
              <a:ext cx="708559" cy="502136"/>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 </a:t>
              </a:r>
              <a:r>
                <a:rPr lang="en-US" altLang="ja-JP" sz="1200" b="1" dirty="0">
                  <a:solidFill>
                    <a:schemeClr val="bg1"/>
                  </a:solidFill>
                  <a:latin typeface="Arial" panose="020B0604020202020204" pitchFamily="34" charset="0"/>
                  <a:ea typeface="ＭＳ Ｐゴシック" panose="020B0600070205080204" pitchFamily="50" charset="-128"/>
                </a:rPr>
                <a:t>2</a:t>
              </a:r>
              <a:endParaRPr lang="ja-JP" altLang="en-US" sz="1200" b="1" dirty="0">
                <a:solidFill>
                  <a:schemeClr val="bg1"/>
                </a:solidFill>
                <a:latin typeface="Arial" panose="020B0604020202020204" pitchFamily="34" charset="0"/>
                <a:ea typeface="ＭＳ Ｐゴシック" panose="020B0600070205080204" pitchFamily="50" charset="-128"/>
              </a:endParaRPr>
            </a:p>
          </p:txBody>
        </p:sp>
        <p:sp>
          <p:nvSpPr>
            <p:cNvPr id="2" name="台形 1"/>
            <p:cNvSpPr/>
            <p:nvPr/>
          </p:nvSpPr>
          <p:spPr>
            <a:xfrm rot="10800000">
              <a:off x="1288252" y="4820180"/>
              <a:ext cx="2440612" cy="448529"/>
            </a:xfrm>
            <a:prstGeom prst="trapezoid">
              <a:avLst>
                <a:gd name="adj" fmla="val 518419"/>
              </a:avLst>
            </a:prstGeom>
            <a:gradFill flip="none" rotWithShape="1">
              <a:gsLst>
                <a:gs pos="0">
                  <a:srgbClr val="5F8AC3"/>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角丸四角形 69"/>
            <p:cNvSpPr/>
            <p:nvPr/>
          </p:nvSpPr>
          <p:spPr>
            <a:xfrm>
              <a:off x="1860578" y="4828956"/>
              <a:ext cx="1296144" cy="282033"/>
            </a:xfrm>
            <a:prstGeom prst="roundRect">
              <a:avLst>
                <a:gd name="adj" fmla="val 50000"/>
              </a:avLst>
            </a:prstGeom>
            <a:noFill/>
            <a:ln w="9525" cap="flat" cmpd="sng" algn="ctr">
              <a:noFill/>
              <a:prstDash val="solid"/>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投資の際の窓口</a:t>
              </a:r>
            </a:p>
          </p:txBody>
        </p:sp>
        <p:sp>
          <p:nvSpPr>
            <p:cNvPr id="75" name="正方形/長方形 74"/>
            <p:cNvSpPr/>
            <p:nvPr/>
          </p:nvSpPr>
          <p:spPr>
            <a:xfrm>
              <a:off x="712948" y="2833340"/>
              <a:ext cx="4240052" cy="292388"/>
            </a:xfrm>
            <a:prstGeom prst="rect">
              <a:avLst/>
            </a:prstGeom>
          </p:spPr>
          <p:txBody>
            <a:bodyPr wrap="square" lIns="36000">
              <a:spAutoFit/>
            </a:bodyPr>
            <a:lstStyle/>
            <a:p>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外資による医療機関の設立が、原則的に可能となった。</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二等辺三角形 75"/>
            <p:cNvSpPr/>
            <p:nvPr/>
          </p:nvSpPr>
          <p:spPr>
            <a:xfrm rot="5400000">
              <a:off x="496924" y="2905348"/>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角丸四角形 76"/>
            <p:cNvSpPr/>
            <p:nvPr/>
          </p:nvSpPr>
          <p:spPr>
            <a:xfrm>
              <a:off x="5368633" y="2924944"/>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保健省からの</a:t>
              </a:r>
              <a:r>
                <a:rPr lang="ja-JP" altLang="en-US" sz="1300" dirty="0">
                  <a:solidFill>
                    <a:srgbClr val="000000"/>
                  </a:solidFill>
                  <a:latin typeface="Arial Black" pitchFamily="34" charset="0"/>
                  <a:ea typeface="HGP創英角ｺﾞｼｯｸUB" panose="020B0900000000000000" pitchFamily="50" charset="-128"/>
                </a:rPr>
                <a:t>推薦が必要</a:t>
              </a:r>
            </a:p>
          </p:txBody>
        </p:sp>
        <p:sp>
          <p:nvSpPr>
            <p:cNvPr id="78" name="角丸四角形 77"/>
            <p:cNvSpPr/>
            <p:nvPr/>
          </p:nvSpPr>
          <p:spPr>
            <a:xfrm>
              <a:off x="5465476" y="2996951"/>
              <a:ext cx="708559" cy="499101"/>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a:t>
              </a:r>
            </a:p>
          </p:txBody>
        </p:sp>
        <p:sp>
          <p:nvSpPr>
            <p:cNvPr id="3" name="正方形/長方形 2"/>
            <p:cNvSpPr/>
            <p:nvPr/>
          </p:nvSpPr>
          <p:spPr>
            <a:xfrm>
              <a:off x="5385047" y="3760480"/>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ja-JP" sz="1200" b="1" dirty="0">
                  <a:solidFill>
                    <a:schemeClr val="tx1"/>
                  </a:solidFill>
                </a:rPr>
                <a:t>クリニックの定義</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テキスト プレースホルダー 1"/>
            <p:cNvSpPr txBox="1">
              <a:spLocks/>
            </p:cNvSpPr>
            <p:nvPr/>
          </p:nvSpPr>
          <p:spPr>
            <a:xfrm>
              <a:off x="5435746" y="5104708"/>
              <a:ext cx="4011138"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gn="just">
                <a:lnSpc>
                  <a:spcPct val="113000"/>
                </a:lnSpc>
                <a:buClr>
                  <a:srgbClr val="83A4D1"/>
                </a:buClr>
                <a:buSzPct val="90000"/>
              </a:pPr>
              <a:r>
                <a:rPr lang="ja-JP" altLang="en-US" sz="1100" spc="-50" dirty="0"/>
                <a:t>レントゲン検査、超音波診断装置による検査、健康診断、予防接種についてのサービスを提供し、クリニックとみなされ、設立できた。</a:t>
              </a:r>
            </a:p>
          </p:txBody>
        </p:sp>
        <p:sp>
          <p:nvSpPr>
            <p:cNvPr id="81" name="正方形/長方形 80"/>
            <p:cNvSpPr/>
            <p:nvPr/>
          </p:nvSpPr>
          <p:spPr>
            <a:xfrm>
              <a:off x="5385047" y="4596004"/>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schemeClr val="tx1"/>
                  </a:solidFill>
                </a:rPr>
                <a:t>設立できた例</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プレースホルダー 1"/>
            <p:cNvSpPr txBox="1">
              <a:spLocks/>
            </p:cNvSpPr>
            <p:nvPr/>
          </p:nvSpPr>
          <p:spPr>
            <a:xfrm>
              <a:off x="5435746" y="5950419"/>
              <a:ext cx="3845812"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nSpc>
                  <a:spcPct val="113000"/>
                </a:lnSpc>
                <a:buClr>
                  <a:srgbClr val="83A4D1"/>
                </a:buClr>
                <a:buSzPct val="90000"/>
              </a:pPr>
              <a:r>
                <a:rPr lang="ja-JP" altLang="en-US" sz="1100" dirty="0"/>
                <a:t>ミャンマー会社法でクリニックを設立する場合は、外国投資法の優遇税制は享受できない。</a:t>
              </a:r>
            </a:p>
          </p:txBody>
        </p:sp>
        <p:sp>
          <p:nvSpPr>
            <p:cNvPr id="83" name="正方形/長方形 82"/>
            <p:cNvSpPr/>
            <p:nvPr/>
          </p:nvSpPr>
          <p:spPr>
            <a:xfrm>
              <a:off x="5385047" y="5661248"/>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schemeClr val="tx1"/>
                  </a:solidFill>
                </a:rPr>
                <a:t>外国投資法の優遇税制</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p:cNvSpPr txBox="1"/>
            <p:nvPr/>
          </p:nvSpPr>
          <p:spPr>
            <a:xfrm>
              <a:off x="5461609" y="4888624"/>
              <a:ext cx="3348156" cy="261610"/>
            </a:xfrm>
            <a:prstGeom prst="rect">
              <a:avLst/>
            </a:prstGeom>
            <a:noFill/>
          </p:spPr>
          <p:txBody>
            <a:bodyPr wrap="none" lIns="0" rIns="0" rtlCol="0">
              <a:spAutoFit/>
            </a:bodyPr>
            <a:lstStyle/>
            <a:p>
              <a:pPr marL="171450" indent="-171450">
                <a:buClr>
                  <a:srgbClr val="3D6AA7"/>
                </a:buClr>
                <a:buFont typeface="Wingdings" panose="05000000000000000000" pitchFamily="2" charset="2"/>
                <a:buChar char="n"/>
              </a:pPr>
              <a:r>
                <a:rPr lang="ja-JP" altLang="en-US" sz="1100" dirty="0"/>
                <a:t>ミャンマー・インターナショナル</a:t>
              </a:r>
              <a:r>
                <a:rPr lang="en-US" altLang="ja-JP" sz="1100" dirty="0"/>
                <a:t>SOS</a:t>
              </a:r>
              <a:r>
                <a:rPr lang="ja-JP" altLang="en-US" sz="1100" dirty="0"/>
                <a:t>（シンガポール系）</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4" name="Text Placeholder 23">
            <a:extLst>
              <a:ext uri="{FF2B5EF4-FFF2-40B4-BE49-F238E27FC236}">
                <a16:creationId xmlns:a16="http://schemas.microsoft.com/office/drawing/2014/main" id="{AB7464DE-A9C8-4E1E-B518-6F7C747C3BFE}"/>
              </a:ext>
            </a:extLst>
          </p:cNvPr>
          <p:cNvSpPr>
            <a:spLocks noGrp="1"/>
          </p:cNvSpPr>
          <p:nvPr>
            <p:ph type="body" sz="quarter" idx="15"/>
          </p:nvPr>
        </p:nvSpPr>
        <p:spPr/>
        <p:txBody>
          <a:bodyPr/>
          <a:lstStyle/>
          <a:p>
            <a:r>
              <a:rPr lang="ja-JP" altLang="en-US" dirty="0"/>
              <a:t>外国投資法</a:t>
            </a:r>
          </a:p>
        </p:txBody>
      </p:sp>
    </p:spTree>
    <p:extLst>
      <p:ext uri="{BB962C8B-B14F-4D97-AF65-F5344CB8AC3E}">
        <p14:creationId xmlns:p14="http://schemas.microsoft.com/office/powerpoint/2010/main" val="397020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右矢印 402"/>
          <p:cNvSpPr/>
          <p:nvPr/>
        </p:nvSpPr>
        <p:spPr>
          <a:xfrm>
            <a:off x="6393160" y="5406122"/>
            <a:ext cx="1800200"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ミャンマー／一般概況／規制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会社設立の手続き</a:t>
            </a:r>
          </a:p>
        </p:txBody>
      </p:sp>
      <p:grpSp>
        <p:nvGrpSpPr>
          <p:cNvPr id="4" name="グループ化 7"/>
          <p:cNvGrpSpPr/>
          <p:nvPr/>
        </p:nvGrpSpPr>
        <p:grpSpPr>
          <a:xfrm>
            <a:off x="200471" y="2924944"/>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会社法に基づき会社を設立する場合</a:t>
              </a:r>
            </a:p>
          </p:txBody>
        </p:sp>
      </p:grpSp>
      <p:grpSp>
        <p:nvGrpSpPr>
          <p:cNvPr id="7" name="グループ化 7"/>
          <p:cNvGrpSpPr/>
          <p:nvPr/>
        </p:nvGrpSpPr>
        <p:grpSpPr>
          <a:xfrm>
            <a:off x="5169024" y="2924944"/>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新投資法に基づき会社を設立する場合</a:t>
              </a:r>
            </a:p>
          </p:txBody>
        </p:sp>
      </p:grpSp>
      <p:sp>
        <p:nvSpPr>
          <p:cNvPr id="10" name="テキスト ボックス 9"/>
          <p:cNvSpPr txBox="1"/>
          <p:nvPr/>
        </p:nvSpPr>
        <p:spPr>
          <a:xfrm>
            <a:off x="200472" y="1124744"/>
            <a:ext cx="9505056" cy="17102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会社設立時は、</a:t>
            </a:r>
            <a:r>
              <a:rPr lang="ja-JP" altLang="en-US" sz="1400" b="0" i="0" dirty="0">
                <a:effectLst/>
                <a:latin typeface="ヒラギノ角ゴ Pro W3"/>
              </a:rPr>
              <a:t>いかなる形態であっても</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、投資企業管理局</a:t>
            </a:r>
            <a:r>
              <a:rPr lang="ja-JP" altLang="en-US" sz="1400" dirty="0"/>
              <a:t>（</a:t>
            </a:r>
            <a:r>
              <a:rPr lang="en-US" altLang="ja-JP" sz="1400" dirty="0"/>
              <a:t>Directorate of Investment and Company Administration</a:t>
            </a:r>
            <a:r>
              <a:rPr lang="ja-JP" altLang="en-US" sz="1400" dirty="0"/>
              <a:t>：</a:t>
            </a:r>
            <a:r>
              <a:rPr lang="en-US" altLang="ja-JP" sz="1400" dirty="0"/>
              <a:t>DICA</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に対して所定の書類を提出する。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月以降、新投資法に基づき会社を設立する場合、ミャンマー投資委員会（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Investment Commission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）に対しても、所定の書類を提出する必要がある。</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これまでミャンマーでは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株でも外国資本が入った企業は外国企業と見なされ様々な規制の対象とされてきたが、</a:t>
            </a:r>
            <a:r>
              <a:rPr lang="en-US" altLang="ja-JP" sz="1400" dirty="0"/>
              <a:t> 2017</a:t>
            </a:r>
            <a:r>
              <a:rPr lang="ja-JP" altLang="en-US" sz="1400" dirty="0"/>
              <a:t>年</a:t>
            </a:r>
            <a:r>
              <a:rPr lang="en-US" altLang="ja-JP" sz="1400" dirty="0"/>
              <a:t>12</a:t>
            </a:r>
            <a:r>
              <a:rPr lang="ja-JP" altLang="en-US" sz="1400" dirty="0"/>
              <a:t>月</a:t>
            </a:r>
            <a:r>
              <a:rPr lang="en-US" altLang="ja-JP" sz="1400" dirty="0"/>
              <a:t>6</a:t>
            </a:r>
            <a:r>
              <a:rPr lang="ja-JP" altLang="en-US" sz="1400" dirty="0"/>
              <a:t>日に成立した新会社法</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では、外国企業の定義が「外資の出資比率が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％以上の企業」となり、</a:t>
            </a:r>
            <a:r>
              <a:rPr lang="ja-JP" altLang="en-US" sz="1400" dirty="0"/>
              <a:t>外国資本が</a:t>
            </a:r>
            <a:r>
              <a:rPr lang="en-US" altLang="ja-JP" sz="1400" dirty="0"/>
              <a:t>35</a:t>
            </a:r>
            <a:r>
              <a:rPr lang="ja-JP" altLang="en-US" sz="1400" dirty="0"/>
              <a:t>％以下の場合は外国人が株主に含まれていても内国企業として扱われるようになった。 </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Group 2991"/>
          <p:cNvGrpSpPr>
            <a:grpSpLocks noChangeAspect="1"/>
          </p:cNvGrpSpPr>
          <p:nvPr/>
        </p:nvGrpSpPr>
        <p:grpSpPr bwMode="auto">
          <a:xfrm>
            <a:off x="3080792" y="4326002"/>
            <a:ext cx="1296144" cy="648000"/>
            <a:chOff x="480" y="864"/>
            <a:chExt cx="912" cy="432"/>
          </a:xfrm>
        </p:grpSpPr>
        <p:sp>
          <p:nvSpPr>
            <p:cNvPr id="12"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13"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14"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5"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6"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7"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8"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9"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0"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7"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8"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9"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0"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1"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6"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7"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8"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9"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2"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3"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4"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5"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6"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7"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8"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9"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0"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1"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2"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3"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54" name="Group 3692"/>
          <p:cNvGrpSpPr>
            <a:grpSpLocks noChangeAspect="1"/>
          </p:cNvGrpSpPr>
          <p:nvPr/>
        </p:nvGrpSpPr>
        <p:grpSpPr bwMode="auto">
          <a:xfrm>
            <a:off x="416496" y="4454694"/>
            <a:ext cx="648072" cy="519316"/>
            <a:chOff x="672" y="1152"/>
            <a:chExt cx="432" cy="336"/>
          </a:xfrm>
        </p:grpSpPr>
        <p:sp>
          <p:nvSpPr>
            <p:cNvPr id="55"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dirty="0"/>
            </a:p>
          </p:txBody>
        </p:sp>
        <p:sp>
          <p:nvSpPr>
            <p:cNvPr id="56"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7"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8"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9"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0"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1"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2"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3"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4"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65" name="右矢印 64"/>
          <p:cNvSpPr/>
          <p:nvPr/>
        </p:nvSpPr>
        <p:spPr>
          <a:xfrm>
            <a:off x="1064568" y="4614034"/>
            <a:ext cx="2016224"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0" name="グループ化 109"/>
          <p:cNvGrpSpPr/>
          <p:nvPr/>
        </p:nvGrpSpPr>
        <p:grpSpPr>
          <a:xfrm>
            <a:off x="1640632" y="4253994"/>
            <a:ext cx="695990" cy="858028"/>
            <a:chOff x="1808738" y="3615942"/>
            <a:chExt cx="1752281" cy="2160240"/>
          </a:xfrm>
        </p:grpSpPr>
        <p:grpSp>
          <p:nvGrpSpPr>
            <p:cNvPr id="66" name="グループ化 65"/>
            <p:cNvGrpSpPr/>
            <p:nvPr/>
          </p:nvGrpSpPr>
          <p:grpSpPr>
            <a:xfrm rot="767249">
              <a:off x="1808738" y="3615942"/>
              <a:ext cx="1224136" cy="1656184"/>
              <a:chOff x="2432719" y="3429000"/>
              <a:chExt cx="1224136" cy="1656184"/>
            </a:xfrm>
          </p:grpSpPr>
          <p:sp>
            <p:nvSpPr>
              <p:cNvPr id="67" name="正方形/長方形 66"/>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8" name="直線コネクタ 67"/>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88" name="グループ化 87"/>
            <p:cNvGrpSpPr/>
            <p:nvPr/>
          </p:nvGrpSpPr>
          <p:grpSpPr>
            <a:xfrm rot="767249">
              <a:off x="2336883" y="4119998"/>
              <a:ext cx="1224136" cy="1656184"/>
              <a:chOff x="2432719" y="3429000"/>
              <a:chExt cx="1224136" cy="1656184"/>
            </a:xfrm>
          </p:grpSpPr>
          <p:sp>
            <p:nvSpPr>
              <p:cNvPr id="89" name="正方形/長方形 88"/>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0" name="直線コネクタ 89"/>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111" name="正方形/長方形 110"/>
          <p:cNvSpPr/>
          <p:nvPr/>
        </p:nvSpPr>
        <p:spPr>
          <a:xfrm>
            <a:off x="3080792" y="4037970"/>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投資企業管理局</a:t>
            </a:r>
          </a:p>
        </p:txBody>
      </p:sp>
      <p:sp>
        <p:nvSpPr>
          <p:cNvPr id="112" name="正方形/長方形 111"/>
          <p:cNvSpPr/>
          <p:nvPr/>
        </p:nvSpPr>
        <p:spPr>
          <a:xfrm>
            <a:off x="1424608" y="5118090"/>
            <a:ext cx="1368152"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会社定款</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合弁契約書 等</a:t>
            </a:r>
          </a:p>
        </p:txBody>
      </p:sp>
      <p:sp>
        <p:nvSpPr>
          <p:cNvPr id="113" name="角丸四角形 112"/>
          <p:cNvSpPr/>
          <p:nvPr/>
        </p:nvSpPr>
        <p:spPr>
          <a:xfrm>
            <a:off x="1712640" y="4614034"/>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grpSp>
        <p:nvGrpSpPr>
          <p:cNvPr id="214" name="Group 2991"/>
          <p:cNvGrpSpPr>
            <a:grpSpLocks noChangeAspect="1"/>
          </p:cNvGrpSpPr>
          <p:nvPr/>
        </p:nvGrpSpPr>
        <p:grpSpPr bwMode="auto">
          <a:xfrm>
            <a:off x="8193360" y="3461906"/>
            <a:ext cx="1296144" cy="648000"/>
            <a:chOff x="480" y="864"/>
            <a:chExt cx="912" cy="432"/>
          </a:xfrm>
        </p:grpSpPr>
        <p:sp>
          <p:nvSpPr>
            <p:cNvPr id="215"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216"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217"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8"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9"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0"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1"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2"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3"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4"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5"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6"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7"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8"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9"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0"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1"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2"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3"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4"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5"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6"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7"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8"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9"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0"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1"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2"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3"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4"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5"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6"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7"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8"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9"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0"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1"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2"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3"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4"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255" name="Group 3692"/>
          <p:cNvGrpSpPr>
            <a:grpSpLocks noChangeAspect="1"/>
          </p:cNvGrpSpPr>
          <p:nvPr/>
        </p:nvGrpSpPr>
        <p:grpSpPr bwMode="auto">
          <a:xfrm>
            <a:off x="5457056" y="4426384"/>
            <a:ext cx="648072" cy="519316"/>
            <a:chOff x="672" y="1152"/>
            <a:chExt cx="432" cy="336"/>
          </a:xfrm>
        </p:grpSpPr>
        <p:sp>
          <p:nvSpPr>
            <p:cNvPr id="256"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dirty="0"/>
            </a:p>
          </p:txBody>
        </p:sp>
        <p:sp>
          <p:nvSpPr>
            <p:cNvPr id="257"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8"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9"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0"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1"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2"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3"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4"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5"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266" name="右矢印 265"/>
          <p:cNvSpPr/>
          <p:nvPr/>
        </p:nvSpPr>
        <p:spPr>
          <a:xfrm>
            <a:off x="6393160" y="3749938"/>
            <a:ext cx="1800200"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7" name="グループ化 266"/>
          <p:cNvGrpSpPr/>
          <p:nvPr/>
        </p:nvGrpSpPr>
        <p:grpSpPr>
          <a:xfrm>
            <a:off x="6897216" y="3389898"/>
            <a:ext cx="695990" cy="858028"/>
            <a:chOff x="1808738" y="3615942"/>
            <a:chExt cx="1752281" cy="2160240"/>
          </a:xfrm>
        </p:grpSpPr>
        <p:grpSp>
          <p:nvGrpSpPr>
            <p:cNvPr id="268" name="グループ化 267"/>
            <p:cNvGrpSpPr/>
            <p:nvPr/>
          </p:nvGrpSpPr>
          <p:grpSpPr>
            <a:xfrm rot="767249">
              <a:off x="1808738" y="3615942"/>
              <a:ext cx="1224136" cy="1656184"/>
              <a:chOff x="2432719" y="3429000"/>
              <a:chExt cx="1224136" cy="1656184"/>
            </a:xfrm>
          </p:grpSpPr>
          <p:sp>
            <p:nvSpPr>
              <p:cNvPr id="291" name="正方形/長方形 290"/>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92" name="直線コネクタ 291"/>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69" name="グループ化 268"/>
            <p:cNvGrpSpPr/>
            <p:nvPr/>
          </p:nvGrpSpPr>
          <p:grpSpPr>
            <a:xfrm rot="767249">
              <a:off x="2336883" y="4119998"/>
              <a:ext cx="1224136" cy="1656184"/>
              <a:chOff x="2432719" y="3429000"/>
              <a:chExt cx="1224136" cy="1656184"/>
            </a:xfrm>
          </p:grpSpPr>
          <p:sp>
            <p:nvSpPr>
              <p:cNvPr id="270" name="正方形/長方形 269"/>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1" name="直線コネクタ 270"/>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312" name="正方形/長方形 311"/>
          <p:cNvSpPr/>
          <p:nvPr/>
        </p:nvSpPr>
        <p:spPr>
          <a:xfrm>
            <a:off x="8193360" y="3173874"/>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投資企業管理局</a:t>
            </a:r>
          </a:p>
        </p:txBody>
      </p:sp>
      <p:sp>
        <p:nvSpPr>
          <p:cNvPr id="313" name="正方形/長方形 312"/>
          <p:cNvSpPr/>
          <p:nvPr/>
        </p:nvSpPr>
        <p:spPr>
          <a:xfrm>
            <a:off x="6681192" y="4253994"/>
            <a:ext cx="1368152"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会社定款</a:t>
            </a:r>
            <a:br>
              <a:rPr lang="en-US" altLang="ja-JP" sz="1000" dirty="0"/>
            </a:br>
            <a:r>
              <a:rPr lang="ja-JP" altLang="en-US" sz="1000" dirty="0"/>
              <a:t>合弁契約書 等</a:t>
            </a:r>
          </a:p>
        </p:txBody>
      </p:sp>
      <p:sp>
        <p:nvSpPr>
          <p:cNvPr id="314" name="角丸四角形 313"/>
          <p:cNvSpPr/>
          <p:nvPr/>
        </p:nvSpPr>
        <p:spPr>
          <a:xfrm>
            <a:off x="6969224" y="3749938"/>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grpSp>
        <p:nvGrpSpPr>
          <p:cNvPr id="315" name="Group 2991"/>
          <p:cNvGrpSpPr>
            <a:grpSpLocks noChangeAspect="1"/>
          </p:cNvGrpSpPr>
          <p:nvPr/>
        </p:nvGrpSpPr>
        <p:grpSpPr bwMode="auto">
          <a:xfrm>
            <a:off x="8193360" y="5190098"/>
            <a:ext cx="1296144" cy="648000"/>
            <a:chOff x="480" y="864"/>
            <a:chExt cx="912" cy="432"/>
          </a:xfrm>
        </p:grpSpPr>
        <p:sp>
          <p:nvSpPr>
            <p:cNvPr id="316"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317"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318"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19"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0"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1"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2"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3"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4"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5"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6"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7"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8"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9"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0"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1"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2"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3"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4"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5"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6"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7"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8"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9"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0"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1"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2"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3"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4"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5"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6"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7"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8"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9"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0"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1"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2"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3"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4"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5"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356" name="グループ化 355"/>
          <p:cNvGrpSpPr/>
          <p:nvPr/>
        </p:nvGrpSpPr>
        <p:grpSpPr>
          <a:xfrm>
            <a:off x="6897216" y="5118090"/>
            <a:ext cx="695990" cy="858028"/>
            <a:chOff x="1808738" y="3615942"/>
            <a:chExt cx="1752281" cy="2160240"/>
          </a:xfrm>
        </p:grpSpPr>
        <p:grpSp>
          <p:nvGrpSpPr>
            <p:cNvPr id="357" name="グループ化 356"/>
            <p:cNvGrpSpPr/>
            <p:nvPr/>
          </p:nvGrpSpPr>
          <p:grpSpPr>
            <a:xfrm rot="767249">
              <a:off x="1808738" y="3615942"/>
              <a:ext cx="1224136" cy="1656184"/>
              <a:chOff x="2432719" y="3429000"/>
              <a:chExt cx="1224136" cy="1656184"/>
            </a:xfrm>
          </p:grpSpPr>
          <p:sp>
            <p:nvSpPr>
              <p:cNvPr id="380" name="正方形/長方形 379"/>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81" name="直線コネクタ 380"/>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4" name="直線コネクタ 38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5" name="直線コネクタ 38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6" name="直線コネクタ 38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7" name="直線コネクタ 38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8" name="直線コネクタ 38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9" name="直線コネクタ 38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0" name="直線コネクタ 389"/>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1" name="直線コネクタ 390"/>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2" name="直線コネクタ 391"/>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3" name="直線コネクタ 392"/>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4" name="直線コネクタ 393"/>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5" name="直線コネクタ 394"/>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6" name="直線コネクタ 395"/>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7" name="直線コネクタ 396"/>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0" name="直線コネクタ 39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58" name="グループ化 357"/>
            <p:cNvGrpSpPr/>
            <p:nvPr/>
          </p:nvGrpSpPr>
          <p:grpSpPr>
            <a:xfrm rot="767249">
              <a:off x="2336883" y="4119998"/>
              <a:ext cx="1224136" cy="1656184"/>
              <a:chOff x="2432719" y="3429000"/>
              <a:chExt cx="1224136" cy="1656184"/>
            </a:xfrm>
          </p:grpSpPr>
          <p:sp>
            <p:nvSpPr>
              <p:cNvPr id="359" name="正方形/長方形 358"/>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60" name="直線コネクタ 359"/>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8" name="直線コネクタ 36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2" name="直線コネクタ 371"/>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3" name="直線コネクタ 372"/>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4" name="直線コネクタ 373"/>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5" name="直線コネクタ 374"/>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7" name="直線コネクタ 37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401" name="正方形/長方形 400"/>
          <p:cNvSpPr/>
          <p:nvPr/>
        </p:nvSpPr>
        <p:spPr>
          <a:xfrm>
            <a:off x="7977336" y="4902066"/>
            <a:ext cx="172819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ミャンマー投資委員会</a:t>
            </a:r>
          </a:p>
        </p:txBody>
      </p:sp>
      <p:sp>
        <p:nvSpPr>
          <p:cNvPr id="402" name="角丸四角形 401"/>
          <p:cNvSpPr/>
          <p:nvPr/>
        </p:nvSpPr>
        <p:spPr>
          <a:xfrm>
            <a:off x="6969224" y="5478130"/>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sp>
        <p:nvSpPr>
          <p:cNvPr id="404" name="正方形/長方形 403"/>
          <p:cNvSpPr/>
          <p:nvPr/>
        </p:nvSpPr>
        <p:spPr>
          <a:xfrm>
            <a:off x="6681192" y="5982186"/>
            <a:ext cx="1872208"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合弁契約書ドラフト</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賃貸借契約書ドラフト等</a:t>
            </a:r>
          </a:p>
        </p:txBody>
      </p:sp>
      <p:sp>
        <p:nvSpPr>
          <p:cNvPr id="405" name="正方形/長方形 404"/>
          <p:cNvSpPr/>
          <p:nvPr/>
        </p:nvSpPr>
        <p:spPr>
          <a:xfrm>
            <a:off x="6393160" y="3821946"/>
            <a:ext cx="117178" cy="1728192"/>
          </a:xfrm>
          <a:prstGeom prst="rect">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rot="5400000">
            <a:off x="6226559" y="4506022"/>
            <a:ext cx="117178" cy="360040"/>
          </a:xfrm>
          <a:prstGeom prst="rect">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テキスト ボックス 406"/>
          <p:cNvSpPr txBox="1"/>
          <p:nvPr/>
        </p:nvSpPr>
        <p:spPr>
          <a:xfrm>
            <a:off x="200472" y="6669360"/>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4. Footnote">
            <a:extLst>
              <a:ext uri="{FF2B5EF4-FFF2-40B4-BE49-F238E27FC236}">
                <a16:creationId xmlns:a16="http://schemas.microsoft.com/office/drawing/2014/main" id="{30AFB14C-C821-4330-B627-7DDD7BA867B2}"/>
              </a:ext>
            </a:extLst>
          </p:cNvPr>
          <p:cNvSpPr txBox="1"/>
          <p:nvPr>
            <p:custDataLst>
              <p:tags r:id="rId1"/>
            </p:custDataLst>
          </p:nvPr>
        </p:nvSpPr>
        <p:spPr>
          <a:xfrm>
            <a:off x="416496" y="6508939"/>
            <a:ext cx="9150032"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ただし、投資額が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万ドルまたは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億チャット以下の投資については、州・管区委員会に対して申請することとなる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415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9FF1638-FCB7-4ADF-ABA4-62DA22E55E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95" imgH="396" progId="TCLayout.ActiveDocument.1">
                  <p:embed/>
                </p:oleObj>
              </mc:Choice>
              <mc:Fallback>
                <p:oleObj name="think-cell Slide" r:id="rId4" imgW="395" imgH="396" progId="TCLayout.ActiveDocument.1">
                  <p:embed/>
                  <p:pic>
                    <p:nvPicPr>
                      <p:cNvPr id="20" name="Object 19" hidden="1">
                        <a:extLst>
                          <a:ext uri="{FF2B5EF4-FFF2-40B4-BE49-F238E27FC236}">
                            <a16:creationId xmlns:a16="http://schemas.microsoft.com/office/drawing/2014/main" id="{F9FF1638-FCB7-4ADF-ABA4-62DA22E55E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テキスト ボックス 18"/>
          <p:cNvSpPr txBox="1"/>
          <p:nvPr/>
        </p:nvSpPr>
        <p:spPr>
          <a:xfrm>
            <a:off x="200470" y="1052736"/>
            <a:ext cx="9505056" cy="12209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入国時の持ち込み額に制限はないが、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以上の外貨を持ち込む場合には</a:t>
            </a:r>
            <a:r>
              <a:rPr lang="ja-JP" altLang="en-US" sz="1400" b="0" i="0" dirty="0">
                <a:effectLst/>
                <a:latin typeface="ヒラギノ角ゴ Pro W3"/>
              </a:rPr>
              <a:t>申告し、外国為替申告フォーム（</a:t>
            </a:r>
            <a:r>
              <a:rPr lang="en-US" altLang="ja-JP" sz="1400" b="0" i="0" dirty="0">
                <a:effectLst/>
                <a:latin typeface="ヒラギノ角ゴ Pro W3"/>
              </a:rPr>
              <a:t>Foreign Exchange Declaration Form</a:t>
            </a:r>
            <a:r>
              <a:rPr lang="ja-JP" altLang="en-US" sz="1400" b="0" i="0" dirty="0">
                <a:effectLst/>
                <a:latin typeface="ヒラギノ角ゴ Pro W3"/>
              </a:rPr>
              <a:t>）に国内での両替記録を記載することとなっている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出国時のミャンマーチャットの持ち出しは禁止されている。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月には</a:t>
            </a:r>
            <a:r>
              <a:rPr lang="ja-JP" altLang="en-US" sz="1400" b="0" i="0" dirty="0">
                <a:effectLst/>
                <a:latin typeface="ヒラギノ角ゴ Pro W3"/>
              </a:rPr>
              <a:t>獲得した外貨を外国為替取引の公認ディーラーである銀行に送金し、</a:t>
            </a:r>
            <a:r>
              <a:rPr lang="en-US" altLang="ja-JP" sz="1400" b="0" i="0" dirty="0">
                <a:effectLst/>
                <a:latin typeface="ヒラギノ角ゴ Pro W3"/>
              </a:rPr>
              <a:t>1</a:t>
            </a:r>
            <a:r>
              <a:rPr lang="ja-JP" altLang="en-US" sz="1400" b="0" i="0" dirty="0">
                <a:effectLst/>
                <a:latin typeface="ヒラギノ角ゴ Pro W3"/>
              </a:rPr>
              <a:t>営業日以内に現地通貨チャットへ両替する義務が通達されている。 ミャンマー国内にあるほとんどの日系企業の法人、支店、個人が対象となっている。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3" name="グループ化 22"/>
          <p:cNvGrpSpPr/>
          <p:nvPr/>
        </p:nvGrpSpPr>
        <p:grpSpPr>
          <a:xfrm>
            <a:off x="7320632" y="2737022"/>
            <a:ext cx="1348958" cy="3267398"/>
            <a:chOff x="6754814" y="2151906"/>
            <a:chExt cx="1795463" cy="4348907"/>
          </a:xfrm>
        </p:grpSpPr>
        <p:sp>
          <p:nvSpPr>
            <p:cNvPr id="22" name="Freeform 7"/>
            <p:cNvSpPr>
              <a:spLocks/>
            </p:cNvSpPr>
            <p:nvPr/>
          </p:nvSpPr>
          <p:spPr bwMode="auto">
            <a:xfrm>
              <a:off x="6754814" y="2203451"/>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7"/>
            <p:cNvSpPr>
              <a:spLocks/>
            </p:cNvSpPr>
            <p:nvPr/>
          </p:nvSpPr>
          <p:spPr bwMode="auto">
            <a:xfrm>
              <a:off x="6754814" y="2151906"/>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2" name="タイトル 1"/>
          <p:cNvSpPr>
            <a:spLocks noGrp="1"/>
          </p:cNvSpPr>
          <p:nvPr>
            <p:ph type="title"/>
          </p:nvPr>
        </p:nvSpPr>
        <p:spPr/>
        <p:txBody>
          <a:bodyPr vert="horz"/>
          <a:lstStyle/>
          <a:p>
            <a:r>
              <a:rPr lang="ja-JP" altLang="en-US" dirty="0"/>
              <a:t>ミャンマー／一般概況／規制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4" name="テキスト ボックス 3"/>
          <p:cNvSpPr txBox="1"/>
          <p:nvPr/>
        </p:nvSpPr>
        <p:spPr>
          <a:xfrm>
            <a:off x="1784648" y="5733256"/>
            <a:ext cx="6441810" cy="936104"/>
          </a:xfrm>
          <a:prstGeom prst="ellipse">
            <a:avLst/>
          </a:prstGeom>
          <a:gradFill flip="none" rotWithShape="1">
            <a:gsLst>
              <a:gs pos="0">
                <a:srgbClr val="FCAE91"/>
              </a:gs>
              <a:gs pos="100000">
                <a:schemeClr val="bg1">
                  <a:alpha val="0"/>
                </a:schemeClr>
              </a:gs>
            </a:gsLst>
            <a:path path="shape">
              <a:fillToRect l="50000" t="50000" r="50000" b="50000"/>
            </a:path>
            <a:tileRect/>
          </a:gradFill>
        </p:spPr>
        <p:txBody>
          <a:bodyPr wrap="none" rtlCol="0" anchor="ctr" anchorCtr="0">
            <a:noAutofit/>
          </a:bodyPr>
          <a:lstStyle/>
          <a:p>
            <a:pPr marL="0" lvl="1"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ミャンマーチャット</a:t>
            </a:r>
            <a:r>
              <a:rPr lang="ja-JP" altLang="en-US" sz="1400" b="1" dirty="0">
                <a:latin typeface="ＭＳ Ｐゴシック" panose="020B0600070205080204" pitchFamily="50" charset="-128"/>
                <a:ea typeface="ＭＳ Ｐゴシック" panose="020B0600070205080204" pitchFamily="50" charset="-128"/>
              </a:rPr>
              <a:t>の国外への</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持ち出しは</a:t>
            </a:r>
            <a:r>
              <a:rPr lang="ja-JP" altLang="en-US" sz="1400" dirty="0">
                <a:latin typeface="HGP創英角ｺﾞｼｯｸUB" panose="020B0900000000000000" pitchFamily="50" charset="-128"/>
                <a:ea typeface="HGP創英角ｺﾞｼｯｸUB" panose="020B0900000000000000" pitchFamily="50" charset="-128"/>
              </a:rPr>
              <a:t>禁止</a:t>
            </a:r>
            <a:r>
              <a:rPr lang="ja-JP" altLang="en-US" sz="1400" b="1" dirty="0">
                <a:latin typeface="ＭＳ Ｐゴシック" panose="020B0600070205080204" pitchFamily="50" charset="-128"/>
                <a:ea typeface="ＭＳ Ｐゴシック" panose="020B0600070205080204" pitchFamily="50" charset="-128"/>
              </a:rPr>
              <a:t>されている。</a:t>
            </a:r>
          </a:p>
        </p:txBody>
      </p:sp>
      <p:sp>
        <p:nvSpPr>
          <p:cNvPr id="5" name="角丸四角形 4"/>
          <p:cNvSpPr/>
          <p:nvPr/>
        </p:nvSpPr>
        <p:spPr>
          <a:xfrm>
            <a:off x="560512" y="2699322"/>
            <a:ext cx="1296144" cy="1809797"/>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 name="角丸四角形 5"/>
          <p:cNvSpPr/>
          <p:nvPr/>
        </p:nvSpPr>
        <p:spPr>
          <a:xfrm>
            <a:off x="560512" y="4653136"/>
            <a:ext cx="1296144" cy="1728192"/>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7" name="Freeform 7"/>
          <p:cNvSpPr>
            <a:spLocks/>
          </p:cNvSpPr>
          <p:nvPr/>
        </p:nvSpPr>
        <p:spPr bwMode="auto">
          <a:xfrm>
            <a:off x="1999162" y="4941168"/>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 name="Freeform 6"/>
          <p:cNvSpPr>
            <a:spLocks/>
          </p:cNvSpPr>
          <p:nvPr/>
        </p:nvSpPr>
        <p:spPr bwMode="auto">
          <a:xfrm>
            <a:off x="2054779" y="3091468"/>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 name="角丸四角形 8"/>
          <p:cNvSpPr/>
          <p:nvPr/>
        </p:nvSpPr>
        <p:spPr>
          <a:xfrm>
            <a:off x="3224808" y="4653136"/>
            <a:ext cx="2016224" cy="1080120"/>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spc="-1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10,000US$</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以上の外貨を持ち込んだにも関わらず、入国時に申告を行っていなかった場合、</a:t>
            </a:r>
            <a:r>
              <a:rPr lang="en-US" altLang="ja-JP" sz="1100" b="1" spc="-1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10,000US$</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以上の外貨は</a:t>
            </a:r>
            <a:b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持ち出すことができない。</a:t>
            </a:r>
          </a:p>
        </p:txBody>
      </p:sp>
      <p:grpSp>
        <p:nvGrpSpPr>
          <p:cNvPr id="10" name="グループ化 9"/>
          <p:cNvGrpSpPr/>
          <p:nvPr/>
        </p:nvGrpSpPr>
        <p:grpSpPr>
          <a:xfrm>
            <a:off x="2427907" y="2690722"/>
            <a:ext cx="2505815" cy="1821260"/>
            <a:chOff x="2114880" y="2575129"/>
            <a:chExt cx="2505815" cy="1821260"/>
          </a:xfrm>
        </p:grpSpPr>
        <p:sp>
          <p:nvSpPr>
            <p:cNvPr id="1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 name="テキスト ボックス 11"/>
            <p:cNvSpPr txBox="1"/>
            <p:nvPr/>
          </p:nvSpPr>
          <p:spPr>
            <a:xfrm>
              <a:off x="2408266" y="3554905"/>
              <a:ext cx="1955985" cy="461665"/>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114880" y="3113260"/>
              <a:ext cx="2505815"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入国の際に税関で申告する必要がある</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15" name="グループ化 7"/>
          <p:cNvGrpSpPr/>
          <p:nvPr/>
        </p:nvGrpSpPr>
        <p:grpSpPr>
          <a:xfrm>
            <a:off x="416496" y="2348880"/>
            <a:ext cx="9001000"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出入国時に注意が必要なケース</a:t>
              </a:r>
            </a:p>
          </p:txBody>
        </p:sp>
      </p:grpSp>
      <p:sp>
        <p:nvSpPr>
          <p:cNvPr id="18" name="正方形/長方形 17"/>
          <p:cNvSpPr/>
          <p:nvPr/>
        </p:nvSpPr>
        <p:spPr>
          <a:xfrm>
            <a:off x="3609277" y="2858665"/>
            <a:ext cx="2517260" cy="307777"/>
          </a:xfrm>
          <a:prstGeom prst="rect">
            <a:avLst/>
          </a:prstGeom>
          <a:gradFill flip="none" rotWithShape="1">
            <a:gsLst>
              <a:gs pos="90000">
                <a:srgbClr val="3D6AA7"/>
              </a:gs>
              <a:gs pos="10000">
                <a:srgbClr val="3D6AA7"/>
              </a:gs>
              <a:gs pos="0">
                <a:schemeClr val="bg1">
                  <a:alpha val="0"/>
                </a:schemeClr>
              </a:gs>
              <a:gs pos="100000">
                <a:schemeClr val="bg1">
                  <a:alpha val="0"/>
                </a:schemeClr>
              </a:gs>
            </a:gsLst>
            <a:lin ang="0" scaled="1"/>
            <a:tileRect/>
          </a:gradFill>
        </p:spPr>
        <p:txBody>
          <a:bodyPr wrap="square">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持ち込み額制限なし</a:t>
            </a:r>
          </a:p>
        </p:txBody>
      </p:sp>
      <p:grpSp>
        <p:nvGrpSpPr>
          <p:cNvPr id="27" name="グループ化 26"/>
          <p:cNvGrpSpPr/>
          <p:nvPr/>
        </p:nvGrpSpPr>
        <p:grpSpPr>
          <a:xfrm>
            <a:off x="5241032" y="4005064"/>
            <a:ext cx="2447328" cy="1821260"/>
            <a:chOff x="2144122" y="2575129"/>
            <a:chExt cx="2447328" cy="1821260"/>
          </a:xfrm>
        </p:grpSpPr>
        <p:sp>
          <p:nvSpPr>
            <p:cNvPr id="28"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テキスト ボックス 28"/>
            <p:cNvSpPr txBox="1"/>
            <p:nvPr/>
          </p:nvSpPr>
          <p:spPr>
            <a:xfrm>
              <a:off x="2279223" y="3367217"/>
              <a:ext cx="2214068" cy="887487"/>
            </a:xfrm>
            <a:prstGeom prst="rect">
              <a:avLst/>
            </a:prstGeom>
            <a:noFill/>
          </p:spPr>
          <p:txBody>
            <a:bodyPr wrap="none" rtlCol="0">
              <a:spAutoFit/>
            </a:bodyPr>
            <a:lstStyle/>
            <a:p>
              <a:pPr algn="ctr">
                <a:lnSpc>
                  <a:spcPct val="110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入国時に持ち込んだ金額から、</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ミャンマーでの使用金額等を</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差し引いた金額の外貨を</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持ち出すことは可能</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3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ホームページ、日本海外ツアーオペレーター協会ホームページ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7524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368400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69.1</a:t>
            </a:r>
            <a:r>
              <a:rPr lang="ja-JP" altLang="en-US" dirty="0"/>
              <a:t>歳、健康寿命は</a:t>
            </a:r>
            <a:r>
              <a:rPr lang="en-US" altLang="ja-JP" dirty="0"/>
              <a:t>60.9</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491050921"/>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36.4%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2382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18463850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173" imgW="270" imgH="270" progId="TCLayout.ActiveDocument.1">
                  <p:embed/>
                </p:oleObj>
              </mc:Choice>
              <mc:Fallback>
                <p:oleObj name="think-cell Slide" r:id="rId173" imgW="270" imgH="270" progId="TCLayout.ActiveDocument.1">
                  <p:embed/>
                  <p:pic>
                    <p:nvPicPr>
                      <p:cNvPr id="8" name="オブジェクト 7" hidden="1"/>
                      <p:cNvPicPr>
                        <a:picLocks noChangeAspect="1" noChangeArrowheads="1"/>
                      </p:cNvPicPr>
                      <p:nvPr/>
                    </p:nvPicPr>
                    <p:blipFill>
                      <a:blip r:embed="rId1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347" name="Chart 346">
            <a:extLst>
              <a:ext uri="{FF2B5EF4-FFF2-40B4-BE49-F238E27FC236}">
                <a16:creationId xmlns:a16="http://schemas.microsoft.com/office/drawing/2014/main" id="{5EDA407E-7813-4142-A5BA-340A7652BC08}"/>
              </a:ext>
            </a:extLst>
          </p:cNvPr>
          <p:cNvGraphicFramePr/>
          <p:nvPr>
            <p:custDataLst>
              <p:tags r:id="rId4"/>
            </p:custDataLst>
            <p:extLst>
              <p:ext uri="{D42A27DB-BD31-4B8C-83A1-F6EECF244321}">
                <p14:modId xmlns:p14="http://schemas.microsoft.com/office/powerpoint/2010/main" val="2690782217"/>
              </p:ext>
            </p:extLst>
          </p:nvPr>
        </p:nvGraphicFramePr>
        <p:xfrm>
          <a:off x="1125538" y="2297113"/>
          <a:ext cx="6911975" cy="1214437"/>
        </p:xfrm>
        <a:graphic>
          <a:graphicData uri="http://schemas.openxmlformats.org/drawingml/2006/chart">
            <c:chart xmlns:c="http://schemas.openxmlformats.org/drawingml/2006/chart" xmlns:r="http://schemas.openxmlformats.org/officeDocument/2006/relationships" r:id="rId175"/>
          </a:graphicData>
        </a:graphic>
      </p:graphicFrame>
      <p:sp>
        <p:nvSpPr>
          <p:cNvPr id="314" name="テキスト プレースホルダ 9">
            <a:extLst>
              <a:ext uri="{FF2B5EF4-FFF2-40B4-BE49-F238E27FC236}">
                <a16:creationId xmlns:a16="http://schemas.microsoft.com/office/drawing/2014/main" id="{FDE68771-A56D-4484-995B-647E66E0F11E}"/>
              </a:ext>
            </a:extLst>
          </p:cNvPr>
          <p:cNvSpPr>
            <a:spLocks noGrp="1"/>
          </p:cNvSpPr>
          <p:nvPr>
            <p:custDataLst>
              <p:tags r:id="rId5"/>
            </p:custDataLst>
          </p:nvPr>
        </p:nvSpPr>
        <p:spPr bwMode="gray">
          <a:xfrm>
            <a:off x="939800" y="2828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30B2249-3156-40AD-AD4C-9061B6ADB1C7}"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D7ABAAC2-1B7E-490D-B496-696F224581C9}"/>
              </a:ext>
            </a:extLst>
          </p:cNvPr>
          <p:cNvSpPr>
            <a:spLocks noGrp="1"/>
          </p:cNvSpPr>
          <p:nvPr>
            <p:custDataLst>
              <p:tags r:id="rId6"/>
            </p:custDataLst>
          </p:nvPr>
        </p:nvSpPr>
        <p:spPr bwMode="gray">
          <a:xfrm>
            <a:off x="939800" y="2303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CA38797-E715-404E-A3F6-EF362AF0A9FB}" type="datetime'''4''''''''''''''''''''0'''''''''''''''''''''''''''''''''''''">
              <a:rPr lang="en-US" altLang="en-US" sz="1000" smtClean="0">
                <a:effectLst/>
                <a:sym typeface="+mn-lt"/>
              </a:rPr>
              <a:pPr marL="0" indent="0" algn="r">
                <a:spcBef>
                  <a:spcPct val="0"/>
                </a:spcBef>
                <a:buNone/>
              </a:pPr>
              <a:t>40</a:t>
            </a:fld>
            <a:endParaRPr lang="ja-JP" altLang="en-US" sz="1000" dirty="0">
              <a:sym typeface="+mn-lt"/>
            </a:endParaRPr>
          </a:p>
        </p:txBody>
      </p:sp>
      <p:sp>
        <p:nvSpPr>
          <p:cNvPr id="312" name="テキスト プレースホルダ 9">
            <a:extLst>
              <a:ext uri="{FF2B5EF4-FFF2-40B4-BE49-F238E27FC236}">
                <a16:creationId xmlns:a16="http://schemas.microsoft.com/office/drawing/2014/main" id="{C4B106F9-BCC8-460A-92FF-1F4A44CCBF7B}"/>
              </a:ext>
            </a:extLst>
          </p:cNvPr>
          <p:cNvSpPr>
            <a:spLocks noGrp="1"/>
          </p:cNvSpPr>
          <p:nvPr>
            <p:custDataLst>
              <p:tags r:id="rId7"/>
            </p:custDataLst>
          </p:nvPr>
        </p:nvSpPr>
        <p:spPr bwMode="gray">
          <a:xfrm>
            <a:off x="1009650" y="33528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899BE5B-A44D-49A9-9663-644DFA4F04B1}" type="datetime'''''''''''0'''''''''''''''''''''''">
              <a:rPr lang="en-US" altLang="en-US" sz="1000" smtClean="0">
                <a:effectLst/>
                <a:sym typeface="+mn-lt"/>
              </a:rPr>
              <a:pPr marL="0" indent="0" algn="r">
                <a:spcBef>
                  <a:spcPct val="0"/>
                </a:spcBef>
                <a:buNone/>
              </a:pPr>
              <a:t>0</a:t>
            </a:fld>
            <a:endParaRPr lang="ja-JP" altLang="en-US" sz="1000" dirty="0">
              <a:sym typeface="+mn-lt"/>
            </a:endParaRPr>
          </a:p>
        </p:txBody>
      </p:sp>
      <p:sp>
        <p:nvSpPr>
          <p:cNvPr id="313" name="テキスト プレースホルダ 9">
            <a:extLst>
              <a:ext uri="{FF2B5EF4-FFF2-40B4-BE49-F238E27FC236}">
                <a16:creationId xmlns:a16="http://schemas.microsoft.com/office/drawing/2014/main" id="{6828091E-6406-4EB0-B0DD-87C1DDD699C7}"/>
              </a:ext>
            </a:extLst>
          </p:cNvPr>
          <p:cNvSpPr>
            <a:spLocks noGrp="1"/>
          </p:cNvSpPr>
          <p:nvPr>
            <p:custDataLst>
              <p:tags r:id="rId8"/>
            </p:custDataLst>
          </p:nvPr>
        </p:nvSpPr>
        <p:spPr bwMode="gray">
          <a:xfrm>
            <a:off x="939800" y="3090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52E1B12-05B3-4037-946B-806BA4F6D028}"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315" name="テキスト プレースホルダ 9">
            <a:extLst>
              <a:ext uri="{FF2B5EF4-FFF2-40B4-BE49-F238E27FC236}">
                <a16:creationId xmlns:a16="http://schemas.microsoft.com/office/drawing/2014/main" id="{0D873527-FD5B-4D45-AD0C-490C58C13BD4}"/>
              </a:ext>
            </a:extLst>
          </p:cNvPr>
          <p:cNvSpPr>
            <a:spLocks noGrp="1"/>
          </p:cNvSpPr>
          <p:nvPr>
            <p:custDataLst>
              <p:tags r:id="rId9"/>
            </p:custDataLst>
          </p:nvPr>
        </p:nvSpPr>
        <p:spPr bwMode="gray">
          <a:xfrm>
            <a:off x="939800" y="25654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79E85FB-06DB-4840-B40D-7025F60A09E9}" type="datetime'''''''3''''''''''''''0'''''''''''''''''">
              <a:rPr lang="en-US" altLang="en-US" sz="1000" smtClean="0">
                <a:effectLst/>
                <a:sym typeface="+mn-lt"/>
              </a:rPr>
              <a:pPr marL="0" indent="0" algn="r">
                <a:spcBef>
                  <a:spcPct val="0"/>
                </a:spcBef>
                <a:buNone/>
              </a:pPr>
              <a:t>30</a:t>
            </a:fld>
            <a:endParaRPr lang="ja-JP" altLang="en-US" sz="1000" dirty="0">
              <a:sym typeface="+mn-lt"/>
            </a:endParaRPr>
          </a:p>
        </p:txBody>
      </p:sp>
      <p:cxnSp>
        <p:nvCxnSpPr>
          <p:cNvPr id="346" name="Straight Connector 345">
            <a:extLst>
              <a:ext uri="{FF2B5EF4-FFF2-40B4-BE49-F238E27FC236}">
                <a16:creationId xmlns:a16="http://schemas.microsoft.com/office/drawing/2014/main" id="{012A31D2-A66D-4C14-9EB6-7241228E25ED}"/>
              </a:ext>
            </a:extLst>
          </p:cNvPr>
          <p:cNvCxnSpPr>
            <a:cxnSpLocks/>
          </p:cNvCxnSpPr>
          <p:nvPr>
            <p:custDataLst>
              <p:tags r:id="rId10"/>
            </p:custDataLst>
          </p:nvPr>
        </p:nvCxnSpPr>
        <p:spPr bwMode="auto">
          <a:xfrm flipH="1">
            <a:off x="2466975" y="3327400"/>
            <a:ext cx="42863"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04E06E45-E80E-4C24-8622-243BCABA32E9}"/>
              </a:ext>
            </a:extLst>
          </p:cNvPr>
          <p:cNvCxnSpPr>
            <a:cxnSpLocks/>
          </p:cNvCxnSpPr>
          <p:nvPr>
            <p:custDataLst>
              <p:tags r:id="rId11"/>
            </p:custDataLst>
          </p:nvPr>
        </p:nvCxnSpPr>
        <p:spPr bwMode="auto">
          <a:xfrm flipH="1">
            <a:off x="2805113" y="3327400"/>
            <a:ext cx="42863"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0B4A4449-24AA-495E-9652-07D4184DD976}"/>
              </a:ext>
            </a:extLst>
          </p:cNvPr>
          <p:cNvCxnSpPr>
            <a:cxnSpLocks/>
          </p:cNvCxnSpPr>
          <p:nvPr>
            <p:custDataLst>
              <p:tags r:id="rId12"/>
            </p:custDataLst>
          </p:nvPr>
        </p:nvCxnSpPr>
        <p:spPr bwMode="auto">
          <a:xfrm flipH="1">
            <a:off x="3479800" y="3327400"/>
            <a:ext cx="42863" cy="4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335">
            <a:extLst>
              <a:ext uri="{FF2B5EF4-FFF2-40B4-BE49-F238E27FC236}">
                <a16:creationId xmlns:a16="http://schemas.microsoft.com/office/drawing/2014/main" id="{691E97B3-6EB0-42F3-99B0-2844B91F5884}"/>
              </a:ext>
            </a:extLst>
          </p:cNvPr>
          <p:cNvCxnSpPr>
            <a:cxnSpLocks/>
          </p:cNvCxnSpPr>
          <p:nvPr>
            <p:custDataLst>
              <p:tags r:id="rId13"/>
            </p:custDataLst>
          </p:nvPr>
        </p:nvCxnSpPr>
        <p:spPr bwMode="auto">
          <a:xfrm flipH="1">
            <a:off x="3141663" y="3327401"/>
            <a:ext cx="42863" cy="17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0434429-6438-4959-840A-17F96B4EB7D2}"/>
              </a:ext>
            </a:extLst>
          </p:cNvPr>
          <p:cNvCxnSpPr>
            <a:cxnSpLocks/>
          </p:cNvCxnSpPr>
          <p:nvPr>
            <p:custDataLst>
              <p:tags r:id="rId14"/>
            </p:custDataLst>
          </p:nvPr>
        </p:nvCxnSpPr>
        <p:spPr bwMode="auto">
          <a:xfrm flipH="1">
            <a:off x="1455738" y="3327400"/>
            <a:ext cx="42863"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55F03DFB-9108-4EE6-A2FD-8674F162C93A}"/>
              </a:ext>
            </a:extLst>
          </p:cNvPr>
          <p:cNvCxnSpPr>
            <a:cxnSpLocks/>
          </p:cNvCxnSpPr>
          <p:nvPr>
            <p:custDataLst>
              <p:tags r:id="rId15"/>
            </p:custDataLst>
          </p:nvPr>
        </p:nvCxnSpPr>
        <p:spPr bwMode="auto">
          <a:xfrm flipH="1">
            <a:off x="1792288" y="3327400"/>
            <a:ext cx="42863"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351">
            <a:extLst>
              <a:ext uri="{FF2B5EF4-FFF2-40B4-BE49-F238E27FC236}">
                <a16:creationId xmlns:a16="http://schemas.microsoft.com/office/drawing/2014/main" id="{719C5314-9356-46AD-9C30-12C64A5F9F88}"/>
              </a:ext>
            </a:extLst>
          </p:cNvPr>
          <p:cNvCxnSpPr>
            <a:cxnSpLocks/>
          </p:cNvCxnSpPr>
          <p:nvPr>
            <p:custDataLst>
              <p:tags r:id="rId16"/>
            </p:custDataLst>
          </p:nvPr>
        </p:nvCxnSpPr>
        <p:spPr bwMode="auto">
          <a:xfrm flipH="1">
            <a:off x="2130425" y="3327400"/>
            <a:ext cx="42863" cy="34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791030AC-38D3-4C92-AEE8-C52BEF0F2FB3}"/>
              </a:ext>
            </a:extLst>
          </p:cNvPr>
          <p:cNvCxnSpPr>
            <a:cxnSpLocks/>
          </p:cNvCxnSpPr>
          <p:nvPr>
            <p:custDataLst>
              <p:tags r:id="rId17"/>
            </p:custDataLst>
          </p:nvPr>
        </p:nvCxnSpPr>
        <p:spPr bwMode="auto">
          <a:xfrm flipH="1">
            <a:off x="4491038" y="3316288"/>
            <a:ext cx="428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A6B39677-16E3-473A-9B2D-DF5956B3B16C}"/>
              </a:ext>
            </a:extLst>
          </p:cNvPr>
          <p:cNvCxnSpPr>
            <a:cxnSpLocks/>
          </p:cNvCxnSpPr>
          <p:nvPr>
            <p:custDataLst>
              <p:tags r:id="rId18"/>
            </p:custDataLst>
          </p:nvPr>
        </p:nvCxnSpPr>
        <p:spPr bwMode="auto">
          <a:xfrm flipH="1">
            <a:off x="4829175" y="3321050"/>
            <a:ext cx="428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A0265C3-4BCA-422D-A7CE-EFD1FE97F090}"/>
              </a:ext>
            </a:extLst>
          </p:cNvPr>
          <p:cNvCxnSpPr>
            <a:cxnSpLocks/>
          </p:cNvCxnSpPr>
          <p:nvPr>
            <p:custDataLst>
              <p:tags r:id="rId19"/>
            </p:custDataLst>
          </p:nvPr>
        </p:nvCxnSpPr>
        <p:spPr bwMode="auto">
          <a:xfrm flipH="1">
            <a:off x="5165725" y="3327400"/>
            <a:ext cx="42863"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8" name="テキスト プレースホルダ 9">
            <a:extLst>
              <a:ext uri="{FF2B5EF4-FFF2-40B4-BE49-F238E27FC236}">
                <a16:creationId xmlns:a16="http://schemas.microsoft.com/office/drawing/2014/main" id="{47A1ACED-6A03-48ED-A442-A1B8EC42247D}"/>
              </a:ext>
            </a:extLst>
          </p:cNvPr>
          <p:cNvSpPr>
            <a:spLocks noGrp="1"/>
          </p:cNvSpPr>
          <p:nvPr>
            <p:custDataLst>
              <p:tags r:id="rId20"/>
            </p:custDataLst>
          </p:nvPr>
        </p:nvSpPr>
        <p:spPr bwMode="gray">
          <a:xfrm>
            <a:off x="2509838"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7495DF-FEBB-4E74-981D-DC3BC7AD3D8F}" type="datetime'''''''''''''''''''''''''''''''''''4'''''''''''''''''''''">
              <a:rPr kumimoji="0" lang="en-US" altLang="en-US" sz="1000" smtClean="0">
                <a:effectLst/>
                <a:sym typeface="+mn-lt"/>
              </a:rPr>
              <a:pPr marL="0" indent="0">
                <a:spcBef>
                  <a:spcPct val="0"/>
                </a:spcBef>
                <a:buNone/>
              </a:pPr>
              <a:t>4</a:t>
            </a:fld>
            <a:endParaRPr kumimoji="0" lang="ja-JP" altLang="en-US" sz="1000" dirty="0">
              <a:sym typeface="+mn-lt"/>
            </a:endParaRPr>
          </a:p>
        </p:txBody>
      </p:sp>
      <p:sp>
        <p:nvSpPr>
          <p:cNvPr id="111" name="テキスト プレースホルダ 9"/>
          <p:cNvSpPr>
            <a:spLocks noGrp="1"/>
          </p:cNvSpPr>
          <p:nvPr>
            <p:custDataLst>
              <p:tags r:id="rId21"/>
            </p:custDataLst>
          </p:nvPr>
        </p:nvSpPr>
        <p:spPr bwMode="gray">
          <a:xfrm>
            <a:off x="1998663" y="3135313"/>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1104BA-39CB-445A-BDA3-4ED416D30AC9}" type="datetime'4'''''''''''''''''''''''''''''''''">
              <a:rPr lang="en-US" altLang="en-US" sz="1000" smtClean="0"/>
              <a:pPr/>
              <a:t>4</a:t>
            </a:fld>
            <a:endParaRPr kumimoji="0" lang="ja-JP" altLang="en-US" sz="1000" dirty="0">
              <a:sym typeface="+mn-lt"/>
            </a:endParaRPr>
          </a:p>
        </p:txBody>
      </p:sp>
      <p:sp>
        <p:nvSpPr>
          <p:cNvPr id="285" name="テキスト プレースホルダ 9">
            <a:extLst>
              <a:ext uri="{FF2B5EF4-FFF2-40B4-BE49-F238E27FC236}">
                <a16:creationId xmlns:a16="http://schemas.microsoft.com/office/drawing/2014/main" id="{34F34AA1-B1A6-412A-A6BB-095305362A03}"/>
              </a:ext>
            </a:extLst>
          </p:cNvPr>
          <p:cNvSpPr>
            <a:spLocks noGrp="1"/>
          </p:cNvSpPr>
          <p:nvPr>
            <p:custDataLst>
              <p:tags r:id="rId22"/>
            </p:custDataLst>
          </p:nvPr>
        </p:nvSpPr>
        <p:spPr bwMode="gray">
          <a:xfrm>
            <a:off x="1498600"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669ACA-4983-4806-9D15-EB6CD230F6E1}" type="datetime'''''''''2'''''''''''''''''''''">
              <a:rPr kumimoji="0" lang="en-US" altLang="en-US" sz="1000" smtClean="0">
                <a:effectLst/>
                <a:sym typeface="+mn-lt"/>
              </a:rPr>
              <a:pPr marL="0" indent="0">
                <a:spcBef>
                  <a:spcPct val="0"/>
                </a:spcBef>
                <a:buNone/>
              </a:pPr>
              <a:t>2</a:t>
            </a:fld>
            <a:endParaRPr kumimoji="0" lang="ja-JP" altLang="en-US" sz="1000" dirty="0">
              <a:sym typeface="+mn-lt"/>
            </a:endParaRPr>
          </a:p>
        </p:txBody>
      </p:sp>
      <p:sp>
        <p:nvSpPr>
          <p:cNvPr id="106" name="テキスト プレースホルダ 9"/>
          <p:cNvSpPr>
            <a:spLocks noGrp="1"/>
          </p:cNvSpPr>
          <p:nvPr>
            <p:custDataLst>
              <p:tags r:id="rId23"/>
            </p:custDataLst>
          </p:nvPr>
        </p:nvSpPr>
        <p:spPr bwMode="gray">
          <a:xfrm>
            <a:off x="3009900" y="3095625"/>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E3AD35-7C6B-441A-A346-06A0C9D85284}" type="datetime'''6'''''''''''''''''''''''''''''''''''''''''''''''''''">
              <a:rPr lang="en-US" altLang="en-US" sz="1000" smtClean="0"/>
              <a:pPr/>
              <a:t>6</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89D8794C-EEEA-40B0-BD5C-96E54085DD91}"/>
              </a:ext>
            </a:extLst>
          </p:cNvPr>
          <p:cNvSpPr>
            <a:spLocks noGrp="1"/>
          </p:cNvSpPr>
          <p:nvPr>
            <p:custDataLst>
              <p:tags r:id="rId24"/>
            </p:custDataLst>
          </p:nvPr>
        </p:nvSpPr>
        <p:spPr bwMode="gray">
          <a:xfrm>
            <a:off x="1323975" y="334803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25333C-1971-42E1-AA7C-37A13BEEE26B}" type="datetime'''''''''''0'''''''''''''''''''''''''''''''''''''''">
              <a:rPr lang="en-US" altLang="en-US" sz="1000" smtClean="0">
                <a:effectLst/>
              </a:rPr>
              <a:pPr/>
              <a:t>0</a:t>
            </a:fld>
            <a:endParaRPr lang="ja-JP" altLang="en-US" sz="1000" dirty="0">
              <a:sym typeface="+mn-lt"/>
            </a:endParaRPr>
          </a:p>
        </p:txBody>
      </p:sp>
      <p:sp>
        <p:nvSpPr>
          <p:cNvPr id="310" name="テキスト プレースホルダ 9">
            <a:extLst>
              <a:ext uri="{FF2B5EF4-FFF2-40B4-BE49-F238E27FC236}">
                <a16:creationId xmlns:a16="http://schemas.microsoft.com/office/drawing/2014/main" id="{5942C183-025E-43E8-AE63-A9D4989BEB8D}"/>
              </a:ext>
            </a:extLst>
          </p:cNvPr>
          <p:cNvSpPr>
            <a:spLocks noGrp="1"/>
          </p:cNvSpPr>
          <p:nvPr>
            <p:custDataLst>
              <p:tags r:id="rId25"/>
            </p:custDataLst>
          </p:nvPr>
        </p:nvSpPr>
        <p:spPr bwMode="gray">
          <a:xfrm>
            <a:off x="7396163" y="329088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631519-5964-479C-A4E0-CBA68208FF98}" type="datetime'''''''''5'''''''''''''''''''''''">
              <a:rPr lang="en-US" altLang="en-US" sz="1000" smtClean="0">
                <a:effectLst/>
                <a:sym typeface="+mn-lt"/>
              </a:rPr>
              <a:pPr marL="0" indent="0" algn="ctr">
                <a:spcBef>
                  <a:spcPct val="0"/>
                </a:spcBef>
                <a:buNone/>
              </a:pPr>
              <a:t>5</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55EAB35D-4A7D-48E5-B340-1B1868CDBD4F}"/>
              </a:ext>
            </a:extLst>
          </p:cNvPr>
          <p:cNvSpPr>
            <a:spLocks noGrp="1"/>
          </p:cNvSpPr>
          <p:nvPr>
            <p:custDataLst>
              <p:tags r:id="rId26"/>
            </p:custDataLst>
          </p:nvPr>
        </p:nvSpPr>
        <p:spPr bwMode="gray">
          <a:xfrm>
            <a:off x="1835150"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0787F03-EDB8-489D-9018-155B90BB0A81}" type="datetime'''''''''''''''''''''''''''''''3'''''''''''''''''">
              <a:rPr kumimoji="0" lang="en-US" altLang="en-US" sz="1000" smtClean="0">
                <a:effectLst/>
                <a:sym typeface="+mn-lt"/>
              </a:rPr>
              <a:pPr marL="0" indent="0">
                <a:spcBef>
                  <a:spcPct val="0"/>
                </a:spcBef>
                <a:buNone/>
              </a:pPr>
              <a:t>3</a:t>
            </a:fld>
            <a:endParaRPr kumimoji="0" lang="ja-JP" altLang="en-US" sz="1000" dirty="0">
              <a:sym typeface="+mn-lt"/>
            </a:endParaRPr>
          </a:p>
        </p:txBody>
      </p:sp>
      <p:sp>
        <p:nvSpPr>
          <p:cNvPr id="311" name="テキスト プレースホルダ 9">
            <a:extLst>
              <a:ext uri="{FF2B5EF4-FFF2-40B4-BE49-F238E27FC236}">
                <a16:creationId xmlns:a16="http://schemas.microsoft.com/office/drawing/2014/main" id="{C390DD6E-E40F-45F5-ADA8-2F11AE564399}"/>
              </a:ext>
            </a:extLst>
          </p:cNvPr>
          <p:cNvSpPr>
            <a:spLocks noGrp="1"/>
          </p:cNvSpPr>
          <p:nvPr>
            <p:custDataLst>
              <p:tags r:id="rId27"/>
            </p:custDataLst>
          </p:nvPr>
        </p:nvSpPr>
        <p:spPr bwMode="gray">
          <a:xfrm>
            <a:off x="7732713" y="32861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6201C3-35A7-45E5-84FC-5638AC36BD0A}" type="datetime'''''''''''''''''''5'''''''''''''''''''''''''''''''''''''''''''">
              <a:rPr lang="en-US" altLang="en-US" sz="1000" smtClean="0">
                <a:effectLst/>
                <a:sym typeface="+mn-lt"/>
              </a:rPr>
              <a:pPr marL="0" indent="0" algn="ctr">
                <a:spcBef>
                  <a:spcPct val="0"/>
                </a:spcBef>
                <a:buNone/>
              </a:pPr>
              <a:t>5</a:t>
            </a:fld>
            <a:endParaRPr lang="ja-JP" altLang="en-US" sz="1000" dirty="0">
              <a:sym typeface="+mn-lt"/>
            </a:endParaRPr>
          </a:p>
        </p:txBody>
      </p:sp>
      <p:sp>
        <p:nvSpPr>
          <p:cNvPr id="242" name="テキスト プレースホルダ 9">
            <a:extLst>
              <a:ext uri="{FF2B5EF4-FFF2-40B4-BE49-F238E27FC236}">
                <a16:creationId xmlns:a16="http://schemas.microsoft.com/office/drawing/2014/main" id="{DED30158-4902-4244-B161-C78E6ED4F2A1}"/>
              </a:ext>
            </a:extLst>
          </p:cNvPr>
          <p:cNvSpPr>
            <a:spLocks noGrp="1"/>
          </p:cNvSpPr>
          <p:nvPr>
            <p:custDataLst>
              <p:tags r:id="rId28"/>
            </p:custDataLst>
          </p:nvPr>
        </p:nvSpPr>
        <p:spPr bwMode="gray">
          <a:xfrm>
            <a:off x="1660525" y="334803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9365C3-A012-4302-8E4D-5CC37EF220C2}" type="datetime'''''''''''0'''''''''''''''''''''''''''''''''''''''''''">
              <a:rPr lang="en-US" altLang="en-US" sz="1000" smtClean="0">
                <a:effectLst/>
              </a:rPr>
              <a:pPr/>
              <a:t>0</a:t>
            </a:fld>
            <a:endParaRPr lang="ja-JP" altLang="en-US" sz="1000" dirty="0">
              <a:sym typeface="+mn-lt"/>
            </a:endParaRPr>
          </a:p>
        </p:txBody>
      </p:sp>
      <p:sp>
        <p:nvSpPr>
          <p:cNvPr id="287" name="テキスト プレースホルダ 9">
            <a:extLst>
              <a:ext uri="{FF2B5EF4-FFF2-40B4-BE49-F238E27FC236}">
                <a16:creationId xmlns:a16="http://schemas.microsoft.com/office/drawing/2014/main" id="{640C6B4B-3B7E-49E0-A818-03233A596E51}"/>
              </a:ext>
            </a:extLst>
          </p:cNvPr>
          <p:cNvSpPr>
            <a:spLocks noGrp="1"/>
          </p:cNvSpPr>
          <p:nvPr>
            <p:custDataLst>
              <p:tags r:id="rId29"/>
            </p:custDataLst>
          </p:nvPr>
        </p:nvSpPr>
        <p:spPr bwMode="gray">
          <a:xfrm>
            <a:off x="2173288"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C33CB6-D628-4029-84A6-D299C8871D67}" type="datetime'''''''''''''''''''''''''''''''''''''''''''''''''''''''4'''">
              <a:rPr kumimoji="0" lang="en-US" altLang="en-US" sz="1000" smtClean="0">
                <a:effectLst/>
                <a:sym typeface="+mn-lt"/>
              </a:rPr>
              <a:pPr marL="0" indent="0">
                <a:spcBef>
                  <a:spcPct val="0"/>
                </a:spcBef>
                <a:buNone/>
              </a:pPr>
              <a:t>4</a:t>
            </a:fld>
            <a:endParaRPr kumimoji="0" lang="ja-JP" altLang="en-US" sz="1000" dirty="0">
              <a:sym typeface="+mn-lt"/>
            </a:endParaRPr>
          </a:p>
        </p:txBody>
      </p:sp>
      <p:sp>
        <p:nvSpPr>
          <p:cNvPr id="305" name="テキスト プレースホルダ 9">
            <a:extLst>
              <a:ext uri="{FF2B5EF4-FFF2-40B4-BE49-F238E27FC236}">
                <a16:creationId xmlns:a16="http://schemas.microsoft.com/office/drawing/2014/main" id="{2395E886-6539-451D-B6B6-41E90BCAC3C3}"/>
              </a:ext>
            </a:extLst>
          </p:cNvPr>
          <p:cNvSpPr>
            <a:spLocks noGrp="1"/>
          </p:cNvSpPr>
          <p:nvPr>
            <p:custDataLst>
              <p:tags r:id="rId30"/>
            </p:custDataLst>
          </p:nvPr>
        </p:nvSpPr>
        <p:spPr bwMode="gray">
          <a:xfrm>
            <a:off x="6686550" y="2911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C2E77A-173D-4B3E-9A11-6D93285E331D}" type="datetime'''''''''''''''''''''''''2''''''''''''''''''''5'''">
              <a:rPr lang="en-US" altLang="en-US" sz="1000" smtClean="0">
                <a:effectLst/>
                <a:sym typeface="+mn-lt"/>
              </a:rPr>
              <a:pPr marL="0" indent="0" algn="ctr">
                <a:spcBef>
                  <a:spcPct val="0"/>
                </a:spcBef>
                <a:buNone/>
              </a:pPr>
              <a:t>25</a:t>
            </a:fld>
            <a:endParaRPr lang="ja-JP" altLang="en-US" sz="1000" dirty="0">
              <a:sym typeface="+mn-lt"/>
            </a:endParaRPr>
          </a:p>
        </p:txBody>
      </p:sp>
      <p:sp>
        <p:nvSpPr>
          <p:cNvPr id="351" name="テキスト プレースホルダ 9">
            <a:extLst>
              <a:ext uri="{FF2B5EF4-FFF2-40B4-BE49-F238E27FC236}">
                <a16:creationId xmlns:a16="http://schemas.microsoft.com/office/drawing/2014/main" id="{1BC579F0-867F-4D2F-8660-F5AE4FC262DB}"/>
              </a:ext>
            </a:extLst>
          </p:cNvPr>
          <p:cNvSpPr>
            <a:spLocks noGrp="1"/>
          </p:cNvSpPr>
          <p:nvPr>
            <p:custDataLst>
              <p:tags r:id="rId31"/>
            </p:custDataLst>
          </p:nvPr>
        </p:nvSpPr>
        <p:spPr bwMode="gray">
          <a:xfrm>
            <a:off x="1998663" y="3344863"/>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88D6E3-FED1-4902-8DAD-B393F8B1AFBB}" type="datetime'''''''''''''''''''''''''''''''''''''''''''''''1'''''''''''">
              <a:rPr lang="en-US" altLang="en-US" sz="1000" smtClean="0">
                <a:effectLst/>
              </a:rPr>
              <a:pPr/>
              <a:t>1</a:t>
            </a:fld>
            <a:endParaRPr lang="ja-JP" altLang="en-US" sz="1000" dirty="0">
              <a:sym typeface="+mn-lt"/>
            </a:endParaRPr>
          </a:p>
        </p:txBody>
      </p:sp>
      <p:sp>
        <p:nvSpPr>
          <p:cNvPr id="345" name="テキスト プレースホルダ 9">
            <a:extLst>
              <a:ext uri="{FF2B5EF4-FFF2-40B4-BE49-F238E27FC236}">
                <a16:creationId xmlns:a16="http://schemas.microsoft.com/office/drawing/2014/main" id="{BC94DCF4-C759-460D-BD38-A679B3507015}"/>
              </a:ext>
            </a:extLst>
          </p:cNvPr>
          <p:cNvSpPr>
            <a:spLocks noGrp="1"/>
          </p:cNvSpPr>
          <p:nvPr>
            <p:custDataLst>
              <p:tags r:id="rId32"/>
            </p:custDataLst>
          </p:nvPr>
        </p:nvSpPr>
        <p:spPr bwMode="gray">
          <a:xfrm>
            <a:off x="2335213" y="33464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2C970B-4D98-4013-9DA9-637777CF54AA}" type="datetime'''''''''''''''''''''''''''''''''''''0'''''''''''''''''''">
              <a:rPr lang="en-US" altLang="en-US" sz="1000" smtClean="0">
                <a:effectLst/>
              </a:rPr>
              <a:pPr/>
              <a:t>0</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4C1FBCA1-706C-4CAD-907C-BA7DEE083FF8}"/>
              </a:ext>
            </a:extLst>
          </p:cNvPr>
          <p:cNvSpPr>
            <a:spLocks noGrp="1"/>
          </p:cNvSpPr>
          <p:nvPr>
            <p:custDataLst>
              <p:tags r:id="rId33"/>
            </p:custDataLst>
          </p:nvPr>
        </p:nvSpPr>
        <p:spPr bwMode="gray">
          <a:xfrm>
            <a:off x="2847975"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7840517-6C7D-4D71-A734-F2D7B14C91C3}" type="datetime'''''''''''''5'''''''">
              <a:rPr kumimoji="0" lang="en-US" altLang="en-US" sz="1000" smtClean="0">
                <a:effectLst/>
                <a:sym typeface="+mn-lt"/>
              </a:rPr>
              <a:pPr marL="0" indent="0">
                <a:spcBef>
                  <a:spcPct val="0"/>
                </a:spcBef>
                <a:buNone/>
              </a:pPr>
              <a:t>5</a:t>
            </a:fld>
            <a:endParaRPr kumimoji="0" lang="ja-JP" altLang="en-US" sz="1000" dirty="0">
              <a:sym typeface="+mn-lt"/>
            </a:endParaRPr>
          </a:p>
        </p:txBody>
      </p:sp>
      <p:sp>
        <p:nvSpPr>
          <p:cNvPr id="115" name="テキスト プレースホルダ 9"/>
          <p:cNvSpPr>
            <a:spLocks noGrp="1"/>
          </p:cNvSpPr>
          <p:nvPr>
            <p:custDataLst>
              <p:tags r:id="rId34"/>
            </p:custDataLst>
          </p:nvPr>
        </p:nvSpPr>
        <p:spPr bwMode="gray">
          <a:xfrm>
            <a:off x="6011863" y="26701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E09C8A-81C8-4B01-8228-2955C49C6515}" type="datetime'''''''''''''2''''2'''''''''''''''''''''''''''">
              <a:rPr lang="en-US" altLang="en-US" sz="1000" smtClean="0"/>
              <a:pPr/>
              <a:t>22</a:t>
            </a:fld>
            <a:endParaRPr kumimoji="0" lang="ja-JP" altLang="en-US" sz="1000" dirty="0">
              <a:sym typeface="+mn-lt"/>
            </a:endParaRPr>
          </a:p>
        </p:txBody>
      </p:sp>
      <p:sp>
        <p:nvSpPr>
          <p:cNvPr id="292" name="テキスト プレースホルダ 9">
            <a:extLst>
              <a:ext uri="{FF2B5EF4-FFF2-40B4-BE49-F238E27FC236}">
                <a16:creationId xmlns:a16="http://schemas.microsoft.com/office/drawing/2014/main" id="{387F3B8B-0BDB-411A-B73D-A881F8B8D1BE}"/>
              </a:ext>
            </a:extLst>
          </p:cNvPr>
          <p:cNvSpPr>
            <a:spLocks noGrp="1"/>
          </p:cNvSpPr>
          <p:nvPr>
            <p:custDataLst>
              <p:tags r:id="rId35"/>
            </p:custDataLst>
          </p:nvPr>
        </p:nvSpPr>
        <p:spPr bwMode="gray">
          <a:xfrm>
            <a:off x="4533900" y="32400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7084A9-BF17-492E-83E5-1239ADEF7F6E}" type="datetime'7'''''''''''''''''''''''''''''''''''''''''''''''''''''''''''">
              <a:rPr lang="en-US" altLang="en-US" sz="1000" smtClean="0">
                <a:effectLst/>
                <a:sym typeface="+mn-lt"/>
              </a:rPr>
              <a:pPr marL="0" indent="0">
                <a:spcBef>
                  <a:spcPct val="0"/>
                </a:spcBef>
                <a:buNone/>
              </a:pPr>
              <a:t>7</a:t>
            </a:fld>
            <a:endParaRPr lang="ja-JP" altLang="en-US" sz="1000" dirty="0">
              <a:sym typeface="+mn-lt"/>
            </a:endParaRPr>
          </a:p>
        </p:txBody>
      </p:sp>
      <p:sp>
        <p:nvSpPr>
          <p:cNvPr id="341" name="テキスト プレースホルダ 9">
            <a:extLst>
              <a:ext uri="{FF2B5EF4-FFF2-40B4-BE49-F238E27FC236}">
                <a16:creationId xmlns:a16="http://schemas.microsoft.com/office/drawing/2014/main" id="{89E22575-B456-4983-BDAD-279BD3D2405C}"/>
              </a:ext>
            </a:extLst>
          </p:cNvPr>
          <p:cNvSpPr>
            <a:spLocks noGrp="1"/>
          </p:cNvSpPr>
          <p:nvPr>
            <p:custDataLst>
              <p:tags r:id="rId36"/>
            </p:custDataLst>
          </p:nvPr>
        </p:nvSpPr>
        <p:spPr bwMode="gray">
          <a:xfrm>
            <a:off x="2673350" y="3344863"/>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6C7888-9670-463F-A9AD-59ECF6FD4AF6}" type="datetime'''''''''''''''''''''''''1'''''''''''''''''''''''''''''''''''">
              <a:rPr lang="en-US" altLang="en-US" sz="1000" smtClean="0">
                <a:effectLst/>
              </a:rPr>
              <a:pPr/>
              <a:t>1</a:t>
            </a:fld>
            <a:endParaRPr lang="ja-JP" altLang="en-US" sz="1000" dirty="0">
              <a:sym typeface="+mn-lt"/>
            </a:endParaRPr>
          </a:p>
        </p:txBody>
      </p:sp>
      <p:sp>
        <p:nvSpPr>
          <p:cNvPr id="338" name="テキスト プレースホルダ 9">
            <a:extLst>
              <a:ext uri="{FF2B5EF4-FFF2-40B4-BE49-F238E27FC236}">
                <a16:creationId xmlns:a16="http://schemas.microsoft.com/office/drawing/2014/main" id="{90BA4636-3A3C-4281-AD42-DA2C2AB955C2}"/>
              </a:ext>
            </a:extLst>
          </p:cNvPr>
          <p:cNvSpPr>
            <a:spLocks noGrp="1"/>
          </p:cNvSpPr>
          <p:nvPr>
            <p:custDataLst>
              <p:tags r:id="rId37"/>
            </p:custDataLst>
          </p:nvPr>
        </p:nvSpPr>
        <p:spPr bwMode="gray">
          <a:xfrm>
            <a:off x="3009900" y="33464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63DD73-E1CA-46AD-B3B9-14EABDD4E3E5}" type="datetime'''''''''''''''''''''''''''''''''''''''''''''''''0'''">
              <a:rPr lang="en-US" altLang="en-US" sz="1000" smtClean="0">
                <a:effectLst/>
              </a:rPr>
              <a:pPr/>
              <a:t>0</a:t>
            </a:fld>
            <a:endParaRPr lang="ja-JP" altLang="en-US" sz="1000" dirty="0">
              <a:sym typeface="+mn-lt"/>
            </a:endParaRPr>
          </a:p>
        </p:txBody>
      </p:sp>
      <p:sp>
        <p:nvSpPr>
          <p:cNvPr id="291" name="テキスト プレースホルダ 9">
            <a:extLst>
              <a:ext uri="{FF2B5EF4-FFF2-40B4-BE49-F238E27FC236}">
                <a16:creationId xmlns:a16="http://schemas.microsoft.com/office/drawing/2014/main" id="{A8689602-9055-46BF-BAA1-C59F423E27A8}"/>
              </a:ext>
            </a:extLst>
          </p:cNvPr>
          <p:cNvSpPr>
            <a:spLocks noGrp="1"/>
          </p:cNvSpPr>
          <p:nvPr>
            <p:custDataLst>
              <p:tags r:id="rId38"/>
            </p:custDataLst>
          </p:nvPr>
        </p:nvSpPr>
        <p:spPr bwMode="gray">
          <a:xfrm>
            <a:off x="3522663"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6DAE48-9036-4ECA-9BA1-80B335E077CD}" type="datetime'''''''''''''''''''''''''''''''''''''''''''''''''''6'''''''''">
              <a:rPr kumimoji="0" lang="en-US" altLang="en-US" sz="1000" smtClean="0">
                <a:effectLst/>
                <a:sym typeface="+mn-lt"/>
              </a:rPr>
              <a:pPr marL="0" indent="0">
                <a:spcBef>
                  <a:spcPct val="0"/>
                </a:spcBef>
                <a:buNone/>
              </a:pPr>
              <a:t>6</a:t>
            </a:fld>
            <a:endParaRPr kumimoji="0" lang="ja-JP" altLang="en-US" sz="1000" dirty="0">
              <a:sym typeface="+mn-lt"/>
            </a:endParaRPr>
          </a:p>
        </p:txBody>
      </p:sp>
      <p:sp>
        <p:nvSpPr>
          <p:cNvPr id="304" name="テキスト プレースホルダ 9">
            <a:extLst>
              <a:ext uri="{FF2B5EF4-FFF2-40B4-BE49-F238E27FC236}">
                <a16:creationId xmlns:a16="http://schemas.microsoft.com/office/drawing/2014/main" id="{078FFC6E-789A-4053-9354-CCE39318A4A4}"/>
              </a:ext>
            </a:extLst>
          </p:cNvPr>
          <p:cNvSpPr>
            <a:spLocks noGrp="1"/>
          </p:cNvSpPr>
          <p:nvPr>
            <p:custDataLst>
              <p:tags r:id="rId39"/>
            </p:custDataLst>
          </p:nvPr>
        </p:nvSpPr>
        <p:spPr bwMode="gray">
          <a:xfrm>
            <a:off x="6046788" y="32813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0E8EB0-5184-483D-AF64-42F0832E2727}" type="datetime'''''''''5'''''''''''''''''''''''''">
              <a:rPr lang="en-US" altLang="en-US" sz="1000" smtClean="0">
                <a:effectLst/>
                <a:sym typeface="+mn-lt"/>
              </a:rPr>
              <a:pPr marL="0" indent="0" algn="ctr">
                <a:spcBef>
                  <a:spcPct val="0"/>
                </a:spcBef>
                <a:buNone/>
              </a:pPr>
              <a:t>5</a:t>
            </a:fld>
            <a:endParaRPr lang="ja-JP" altLang="en-US" sz="1000" dirty="0">
              <a:sym typeface="+mn-lt"/>
            </a:endParaRPr>
          </a:p>
        </p:txBody>
      </p:sp>
      <p:sp>
        <p:nvSpPr>
          <p:cNvPr id="330" name="テキスト プレースホルダ 9">
            <a:extLst>
              <a:ext uri="{FF2B5EF4-FFF2-40B4-BE49-F238E27FC236}">
                <a16:creationId xmlns:a16="http://schemas.microsoft.com/office/drawing/2014/main" id="{A9AF3BBE-4CD5-4E7B-9BF1-DAF8720089AA}"/>
              </a:ext>
            </a:extLst>
          </p:cNvPr>
          <p:cNvSpPr>
            <a:spLocks noGrp="1"/>
          </p:cNvSpPr>
          <p:nvPr>
            <p:custDataLst>
              <p:tags r:id="rId40"/>
            </p:custDataLst>
          </p:nvPr>
        </p:nvSpPr>
        <p:spPr bwMode="gray">
          <a:xfrm>
            <a:off x="3348038" y="334168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C38FDB-8372-4924-938A-D10A4A3EFDE0}" type="datetime'''''''''''''''''''''''''''''''1'''''''">
              <a:rPr lang="en-US" altLang="en-US" sz="1000" smtClean="0">
                <a:effectLst/>
              </a:rPr>
              <a:pPr/>
              <a:t>1</a:t>
            </a:fld>
            <a:endParaRPr lang="ja-JP" altLang="en-US" sz="1000" dirty="0">
              <a:sym typeface="+mn-lt"/>
            </a:endParaRPr>
          </a:p>
        </p:txBody>
      </p:sp>
      <p:sp>
        <p:nvSpPr>
          <p:cNvPr id="229" name="テキスト プレースホルダ 9">
            <a:extLst>
              <a:ext uri="{FF2B5EF4-FFF2-40B4-BE49-F238E27FC236}">
                <a16:creationId xmlns:a16="http://schemas.microsoft.com/office/drawing/2014/main" id="{7FF488CF-9BD3-45E4-ACED-5AF4549B8AF3}"/>
              </a:ext>
            </a:extLst>
          </p:cNvPr>
          <p:cNvSpPr>
            <a:spLocks noGrp="1"/>
          </p:cNvSpPr>
          <p:nvPr>
            <p:custDataLst>
              <p:tags r:id="rId41"/>
            </p:custDataLst>
          </p:nvPr>
        </p:nvSpPr>
        <p:spPr bwMode="gray">
          <a:xfrm>
            <a:off x="3738563" y="3257550"/>
            <a:ext cx="1047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A4691B-5B4B-4476-8491-9EDDEC813A89}" type="datetime'''''''''''''''6'''''''''''''''">
              <a:rPr kumimoji="0" lang="en-US" altLang="en-US" sz="1000" smtClean="0">
                <a:effectLst/>
              </a:rPr>
              <a:pPr/>
              <a:t>6</a:t>
            </a:fld>
            <a:endParaRPr kumimoji="0" lang="ja-JP" altLang="en-US" sz="1000" dirty="0">
              <a:sym typeface="+mn-lt"/>
            </a:endParaRPr>
          </a:p>
        </p:txBody>
      </p:sp>
      <p:sp>
        <p:nvSpPr>
          <p:cNvPr id="216" name="テキスト プレースホルダ 9">
            <a:extLst>
              <a:ext uri="{FF2B5EF4-FFF2-40B4-BE49-F238E27FC236}">
                <a16:creationId xmlns:a16="http://schemas.microsoft.com/office/drawing/2014/main" id="{B8D0CE2D-31CD-4219-9709-521C316A96E1}"/>
              </a:ext>
            </a:extLst>
          </p:cNvPr>
          <p:cNvSpPr>
            <a:spLocks noGrp="1"/>
          </p:cNvSpPr>
          <p:nvPr>
            <p:custDataLst>
              <p:tags r:id="rId42"/>
            </p:custDataLst>
          </p:nvPr>
        </p:nvSpPr>
        <p:spPr bwMode="gray">
          <a:xfrm>
            <a:off x="6348413" y="287655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910CDE-032A-4027-984F-920436D628A7}" type="datetime'''''''''''''''''''2''''''''''''''''''''''''''3'">
              <a:rPr lang="en-US" altLang="en-US" sz="1000" smtClean="0">
                <a:effectLst/>
              </a:rPr>
              <a:pPr/>
              <a:t>23</a:t>
            </a:fld>
            <a:endParaRPr lang="ja-JP" altLang="en-US" sz="1000" dirty="0">
              <a:sym typeface="+mn-lt"/>
            </a:endParaRPr>
          </a:p>
        </p:txBody>
      </p:sp>
      <p:sp>
        <p:nvSpPr>
          <p:cNvPr id="334" name="テキスト プレースホルダ 9">
            <a:extLst>
              <a:ext uri="{FF2B5EF4-FFF2-40B4-BE49-F238E27FC236}">
                <a16:creationId xmlns:a16="http://schemas.microsoft.com/office/drawing/2014/main" id="{7110148A-CCEE-42E0-95CE-D8EF7447DECA}"/>
              </a:ext>
            </a:extLst>
          </p:cNvPr>
          <p:cNvSpPr>
            <a:spLocks noGrp="1"/>
          </p:cNvSpPr>
          <p:nvPr>
            <p:custDataLst>
              <p:tags r:id="rId43"/>
            </p:custDataLst>
          </p:nvPr>
        </p:nvSpPr>
        <p:spPr bwMode="gray">
          <a:xfrm>
            <a:off x="3632200" y="33432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FC8FA9-D53E-4943-8B70-1A642912B311}" type="datetime'''''''''''''''''''''''''''''''''''''1'''''''''''''''''''''">
              <a:rPr lang="en-US" altLang="en-US" sz="1000" smtClean="0">
                <a:effectLst/>
              </a:rPr>
              <a:pPr/>
              <a:t>1</a:t>
            </a:fld>
            <a:endParaRPr lang="ja-JP" altLang="en-US" sz="1000" dirty="0">
              <a:sym typeface="+mn-lt"/>
            </a:endParaRPr>
          </a:p>
        </p:txBody>
      </p:sp>
      <p:sp>
        <p:nvSpPr>
          <p:cNvPr id="211" name="テキスト プレースホルダ 9">
            <a:extLst>
              <a:ext uri="{FF2B5EF4-FFF2-40B4-BE49-F238E27FC236}">
                <a16:creationId xmlns:a16="http://schemas.microsoft.com/office/drawing/2014/main" id="{F8055188-2C61-4D5B-A2B9-C2C0A5034BB9}"/>
              </a:ext>
            </a:extLst>
          </p:cNvPr>
          <p:cNvSpPr>
            <a:spLocks noGrp="1"/>
          </p:cNvSpPr>
          <p:nvPr>
            <p:custDataLst>
              <p:tags r:id="rId44"/>
            </p:custDataLst>
          </p:nvPr>
        </p:nvSpPr>
        <p:spPr bwMode="gray">
          <a:xfrm>
            <a:off x="4076700" y="3248025"/>
            <a:ext cx="1047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6F600C-D150-455F-A83D-6EEEC4FF9AF9}" type="datetime'''''''''''''''''''''''''''7'''''">
              <a:rPr lang="en-US" altLang="en-US" sz="1000" smtClean="0">
                <a:effectLst/>
              </a:rPr>
              <a:pPr/>
              <a:t>7</a:t>
            </a:fld>
            <a:endParaRPr lang="ja-JP" altLang="en-US" sz="1000" dirty="0">
              <a:sym typeface="+mn-lt"/>
            </a:endParaRPr>
          </a:p>
        </p:txBody>
      </p:sp>
      <p:sp>
        <p:nvSpPr>
          <p:cNvPr id="217" name="テキスト プレースホルダ 9">
            <a:extLst>
              <a:ext uri="{FF2B5EF4-FFF2-40B4-BE49-F238E27FC236}">
                <a16:creationId xmlns:a16="http://schemas.microsoft.com/office/drawing/2014/main" id="{D5BDD82D-F55B-4450-A0E9-51D88DC06B75}"/>
              </a:ext>
            </a:extLst>
          </p:cNvPr>
          <p:cNvSpPr>
            <a:spLocks noGrp="1"/>
          </p:cNvSpPr>
          <p:nvPr>
            <p:custDataLst>
              <p:tags r:id="rId45"/>
            </p:custDataLst>
          </p:nvPr>
        </p:nvSpPr>
        <p:spPr bwMode="gray">
          <a:xfrm>
            <a:off x="6383338" y="3267075"/>
            <a:ext cx="1047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9AC4E9-2D02-4186-8B2B-BE9051CBF59E}" type="datetime'''''''''''''''''''''''7'''''''''''''''''''">
              <a:rPr lang="en-US" altLang="en-US" sz="1000" smtClean="0">
                <a:effectLst/>
              </a:rPr>
              <a:pPr/>
              <a:t>7</a:t>
            </a:fld>
            <a:endParaRPr lang="ja-JP" altLang="en-US" sz="1000" dirty="0">
              <a:sym typeface="+mn-lt"/>
            </a:endParaRPr>
          </a:p>
        </p:txBody>
      </p:sp>
      <p:sp>
        <p:nvSpPr>
          <p:cNvPr id="319" name="テキスト プレースホルダ 9">
            <a:extLst>
              <a:ext uri="{FF2B5EF4-FFF2-40B4-BE49-F238E27FC236}">
                <a16:creationId xmlns:a16="http://schemas.microsoft.com/office/drawing/2014/main" id="{1A0D4071-7168-46B0-8039-DFC601054A5B}"/>
              </a:ext>
            </a:extLst>
          </p:cNvPr>
          <p:cNvSpPr>
            <a:spLocks noGrp="1"/>
          </p:cNvSpPr>
          <p:nvPr>
            <p:custDataLst>
              <p:tags r:id="rId46"/>
            </p:custDataLst>
          </p:nvPr>
        </p:nvSpPr>
        <p:spPr bwMode="gray">
          <a:xfrm>
            <a:off x="3970338" y="3344863"/>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4DD45A-6589-4A92-99C9-1C2C7545BED9}" type="datetime'''''''''''''''1'''''''''''''''''''''''''''">
              <a:rPr lang="en-US" altLang="en-US" sz="1000" smtClean="0">
                <a:effectLst/>
              </a:rPr>
              <a:pPr/>
              <a:t>1</a:t>
            </a:fld>
            <a:endParaRPr lang="ja-JP" altLang="en-US" sz="1000" dirty="0">
              <a:sym typeface="+mn-lt"/>
            </a:endParaRPr>
          </a:p>
        </p:txBody>
      </p:sp>
      <p:sp>
        <p:nvSpPr>
          <p:cNvPr id="307" name="テキスト プレースホルダ 9">
            <a:extLst>
              <a:ext uri="{FF2B5EF4-FFF2-40B4-BE49-F238E27FC236}">
                <a16:creationId xmlns:a16="http://schemas.microsoft.com/office/drawing/2014/main" id="{6185E0DE-C225-4FA9-B5A9-259E4718FC48}"/>
              </a:ext>
            </a:extLst>
          </p:cNvPr>
          <p:cNvSpPr>
            <a:spLocks noGrp="1"/>
          </p:cNvSpPr>
          <p:nvPr>
            <p:custDataLst>
              <p:tags r:id="rId47"/>
            </p:custDataLst>
          </p:nvPr>
        </p:nvSpPr>
        <p:spPr bwMode="gray">
          <a:xfrm>
            <a:off x="7023100" y="2886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443EBE-E262-4CDC-8631-21D8851D2F04}" type="datetime'''''''''''2''''''6'''''''">
              <a:rPr lang="en-US" altLang="en-US" sz="1000" smtClean="0">
                <a:effectLst/>
                <a:sym typeface="+mn-lt"/>
              </a:rPr>
              <a:pPr marL="0" indent="0" algn="ctr">
                <a:spcBef>
                  <a:spcPct val="0"/>
                </a:spcBef>
                <a:buNone/>
              </a:pPr>
              <a:t>26</a:t>
            </a:fld>
            <a:endParaRPr lang="ja-JP" altLang="en-US" sz="1000" dirty="0">
              <a:sym typeface="+mn-lt"/>
            </a:endParaRPr>
          </a:p>
        </p:txBody>
      </p:sp>
      <p:sp>
        <p:nvSpPr>
          <p:cNvPr id="322" name="テキスト プレースホルダ 9">
            <a:extLst>
              <a:ext uri="{FF2B5EF4-FFF2-40B4-BE49-F238E27FC236}">
                <a16:creationId xmlns:a16="http://schemas.microsoft.com/office/drawing/2014/main" id="{B2D873A9-7823-420E-AFE1-95EC9295DC05}"/>
              </a:ext>
            </a:extLst>
          </p:cNvPr>
          <p:cNvSpPr>
            <a:spLocks noGrp="1"/>
          </p:cNvSpPr>
          <p:nvPr>
            <p:custDataLst>
              <p:tags r:id="rId48"/>
            </p:custDataLst>
          </p:nvPr>
        </p:nvSpPr>
        <p:spPr bwMode="gray">
          <a:xfrm>
            <a:off x="4359275" y="33432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81295B-389B-4E1C-9DEB-75E329095F81}" type="datetime'''''''''''''''''''''1'''''''''''''''''''''''">
              <a:rPr lang="en-US" altLang="en-US" sz="1000" smtClean="0">
                <a:effectLst/>
              </a:rPr>
              <a:pPr/>
              <a:t>1</a:t>
            </a:fld>
            <a:endParaRPr lang="ja-JP" altLang="en-US" sz="1000" dirty="0">
              <a:sym typeface="+mn-lt"/>
            </a:endParaRPr>
          </a:p>
        </p:txBody>
      </p:sp>
      <p:sp>
        <p:nvSpPr>
          <p:cNvPr id="293" name="テキスト プレースホルダ 9">
            <a:extLst>
              <a:ext uri="{FF2B5EF4-FFF2-40B4-BE49-F238E27FC236}">
                <a16:creationId xmlns:a16="http://schemas.microsoft.com/office/drawing/2014/main" id="{4EB9C68D-79CE-4B4B-A806-EAAA676672FF}"/>
              </a:ext>
            </a:extLst>
          </p:cNvPr>
          <p:cNvSpPr>
            <a:spLocks noGrp="1"/>
          </p:cNvSpPr>
          <p:nvPr>
            <p:custDataLst>
              <p:tags r:id="rId49"/>
            </p:custDataLst>
          </p:nvPr>
        </p:nvSpPr>
        <p:spPr bwMode="gray">
          <a:xfrm>
            <a:off x="4872038" y="32448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30AA7C-DE37-4DC7-8170-74AF1961E762}" type="datetime'''''''''''''''''''''''''''''''''''''''''''7'''''''''">
              <a:rPr lang="en-US" altLang="en-US" sz="1000" smtClean="0">
                <a:effectLst/>
                <a:sym typeface="+mn-lt"/>
              </a:rPr>
              <a:pPr marL="0" indent="0">
                <a:spcBef>
                  <a:spcPct val="0"/>
                </a:spcBef>
                <a:buNone/>
              </a:pPr>
              <a:t>7</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A31654B7-F05A-4668-BB76-AD150DC1D07F}"/>
              </a:ext>
            </a:extLst>
          </p:cNvPr>
          <p:cNvSpPr>
            <a:spLocks noGrp="1"/>
          </p:cNvSpPr>
          <p:nvPr>
            <p:custDataLst>
              <p:tags r:id="rId50"/>
            </p:custDataLst>
          </p:nvPr>
        </p:nvSpPr>
        <p:spPr bwMode="gray">
          <a:xfrm>
            <a:off x="3184525"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71DEC5-875B-4F6A-9C9C-EC6595ADDE54}" type="datetime'''''''''''''''''''''''''6'">
              <a:rPr kumimoji="0" lang="en-US" altLang="en-US" sz="1000" smtClean="0">
                <a:effectLst/>
                <a:sym typeface="+mn-lt"/>
              </a:rPr>
              <a:pPr marL="0" indent="0">
                <a:spcBef>
                  <a:spcPct val="0"/>
                </a:spcBef>
                <a:buNone/>
              </a:pPr>
              <a:t>6</a:t>
            </a:fld>
            <a:endParaRPr kumimoji="0" lang="ja-JP" altLang="en-US" sz="1000" dirty="0">
              <a:sym typeface="+mn-lt"/>
            </a:endParaRPr>
          </a:p>
        </p:txBody>
      </p:sp>
      <p:sp>
        <p:nvSpPr>
          <p:cNvPr id="326" name="テキスト プレースホルダ 9">
            <a:extLst>
              <a:ext uri="{FF2B5EF4-FFF2-40B4-BE49-F238E27FC236}">
                <a16:creationId xmlns:a16="http://schemas.microsoft.com/office/drawing/2014/main" id="{6036F861-D6B2-4588-866C-349E393D40D9}"/>
              </a:ext>
            </a:extLst>
          </p:cNvPr>
          <p:cNvSpPr>
            <a:spLocks noGrp="1"/>
          </p:cNvSpPr>
          <p:nvPr>
            <p:custDataLst>
              <p:tags r:id="rId51"/>
            </p:custDataLst>
          </p:nvPr>
        </p:nvSpPr>
        <p:spPr bwMode="gray">
          <a:xfrm>
            <a:off x="4697413" y="33432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D0012B-0320-43D6-AE6C-25E96C1910C1}" type="datetime'''''''''''''''''''''1'''''''''''''''''''">
              <a:rPr lang="en-US" altLang="en-US" sz="1000" smtClean="0">
                <a:effectLst/>
              </a:rPr>
              <a:pPr/>
              <a:t>1</a:t>
            </a:fld>
            <a:endParaRPr lang="ja-JP" altLang="en-US" sz="1000" dirty="0">
              <a:sym typeface="+mn-lt"/>
            </a:endParaRPr>
          </a:p>
        </p:txBody>
      </p:sp>
      <p:sp>
        <p:nvSpPr>
          <p:cNvPr id="303" name="テキスト プレースホルダ 9">
            <a:extLst>
              <a:ext uri="{FF2B5EF4-FFF2-40B4-BE49-F238E27FC236}">
                <a16:creationId xmlns:a16="http://schemas.microsoft.com/office/drawing/2014/main" id="{489CB07F-0910-41AD-ADE8-17A3D0ED9EDB}"/>
              </a:ext>
            </a:extLst>
          </p:cNvPr>
          <p:cNvSpPr>
            <a:spLocks noGrp="1"/>
          </p:cNvSpPr>
          <p:nvPr>
            <p:custDataLst>
              <p:tags r:id="rId52"/>
            </p:custDataLst>
          </p:nvPr>
        </p:nvSpPr>
        <p:spPr bwMode="gray">
          <a:xfrm>
            <a:off x="6011863" y="2990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949FDA-90D5-48F3-8828-08C86D31BFDD}" type="datetime'1''''7'''''''''''''">
              <a:rPr lang="en-US" altLang="en-US" sz="1000" smtClean="0">
                <a:effectLst/>
                <a:sym typeface="+mn-lt"/>
              </a:rPr>
              <a:pPr marL="0" indent="0" algn="ctr">
                <a:spcBef>
                  <a:spcPct val="0"/>
                </a:spcBef>
                <a:buNone/>
              </a:pPr>
              <a:t>17</a:t>
            </a:fld>
            <a:endParaRPr lang="ja-JP" altLang="en-US" sz="1000" dirty="0">
              <a:sym typeface="+mn-lt"/>
            </a:endParaRPr>
          </a:p>
        </p:txBody>
      </p:sp>
      <p:sp>
        <p:nvSpPr>
          <p:cNvPr id="294" name="テキスト プレースホルダ 9">
            <a:extLst>
              <a:ext uri="{FF2B5EF4-FFF2-40B4-BE49-F238E27FC236}">
                <a16:creationId xmlns:a16="http://schemas.microsoft.com/office/drawing/2014/main" id="{33D27012-F5FE-4B52-B14E-90E8DC9D685A}"/>
              </a:ext>
            </a:extLst>
          </p:cNvPr>
          <p:cNvSpPr>
            <a:spLocks noGrp="1"/>
          </p:cNvSpPr>
          <p:nvPr>
            <p:custDataLst>
              <p:tags r:id="rId53"/>
            </p:custDataLst>
          </p:nvPr>
        </p:nvSpPr>
        <p:spPr bwMode="gray">
          <a:xfrm>
            <a:off x="5033963" y="32385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D4C2D7-C3DA-4E4C-AC37-07EC28140A2F}" type="datetime'''''''''''''''''''''''''''''''''7'''''''''''">
              <a:rPr lang="en-US" altLang="en-US" sz="1000" smtClean="0">
                <a:effectLst/>
                <a:sym typeface="+mn-lt"/>
              </a:rPr>
              <a:pPr marL="0" indent="0" algn="ctr">
                <a:spcBef>
                  <a:spcPct val="0"/>
                </a:spcBef>
                <a:buNone/>
              </a:pPr>
              <a:t>7</a:t>
            </a:fld>
            <a:endParaRPr lang="ja-JP" altLang="en-US" sz="1000" dirty="0">
              <a:sym typeface="+mn-lt"/>
            </a:endParaRPr>
          </a:p>
        </p:txBody>
      </p:sp>
      <p:sp>
        <p:nvSpPr>
          <p:cNvPr id="295" name="テキスト プレースホルダ 9">
            <a:extLst>
              <a:ext uri="{FF2B5EF4-FFF2-40B4-BE49-F238E27FC236}">
                <a16:creationId xmlns:a16="http://schemas.microsoft.com/office/drawing/2014/main" id="{4D97409C-AC2D-4835-A5B4-184A2C02733C}"/>
              </a:ext>
            </a:extLst>
          </p:cNvPr>
          <p:cNvSpPr>
            <a:spLocks noGrp="1"/>
          </p:cNvSpPr>
          <p:nvPr>
            <p:custDataLst>
              <p:tags r:id="rId54"/>
            </p:custDataLst>
          </p:nvPr>
        </p:nvSpPr>
        <p:spPr bwMode="gray">
          <a:xfrm>
            <a:off x="5208588" y="3251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852FD1-DC78-4467-8CE6-85FA77F5A222}" type="datetime'''''''''''''1'''''''''''''''''''''">
              <a:rPr kumimoji="0" lang="en-US" altLang="en-US" sz="1000" smtClean="0">
                <a:effectLst/>
                <a:sym typeface="+mn-lt"/>
              </a:rPr>
              <a:pPr marL="0" indent="0">
                <a:spcBef>
                  <a:spcPct val="0"/>
                </a:spcBef>
                <a:buNone/>
              </a:pPr>
              <a:t>1</a:t>
            </a:fld>
            <a:endParaRPr kumimoji="0" lang="ja-JP" altLang="en-US" sz="1000" dirty="0">
              <a:sym typeface="+mn-lt"/>
            </a:endParaRPr>
          </a:p>
        </p:txBody>
      </p:sp>
      <p:sp>
        <p:nvSpPr>
          <p:cNvPr id="107" name="テキスト プレースホルダ 9"/>
          <p:cNvSpPr>
            <a:spLocks noGrp="1"/>
          </p:cNvSpPr>
          <p:nvPr>
            <p:custDataLst>
              <p:tags r:id="rId55"/>
            </p:custDataLst>
          </p:nvPr>
        </p:nvSpPr>
        <p:spPr bwMode="gray">
          <a:xfrm>
            <a:off x="3348038" y="3079750"/>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0DDCA2-FC39-4AFA-800B-599D6254E126}" type="datetime'''''''7'''''''''''''''''''">
              <a:rPr lang="en-US" altLang="en-US" sz="1000" smtClean="0"/>
              <a:pPr/>
              <a:t>7</a:t>
            </a:fld>
            <a:endParaRPr kumimoji="0" lang="ja-JP" altLang="en-US" sz="1000" dirty="0">
              <a:sym typeface="+mn-lt"/>
            </a:endParaRPr>
          </a:p>
        </p:txBody>
      </p:sp>
      <p:sp>
        <p:nvSpPr>
          <p:cNvPr id="299" name="テキスト プレースホルダ 9">
            <a:extLst>
              <a:ext uri="{FF2B5EF4-FFF2-40B4-BE49-F238E27FC236}">
                <a16:creationId xmlns:a16="http://schemas.microsoft.com/office/drawing/2014/main" id="{3BE9D057-F315-4D8E-A668-0A7FE38B0F5F}"/>
              </a:ext>
            </a:extLst>
          </p:cNvPr>
          <p:cNvSpPr>
            <a:spLocks noGrp="1"/>
          </p:cNvSpPr>
          <p:nvPr>
            <p:custDataLst>
              <p:tags r:id="rId56"/>
            </p:custDataLst>
          </p:nvPr>
        </p:nvSpPr>
        <p:spPr bwMode="gray">
          <a:xfrm>
            <a:off x="5372100" y="31924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22503B-FF56-4F00-8B55-4A7C5C273DB5}" type="datetime'''9'''''''''''''''''''''''''''''''''''''''''''''''">
              <a:rPr lang="en-US" altLang="en-US" sz="1000" smtClean="0">
                <a:effectLst/>
                <a:sym typeface="+mn-lt"/>
              </a:rPr>
              <a:pPr marL="0" indent="0" algn="ctr">
                <a:spcBef>
                  <a:spcPct val="0"/>
                </a:spcBef>
                <a:buNone/>
              </a:pPr>
              <a:t>9</a:t>
            </a:fld>
            <a:endParaRPr lang="ja-JP" altLang="en-US" sz="1000" dirty="0">
              <a:sym typeface="+mn-lt"/>
            </a:endParaRPr>
          </a:p>
        </p:txBody>
      </p:sp>
      <p:sp>
        <p:nvSpPr>
          <p:cNvPr id="301" name="テキスト プレースホルダ 9">
            <a:extLst>
              <a:ext uri="{FF2B5EF4-FFF2-40B4-BE49-F238E27FC236}">
                <a16:creationId xmlns:a16="http://schemas.microsoft.com/office/drawing/2014/main" id="{3B1E10C8-D568-49A1-A9A0-FFE1D424B0D8}"/>
              </a:ext>
            </a:extLst>
          </p:cNvPr>
          <p:cNvSpPr>
            <a:spLocks noGrp="1"/>
          </p:cNvSpPr>
          <p:nvPr>
            <p:custDataLst>
              <p:tags r:id="rId57"/>
            </p:custDataLst>
          </p:nvPr>
        </p:nvSpPr>
        <p:spPr bwMode="gray">
          <a:xfrm>
            <a:off x="5673725" y="3119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297FD1-1B9C-46AC-A10F-982466078686}" type="datetime'''''''''''''''''12'''''''''''''''''''''''''''''''''''''''''">
              <a:rPr lang="en-US" altLang="en-US" sz="1000" smtClean="0">
                <a:effectLst/>
                <a:sym typeface="+mn-lt"/>
              </a:rPr>
              <a:pPr marL="0" indent="0" algn="ctr">
                <a:spcBef>
                  <a:spcPct val="0"/>
                </a:spcBef>
                <a:buNone/>
              </a:pPr>
              <a:t>12</a:t>
            </a:fld>
            <a:endParaRPr lang="ja-JP" altLang="en-US" sz="1000" dirty="0">
              <a:sym typeface="+mn-lt"/>
            </a:endParaRPr>
          </a:p>
        </p:txBody>
      </p:sp>
      <p:sp>
        <p:nvSpPr>
          <p:cNvPr id="300" name="テキスト プレースホルダ 9">
            <a:extLst>
              <a:ext uri="{FF2B5EF4-FFF2-40B4-BE49-F238E27FC236}">
                <a16:creationId xmlns:a16="http://schemas.microsoft.com/office/drawing/2014/main" id="{4FCC5E37-23D4-4141-8F7F-9DF3EF8E35B3}"/>
              </a:ext>
            </a:extLst>
          </p:cNvPr>
          <p:cNvSpPr>
            <a:spLocks noGrp="1"/>
          </p:cNvSpPr>
          <p:nvPr>
            <p:custDataLst>
              <p:tags r:id="rId58"/>
            </p:custDataLst>
          </p:nvPr>
        </p:nvSpPr>
        <p:spPr bwMode="gray">
          <a:xfrm>
            <a:off x="5372100" y="332898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08C9F0-C49F-46E0-BCFB-22ECC0CA72F3}" type="datetime'''''''''''''''2'''''''''''''''''">
              <a:rPr kumimoji="0" lang="en-US" altLang="en-US" sz="1000" smtClean="0">
                <a:effectLst/>
                <a:sym typeface="+mn-lt"/>
              </a:rPr>
              <a:pPr marL="0" indent="0" algn="ctr">
                <a:spcBef>
                  <a:spcPct val="0"/>
                </a:spcBef>
                <a:buNone/>
              </a:pPr>
              <a:t>2</a:t>
            </a:fld>
            <a:endParaRPr kumimoji="0" lang="ja-JP" altLang="en-US" sz="1000" dirty="0">
              <a:sym typeface="+mn-lt"/>
            </a:endParaRPr>
          </a:p>
        </p:txBody>
      </p:sp>
      <p:sp>
        <p:nvSpPr>
          <p:cNvPr id="302" name="テキスト プレースホルダ 9">
            <a:extLst>
              <a:ext uri="{FF2B5EF4-FFF2-40B4-BE49-F238E27FC236}">
                <a16:creationId xmlns:a16="http://schemas.microsoft.com/office/drawing/2014/main" id="{8FD5FA4B-E630-438E-B12E-EE37B848676C}"/>
              </a:ext>
            </a:extLst>
          </p:cNvPr>
          <p:cNvSpPr>
            <a:spLocks noGrp="1"/>
          </p:cNvSpPr>
          <p:nvPr>
            <p:custDataLst>
              <p:tags r:id="rId59"/>
            </p:custDataLst>
          </p:nvPr>
        </p:nvSpPr>
        <p:spPr bwMode="gray">
          <a:xfrm>
            <a:off x="5708650" y="331470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A80AE2-FAB8-4879-B9DC-49224F924F94}" type="datetime'3'''''''''''''''''''''''''''''''''''''''">
              <a:rPr kumimoji="0" lang="en-US" altLang="en-US" sz="1000" smtClean="0">
                <a:effectLst/>
                <a:sym typeface="+mn-lt"/>
              </a:rPr>
              <a:pPr marL="0" indent="0" algn="ctr">
                <a:spcBef>
                  <a:spcPct val="0"/>
                </a:spcBef>
                <a:buNone/>
              </a:pPr>
              <a:t>3</a:t>
            </a:fld>
            <a:endParaRPr kumimoji="0" lang="ja-JP" altLang="en-US" sz="1000" dirty="0">
              <a:sym typeface="+mn-lt"/>
            </a:endParaRPr>
          </a:p>
        </p:txBody>
      </p:sp>
      <p:sp>
        <p:nvSpPr>
          <p:cNvPr id="103" name="テキスト プレースホルダ 9"/>
          <p:cNvSpPr>
            <a:spLocks noGrp="1"/>
          </p:cNvSpPr>
          <p:nvPr>
            <p:custDataLst>
              <p:tags r:id="rId60"/>
            </p:custDataLst>
          </p:nvPr>
        </p:nvSpPr>
        <p:spPr bwMode="gray">
          <a:xfrm>
            <a:off x="1660525" y="3162300"/>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433B96-F059-4772-9CB9-FA11F8827737}" type="datetime'''''''''''''3'''''">
              <a:rPr lang="en-US" altLang="en-US" sz="1000" smtClean="0"/>
              <a:pPr/>
              <a:t>3</a:t>
            </a:fld>
            <a:endParaRPr kumimoji="0" lang="ja-JP" altLang="en-US" sz="1000" dirty="0">
              <a:sym typeface="+mn-lt"/>
            </a:endParaRPr>
          </a:p>
        </p:txBody>
      </p:sp>
      <p:sp>
        <p:nvSpPr>
          <p:cNvPr id="306" name="テキスト プレースホルダ 9">
            <a:extLst>
              <a:ext uri="{FF2B5EF4-FFF2-40B4-BE49-F238E27FC236}">
                <a16:creationId xmlns:a16="http://schemas.microsoft.com/office/drawing/2014/main" id="{5661741A-4097-42CB-B170-7C11165E0767}"/>
              </a:ext>
            </a:extLst>
          </p:cNvPr>
          <p:cNvSpPr>
            <a:spLocks noGrp="1"/>
          </p:cNvSpPr>
          <p:nvPr>
            <p:custDataLst>
              <p:tags r:id="rId61"/>
            </p:custDataLst>
          </p:nvPr>
        </p:nvSpPr>
        <p:spPr bwMode="gray">
          <a:xfrm>
            <a:off x="6721475" y="329882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79CD4D-2ED9-469C-9DCE-978EA0F882E7}" type="datetime'''''''''''''''''''''''''4'''''''''''''''''''''''''''''">
              <a:rPr lang="en-US" altLang="en-US" sz="1000" smtClean="0">
                <a:effectLst/>
                <a:sym typeface="+mn-lt"/>
              </a:rPr>
              <a:pPr marL="0" indent="0" algn="ctr">
                <a:spcBef>
                  <a:spcPct val="0"/>
                </a:spcBef>
                <a:buNone/>
              </a:pPr>
              <a:t>4</a:t>
            </a:fld>
            <a:endParaRPr lang="ja-JP" altLang="en-US" sz="1000" dirty="0">
              <a:sym typeface="+mn-lt"/>
            </a:endParaRPr>
          </a:p>
        </p:txBody>
      </p:sp>
      <p:sp>
        <p:nvSpPr>
          <p:cNvPr id="308" name="テキスト プレースホルダ 9">
            <a:extLst>
              <a:ext uri="{FF2B5EF4-FFF2-40B4-BE49-F238E27FC236}">
                <a16:creationId xmlns:a16="http://schemas.microsoft.com/office/drawing/2014/main" id="{B25EB66F-709E-4C5A-9857-82FAE5B1E7BA}"/>
              </a:ext>
            </a:extLst>
          </p:cNvPr>
          <p:cNvSpPr>
            <a:spLocks noGrp="1"/>
          </p:cNvSpPr>
          <p:nvPr>
            <p:custDataLst>
              <p:tags r:id="rId62"/>
            </p:custDataLst>
          </p:nvPr>
        </p:nvSpPr>
        <p:spPr bwMode="gray">
          <a:xfrm>
            <a:off x="7058025" y="32924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4F43EA-2872-46B1-B58C-AFBCA49A5B5E}" type="datetime'''''''''''''''''''''''''''5'''''''''''''''''">
              <a:rPr lang="en-US" altLang="en-US" sz="1000" smtClean="0">
                <a:effectLst/>
                <a:sym typeface="+mn-lt"/>
              </a:rPr>
              <a:pPr marL="0" indent="0" algn="ctr">
                <a:spcBef>
                  <a:spcPct val="0"/>
                </a:spcBef>
                <a:buNone/>
              </a:pPr>
              <a:t>5</a:t>
            </a:fld>
            <a:endParaRPr lang="ja-JP" altLang="en-US" sz="1000" dirty="0">
              <a:sym typeface="+mn-lt"/>
            </a:endParaRPr>
          </a:p>
        </p:txBody>
      </p:sp>
      <p:sp>
        <p:nvSpPr>
          <p:cNvPr id="309" name="テキスト プレースホルダ 9">
            <a:extLst>
              <a:ext uri="{FF2B5EF4-FFF2-40B4-BE49-F238E27FC236}">
                <a16:creationId xmlns:a16="http://schemas.microsoft.com/office/drawing/2014/main" id="{6A21537D-3E5F-4801-AC2F-84D0850A08F6}"/>
              </a:ext>
            </a:extLst>
          </p:cNvPr>
          <p:cNvSpPr>
            <a:spLocks noGrp="1"/>
          </p:cNvSpPr>
          <p:nvPr>
            <p:custDataLst>
              <p:tags r:id="rId63"/>
            </p:custDataLst>
          </p:nvPr>
        </p:nvSpPr>
        <p:spPr bwMode="gray">
          <a:xfrm>
            <a:off x="7361238" y="2873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304B79-4B79-486F-988A-44EA8890625F}" type="datetime'''''''''''''''''''''2''''''''''''''7'''''''''''''''''''''''">
              <a:rPr lang="en-US" altLang="en-US" sz="1000" smtClean="0">
                <a:effectLst/>
                <a:sym typeface="+mn-lt"/>
              </a:rPr>
              <a:pPr marL="0" indent="0" algn="ctr">
                <a:spcBef>
                  <a:spcPct val="0"/>
                </a:spcBef>
                <a:buNone/>
              </a:pPr>
              <a:t>27</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0446BC8E-E228-4060-BE30-44913085DD27}"/>
              </a:ext>
            </a:extLst>
          </p:cNvPr>
          <p:cNvSpPr>
            <a:spLocks noGrp="1"/>
          </p:cNvSpPr>
          <p:nvPr>
            <p:custDataLst>
              <p:tags r:id="rId64"/>
            </p:custDataLst>
          </p:nvPr>
        </p:nvSpPr>
        <p:spPr bwMode="gray">
          <a:xfrm>
            <a:off x="7697788" y="2860675"/>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EC934E-7A71-4597-B1A4-AD5A86CD2FCF}" type="datetime'2''''''''''''''''''''''''''''''''''''''''''''7'''">
              <a:rPr lang="en-US" altLang="en-US" sz="1000" smtClean="0">
                <a:effectLst/>
              </a:rPr>
              <a:pPr/>
              <a:t>27</a:t>
            </a:fld>
            <a:endParaRPr lang="ja-JP" altLang="en-US" sz="1000" dirty="0">
              <a:sym typeface="+mn-lt"/>
            </a:endParaRPr>
          </a:p>
        </p:txBody>
      </p:sp>
      <p:sp>
        <p:nvSpPr>
          <p:cNvPr id="102" name="テキスト プレースホルダ 9"/>
          <p:cNvSpPr>
            <a:spLocks noGrp="1"/>
          </p:cNvSpPr>
          <p:nvPr>
            <p:custDataLst>
              <p:tags r:id="rId65"/>
            </p:custDataLst>
          </p:nvPr>
        </p:nvSpPr>
        <p:spPr bwMode="gray">
          <a:xfrm>
            <a:off x="1323975" y="3178175"/>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29F3A5-8DD6-4839-9D6C-2C881DCED7D1}" type="datetime'''''''''''''''''''''''''''''''''''''''''''''''''3'''">
              <a:rPr lang="en-US" altLang="en-US" sz="1000" smtClean="0"/>
              <a:pPr/>
              <a:t>3</a:t>
            </a:fld>
            <a:endParaRPr kumimoji="0" lang="ja-JP" altLang="en-US" sz="1000" dirty="0">
              <a:sym typeface="+mn-lt"/>
            </a:endParaRPr>
          </a:p>
        </p:txBody>
      </p:sp>
      <p:sp>
        <p:nvSpPr>
          <p:cNvPr id="104" name="テキスト プレースホルダ 9"/>
          <p:cNvSpPr>
            <a:spLocks noGrp="1"/>
          </p:cNvSpPr>
          <p:nvPr>
            <p:custDataLst>
              <p:tags r:id="rId66"/>
            </p:custDataLst>
          </p:nvPr>
        </p:nvSpPr>
        <p:spPr bwMode="gray">
          <a:xfrm>
            <a:off x="2335213" y="3128963"/>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3DB8EB-5653-4B4A-B485-AB24B35B7DE7}" type="datetime'''''''''''''''''''''''''''''''''5'''">
              <a:rPr lang="en-US" altLang="en-US" sz="1000" smtClean="0"/>
              <a:pPr/>
              <a:t>5</a:t>
            </a:fld>
            <a:endParaRPr kumimoji="0" lang="ja-JP" altLang="en-US" sz="1000" dirty="0">
              <a:sym typeface="+mn-lt"/>
            </a:endParaRPr>
          </a:p>
        </p:txBody>
      </p:sp>
      <p:sp>
        <p:nvSpPr>
          <p:cNvPr id="105" name="テキスト プレースホルダ 9"/>
          <p:cNvSpPr>
            <a:spLocks noGrp="1"/>
          </p:cNvSpPr>
          <p:nvPr>
            <p:custDataLst>
              <p:tags r:id="rId67"/>
            </p:custDataLst>
          </p:nvPr>
        </p:nvSpPr>
        <p:spPr bwMode="gray">
          <a:xfrm>
            <a:off x="2673350" y="3114675"/>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0532AB-346D-4520-B4A1-6D64F32ECD79}" type="datetime'''''''''''''''5'''''''''''''''">
              <a:rPr lang="en-US" altLang="en-US" sz="1000" smtClean="0"/>
              <a:pPr/>
              <a:t>5</a:t>
            </a:fld>
            <a:endParaRPr kumimoji="0" lang="ja-JP" altLang="en-US" sz="1000" dirty="0">
              <a:sym typeface="+mn-lt"/>
            </a:endParaRPr>
          </a:p>
        </p:txBody>
      </p:sp>
      <p:sp>
        <p:nvSpPr>
          <p:cNvPr id="108" name="テキスト プレースホルダ 9"/>
          <p:cNvSpPr>
            <a:spLocks noGrp="1"/>
          </p:cNvSpPr>
          <p:nvPr>
            <p:custDataLst>
              <p:tags r:id="rId68"/>
            </p:custDataLst>
          </p:nvPr>
        </p:nvSpPr>
        <p:spPr bwMode="gray">
          <a:xfrm>
            <a:off x="3684588" y="3078163"/>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9F108-AE67-4CB5-9B18-64F2800FEDE3}" type="datetime'''''''''''''''''7'''''''''''''''''''''''''''">
              <a:rPr lang="en-US" altLang="en-US" sz="1000" smtClean="0"/>
              <a:pPr/>
              <a:t>7</a:t>
            </a:fld>
            <a:endParaRPr kumimoji="0" lang="ja-JP" altLang="en-US" sz="1000" dirty="0">
              <a:sym typeface="+mn-lt"/>
            </a:endParaRPr>
          </a:p>
        </p:txBody>
      </p:sp>
      <p:sp>
        <p:nvSpPr>
          <p:cNvPr id="109" name="テキスト プレースホルダ 9"/>
          <p:cNvSpPr>
            <a:spLocks noGrp="1"/>
          </p:cNvSpPr>
          <p:nvPr>
            <p:custDataLst>
              <p:tags r:id="rId69"/>
            </p:custDataLst>
          </p:nvPr>
        </p:nvSpPr>
        <p:spPr bwMode="gray">
          <a:xfrm>
            <a:off x="4022725" y="3057525"/>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A4E62C-6657-492D-8F89-AE78B806113E}" type="datetime'''''''''''''''''''''''''''''''''''''''''''''''''7'''''''''''''">
              <a:rPr lang="en-US" altLang="en-US" sz="1000" smtClean="0"/>
              <a:pPr/>
              <a:t>7</a:t>
            </a:fld>
            <a:endParaRPr kumimoji="0" lang="ja-JP" altLang="en-US" sz="1000" dirty="0">
              <a:sym typeface="+mn-lt"/>
            </a:endParaRPr>
          </a:p>
        </p:txBody>
      </p:sp>
      <p:sp>
        <p:nvSpPr>
          <p:cNvPr id="110" name="テキスト プレースホルダ 9"/>
          <p:cNvSpPr>
            <a:spLocks noGrp="1"/>
          </p:cNvSpPr>
          <p:nvPr>
            <p:custDataLst>
              <p:tags r:id="rId70"/>
            </p:custDataLst>
          </p:nvPr>
        </p:nvSpPr>
        <p:spPr bwMode="gray">
          <a:xfrm>
            <a:off x="4359275" y="3043238"/>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71B862-E6D1-4F6B-A01A-555DE1E445FD}" type="datetime'''''''''''''''''''''''''''''''''''''''''8'''''">
              <a:rPr lang="en-US" altLang="en-US" sz="1000" smtClean="0"/>
              <a:pPr/>
              <a:t>8</a:t>
            </a:fld>
            <a:endParaRPr kumimoji="0" lang="ja-JP" altLang="en-US" sz="1000" dirty="0">
              <a:sym typeface="+mn-lt"/>
            </a:endParaRPr>
          </a:p>
        </p:txBody>
      </p:sp>
      <p:sp>
        <p:nvSpPr>
          <p:cNvPr id="117" name="テキスト プレースホルダ 9"/>
          <p:cNvSpPr>
            <a:spLocks noGrp="1"/>
          </p:cNvSpPr>
          <p:nvPr>
            <p:custDataLst>
              <p:tags r:id="rId71"/>
            </p:custDataLst>
          </p:nvPr>
        </p:nvSpPr>
        <p:spPr bwMode="gray">
          <a:xfrm>
            <a:off x="4697413" y="3054350"/>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CA7CA5-307E-49B9-8859-596330F9D44C}" type="datetime'''''''''''''''''''''''''''''8'''''''''''''''''''''''''''''''">
              <a:rPr lang="en-US" altLang="en-US" sz="1000" smtClean="0"/>
              <a:pPr/>
              <a:t>8</a:t>
            </a:fld>
            <a:endParaRPr kumimoji="0" lang="ja-JP" altLang="en-US" sz="1000" dirty="0">
              <a:sym typeface="+mn-lt"/>
            </a:endParaRPr>
          </a:p>
        </p:txBody>
      </p:sp>
      <p:sp>
        <p:nvSpPr>
          <p:cNvPr id="112" name="テキスト プレースホルダ 9"/>
          <p:cNvSpPr>
            <a:spLocks noGrp="1"/>
          </p:cNvSpPr>
          <p:nvPr>
            <p:custDataLst>
              <p:tags r:id="rId72"/>
            </p:custDataLst>
          </p:nvPr>
        </p:nvSpPr>
        <p:spPr bwMode="gray">
          <a:xfrm>
            <a:off x="5033963" y="3046413"/>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D607A2-4BFE-450E-891B-9F2617A84D45}" type="datetime'''''''''''8'''''''''''''''''''''''''''''''''''''''''''">
              <a:rPr lang="en-US" altLang="en-US" sz="1000" smtClean="0"/>
              <a:pPr/>
              <a:t>8</a:t>
            </a:fld>
            <a:endParaRPr kumimoji="0" lang="ja-JP" altLang="en-US" sz="1000" dirty="0">
              <a:sym typeface="+mn-lt"/>
            </a:endParaRPr>
          </a:p>
        </p:txBody>
      </p:sp>
      <p:sp>
        <p:nvSpPr>
          <p:cNvPr id="113" name="テキスト プレースホルダ 9"/>
          <p:cNvSpPr>
            <a:spLocks noGrp="1"/>
          </p:cNvSpPr>
          <p:nvPr>
            <p:custDataLst>
              <p:tags r:id="rId73"/>
            </p:custDataLst>
          </p:nvPr>
        </p:nvSpPr>
        <p:spPr bwMode="gray">
          <a:xfrm>
            <a:off x="5337175" y="29781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8EF623-5AA9-4E92-86D3-8542FB979710}" type="datetime'''''''''''''''''''''''''''1''''''''''''''0'''''">
              <a:rPr lang="en-US" altLang="en-US" sz="1000" smtClean="0"/>
              <a:pPr/>
              <a:t>10</a:t>
            </a:fld>
            <a:endParaRPr kumimoji="0" lang="ja-JP" altLang="en-US" sz="1000" dirty="0">
              <a:sym typeface="+mn-lt"/>
            </a:endParaRPr>
          </a:p>
        </p:txBody>
      </p:sp>
      <p:sp>
        <p:nvSpPr>
          <p:cNvPr id="114" name="テキスト プレースホルダ 9"/>
          <p:cNvSpPr>
            <a:spLocks noGrp="1"/>
          </p:cNvSpPr>
          <p:nvPr>
            <p:custDataLst>
              <p:tags r:id="rId74"/>
            </p:custDataLst>
          </p:nvPr>
        </p:nvSpPr>
        <p:spPr bwMode="gray">
          <a:xfrm>
            <a:off x="5673725" y="28590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BD3E0B-D1D4-4500-97CB-5407144F6537}" type="datetime'''''''''''''''1''''''''''''5'">
              <a:rPr lang="en-US" altLang="en-US" sz="1000" smtClean="0"/>
              <a:pPr/>
              <a:t>15</a:t>
            </a:fld>
            <a:endParaRPr kumimoji="0" lang="ja-JP" altLang="en-US" sz="1000" dirty="0">
              <a:sym typeface="+mn-lt"/>
            </a:endParaRPr>
          </a:p>
        </p:txBody>
      </p:sp>
      <p:sp>
        <p:nvSpPr>
          <p:cNvPr id="116" name="テキスト プレースホルダ 9"/>
          <p:cNvSpPr>
            <a:spLocks noGrp="1"/>
          </p:cNvSpPr>
          <p:nvPr>
            <p:custDataLst>
              <p:tags r:id="rId75"/>
            </p:custDataLst>
          </p:nvPr>
        </p:nvSpPr>
        <p:spPr bwMode="gray">
          <a:xfrm>
            <a:off x="6348413" y="24717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34D4B0-2F96-4EE2-9766-058912254EA0}" type="datetime'''3''''''''''''''''''''''''''''''''0'''''''''''''''''''''''">
              <a:rPr lang="en-US" altLang="en-US" sz="1000" smtClean="0"/>
              <a:pPr/>
              <a:t>30</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CD90D51A-CCB9-448E-8F1F-B4CD6D00758C}"/>
              </a:ext>
            </a:extLst>
          </p:cNvPr>
          <p:cNvSpPr>
            <a:spLocks noGrp="1"/>
          </p:cNvSpPr>
          <p:nvPr>
            <p:custDataLst>
              <p:tags r:id="rId76"/>
            </p:custDataLst>
          </p:nvPr>
        </p:nvSpPr>
        <p:spPr bwMode="gray">
          <a:xfrm>
            <a:off x="6686550" y="24765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FAE229-FE15-4BFE-B6D8-23548EE2E189}" type="datetime'3''''''0'''''''''''''''''''''''''''''''''''''''''''">
              <a:rPr lang="en-US" altLang="en-US" sz="1000" smtClean="0"/>
              <a:pPr/>
              <a:t>30</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DFA61C28-07E7-4451-89F4-AFE6BFBA5BF3}"/>
              </a:ext>
            </a:extLst>
          </p:cNvPr>
          <p:cNvSpPr>
            <a:spLocks noGrp="1"/>
          </p:cNvSpPr>
          <p:nvPr>
            <p:custDataLst>
              <p:tags r:id="rId77"/>
            </p:custDataLst>
          </p:nvPr>
        </p:nvSpPr>
        <p:spPr bwMode="gray">
          <a:xfrm>
            <a:off x="7023100" y="24384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2D68AC-D727-4100-850E-9252C036AB81}" type="datetime'''''''''''''''''''''''''''''''''31'''''''''''''''''''''''''''">
              <a:rPr lang="en-US" altLang="en-US" sz="1000" smtClean="0"/>
              <a:pPr/>
              <a:t>31</a:t>
            </a:fld>
            <a:endParaRPr lang="ja-JP" altLang="en-US" sz="1000" dirty="0">
              <a:sym typeface="+mn-lt"/>
            </a:endParaRPr>
          </a:p>
        </p:txBody>
      </p:sp>
      <p:sp>
        <p:nvSpPr>
          <p:cNvPr id="209" name="テキスト プレースホルダ 9">
            <a:extLst>
              <a:ext uri="{FF2B5EF4-FFF2-40B4-BE49-F238E27FC236}">
                <a16:creationId xmlns:a16="http://schemas.microsoft.com/office/drawing/2014/main" id="{7471DDC4-993A-48D7-AC00-153E13B2201F}"/>
              </a:ext>
            </a:extLst>
          </p:cNvPr>
          <p:cNvSpPr>
            <a:spLocks noGrp="1"/>
          </p:cNvSpPr>
          <p:nvPr>
            <p:custDataLst>
              <p:tags r:id="rId78"/>
            </p:custDataLst>
          </p:nvPr>
        </p:nvSpPr>
        <p:spPr bwMode="gray">
          <a:xfrm>
            <a:off x="7697788" y="24003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DC6EB1-A810-4B8B-B4A4-8A77E49F693C}" type="datetime'''''''''''''''3''''''''''''''''''2'">
              <a:rPr lang="en-US" altLang="en-US" sz="1000" smtClean="0"/>
              <a:pPr/>
              <a:t>32</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AE5EA392-0B27-4BC0-9213-30189FDDBECC}"/>
              </a:ext>
            </a:extLst>
          </p:cNvPr>
          <p:cNvSpPr>
            <a:spLocks noGrp="1"/>
          </p:cNvSpPr>
          <p:nvPr>
            <p:custDataLst>
              <p:tags r:id="rId79"/>
            </p:custDataLst>
          </p:nvPr>
        </p:nvSpPr>
        <p:spPr bwMode="gray">
          <a:xfrm>
            <a:off x="7361238" y="24161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5E31AF-A059-48B7-ADE9-C20554DC5F41}" type="datetime'''''''''''''''''''''''3''''''''''''''''''2'''''''''''''''">
              <a:rPr lang="en-US" altLang="en-US" sz="1000" smtClean="0"/>
              <a:pPr/>
              <a:t>32</a:t>
            </a:fld>
            <a:endParaRPr lang="ja-JP" altLang="en-US" sz="1000" dirty="0">
              <a:sym typeface="+mn-lt"/>
            </a:endParaRPr>
          </a:p>
        </p:txBody>
      </p:sp>
      <p:graphicFrame>
        <p:nvGraphicFramePr>
          <p:cNvPr id="201" name="Chart 200">
            <a:extLst>
              <a:ext uri="{FF2B5EF4-FFF2-40B4-BE49-F238E27FC236}">
                <a16:creationId xmlns:a16="http://schemas.microsoft.com/office/drawing/2014/main" id="{B3881CFF-F927-4704-9F23-4E26082CBA96}"/>
              </a:ext>
            </a:extLst>
          </p:cNvPr>
          <p:cNvGraphicFramePr/>
          <p:nvPr>
            <p:custDataLst>
              <p:tags r:id="rId80"/>
            </p:custDataLst>
            <p:extLst>
              <p:ext uri="{D42A27DB-BD31-4B8C-83A1-F6EECF244321}">
                <p14:modId xmlns:p14="http://schemas.microsoft.com/office/powerpoint/2010/main" val="3929054742"/>
              </p:ext>
            </p:extLst>
          </p:nvPr>
        </p:nvGraphicFramePr>
        <p:xfrm>
          <a:off x="1162050" y="1674813"/>
          <a:ext cx="7067550" cy="2098675"/>
        </p:xfrm>
        <a:graphic>
          <a:graphicData uri="http://schemas.openxmlformats.org/drawingml/2006/chart">
            <c:chart xmlns:c="http://schemas.openxmlformats.org/drawingml/2006/chart" xmlns:r="http://schemas.openxmlformats.org/officeDocument/2006/relationships" r:id="rId176"/>
          </a:graphicData>
        </a:graphic>
      </p:graphicFrame>
      <p:cxnSp>
        <p:nvCxnSpPr>
          <p:cNvPr id="39" name="Straight Connector 38">
            <a:extLst>
              <a:ext uri="{FF2B5EF4-FFF2-40B4-BE49-F238E27FC236}">
                <a16:creationId xmlns:a16="http://schemas.microsoft.com/office/drawing/2014/main" id="{9CBF575D-749E-4651-A04D-910461AE0D8B}"/>
              </a:ext>
            </a:extLst>
          </p:cNvPr>
          <p:cNvCxnSpPr/>
          <p:nvPr>
            <p:custDataLst>
              <p:tags r:id="rId81"/>
            </p:custDataLst>
          </p:nvPr>
        </p:nvCxnSpPr>
        <p:spPr bwMode="auto">
          <a:xfrm>
            <a:off x="6915150" y="2501900"/>
            <a:ext cx="90488" cy="169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BF3DE70-2797-4597-816E-CECFAE644122}"/>
              </a:ext>
            </a:extLst>
          </p:cNvPr>
          <p:cNvCxnSpPr/>
          <p:nvPr>
            <p:custDataLst>
              <p:tags r:id="rId82"/>
            </p:custDataLst>
          </p:nvPr>
        </p:nvCxnSpPr>
        <p:spPr bwMode="auto">
          <a:xfrm>
            <a:off x="7246938" y="2500313"/>
            <a:ext cx="90488" cy="169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9" name="テキスト プレースホルダ 9">
            <a:extLst>
              <a:ext uri="{FF2B5EF4-FFF2-40B4-BE49-F238E27FC236}">
                <a16:creationId xmlns:a16="http://schemas.microsoft.com/office/drawing/2014/main" id="{00709AB1-ACBE-49FA-8746-32316C97CF89}"/>
              </a:ext>
            </a:extLst>
          </p:cNvPr>
          <p:cNvSpPr>
            <a:spLocks noGrp="1"/>
          </p:cNvSpPr>
          <p:nvPr>
            <p:custDataLst>
              <p:tags r:id="rId83"/>
            </p:custDataLst>
          </p:nvPr>
        </p:nvSpPr>
        <p:spPr bwMode="auto">
          <a:xfrm>
            <a:off x="1595438"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BAB93E-E024-4ECB-90DE-DAD24E33169F}" type="datetime'''2''0''''''''''''''''''''0''''''1'">
              <a:rPr lang="en-US" altLang="en-US" sz="1000" smtClean="0">
                <a:effectLst/>
                <a:sym typeface="+mn-lt"/>
              </a:rPr>
              <a:pPr marL="0" indent="0" algn="ctr">
                <a:spcBef>
                  <a:spcPct val="0"/>
                </a:spcBef>
                <a:buNone/>
              </a:pPr>
              <a:t>2001</a:t>
            </a:fld>
            <a:endParaRPr lang="ja-JP" altLang="en-US" sz="1000" dirty="0">
              <a:sym typeface="+mn-lt"/>
            </a:endParaRPr>
          </a:p>
        </p:txBody>
      </p:sp>
      <p:sp>
        <p:nvSpPr>
          <p:cNvPr id="358" name="テキスト プレースホルダ 9">
            <a:extLst>
              <a:ext uri="{FF2B5EF4-FFF2-40B4-BE49-F238E27FC236}">
                <a16:creationId xmlns:a16="http://schemas.microsoft.com/office/drawing/2014/main" id="{74D04289-1BE1-4B09-B495-AF21BC253119}"/>
              </a:ext>
            </a:extLst>
          </p:cNvPr>
          <p:cNvSpPr>
            <a:spLocks noGrp="1"/>
          </p:cNvSpPr>
          <p:nvPr>
            <p:custDataLst>
              <p:tags r:id="rId84"/>
            </p:custDataLst>
          </p:nvPr>
        </p:nvSpPr>
        <p:spPr bwMode="auto">
          <a:xfrm>
            <a:off x="2919413"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5AFAC9-B059-4F01-8EDB-8852728E4622}" type="datetime'2''''0''0''''5'''''''''">
              <a:rPr lang="en-US" altLang="en-US" sz="1000" smtClean="0">
                <a:effectLst/>
                <a:sym typeface="+mn-lt"/>
              </a:rPr>
              <a:pPr marL="0" indent="0" algn="ctr">
                <a:spcBef>
                  <a:spcPct val="0"/>
                </a:spcBef>
                <a:buNone/>
              </a:pPr>
              <a:t>2005</a:t>
            </a:fld>
            <a:endParaRPr lang="ja-JP" altLang="en-US" sz="1000" dirty="0">
              <a:sym typeface="+mn-lt"/>
            </a:endParaRPr>
          </a:p>
        </p:txBody>
      </p:sp>
      <p:sp>
        <p:nvSpPr>
          <p:cNvPr id="348" name="テキスト プレースホルダ 9">
            <a:extLst>
              <a:ext uri="{FF2B5EF4-FFF2-40B4-BE49-F238E27FC236}">
                <a16:creationId xmlns:a16="http://schemas.microsoft.com/office/drawing/2014/main" id="{6F4E5DC6-E521-49FB-9B15-FBCADEA9AF31}"/>
              </a:ext>
            </a:extLst>
          </p:cNvPr>
          <p:cNvSpPr>
            <a:spLocks noGrp="1"/>
          </p:cNvSpPr>
          <p:nvPr>
            <p:custDataLst>
              <p:tags r:id="rId85"/>
            </p:custDataLst>
          </p:nvPr>
        </p:nvSpPr>
        <p:spPr bwMode="auto">
          <a:xfrm>
            <a:off x="1263650"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9FA361-1828-423C-B489-319313041E1A}" type="datetime'''2''''''''''''''''''0''''''0''''''''''''''0'''''''''''''''''">
              <a:rPr lang="en-US" altLang="en-US" sz="1000" smtClean="0">
                <a:effectLst/>
                <a:sym typeface="+mn-lt"/>
              </a:rPr>
              <a:pPr marL="0" indent="0" algn="ctr">
                <a:spcBef>
                  <a:spcPct val="0"/>
                </a:spcBef>
                <a:buNone/>
              </a:pPr>
              <a:t>2000</a:t>
            </a:fld>
            <a:endParaRPr lang="ja-JP" altLang="en-US" sz="1000" dirty="0">
              <a:sym typeface="+mn-lt"/>
            </a:endParaRPr>
          </a:p>
        </p:txBody>
      </p:sp>
      <p:sp>
        <p:nvSpPr>
          <p:cNvPr id="357" name="テキスト プレースホルダ 9">
            <a:extLst>
              <a:ext uri="{FF2B5EF4-FFF2-40B4-BE49-F238E27FC236}">
                <a16:creationId xmlns:a16="http://schemas.microsoft.com/office/drawing/2014/main" id="{609DB92D-A53B-44BD-81E2-8022C0596634}"/>
              </a:ext>
            </a:extLst>
          </p:cNvPr>
          <p:cNvSpPr>
            <a:spLocks noGrp="1"/>
          </p:cNvSpPr>
          <p:nvPr>
            <p:custDataLst>
              <p:tags r:id="rId86"/>
            </p:custDataLst>
          </p:nvPr>
        </p:nvSpPr>
        <p:spPr bwMode="auto">
          <a:xfrm>
            <a:off x="2589213"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02AB1F-82E8-41C8-B952-96E9E5B7D604}" type="datetime'''''''''2''''''''''''''''''0''''''''''''''04'''''''''''''">
              <a:rPr lang="en-US" altLang="en-US" sz="1000" smtClean="0">
                <a:effectLst/>
                <a:sym typeface="+mn-lt"/>
              </a:rPr>
              <a:pPr marL="0" indent="0" algn="ctr">
                <a:spcBef>
                  <a:spcPct val="0"/>
                </a:spcBef>
                <a:buNone/>
              </a:pPr>
              <a:t>2004</a:t>
            </a:fld>
            <a:endParaRPr lang="ja-JP" altLang="en-US" sz="1000" dirty="0">
              <a:sym typeface="+mn-lt"/>
            </a:endParaRPr>
          </a:p>
        </p:txBody>
      </p:sp>
      <p:sp>
        <p:nvSpPr>
          <p:cNvPr id="350" name="テキスト プレースホルダ 9">
            <a:extLst>
              <a:ext uri="{FF2B5EF4-FFF2-40B4-BE49-F238E27FC236}">
                <a16:creationId xmlns:a16="http://schemas.microsoft.com/office/drawing/2014/main" id="{2A8D7B29-6177-4839-A5B5-138E8588289C}"/>
              </a:ext>
            </a:extLst>
          </p:cNvPr>
          <p:cNvSpPr>
            <a:spLocks noGrp="1"/>
          </p:cNvSpPr>
          <p:nvPr>
            <p:custDataLst>
              <p:tags r:id="rId87"/>
            </p:custDataLst>
          </p:nvPr>
        </p:nvSpPr>
        <p:spPr bwMode="auto">
          <a:xfrm>
            <a:off x="1925638"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C7D776-ED51-42AA-97E6-092B498BA5CE}" type="datetime'''''''''''''''''''2''''''''''''00''''''''2'''''''''''''">
              <a:rPr lang="en-US" altLang="en-US" sz="1000" smtClean="0">
                <a:effectLst/>
                <a:sym typeface="+mn-lt"/>
              </a:rPr>
              <a:pPr marL="0" indent="0" algn="ctr">
                <a:spcBef>
                  <a:spcPct val="0"/>
                </a:spcBef>
                <a:buNone/>
              </a:pPr>
              <a:t>2002</a:t>
            </a:fld>
            <a:endParaRPr lang="ja-JP" altLang="en-US" sz="1000" dirty="0">
              <a:sym typeface="+mn-lt"/>
            </a:endParaRPr>
          </a:p>
        </p:txBody>
      </p:sp>
      <p:sp>
        <p:nvSpPr>
          <p:cNvPr id="353" name="テキスト プレースホルダ 9">
            <a:extLst>
              <a:ext uri="{FF2B5EF4-FFF2-40B4-BE49-F238E27FC236}">
                <a16:creationId xmlns:a16="http://schemas.microsoft.com/office/drawing/2014/main" id="{59C5AB79-CBE3-441D-B329-C168BB828FAF}"/>
              </a:ext>
            </a:extLst>
          </p:cNvPr>
          <p:cNvSpPr>
            <a:spLocks noGrp="1"/>
          </p:cNvSpPr>
          <p:nvPr>
            <p:custDataLst>
              <p:tags r:id="rId88"/>
            </p:custDataLst>
          </p:nvPr>
        </p:nvSpPr>
        <p:spPr bwMode="auto">
          <a:xfrm>
            <a:off x="2257425"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260380-0AF2-4CD9-B7CE-FF759FE8C63A}" type="datetime'2''0''''''''''''''''''03'''''''">
              <a:rPr lang="en-US" altLang="en-US" sz="1000" smtClean="0">
                <a:effectLst/>
                <a:sym typeface="+mn-lt"/>
              </a:rPr>
              <a:pPr marL="0" indent="0" algn="ctr">
                <a:spcBef>
                  <a:spcPct val="0"/>
                </a:spcBef>
                <a:buNone/>
              </a:pPr>
              <a:t>2003</a:t>
            </a:fld>
            <a:endParaRPr lang="ja-JP" altLang="en-US" sz="1000" dirty="0">
              <a:sym typeface="+mn-lt"/>
            </a:endParaRPr>
          </a:p>
        </p:txBody>
      </p:sp>
      <p:sp>
        <p:nvSpPr>
          <p:cNvPr id="361" name="テキスト プレースホルダ 9">
            <a:extLst>
              <a:ext uri="{FF2B5EF4-FFF2-40B4-BE49-F238E27FC236}">
                <a16:creationId xmlns:a16="http://schemas.microsoft.com/office/drawing/2014/main" id="{5307E507-B65D-422B-987E-89D8A2CDE9B5}"/>
              </a:ext>
            </a:extLst>
          </p:cNvPr>
          <p:cNvSpPr>
            <a:spLocks noGrp="1"/>
          </p:cNvSpPr>
          <p:nvPr>
            <p:custDataLst>
              <p:tags r:id="rId89"/>
            </p:custDataLst>
          </p:nvPr>
        </p:nvSpPr>
        <p:spPr bwMode="auto">
          <a:xfrm>
            <a:off x="3913188"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E5D6BD-4410-4674-A197-3721FBD579F9}" type="datetime'''''2''''''''''''''00''''''''''8'''''''''''''''''">
              <a:rPr lang="en-US" altLang="en-US" sz="1000" smtClean="0">
                <a:effectLst/>
                <a:sym typeface="+mn-lt"/>
              </a:rPr>
              <a:pPr marL="0" indent="0" algn="ctr">
                <a:spcBef>
                  <a:spcPct val="0"/>
                </a:spcBef>
                <a:buNone/>
              </a:pPr>
              <a:t>2008</a:t>
            </a:fld>
            <a:endParaRPr lang="ja-JP" altLang="en-US" sz="1000" dirty="0">
              <a:sym typeface="+mn-lt"/>
            </a:endParaRPr>
          </a:p>
        </p:txBody>
      </p:sp>
      <p:sp>
        <p:nvSpPr>
          <p:cNvPr id="359" name="テキスト プレースホルダ 9">
            <a:extLst>
              <a:ext uri="{FF2B5EF4-FFF2-40B4-BE49-F238E27FC236}">
                <a16:creationId xmlns:a16="http://schemas.microsoft.com/office/drawing/2014/main" id="{D766E758-004C-4F3A-9B71-1896961D97BC}"/>
              </a:ext>
            </a:extLst>
          </p:cNvPr>
          <p:cNvSpPr>
            <a:spLocks noGrp="1"/>
          </p:cNvSpPr>
          <p:nvPr>
            <p:custDataLst>
              <p:tags r:id="rId90"/>
            </p:custDataLst>
          </p:nvPr>
        </p:nvSpPr>
        <p:spPr bwMode="auto">
          <a:xfrm>
            <a:off x="3251200"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F1690B-5F8C-4AC1-963F-1904A655A04B}" type="datetime'2''''''0''''06'''''''''''''''''''''''''''''''''''''''''''''''">
              <a:rPr lang="en-US" altLang="en-US" sz="1000" smtClean="0">
                <a:effectLst/>
                <a:sym typeface="+mn-lt"/>
              </a:rPr>
              <a:pPr marL="0" indent="0" algn="ctr">
                <a:spcBef>
                  <a:spcPct val="0"/>
                </a:spcBef>
                <a:buNone/>
              </a:pPr>
              <a:t>2006</a:t>
            </a:fld>
            <a:endParaRPr lang="ja-JP" altLang="en-US" sz="1000" dirty="0">
              <a:sym typeface="+mn-lt"/>
            </a:endParaRPr>
          </a:p>
        </p:txBody>
      </p:sp>
      <p:sp>
        <p:nvSpPr>
          <p:cNvPr id="360" name="テキスト プレースホルダ 9">
            <a:extLst>
              <a:ext uri="{FF2B5EF4-FFF2-40B4-BE49-F238E27FC236}">
                <a16:creationId xmlns:a16="http://schemas.microsoft.com/office/drawing/2014/main" id="{43397C8C-C765-4AFE-9906-E78511A95320}"/>
              </a:ext>
            </a:extLst>
          </p:cNvPr>
          <p:cNvSpPr>
            <a:spLocks noGrp="1"/>
          </p:cNvSpPr>
          <p:nvPr>
            <p:custDataLst>
              <p:tags r:id="rId91"/>
            </p:custDataLst>
          </p:nvPr>
        </p:nvSpPr>
        <p:spPr bwMode="auto">
          <a:xfrm>
            <a:off x="3582988"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FA13E1-116D-4FD2-97D6-11AF413E5432}" type="datetime'''''''2''''''''''''''''''''''0''0''7'''''''''''''''''''''''">
              <a:rPr lang="en-US" altLang="en-US" sz="1000" smtClean="0">
                <a:effectLst/>
                <a:sym typeface="+mn-lt"/>
              </a:rPr>
              <a:pPr marL="0" indent="0" algn="ctr">
                <a:spcBef>
                  <a:spcPct val="0"/>
                </a:spcBef>
                <a:buNone/>
              </a:pPr>
              <a:t>2007</a:t>
            </a:fld>
            <a:endParaRPr lang="ja-JP" altLang="en-US" sz="1000" dirty="0">
              <a:sym typeface="+mn-lt"/>
            </a:endParaRPr>
          </a:p>
        </p:txBody>
      </p:sp>
      <p:sp>
        <p:nvSpPr>
          <p:cNvPr id="362" name="テキスト プレースホルダ 9">
            <a:extLst>
              <a:ext uri="{FF2B5EF4-FFF2-40B4-BE49-F238E27FC236}">
                <a16:creationId xmlns:a16="http://schemas.microsoft.com/office/drawing/2014/main" id="{DE2FAE50-F611-4CAB-89EA-DACBC8E95BE0}"/>
              </a:ext>
            </a:extLst>
          </p:cNvPr>
          <p:cNvSpPr>
            <a:spLocks noGrp="1"/>
          </p:cNvSpPr>
          <p:nvPr>
            <p:custDataLst>
              <p:tags r:id="rId92"/>
            </p:custDataLst>
          </p:nvPr>
        </p:nvSpPr>
        <p:spPr bwMode="auto">
          <a:xfrm>
            <a:off x="4244975"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CC9F31-1E62-40D4-BB36-FFC9D65B79AD}" type="datetime'''''''''2''0''''''''''''''''''''''''''''''''0''''''''''9'''">
              <a:rPr lang="en-US" altLang="en-US" sz="1000" smtClean="0">
                <a:effectLst/>
                <a:sym typeface="+mn-lt"/>
              </a:rPr>
              <a:pPr marL="0" indent="0" algn="ctr">
                <a:spcBef>
                  <a:spcPct val="0"/>
                </a:spcBef>
                <a:buNone/>
              </a:pPr>
              <a:t>2009</a:t>
            </a:fld>
            <a:endParaRPr lang="ja-JP" altLang="en-US" sz="1000" dirty="0">
              <a:sym typeface="+mn-lt"/>
            </a:endParaRPr>
          </a:p>
        </p:txBody>
      </p:sp>
      <p:sp>
        <p:nvSpPr>
          <p:cNvPr id="372" name="テキスト プレースホルダ 9">
            <a:extLst>
              <a:ext uri="{FF2B5EF4-FFF2-40B4-BE49-F238E27FC236}">
                <a16:creationId xmlns:a16="http://schemas.microsoft.com/office/drawing/2014/main" id="{8BD83BEE-9ADE-4183-B3E3-00CD52B081ED}"/>
              </a:ext>
            </a:extLst>
          </p:cNvPr>
          <p:cNvSpPr>
            <a:spLocks noGrp="1"/>
          </p:cNvSpPr>
          <p:nvPr>
            <p:custDataLst>
              <p:tags r:id="rId93"/>
            </p:custDataLst>
          </p:nvPr>
        </p:nvSpPr>
        <p:spPr bwMode="auto">
          <a:xfrm>
            <a:off x="7556500"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C723A9-B98F-4977-AE83-A014F8F15D56}" type="datetime'2''0''''''''''''1''''''''9'''''''''''''''''''''''''">
              <a:rPr lang="en-US" altLang="en-US" sz="1000" smtClean="0">
                <a:effectLst/>
                <a:sym typeface="+mn-lt"/>
              </a:rPr>
              <a:pPr marL="0" indent="0" algn="ctr">
                <a:spcBef>
                  <a:spcPct val="0"/>
                </a:spcBef>
                <a:buNone/>
              </a:pPr>
              <a:t>2019</a:t>
            </a:fld>
            <a:endParaRPr lang="ja-JP" altLang="en-US" sz="1000" dirty="0">
              <a:sym typeface="+mn-lt"/>
            </a:endParaRPr>
          </a:p>
        </p:txBody>
      </p:sp>
      <p:sp>
        <p:nvSpPr>
          <p:cNvPr id="363" name="テキスト プレースホルダ 9">
            <a:extLst>
              <a:ext uri="{FF2B5EF4-FFF2-40B4-BE49-F238E27FC236}">
                <a16:creationId xmlns:a16="http://schemas.microsoft.com/office/drawing/2014/main" id="{0B8B1485-48ED-4459-A554-762AE088B1AB}"/>
              </a:ext>
            </a:extLst>
          </p:cNvPr>
          <p:cNvSpPr>
            <a:spLocks noGrp="1"/>
          </p:cNvSpPr>
          <p:nvPr>
            <p:custDataLst>
              <p:tags r:id="rId94"/>
            </p:custDataLst>
          </p:nvPr>
        </p:nvSpPr>
        <p:spPr bwMode="auto">
          <a:xfrm>
            <a:off x="4576763"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FF312D-686B-44BD-AC5E-6EEB6EDDD696}" type="datetime'''''''2''0''1''''''0'''''''''''''''''">
              <a:rPr lang="en-US" altLang="en-US" sz="1000" smtClean="0">
                <a:effectLst/>
                <a:sym typeface="+mn-lt"/>
              </a:rPr>
              <a:pPr marL="0" indent="0" algn="ctr">
                <a:spcBef>
                  <a:spcPct val="0"/>
                </a:spcBef>
                <a:buNone/>
              </a:pPr>
              <a:t>2010</a:t>
            </a:fld>
            <a:endParaRPr lang="ja-JP" altLang="en-US" sz="1000" dirty="0">
              <a:sym typeface="+mn-lt"/>
            </a:endParaRPr>
          </a:p>
        </p:txBody>
      </p:sp>
      <p:sp>
        <p:nvSpPr>
          <p:cNvPr id="364" name="テキスト プレースホルダ 9">
            <a:extLst>
              <a:ext uri="{FF2B5EF4-FFF2-40B4-BE49-F238E27FC236}">
                <a16:creationId xmlns:a16="http://schemas.microsoft.com/office/drawing/2014/main" id="{8A3BA9DD-018D-44AF-9459-6DD2C03CCE6C}"/>
              </a:ext>
            </a:extLst>
          </p:cNvPr>
          <p:cNvSpPr>
            <a:spLocks noGrp="1"/>
          </p:cNvSpPr>
          <p:nvPr>
            <p:custDataLst>
              <p:tags r:id="rId95"/>
            </p:custDataLst>
          </p:nvPr>
        </p:nvSpPr>
        <p:spPr bwMode="auto">
          <a:xfrm>
            <a:off x="4906963"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CFAF0C-2F2D-4973-AA64-4BE1E285ECB1}" type="datetime'''''''2''''''''''''''''''''''''''''''''0''1''''''''''''1'">
              <a:rPr lang="en-US" altLang="en-US" sz="1000" smtClean="0">
                <a:effectLst/>
                <a:sym typeface="+mn-lt"/>
              </a:rPr>
              <a:pPr marL="0" indent="0" algn="ctr">
                <a:spcBef>
                  <a:spcPct val="0"/>
                </a:spcBef>
                <a:buNone/>
              </a:pPr>
              <a:t>2011</a:t>
            </a:fld>
            <a:endParaRPr lang="ja-JP" altLang="en-US" sz="1000" dirty="0">
              <a:sym typeface="+mn-lt"/>
            </a:endParaRPr>
          </a:p>
        </p:txBody>
      </p:sp>
      <p:sp>
        <p:nvSpPr>
          <p:cNvPr id="365" name="テキスト プレースホルダ 9">
            <a:extLst>
              <a:ext uri="{FF2B5EF4-FFF2-40B4-BE49-F238E27FC236}">
                <a16:creationId xmlns:a16="http://schemas.microsoft.com/office/drawing/2014/main" id="{E7F002AB-19CC-4836-AE14-0E4C7AFEFB89}"/>
              </a:ext>
            </a:extLst>
          </p:cNvPr>
          <p:cNvSpPr>
            <a:spLocks noGrp="1"/>
          </p:cNvSpPr>
          <p:nvPr>
            <p:custDataLst>
              <p:tags r:id="rId96"/>
            </p:custDataLst>
          </p:nvPr>
        </p:nvSpPr>
        <p:spPr bwMode="auto">
          <a:xfrm>
            <a:off x="5238750"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60794C-DC7C-4593-8F4A-A41C0E19D55D}" type="datetime'''''''''''''''''''''2''''''''''0''''''''''1''''''2'''">
              <a:rPr lang="en-US" altLang="en-US" sz="1000" smtClean="0">
                <a:effectLst/>
                <a:sym typeface="+mn-lt"/>
              </a:rPr>
              <a:pPr marL="0" indent="0" algn="ctr">
                <a:spcBef>
                  <a:spcPct val="0"/>
                </a:spcBef>
                <a:buNone/>
              </a:pPr>
              <a:t>2012</a:t>
            </a:fld>
            <a:endParaRPr lang="ja-JP" altLang="en-US" sz="1000" dirty="0">
              <a:sym typeface="+mn-lt"/>
            </a:endParaRPr>
          </a:p>
        </p:txBody>
      </p:sp>
      <p:sp>
        <p:nvSpPr>
          <p:cNvPr id="367" name="テキスト プレースホルダ 9">
            <a:extLst>
              <a:ext uri="{FF2B5EF4-FFF2-40B4-BE49-F238E27FC236}">
                <a16:creationId xmlns:a16="http://schemas.microsoft.com/office/drawing/2014/main" id="{968FEA51-26BD-4FCD-8B81-CD6B7AB181BE}"/>
              </a:ext>
            </a:extLst>
          </p:cNvPr>
          <p:cNvSpPr>
            <a:spLocks noGrp="1"/>
          </p:cNvSpPr>
          <p:nvPr>
            <p:custDataLst>
              <p:tags r:id="rId97"/>
            </p:custDataLst>
          </p:nvPr>
        </p:nvSpPr>
        <p:spPr bwMode="auto">
          <a:xfrm>
            <a:off x="5900738"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BE614B-D175-451C-AB71-A5B98A4B9466}" type="datetime'''''''''2''''''''''''''''''''''''''''0''''''''1''4'''">
              <a:rPr lang="en-US" altLang="en-US" sz="1000" smtClean="0">
                <a:effectLst/>
                <a:sym typeface="+mn-lt"/>
              </a:rPr>
              <a:pPr marL="0" indent="0" algn="ctr">
                <a:spcBef>
                  <a:spcPct val="0"/>
                </a:spcBef>
                <a:buNone/>
              </a:pPr>
              <a:t>2014</a:t>
            </a:fld>
            <a:endParaRPr lang="ja-JP" altLang="en-US" sz="1000" dirty="0">
              <a:sym typeface="+mn-lt"/>
            </a:endParaRPr>
          </a:p>
        </p:txBody>
      </p:sp>
      <p:sp>
        <p:nvSpPr>
          <p:cNvPr id="366" name="テキスト プレースホルダ 9">
            <a:extLst>
              <a:ext uri="{FF2B5EF4-FFF2-40B4-BE49-F238E27FC236}">
                <a16:creationId xmlns:a16="http://schemas.microsoft.com/office/drawing/2014/main" id="{8408295A-0E5C-4058-9660-EB7AABC17EA2}"/>
              </a:ext>
            </a:extLst>
          </p:cNvPr>
          <p:cNvSpPr>
            <a:spLocks noGrp="1"/>
          </p:cNvSpPr>
          <p:nvPr>
            <p:custDataLst>
              <p:tags r:id="rId98"/>
            </p:custDataLst>
          </p:nvPr>
        </p:nvSpPr>
        <p:spPr bwMode="auto">
          <a:xfrm>
            <a:off x="5568950"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5C1EA9-3B3F-4F62-9D87-885414091A6E}" type="datetime'''''''''''2''''''''''''''''''''''''''''''''0''1''''3'''''''''">
              <a:rPr lang="en-US" altLang="en-US" sz="1000" smtClean="0">
                <a:effectLst/>
                <a:sym typeface="+mn-lt"/>
              </a:rPr>
              <a:pPr marL="0" indent="0" algn="ctr">
                <a:spcBef>
                  <a:spcPct val="0"/>
                </a:spcBef>
                <a:buNone/>
              </a:pPr>
              <a:t>2013</a:t>
            </a:fld>
            <a:endParaRPr lang="ja-JP" altLang="en-US" sz="1000" dirty="0">
              <a:sym typeface="+mn-lt"/>
            </a:endParaRPr>
          </a:p>
        </p:txBody>
      </p:sp>
      <p:sp>
        <p:nvSpPr>
          <p:cNvPr id="368" name="テキスト プレースホルダ 9">
            <a:extLst>
              <a:ext uri="{FF2B5EF4-FFF2-40B4-BE49-F238E27FC236}">
                <a16:creationId xmlns:a16="http://schemas.microsoft.com/office/drawing/2014/main" id="{F7802FD0-F3CF-43AF-8924-B73E05CE8451}"/>
              </a:ext>
            </a:extLst>
          </p:cNvPr>
          <p:cNvSpPr>
            <a:spLocks noGrp="1"/>
          </p:cNvSpPr>
          <p:nvPr>
            <p:custDataLst>
              <p:tags r:id="rId99"/>
            </p:custDataLst>
          </p:nvPr>
        </p:nvSpPr>
        <p:spPr bwMode="auto">
          <a:xfrm>
            <a:off x="6232525"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CF6B54-61B9-4FF1-9271-04D926B0ADE7}" type="datetime'''''2''0''''''''''1''''''5'''''''''''''''''''">
              <a:rPr lang="en-US" altLang="en-US" sz="1000" smtClean="0">
                <a:effectLst/>
                <a:sym typeface="+mn-lt"/>
              </a:rPr>
              <a:pPr marL="0" indent="0" algn="ctr">
                <a:spcBef>
                  <a:spcPct val="0"/>
                </a:spcBef>
                <a:buNone/>
              </a:pPr>
              <a:t>2015</a:t>
            </a:fld>
            <a:endParaRPr lang="ja-JP" altLang="en-US" sz="1000" dirty="0">
              <a:sym typeface="+mn-lt"/>
            </a:endParaRPr>
          </a:p>
        </p:txBody>
      </p:sp>
      <p:sp>
        <p:nvSpPr>
          <p:cNvPr id="369" name="テキスト プレースホルダ 9">
            <a:extLst>
              <a:ext uri="{FF2B5EF4-FFF2-40B4-BE49-F238E27FC236}">
                <a16:creationId xmlns:a16="http://schemas.microsoft.com/office/drawing/2014/main" id="{5A6C5875-D73B-409E-A427-C6B99BB24A73}"/>
              </a:ext>
            </a:extLst>
          </p:cNvPr>
          <p:cNvSpPr>
            <a:spLocks noGrp="1"/>
          </p:cNvSpPr>
          <p:nvPr>
            <p:custDataLst>
              <p:tags r:id="rId100"/>
            </p:custDataLst>
          </p:nvPr>
        </p:nvSpPr>
        <p:spPr bwMode="auto">
          <a:xfrm>
            <a:off x="6562725"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BB786E-4BB1-456D-A03B-C0F00D3E27C1}" type="datetime'2''''''''''''''0''''''''1''''''''''''''''6'''''''''''''''''">
              <a:rPr lang="en-US" altLang="en-US" sz="1000" smtClean="0">
                <a:effectLst/>
                <a:sym typeface="+mn-lt"/>
              </a:rPr>
              <a:pPr marL="0" indent="0" algn="ctr">
                <a:spcBef>
                  <a:spcPct val="0"/>
                </a:spcBef>
                <a:buNone/>
              </a:pPr>
              <a:t>2016</a:t>
            </a:fld>
            <a:endParaRPr lang="ja-JP" altLang="en-US" sz="1000" dirty="0">
              <a:sym typeface="+mn-lt"/>
            </a:endParaRPr>
          </a:p>
        </p:txBody>
      </p:sp>
      <p:sp>
        <p:nvSpPr>
          <p:cNvPr id="370" name="テキスト プレースホルダ 9">
            <a:extLst>
              <a:ext uri="{FF2B5EF4-FFF2-40B4-BE49-F238E27FC236}">
                <a16:creationId xmlns:a16="http://schemas.microsoft.com/office/drawing/2014/main" id="{CF448F18-D55C-4F72-BEAB-962C56C9CB78}"/>
              </a:ext>
            </a:extLst>
          </p:cNvPr>
          <p:cNvSpPr>
            <a:spLocks noGrp="1"/>
          </p:cNvSpPr>
          <p:nvPr>
            <p:custDataLst>
              <p:tags r:id="rId101"/>
            </p:custDataLst>
          </p:nvPr>
        </p:nvSpPr>
        <p:spPr bwMode="auto">
          <a:xfrm>
            <a:off x="6894513"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04E351-86EF-47A2-9FDA-B29A29912DB4}" type="datetime'''''''2''''''''''0''''1''''''''''''''''''''''''''''7'">
              <a:rPr lang="en-US" altLang="en-US" sz="1000" smtClean="0">
                <a:effectLst/>
                <a:sym typeface="+mn-lt"/>
              </a:rPr>
              <a:pPr marL="0" indent="0" algn="ctr">
                <a:spcBef>
                  <a:spcPct val="0"/>
                </a:spcBef>
                <a:buNone/>
              </a:pPr>
              <a:t>2017</a:t>
            </a:fld>
            <a:endParaRPr lang="ja-JP" altLang="en-US" sz="1000" dirty="0">
              <a:sym typeface="+mn-lt"/>
            </a:endParaRPr>
          </a:p>
        </p:txBody>
      </p:sp>
      <p:sp>
        <p:nvSpPr>
          <p:cNvPr id="371" name="テキスト プレースホルダ 9">
            <a:extLst>
              <a:ext uri="{FF2B5EF4-FFF2-40B4-BE49-F238E27FC236}">
                <a16:creationId xmlns:a16="http://schemas.microsoft.com/office/drawing/2014/main" id="{8E93A3F9-51AE-4D3C-B860-0743455645F5}"/>
              </a:ext>
            </a:extLst>
          </p:cNvPr>
          <p:cNvSpPr>
            <a:spLocks noGrp="1"/>
          </p:cNvSpPr>
          <p:nvPr>
            <p:custDataLst>
              <p:tags r:id="rId102"/>
            </p:custDataLst>
          </p:nvPr>
        </p:nvSpPr>
        <p:spPr bwMode="auto">
          <a:xfrm>
            <a:off x="7226300" y="3717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807E12-921D-468E-9B06-A72DE8BD6F74}" type="datetime'2''''''''0''''''''''1''''''''''''''''''''''''8'''''''''''''">
              <a:rPr lang="en-US" altLang="en-US" sz="1000" smtClean="0">
                <a:effectLst/>
                <a:sym typeface="+mn-lt"/>
              </a:rPr>
              <a:pPr marL="0" indent="0" algn="ctr">
                <a:spcBef>
                  <a:spcPct val="0"/>
                </a:spcBef>
                <a:buNone/>
              </a:pPr>
              <a:t>2018</a:t>
            </a:fld>
            <a:endParaRPr lang="ja-JP" altLang="en-US" sz="1000" dirty="0">
              <a:sym typeface="+mn-lt"/>
            </a:endParaRPr>
          </a:p>
        </p:txBody>
      </p:sp>
      <p:sp>
        <p:nvSpPr>
          <p:cNvPr id="3" name="タイトル 2"/>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484784"/>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08708" y="3878361"/>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43" name="Chart 342">
            <a:extLst>
              <a:ext uri="{FF2B5EF4-FFF2-40B4-BE49-F238E27FC236}">
                <a16:creationId xmlns:a16="http://schemas.microsoft.com/office/drawing/2014/main" id="{42460027-7FD2-44B1-A018-433A8CF65506}"/>
              </a:ext>
            </a:extLst>
          </p:cNvPr>
          <p:cNvGraphicFramePr/>
          <p:nvPr>
            <p:custDataLst>
              <p:tags r:id="rId103"/>
            </p:custDataLst>
            <p:extLst>
              <p:ext uri="{D42A27DB-BD31-4B8C-83A1-F6EECF244321}">
                <p14:modId xmlns:p14="http://schemas.microsoft.com/office/powerpoint/2010/main" val="1285507404"/>
              </p:ext>
            </p:extLst>
          </p:nvPr>
        </p:nvGraphicFramePr>
        <p:xfrm>
          <a:off x="847725" y="4410075"/>
          <a:ext cx="7189788" cy="1493838"/>
        </p:xfrm>
        <a:graphic>
          <a:graphicData uri="http://schemas.openxmlformats.org/drawingml/2006/chart">
            <c:chart xmlns:c="http://schemas.openxmlformats.org/drawingml/2006/chart" xmlns:r="http://schemas.openxmlformats.org/officeDocument/2006/relationships" r:id="rId177"/>
          </a:graphicData>
        </a:graphic>
      </p:graphicFrame>
      <p:cxnSp>
        <p:nvCxnSpPr>
          <p:cNvPr id="44" name="Straight Connector 43">
            <a:extLst>
              <a:ext uri="{FF2B5EF4-FFF2-40B4-BE49-F238E27FC236}">
                <a16:creationId xmlns:a16="http://schemas.microsoft.com/office/drawing/2014/main" id="{81F2608E-68AF-49C9-A284-BB6853BE534D}"/>
              </a:ext>
            </a:extLst>
          </p:cNvPr>
          <p:cNvCxnSpPr/>
          <p:nvPr>
            <p:custDataLst>
              <p:tags r:id="rId104"/>
            </p:custDataLst>
          </p:nvPr>
        </p:nvCxnSpPr>
        <p:spPr bwMode="auto">
          <a:xfrm flipH="1">
            <a:off x="1792288" y="5703888"/>
            <a:ext cx="42862"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8908571B-36CA-4CD0-B47E-F3CAACFDE1AF}"/>
              </a:ext>
            </a:extLst>
          </p:cNvPr>
          <p:cNvCxnSpPr/>
          <p:nvPr>
            <p:custDataLst>
              <p:tags r:id="rId105"/>
            </p:custDataLst>
          </p:nvPr>
        </p:nvCxnSpPr>
        <p:spPr bwMode="auto">
          <a:xfrm flipH="1">
            <a:off x="1455738" y="5703889"/>
            <a:ext cx="42863"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5D1909A-8CAC-470B-8276-78A530C010E6}"/>
              </a:ext>
            </a:extLst>
          </p:cNvPr>
          <p:cNvCxnSpPr/>
          <p:nvPr>
            <p:custDataLst>
              <p:tags r:id="rId106"/>
            </p:custDataLst>
          </p:nvPr>
        </p:nvCxnSpPr>
        <p:spPr bwMode="auto">
          <a:xfrm flipH="1">
            <a:off x="3479800" y="5703888"/>
            <a:ext cx="42863"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8DBA9C58-52CD-475A-AD93-AFB2752EDD0E}"/>
              </a:ext>
            </a:extLst>
          </p:cNvPr>
          <p:cNvCxnSpPr/>
          <p:nvPr>
            <p:custDataLst>
              <p:tags r:id="rId107"/>
            </p:custDataLst>
          </p:nvPr>
        </p:nvCxnSpPr>
        <p:spPr bwMode="auto">
          <a:xfrm flipH="1">
            <a:off x="2466975" y="5703889"/>
            <a:ext cx="4286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54746CD9-9F35-4308-8FAA-B69F1753848B}"/>
              </a:ext>
            </a:extLst>
          </p:cNvPr>
          <p:cNvCxnSpPr/>
          <p:nvPr>
            <p:custDataLst>
              <p:tags r:id="rId108"/>
            </p:custDataLst>
          </p:nvPr>
        </p:nvCxnSpPr>
        <p:spPr bwMode="auto">
          <a:xfrm flipH="1">
            <a:off x="2805113" y="5703888"/>
            <a:ext cx="42863"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C0669B2-2213-4E5C-9B66-0F3168ECD60A}"/>
              </a:ext>
            </a:extLst>
          </p:cNvPr>
          <p:cNvCxnSpPr/>
          <p:nvPr>
            <p:custDataLst>
              <p:tags r:id="rId109"/>
            </p:custDataLst>
          </p:nvPr>
        </p:nvCxnSpPr>
        <p:spPr bwMode="auto">
          <a:xfrm flipH="1">
            <a:off x="3816350" y="5703888"/>
            <a:ext cx="42863"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B323A0F-34AB-4DDD-82A0-F33C82110A6E}"/>
              </a:ext>
            </a:extLst>
          </p:cNvPr>
          <p:cNvCxnSpPr/>
          <p:nvPr>
            <p:custDataLst>
              <p:tags r:id="rId110"/>
            </p:custDataLst>
          </p:nvPr>
        </p:nvCxnSpPr>
        <p:spPr bwMode="auto">
          <a:xfrm flipH="1">
            <a:off x="3141663" y="5703888"/>
            <a:ext cx="42862"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8AC98EF-BDD5-44A5-8A0C-170D54EA74F6}"/>
              </a:ext>
            </a:extLst>
          </p:cNvPr>
          <p:cNvCxnSpPr/>
          <p:nvPr>
            <p:custDataLst>
              <p:tags r:id="rId111"/>
            </p:custDataLst>
          </p:nvPr>
        </p:nvCxnSpPr>
        <p:spPr bwMode="auto">
          <a:xfrm flipH="1">
            <a:off x="2130425" y="5703888"/>
            <a:ext cx="42863"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2" name="テキスト プレースホルダ 9">
            <a:extLst>
              <a:ext uri="{FF2B5EF4-FFF2-40B4-BE49-F238E27FC236}">
                <a16:creationId xmlns:a16="http://schemas.microsoft.com/office/drawing/2014/main" id="{E99A5C6E-86F8-43C2-BBC0-6AC04ECA775C}"/>
              </a:ext>
            </a:extLst>
          </p:cNvPr>
          <p:cNvSpPr>
            <a:spLocks noGrp="1"/>
          </p:cNvSpPr>
          <p:nvPr>
            <p:custDataLst>
              <p:tags r:id="rId112"/>
            </p:custDataLst>
          </p:nvPr>
        </p:nvSpPr>
        <p:spPr bwMode="gray">
          <a:xfrm>
            <a:off x="3649663" y="53816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F0FF13-D8C8-4353-84E1-91E776D1993E}" type="datetime'1''''''''''''''''''''''''''''''3'">
              <a:rPr lang="en-US" altLang="en-US" sz="1000" smtClean="0"/>
              <a:pPr/>
              <a:t>13</a:t>
            </a:fld>
            <a:endParaRPr lang="ja-JP" altLang="en-US" sz="1000" dirty="0">
              <a:sym typeface="+mn-lt"/>
            </a:endParaRPr>
          </a:p>
        </p:txBody>
      </p:sp>
      <p:sp>
        <p:nvSpPr>
          <p:cNvPr id="356" name="テキスト プレースホルダ 9">
            <a:extLst>
              <a:ext uri="{FF2B5EF4-FFF2-40B4-BE49-F238E27FC236}">
                <a16:creationId xmlns:a16="http://schemas.microsoft.com/office/drawing/2014/main" id="{BBB0FDC5-140A-4EB5-8CA6-927F31C151C6}"/>
              </a:ext>
            </a:extLst>
          </p:cNvPr>
          <p:cNvSpPr>
            <a:spLocks noGrp="1"/>
          </p:cNvSpPr>
          <p:nvPr>
            <p:custDataLst>
              <p:tags r:id="rId113"/>
            </p:custDataLst>
          </p:nvPr>
        </p:nvSpPr>
        <p:spPr bwMode="auto">
          <a:xfrm>
            <a:off x="7372350"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7B58D7-2C4C-4DA1-9D37-7F177C08BAF1}" type="datetime'1''''''''''''''''''''''''''8'''''''''''''''''''''''">
              <a:rPr kumimoji="0" lang="en-US" altLang="en-US" sz="1000" smtClean="0"/>
              <a:pPr/>
              <a:t>18</a:t>
            </a:fld>
            <a:endParaRPr kumimoji="0" lang="ja-JP" altLang="en-US" sz="1000" dirty="0">
              <a:sym typeface="+mn-lt"/>
            </a:endParaRPr>
          </a:p>
        </p:txBody>
      </p:sp>
      <p:sp>
        <p:nvSpPr>
          <p:cNvPr id="225" name="テキスト プレースホルダ 9">
            <a:extLst>
              <a:ext uri="{FF2B5EF4-FFF2-40B4-BE49-F238E27FC236}">
                <a16:creationId xmlns:a16="http://schemas.microsoft.com/office/drawing/2014/main" id="{AD575812-E20C-4CDB-8E49-793B728BEAA3}"/>
              </a:ext>
            </a:extLst>
          </p:cNvPr>
          <p:cNvSpPr>
            <a:spLocks noGrp="1"/>
          </p:cNvSpPr>
          <p:nvPr>
            <p:custDataLst>
              <p:tags r:id="rId114"/>
            </p:custDataLst>
          </p:nvPr>
        </p:nvSpPr>
        <p:spPr bwMode="gray">
          <a:xfrm>
            <a:off x="1323975" y="5665788"/>
            <a:ext cx="1047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5449E8-38EE-4980-9971-CB938D9AAB19}" type="datetime'''''''''''''''''''''''''''''''''''''''5'''''''''">
              <a:rPr lang="en-US" altLang="en-US" sz="1000" smtClean="0">
                <a:effectLst/>
              </a:rPr>
              <a:pPr/>
              <a:t>5</a:t>
            </a:fld>
            <a:endParaRPr lang="ja-JP" altLang="en-US" sz="1000" dirty="0">
              <a:sym typeface="+mn-lt"/>
            </a:endParaRPr>
          </a:p>
        </p:txBody>
      </p:sp>
      <p:sp>
        <p:nvSpPr>
          <p:cNvPr id="354" name="テキスト プレースホルダ 9">
            <a:extLst>
              <a:ext uri="{FF2B5EF4-FFF2-40B4-BE49-F238E27FC236}">
                <a16:creationId xmlns:a16="http://schemas.microsoft.com/office/drawing/2014/main" id="{941734D3-0B63-4303-97EC-1325D076D8A1}"/>
              </a:ext>
            </a:extLst>
          </p:cNvPr>
          <p:cNvSpPr>
            <a:spLocks noGrp="1"/>
          </p:cNvSpPr>
          <p:nvPr>
            <p:custDataLst>
              <p:tags r:id="rId115"/>
            </p:custDataLst>
          </p:nvPr>
        </p:nvSpPr>
        <p:spPr bwMode="auto">
          <a:xfrm>
            <a:off x="6697663"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967C9B-C74D-4B1F-B969-C3DCBCB0E239}" type="datetime'''''''''''''''''''''''''1''''''''''''''6'''''''''''''''">
              <a:rPr kumimoji="0" lang="en-US" altLang="en-US" sz="1000" smtClean="0"/>
              <a:pPr/>
              <a:t>16</a:t>
            </a:fld>
            <a:endParaRPr kumimoji="0" lang="ja-JP" altLang="en-US" sz="1000" dirty="0">
              <a:sym typeface="+mn-lt"/>
            </a:endParaRPr>
          </a:p>
        </p:txBody>
      </p:sp>
      <p:sp>
        <p:nvSpPr>
          <p:cNvPr id="91" name="テキスト プレースホルダ 9"/>
          <p:cNvSpPr>
            <a:spLocks noGrp="1"/>
          </p:cNvSpPr>
          <p:nvPr>
            <p:custDataLst>
              <p:tags r:id="rId116"/>
            </p:custDataLst>
          </p:nvPr>
        </p:nvSpPr>
        <p:spPr bwMode="auto">
          <a:xfrm>
            <a:off x="1974850"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254" name="テキスト プレースホルダ 9">
            <a:extLst>
              <a:ext uri="{FF2B5EF4-FFF2-40B4-BE49-F238E27FC236}">
                <a16:creationId xmlns:a16="http://schemas.microsoft.com/office/drawing/2014/main" id="{F4785B90-57E2-43AC-B28D-53AE986CF526}"/>
              </a:ext>
            </a:extLst>
          </p:cNvPr>
          <p:cNvSpPr>
            <a:spLocks noGrp="1"/>
          </p:cNvSpPr>
          <p:nvPr>
            <p:custDataLst>
              <p:tags r:id="rId117"/>
            </p:custDataLst>
          </p:nvPr>
        </p:nvSpPr>
        <p:spPr bwMode="gray">
          <a:xfrm>
            <a:off x="4359275" y="5716588"/>
            <a:ext cx="104775"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A96AA-DB40-4264-B9EB-1ED8572B2E43}" type="datetime'''''''1'''''''''''''''''''''''''">
              <a:rPr lang="en-US" altLang="en-US" sz="1000" smtClean="0">
                <a:solidFill>
                  <a:schemeClr val="bg1"/>
                </a:solidFill>
                <a:effectLst/>
              </a:rPr>
              <a:pPr/>
              <a:t>1</a:t>
            </a:fld>
            <a:endParaRPr lang="ja-JP" altLang="en-US" sz="1000" dirty="0">
              <a:solidFill>
                <a:schemeClr val="bg1"/>
              </a:solidFill>
              <a:sym typeface="+mn-lt"/>
            </a:endParaRPr>
          </a:p>
        </p:txBody>
      </p:sp>
      <p:sp>
        <p:nvSpPr>
          <p:cNvPr id="90" name="テキスト プレースホルダ 9"/>
          <p:cNvSpPr>
            <a:spLocks noGrp="1"/>
          </p:cNvSpPr>
          <p:nvPr>
            <p:custDataLst>
              <p:tags r:id="rId118"/>
            </p:custDataLst>
          </p:nvPr>
        </p:nvSpPr>
        <p:spPr bwMode="auto">
          <a:xfrm>
            <a:off x="1230313" y="59134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5EEEA3F2-CB76-4F04-BAD0-78CCF92BB1EC}"/>
              </a:ext>
            </a:extLst>
          </p:cNvPr>
          <p:cNvSpPr>
            <a:spLocks noGrp="1"/>
          </p:cNvSpPr>
          <p:nvPr>
            <p:custDataLst>
              <p:tags r:id="rId119"/>
            </p:custDataLst>
          </p:nvPr>
        </p:nvSpPr>
        <p:spPr bwMode="gray">
          <a:xfrm>
            <a:off x="1660525" y="5654675"/>
            <a:ext cx="1047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27480B-4609-4213-BBA3-6700488A6F2F}" type="datetime'''''''''''''''''''''6'''''''''''''''''''''''''''">
              <a:rPr lang="en-US" altLang="en-US" sz="1000" smtClean="0">
                <a:effectLst/>
              </a:rPr>
              <a:pPr/>
              <a:t>6</a:t>
            </a:fld>
            <a:endParaRPr lang="ja-JP" altLang="en-US" sz="1000" dirty="0">
              <a:sym typeface="+mn-lt"/>
            </a:endParaRPr>
          </a:p>
        </p:txBody>
      </p:sp>
      <p:sp>
        <p:nvSpPr>
          <p:cNvPr id="89" name="テキスト プレースホルダ 9"/>
          <p:cNvSpPr>
            <a:spLocks noGrp="1"/>
          </p:cNvSpPr>
          <p:nvPr>
            <p:custDataLst>
              <p:tags r:id="rId120"/>
            </p:custDataLst>
          </p:nvPr>
        </p:nvSpPr>
        <p:spPr bwMode="auto">
          <a:xfrm>
            <a:off x="1636713"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2" name="テキスト プレースホルダ 9"/>
          <p:cNvSpPr>
            <a:spLocks noGrp="1"/>
          </p:cNvSpPr>
          <p:nvPr>
            <p:custDataLst>
              <p:tags r:id="rId121"/>
            </p:custDataLst>
          </p:nvPr>
        </p:nvSpPr>
        <p:spPr bwMode="auto">
          <a:xfrm>
            <a:off x="2311400"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263" name="テキスト プレースホルダ 9">
            <a:extLst>
              <a:ext uri="{FF2B5EF4-FFF2-40B4-BE49-F238E27FC236}">
                <a16:creationId xmlns:a16="http://schemas.microsoft.com/office/drawing/2014/main" id="{9622124B-6679-4E3A-A557-439C7D7C563D}"/>
              </a:ext>
            </a:extLst>
          </p:cNvPr>
          <p:cNvSpPr>
            <a:spLocks noGrp="1"/>
          </p:cNvSpPr>
          <p:nvPr>
            <p:custDataLst>
              <p:tags r:id="rId122"/>
            </p:custDataLst>
          </p:nvPr>
        </p:nvSpPr>
        <p:spPr bwMode="gray">
          <a:xfrm>
            <a:off x="5673725" y="50942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01CEE9-DCD4-4D5F-A764-38688B054492}" type="datetime'''''''''''''''''''''''''''''''''''''29'''''''''''''''''''">
              <a:rPr lang="en-US" altLang="en-US" sz="1000" smtClean="0"/>
              <a:pPr/>
              <a:t>29</a:t>
            </a:fld>
            <a:endParaRPr lang="ja-JP" altLang="en-US" sz="1000" dirty="0">
              <a:sym typeface="+mn-lt"/>
            </a:endParaRPr>
          </a:p>
        </p:txBody>
      </p:sp>
      <p:sp>
        <p:nvSpPr>
          <p:cNvPr id="85" name="テキスト プレースホルダ 9"/>
          <p:cNvSpPr>
            <a:spLocks noGrp="1"/>
          </p:cNvSpPr>
          <p:nvPr>
            <p:custDataLst>
              <p:tags r:id="rId123"/>
            </p:custDataLst>
          </p:nvPr>
        </p:nvSpPr>
        <p:spPr bwMode="auto">
          <a:xfrm>
            <a:off x="2649538"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15AD9A9D-BDE4-4816-A13A-7E5708AA4727}"/>
              </a:ext>
            </a:extLst>
          </p:cNvPr>
          <p:cNvSpPr>
            <a:spLocks noGrp="1"/>
          </p:cNvSpPr>
          <p:nvPr>
            <p:custDataLst>
              <p:tags r:id="rId124"/>
            </p:custDataLst>
          </p:nvPr>
        </p:nvSpPr>
        <p:spPr bwMode="gray">
          <a:xfrm>
            <a:off x="4999038" y="53435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6A3CEA-6374-4066-8364-36B87A3B381B}" type="datetime'''1''''''''''5'''''''''''''''''''''''">
              <a:rPr lang="en-US" altLang="en-US" sz="1000" smtClean="0"/>
              <a:pPr/>
              <a:t>15</a:t>
            </a:fld>
            <a:endParaRPr lang="ja-JP" altLang="en-US" sz="1000" dirty="0">
              <a:sym typeface="+mn-lt"/>
            </a:endParaRPr>
          </a:p>
        </p:txBody>
      </p:sp>
      <p:sp>
        <p:nvSpPr>
          <p:cNvPr id="97" name="テキスト プレースホルダ 9"/>
          <p:cNvSpPr>
            <a:spLocks noGrp="1"/>
          </p:cNvSpPr>
          <p:nvPr>
            <p:custDataLst>
              <p:tags r:id="rId125"/>
            </p:custDataLst>
          </p:nvPr>
        </p:nvSpPr>
        <p:spPr bwMode="auto">
          <a:xfrm>
            <a:off x="4673600"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3" name="テキスト プレースホルダ 9"/>
          <p:cNvSpPr>
            <a:spLocks noGrp="1"/>
          </p:cNvSpPr>
          <p:nvPr>
            <p:custDataLst>
              <p:tags r:id="rId126"/>
            </p:custDataLst>
          </p:nvPr>
        </p:nvSpPr>
        <p:spPr bwMode="auto">
          <a:xfrm>
            <a:off x="2986088"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BB348741-E49E-4D91-AD27-C2E396951C02}"/>
              </a:ext>
            </a:extLst>
          </p:cNvPr>
          <p:cNvSpPr>
            <a:spLocks noGrp="1"/>
          </p:cNvSpPr>
          <p:nvPr>
            <p:custDataLst>
              <p:tags r:id="rId127"/>
            </p:custDataLst>
          </p:nvPr>
        </p:nvSpPr>
        <p:spPr bwMode="gray">
          <a:xfrm>
            <a:off x="4662488" y="53514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810DBA-85D3-42E0-8D4C-AD93C4F520EF}" type="datetime'''''''''''''''''''1''''''''''''''''''5'''''''''''''''''''''">
              <a:rPr lang="en-US" altLang="en-US" sz="1000" smtClean="0"/>
              <a:pPr/>
              <a:t>15</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00A5AEA7-6919-405B-9ACB-1BE4EF0233EC}"/>
              </a:ext>
            </a:extLst>
          </p:cNvPr>
          <p:cNvSpPr>
            <a:spLocks noGrp="1"/>
          </p:cNvSpPr>
          <p:nvPr>
            <p:custDataLst>
              <p:tags r:id="rId128"/>
            </p:custDataLst>
          </p:nvPr>
        </p:nvSpPr>
        <p:spPr bwMode="gray">
          <a:xfrm>
            <a:off x="4697413" y="5715000"/>
            <a:ext cx="104775"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DEDD0A-501B-4BF3-8085-1595C72E4FAB}" type="datetime'''''''''''''''''''''''1'''''">
              <a:rPr lang="en-US" altLang="en-US" sz="1000" smtClean="0">
                <a:solidFill>
                  <a:schemeClr val="bg1"/>
                </a:solidFill>
                <a:effectLst/>
              </a:rPr>
              <a:pPr/>
              <a:t>1</a:t>
            </a:fld>
            <a:endParaRPr lang="ja-JP" altLang="en-US" sz="1000" dirty="0">
              <a:solidFill>
                <a:schemeClr val="bg1"/>
              </a:solidFill>
              <a:sym typeface="+mn-lt"/>
            </a:endParaRPr>
          </a:p>
        </p:txBody>
      </p:sp>
      <p:sp>
        <p:nvSpPr>
          <p:cNvPr id="86" name="テキスト プレースホルダ 9"/>
          <p:cNvSpPr>
            <a:spLocks noGrp="1"/>
          </p:cNvSpPr>
          <p:nvPr>
            <p:custDataLst>
              <p:tags r:id="rId129"/>
            </p:custDataLst>
          </p:nvPr>
        </p:nvSpPr>
        <p:spPr bwMode="auto">
          <a:xfrm>
            <a:off x="3324225"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253" name="テキスト プレースホルダ 9">
            <a:extLst>
              <a:ext uri="{FF2B5EF4-FFF2-40B4-BE49-F238E27FC236}">
                <a16:creationId xmlns:a16="http://schemas.microsoft.com/office/drawing/2014/main" id="{D06DDDE6-2654-4216-A69A-A77174995C6D}"/>
              </a:ext>
            </a:extLst>
          </p:cNvPr>
          <p:cNvSpPr>
            <a:spLocks noGrp="1"/>
          </p:cNvSpPr>
          <p:nvPr>
            <p:custDataLst>
              <p:tags r:id="rId130"/>
            </p:custDataLst>
          </p:nvPr>
        </p:nvSpPr>
        <p:spPr bwMode="gray">
          <a:xfrm>
            <a:off x="3987800" y="53530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2BC81E-EBAC-47BE-9064-F5C096B5386C}" type="datetime'''''''''1''''''''''5'''''''''''''''''''''''''''''''''''''''''">
              <a:rPr lang="en-US" altLang="en-US" sz="1000" smtClean="0"/>
              <a:pPr/>
              <a:t>15</a:t>
            </a:fld>
            <a:endParaRPr lang="ja-JP" altLang="en-US" sz="1000" dirty="0">
              <a:sym typeface="+mn-lt"/>
            </a:endParaRPr>
          </a:p>
        </p:txBody>
      </p:sp>
      <p:sp>
        <p:nvSpPr>
          <p:cNvPr id="84" name="テキスト プレースホルダ 9"/>
          <p:cNvSpPr>
            <a:spLocks noGrp="1"/>
          </p:cNvSpPr>
          <p:nvPr>
            <p:custDataLst>
              <p:tags r:id="rId131"/>
            </p:custDataLst>
          </p:nvPr>
        </p:nvSpPr>
        <p:spPr bwMode="auto">
          <a:xfrm>
            <a:off x="3660775"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264" name="テキスト プレースホルダ 9">
            <a:extLst>
              <a:ext uri="{FF2B5EF4-FFF2-40B4-BE49-F238E27FC236}">
                <a16:creationId xmlns:a16="http://schemas.microsoft.com/office/drawing/2014/main" id="{44E4C3D2-B12B-49EE-B6B1-2E5508FF2BF6}"/>
              </a:ext>
            </a:extLst>
          </p:cNvPr>
          <p:cNvSpPr>
            <a:spLocks noGrp="1"/>
          </p:cNvSpPr>
          <p:nvPr>
            <p:custDataLst>
              <p:tags r:id="rId132"/>
            </p:custDataLst>
          </p:nvPr>
        </p:nvSpPr>
        <p:spPr bwMode="gray">
          <a:xfrm>
            <a:off x="6011863" y="48418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7459F-9B7C-46D9-B91D-AB53A4F9AA3B}" type="datetime'''''''4''''''''''''''''''2'''''''''">
              <a:rPr lang="en-US" altLang="en-US" sz="1000" smtClean="0"/>
              <a:pPr/>
              <a:t>42</a:t>
            </a:fld>
            <a:endParaRPr lang="ja-JP" altLang="en-US" sz="1000" dirty="0">
              <a:sym typeface="+mn-lt"/>
            </a:endParaRPr>
          </a:p>
        </p:txBody>
      </p:sp>
      <p:sp>
        <p:nvSpPr>
          <p:cNvPr id="96" name="テキスト プレースホルダ 9"/>
          <p:cNvSpPr>
            <a:spLocks noGrp="1"/>
          </p:cNvSpPr>
          <p:nvPr>
            <p:custDataLst>
              <p:tags r:id="rId133"/>
            </p:custDataLst>
          </p:nvPr>
        </p:nvSpPr>
        <p:spPr bwMode="auto">
          <a:xfrm>
            <a:off x="4335463"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95" name="テキスト プレースホルダ 9"/>
          <p:cNvSpPr>
            <a:spLocks noGrp="1"/>
          </p:cNvSpPr>
          <p:nvPr>
            <p:custDataLst>
              <p:tags r:id="rId134"/>
            </p:custDataLst>
          </p:nvPr>
        </p:nvSpPr>
        <p:spPr bwMode="auto">
          <a:xfrm>
            <a:off x="3998913"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333" name="テキスト プレースホルダ 9">
            <a:extLst>
              <a:ext uri="{FF2B5EF4-FFF2-40B4-BE49-F238E27FC236}">
                <a16:creationId xmlns:a16="http://schemas.microsoft.com/office/drawing/2014/main" id="{9A69738E-8926-4A25-82CE-34E5396C3E94}"/>
              </a:ext>
            </a:extLst>
          </p:cNvPr>
          <p:cNvSpPr>
            <a:spLocks noGrp="1"/>
          </p:cNvSpPr>
          <p:nvPr>
            <p:custDataLst>
              <p:tags r:id="rId135"/>
            </p:custDataLst>
          </p:nvPr>
        </p:nvSpPr>
        <p:spPr bwMode="gray">
          <a:xfrm>
            <a:off x="4022725" y="5718175"/>
            <a:ext cx="104775"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B97372-582E-48D9-BE2B-D63316F860DB}" type="datetime'''''''''''''''''''''''''''''''''''''''''''1'''''''''''''''''''">
              <a:rPr lang="en-US" altLang="en-US" sz="1000" smtClean="0">
                <a:solidFill>
                  <a:schemeClr val="bg1"/>
                </a:solidFill>
                <a:effectLst/>
                <a:sym typeface="+mn-lt"/>
              </a:rPr>
              <a:pPr marL="0" indent="0" algn="ctr">
                <a:spcBef>
                  <a:spcPct val="0"/>
                </a:spcBef>
                <a:buNone/>
              </a:pPr>
              <a:t>1</a:t>
            </a:fld>
            <a:endParaRPr lang="ja-JP" altLang="en-US" sz="1000" dirty="0">
              <a:solidFill>
                <a:schemeClr val="bg1"/>
              </a:solidFill>
              <a:sym typeface="+mn-lt"/>
            </a:endParaRPr>
          </a:p>
        </p:txBody>
      </p:sp>
      <p:sp>
        <p:nvSpPr>
          <p:cNvPr id="258" name="テキスト プレースホルダ 9">
            <a:extLst>
              <a:ext uri="{FF2B5EF4-FFF2-40B4-BE49-F238E27FC236}">
                <a16:creationId xmlns:a16="http://schemas.microsoft.com/office/drawing/2014/main" id="{DD0BCC77-8A32-4DA7-894B-2CB0A73B2B64}"/>
              </a:ext>
            </a:extLst>
          </p:cNvPr>
          <p:cNvSpPr>
            <a:spLocks noGrp="1"/>
          </p:cNvSpPr>
          <p:nvPr>
            <p:custDataLst>
              <p:tags r:id="rId136"/>
            </p:custDataLst>
          </p:nvPr>
        </p:nvSpPr>
        <p:spPr bwMode="gray">
          <a:xfrm>
            <a:off x="5033963" y="5711825"/>
            <a:ext cx="104775"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E888DC-9CDD-4A58-998F-F13D076C3D4C}" type="datetime'2'''''''''''''''''''''''''''''''''''''''''''">
              <a:rPr lang="en-US" altLang="en-US" sz="1000" smtClean="0">
                <a:solidFill>
                  <a:schemeClr val="bg1"/>
                </a:solidFill>
                <a:effectLst/>
              </a:rPr>
              <a:pPr/>
              <a:t>2</a:t>
            </a:fld>
            <a:endParaRPr lang="ja-JP" altLang="en-US" sz="1000" dirty="0">
              <a:solidFill>
                <a:schemeClr val="bg1"/>
              </a:solidFill>
              <a:sym typeface="+mn-lt"/>
            </a:endParaRPr>
          </a:p>
        </p:txBody>
      </p:sp>
      <p:sp>
        <p:nvSpPr>
          <p:cNvPr id="98" name="テキスト プレースホルダ 9"/>
          <p:cNvSpPr>
            <a:spLocks noGrp="1"/>
          </p:cNvSpPr>
          <p:nvPr>
            <p:custDataLst>
              <p:tags r:id="rId137"/>
            </p:custDataLst>
          </p:nvPr>
        </p:nvSpPr>
        <p:spPr bwMode="auto">
          <a:xfrm>
            <a:off x="5010150"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6F9434CB-B4C9-42DF-99AA-8E486156CA81}"/>
              </a:ext>
            </a:extLst>
          </p:cNvPr>
          <p:cNvSpPr>
            <a:spLocks noGrp="1"/>
          </p:cNvSpPr>
          <p:nvPr>
            <p:custDataLst>
              <p:tags r:id="rId138"/>
            </p:custDataLst>
          </p:nvPr>
        </p:nvSpPr>
        <p:spPr bwMode="gray">
          <a:xfrm>
            <a:off x="5372100" y="5695950"/>
            <a:ext cx="104775"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540A9-FA15-47EF-9E81-2BB8F8C21E13}" type="datetime'''''''''''''''''''''''''''''''''''''3'">
              <a:rPr lang="en-US" altLang="en-US" sz="1000" smtClean="0">
                <a:solidFill>
                  <a:schemeClr val="bg1"/>
                </a:solidFill>
                <a:effectLst/>
              </a:rPr>
              <a:pPr/>
              <a:t>3</a:t>
            </a:fld>
            <a:endParaRPr lang="ja-JP" altLang="en-US" sz="1000" dirty="0">
              <a:solidFill>
                <a:schemeClr val="bg1"/>
              </a:solidFill>
              <a:sym typeface="+mn-lt"/>
            </a:endParaRPr>
          </a:p>
        </p:txBody>
      </p:sp>
      <p:sp>
        <p:nvSpPr>
          <p:cNvPr id="94" name="テキスト プレースホルダ 9"/>
          <p:cNvSpPr>
            <a:spLocks noGrp="1"/>
          </p:cNvSpPr>
          <p:nvPr>
            <p:custDataLst>
              <p:tags r:id="rId139"/>
            </p:custDataLst>
          </p:nvPr>
        </p:nvSpPr>
        <p:spPr bwMode="auto">
          <a:xfrm>
            <a:off x="5348288"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606A51A7-DD95-4B99-9E63-C8DE1B4301A7}"/>
              </a:ext>
            </a:extLst>
          </p:cNvPr>
          <p:cNvSpPr>
            <a:spLocks noGrp="1"/>
          </p:cNvSpPr>
          <p:nvPr>
            <p:custDataLst>
              <p:tags r:id="rId140"/>
            </p:custDataLst>
          </p:nvPr>
        </p:nvSpPr>
        <p:spPr bwMode="gray">
          <a:xfrm>
            <a:off x="5708650" y="5678488"/>
            <a:ext cx="104775"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903E76-9395-4905-9DDD-093F35DAEC53}" type="datetime'''''''''''''5'''''''''''''''''">
              <a:rPr lang="en-US" altLang="en-US" sz="1000" smtClean="0">
                <a:solidFill>
                  <a:schemeClr val="bg1"/>
                </a:solidFill>
                <a:effectLst/>
              </a:rPr>
              <a:pPr/>
              <a:t>5</a:t>
            </a:fld>
            <a:endParaRPr lang="ja-JP" altLang="en-US" sz="1000" dirty="0">
              <a:solidFill>
                <a:schemeClr val="bg1"/>
              </a:solidFill>
              <a:sym typeface="+mn-lt"/>
            </a:endParaRPr>
          </a:p>
        </p:txBody>
      </p:sp>
      <p:sp>
        <p:nvSpPr>
          <p:cNvPr id="332" name="テキスト プレースホルダ 9">
            <a:extLst>
              <a:ext uri="{FF2B5EF4-FFF2-40B4-BE49-F238E27FC236}">
                <a16:creationId xmlns:a16="http://schemas.microsoft.com/office/drawing/2014/main" id="{A424579E-CDB8-4810-AC47-22A07798C16A}"/>
              </a:ext>
            </a:extLst>
          </p:cNvPr>
          <p:cNvSpPr>
            <a:spLocks noGrp="1"/>
          </p:cNvSpPr>
          <p:nvPr>
            <p:custDataLst>
              <p:tags r:id="rId141"/>
            </p:custDataLst>
          </p:nvPr>
        </p:nvSpPr>
        <p:spPr bwMode="gray">
          <a:xfrm>
            <a:off x="7697788" y="45164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700B8A-03AB-4A03-A76A-BB21EDD68A3B}" type="datetime'''''''''''''''''6''''''''''''''''''''''''''''''''0'''''''''''">
              <a:rPr lang="en-US" altLang="en-US" sz="1000" smtClean="0">
                <a:sym typeface="+mn-lt"/>
              </a:rPr>
              <a:pPr/>
              <a:t>60</a:t>
            </a:fld>
            <a:endParaRPr lang="ja-JP" altLang="en-US" sz="1000" dirty="0">
              <a:sym typeface="+mn-lt"/>
            </a:endParaRPr>
          </a:p>
        </p:txBody>
      </p:sp>
      <p:sp>
        <p:nvSpPr>
          <p:cNvPr id="87" name="テキスト プレースホルダ 9"/>
          <p:cNvSpPr>
            <a:spLocks noGrp="1"/>
          </p:cNvSpPr>
          <p:nvPr>
            <p:custDataLst>
              <p:tags r:id="rId142"/>
            </p:custDataLst>
          </p:nvPr>
        </p:nvSpPr>
        <p:spPr bwMode="auto">
          <a:xfrm>
            <a:off x="5684838"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143"/>
            </p:custDataLst>
          </p:nvPr>
        </p:nvSpPr>
        <p:spPr bwMode="auto">
          <a:xfrm>
            <a:off x="6022975"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144"/>
            </p:custDataLst>
          </p:nvPr>
        </p:nvSpPr>
        <p:spPr bwMode="auto">
          <a:xfrm>
            <a:off x="6359525"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355" name="テキスト プレースホルダ 9">
            <a:extLst>
              <a:ext uri="{FF2B5EF4-FFF2-40B4-BE49-F238E27FC236}">
                <a16:creationId xmlns:a16="http://schemas.microsoft.com/office/drawing/2014/main" id="{B0617E28-4A2F-4775-A79A-966401DB54CF}"/>
              </a:ext>
            </a:extLst>
          </p:cNvPr>
          <p:cNvSpPr>
            <a:spLocks noGrp="1"/>
          </p:cNvSpPr>
          <p:nvPr>
            <p:custDataLst>
              <p:tags r:id="rId145"/>
            </p:custDataLst>
          </p:nvPr>
        </p:nvSpPr>
        <p:spPr bwMode="auto">
          <a:xfrm>
            <a:off x="7034213"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8A2331-5898-4ACF-8CE5-964C05F47099}" type="datetime'''''''''''''''''''1''''''''''7'''''''''''''''''''''">
              <a:rPr kumimoji="0" lang="en-US" altLang="en-US" sz="1000" smtClean="0"/>
              <a:pPr/>
              <a:t>17</a:t>
            </a:fld>
            <a:endParaRPr kumimoji="0" lang="ja-JP" altLang="en-US" sz="1000" dirty="0">
              <a:sym typeface="+mn-lt"/>
            </a:endParaRPr>
          </a:p>
        </p:txBody>
      </p:sp>
      <p:sp>
        <p:nvSpPr>
          <p:cNvPr id="234" name="テキスト プレースホルダ 9">
            <a:extLst>
              <a:ext uri="{FF2B5EF4-FFF2-40B4-BE49-F238E27FC236}">
                <a16:creationId xmlns:a16="http://schemas.microsoft.com/office/drawing/2014/main" id="{A08485E0-010E-4E0D-9EA2-2AF48FD947E5}"/>
              </a:ext>
            </a:extLst>
          </p:cNvPr>
          <p:cNvSpPr>
            <a:spLocks noGrp="1"/>
          </p:cNvSpPr>
          <p:nvPr>
            <p:custDataLst>
              <p:tags r:id="rId146"/>
            </p:custDataLst>
          </p:nvPr>
        </p:nvSpPr>
        <p:spPr bwMode="gray">
          <a:xfrm>
            <a:off x="1660525" y="5495925"/>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DFF921-F830-4431-92E7-F8F949E6A81C}" type="datetime'''''''''''''''''7'''''''''''''''''''''''''''''''''''''''''">
              <a:rPr lang="en-US" altLang="en-US" sz="1000" smtClean="0"/>
              <a:pPr/>
              <a:t>7</a:t>
            </a:fld>
            <a:endParaRPr lang="ja-JP" altLang="en-US" sz="1000" dirty="0">
              <a:sym typeface="+mn-lt"/>
            </a:endParaRPr>
          </a:p>
        </p:txBody>
      </p:sp>
      <p:sp>
        <p:nvSpPr>
          <p:cNvPr id="331" name="テキスト プレースホルダ 9">
            <a:extLst>
              <a:ext uri="{FF2B5EF4-FFF2-40B4-BE49-F238E27FC236}">
                <a16:creationId xmlns:a16="http://schemas.microsoft.com/office/drawing/2014/main" id="{8672AB58-0DB8-4137-8510-9F7F8B87F821}"/>
              </a:ext>
            </a:extLst>
          </p:cNvPr>
          <p:cNvSpPr>
            <a:spLocks noGrp="1"/>
          </p:cNvSpPr>
          <p:nvPr>
            <p:custDataLst>
              <p:tags r:id="rId147"/>
            </p:custDataLst>
          </p:nvPr>
        </p:nvSpPr>
        <p:spPr bwMode="auto">
          <a:xfrm>
            <a:off x="7708900" y="5913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C977C7-C696-4CE1-A570-C9729CB0194A}" type="datetime'''''''''''''''''''''''1''''''''9'''''''''''">
              <a:rPr kumimoji="0" lang="en-US" altLang="en-US" sz="1000" smtClean="0"/>
              <a:pPr/>
              <a:t>19</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9C5A89AC-11E4-4FC4-B245-0B1FBC153129}"/>
              </a:ext>
            </a:extLst>
          </p:cNvPr>
          <p:cNvSpPr>
            <a:spLocks noGrp="1"/>
          </p:cNvSpPr>
          <p:nvPr>
            <p:custDataLst>
              <p:tags r:id="rId148"/>
            </p:custDataLst>
          </p:nvPr>
        </p:nvSpPr>
        <p:spPr bwMode="gray">
          <a:xfrm>
            <a:off x="1323975" y="5513388"/>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B27224-5627-40BF-9512-8184DE0BAC20}" type="datetime'''''''''''''''''6'''''''''">
              <a:rPr lang="en-US" altLang="en-US" sz="1000" smtClean="0"/>
              <a:pPr/>
              <a:t>6</a:t>
            </a:fld>
            <a:endParaRPr lang="ja-JP" altLang="en-US" sz="1000" dirty="0">
              <a:sym typeface="+mn-lt"/>
            </a:endParaRPr>
          </a:p>
        </p:txBody>
      </p:sp>
      <p:sp>
        <p:nvSpPr>
          <p:cNvPr id="237" name="テキスト プレースホルダ 9">
            <a:extLst>
              <a:ext uri="{FF2B5EF4-FFF2-40B4-BE49-F238E27FC236}">
                <a16:creationId xmlns:a16="http://schemas.microsoft.com/office/drawing/2014/main" id="{1696257A-D812-4AF1-B11F-9DEB0493DC3D}"/>
              </a:ext>
            </a:extLst>
          </p:cNvPr>
          <p:cNvSpPr>
            <a:spLocks noGrp="1"/>
          </p:cNvSpPr>
          <p:nvPr>
            <p:custDataLst>
              <p:tags r:id="rId149"/>
            </p:custDataLst>
          </p:nvPr>
        </p:nvSpPr>
        <p:spPr bwMode="gray">
          <a:xfrm>
            <a:off x="1998663" y="5454650"/>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9E9795-89B2-4E77-8603-A64AB97ECBAE}" type="datetime'''''''''''''''''''''''''''''9'''''''''''''''''''''''''''''">
              <a:rPr lang="en-US" altLang="en-US" sz="1000" smtClean="0"/>
              <a:pPr/>
              <a:t>9</a:t>
            </a:fld>
            <a:endParaRPr lang="ja-JP" altLang="en-US" sz="1000" dirty="0">
              <a:sym typeface="+mn-lt"/>
            </a:endParaRPr>
          </a:p>
        </p:txBody>
      </p:sp>
      <p:sp>
        <p:nvSpPr>
          <p:cNvPr id="241" name="テキスト プレースホルダ 9">
            <a:extLst>
              <a:ext uri="{FF2B5EF4-FFF2-40B4-BE49-F238E27FC236}">
                <a16:creationId xmlns:a16="http://schemas.microsoft.com/office/drawing/2014/main" id="{A4E6B52D-DFB0-451D-8766-0313C1C562C5}"/>
              </a:ext>
            </a:extLst>
          </p:cNvPr>
          <p:cNvSpPr>
            <a:spLocks noGrp="1"/>
          </p:cNvSpPr>
          <p:nvPr>
            <p:custDataLst>
              <p:tags r:id="rId150"/>
            </p:custDataLst>
          </p:nvPr>
        </p:nvSpPr>
        <p:spPr bwMode="gray">
          <a:xfrm>
            <a:off x="2300288" y="54483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72901F-4D5B-4582-973D-7E87F3DC6725}" type="datetime'''''''''''''''''1''''''''0'''''''''''''''''''''''''''''">
              <a:rPr lang="en-US" altLang="en-US" sz="1000" smtClean="0"/>
              <a:pPr/>
              <a:t>10</a:t>
            </a:fld>
            <a:endParaRPr lang="ja-JP" altLang="en-US" sz="1000" dirty="0">
              <a:sym typeface="+mn-lt"/>
            </a:endParaRPr>
          </a:p>
        </p:txBody>
      </p:sp>
      <p:sp>
        <p:nvSpPr>
          <p:cNvPr id="268" name="テキスト プレースホルダ 9">
            <a:extLst>
              <a:ext uri="{FF2B5EF4-FFF2-40B4-BE49-F238E27FC236}">
                <a16:creationId xmlns:a16="http://schemas.microsoft.com/office/drawing/2014/main" id="{032A7CDD-9B26-4FE2-99D1-886176882D7E}"/>
              </a:ext>
            </a:extLst>
          </p:cNvPr>
          <p:cNvSpPr>
            <a:spLocks noGrp="1"/>
          </p:cNvSpPr>
          <p:nvPr>
            <p:custDataLst>
              <p:tags r:id="rId151"/>
            </p:custDataLst>
          </p:nvPr>
        </p:nvSpPr>
        <p:spPr bwMode="gray">
          <a:xfrm>
            <a:off x="7361238" y="45307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684B2D-5111-452F-BF09-25CA5FCEC2EE}" type="datetime'''5''''''''''''''''''''9'''''''''''''''''''''''''''''">
              <a:rPr lang="en-US" altLang="en-US" sz="1000" smtClean="0">
                <a:effectLst/>
                <a:sym typeface="+mn-lt"/>
              </a:rPr>
              <a:pPr marL="0" indent="0" algn="ctr">
                <a:spcBef>
                  <a:spcPct val="0"/>
                </a:spcBef>
                <a:buNone/>
              </a:pPr>
              <a:t>59</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E940EAD5-F95F-4EEC-88AA-5FE2210F98B4}"/>
              </a:ext>
            </a:extLst>
          </p:cNvPr>
          <p:cNvSpPr>
            <a:spLocks noGrp="1"/>
          </p:cNvSpPr>
          <p:nvPr>
            <p:custDataLst>
              <p:tags r:id="rId152"/>
            </p:custDataLst>
          </p:nvPr>
        </p:nvSpPr>
        <p:spPr bwMode="gray">
          <a:xfrm>
            <a:off x="2638425" y="54292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FBF33-17B6-48D8-B541-399E0EF125D4}" type="datetime'''''''''1''''''''''''''''''''''''''''''''''''''1'">
              <a:rPr lang="en-US" altLang="en-US" sz="1000" smtClean="0"/>
              <a:pPr/>
              <a:t>11</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78284583-A5A2-43B2-A726-63CC51421D51}"/>
              </a:ext>
            </a:extLst>
          </p:cNvPr>
          <p:cNvSpPr>
            <a:spLocks noGrp="1"/>
          </p:cNvSpPr>
          <p:nvPr>
            <p:custDataLst>
              <p:tags r:id="rId153"/>
            </p:custDataLst>
          </p:nvPr>
        </p:nvSpPr>
        <p:spPr bwMode="gray">
          <a:xfrm>
            <a:off x="2974975" y="54022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A559E9-5CDA-4412-B708-C73F51951399}" type="datetime'1''''''''''''''''''''''2'''''''''''''''''''''''''''''">
              <a:rPr lang="en-US" altLang="en-US" sz="1000" smtClean="0"/>
              <a:pPr/>
              <a:t>12</a:t>
            </a:fld>
            <a:endParaRPr lang="ja-JP" altLang="en-US" sz="1000" dirty="0">
              <a:sym typeface="+mn-lt"/>
            </a:endParaRPr>
          </a:p>
        </p:txBody>
      </p:sp>
      <p:sp>
        <p:nvSpPr>
          <p:cNvPr id="266" name="テキスト プレースホルダ 9">
            <a:extLst>
              <a:ext uri="{FF2B5EF4-FFF2-40B4-BE49-F238E27FC236}">
                <a16:creationId xmlns:a16="http://schemas.microsoft.com/office/drawing/2014/main" id="{9EE92298-0199-47D5-9FB8-11D46BD75E3E}"/>
              </a:ext>
            </a:extLst>
          </p:cNvPr>
          <p:cNvSpPr>
            <a:spLocks noGrp="1"/>
          </p:cNvSpPr>
          <p:nvPr>
            <p:custDataLst>
              <p:tags r:id="rId154"/>
            </p:custDataLst>
          </p:nvPr>
        </p:nvSpPr>
        <p:spPr bwMode="gray">
          <a:xfrm>
            <a:off x="6686550" y="45974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1E78FC-A137-4B17-A225-5F019F400F4C}" type="datetime'''''''''''''''''''''''5''''''''''''''''''''''''''''''''''6'''">
              <a:rPr lang="en-US" altLang="en-US" sz="1000" smtClean="0"/>
              <a:pPr/>
              <a:t>56</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AB0E41A8-EBDC-4F49-9960-2F50544DF407}"/>
              </a:ext>
            </a:extLst>
          </p:cNvPr>
          <p:cNvSpPr>
            <a:spLocks noGrp="1"/>
          </p:cNvSpPr>
          <p:nvPr>
            <p:custDataLst>
              <p:tags r:id="rId155"/>
            </p:custDataLst>
          </p:nvPr>
        </p:nvSpPr>
        <p:spPr bwMode="gray">
          <a:xfrm>
            <a:off x="3313113" y="53832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8FBAEA-3AA9-48B4-B79F-BE260C89E0A5}" type="datetime'''''1''''''''''3'''''''''''''''''''''''''''''''''''''">
              <a:rPr lang="en-US" altLang="en-US" sz="1000" smtClean="0"/>
              <a:pPr/>
              <a:t>13</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2E977C50-56F4-4868-AFE8-96C19E468319}"/>
              </a:ext>
            </a:extLst>
          </p:cNvPr>
          <p:cNvSpPr>
            <a:spLocks noGrp="1"/>
          </p:cNvSpPr>
          <p:nvPr>
            <p:custDataLst>
              <p:tags r:id="rId156"/>
            </p:custDataLst>
          </p:nvPr>
        </p:nvSpPr>
        <p:spPr bwMode="gray">
          <a:xfrm>
            <a:off x="4324350" y="53371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7DBF0E-4A79-4BF3-8C24-F676F8154B53}" type="datetime'''''1''''''''''''''''''''6'''''''">
              <a:rPr lang="en-US" altLang="en-US" sz="1000" smtClean="0"/>
              <a:pPr/>
              <a:t>16</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6EFCB143-1BA8-4D89-A5EC-0FEBB4D6BD04}"/>
              </a:ext>
            </a:extLst>
          </p:cNvPr>
          <p:cNvSpPr>
            <a:spLocks noGrp="1"/>
          </p:cNvSpPr>
          <p:nvPr>
            <p:custDataLst>
              <p:tags r:id="rId157"/>
            </p:custDataLst>
          </p:nvPr>
        </p:nvSpPr>
        <p:spPr bwMode="gray">
          <a:xfrm>
            <a:off x="7023100" y="45513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293D22-2008-4048-948E-3DC4743BB5A2}" type="datetime'''''''''''''''''5''''''''''''''''8'''''''">
              <a:rPr lang="en-US" altLang="en-US" sz="1000" smtClean="0">
                <a:effectLst/>
                <a:sym typeface="+mn-lt"/>
              </a:rPr>
              <a:pPr marL="0" indent="0" algn="ctr">
                <a:spcBef>
                  <a:spcPct val="0"/>
                </a:spcBef>
                <a:buNone/>
              </a:pPr>
              <a:t>58</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E85B8085-8546-43C6-917A-3422DD728BB3}"/>
              </a:ext>
            </a:extLst>
          </p:cNvPr>
          <p:cNvSpPr>
            <a:spLocks noGrp="1"/>
          </p:cNvSpPr>
          <p:nvPr>
            <p:custDataLst>
              <p:tags r:id="rId158"/>
            </p:custDataLst>
          </p:nvPr>
        </p:nvSpPr>
        <p:spPr bwMode="gray">
          <a:xfrm>
            <a:off x="5337175" y="52514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7D42C0-0CD8-47FD-9653-660BCEC69316}" type="datetime'''''''''''''2''''''''''''''''''''''''''''''''''0'''">
              <a:rPr lang="en-US" altLang="en-US" sz="1000" smtClean="0"/>
              <a:pPr/>
              <a:t>20</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C05AD8A7-5656-47B3-B56B-C6368D85002D}"/>
              </a:ext>
            </a:extLst>
          </p:cNvPr>
          <p:cNvSpPr>
            <a:spLocks noGrp="1"/>
          </p:cNvSpPr>
          <p:nvPr>
            <p:custDataLst>
              <p:tags r:id="rId159"/>
            </p:custDataLst>
          </p:nvPr>
        </p:nvSpPr>
        <p:spPr bwMode="gray">
          <a:xfrm>
            <a:off x="6348413" y="45831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4090FC-BF0C-42E7-ADED-60F5919212C9}" type="datetime'''''5''''''''''''''''''''''''6'''''''''''''''''''''">
              <a:rPr lang="en-US" altLang="en-US" sz="1000" smtClean="0"/>
              <a:pPr/>
              <a:t>56</a:t>
            </a:fld>
            <a:endParaRPr lang="ja-JP" altLang="en-US" sz="1000" dirty="0">
              <a:sym typeface="+mn-lt"/>
            </a:endParaRPr>
          </a:p>
        </p:txBody>
      </p:sp>
      <p:sp>
        <p:nvSpPr>
          <p:cNvPr id="175" name="Rectangle 174"/>
          <p:cNvSpPr/>
          <p:nvPr>
            <p:custDataLst>
              <p:tags r:id="rId160"/>
            </p:custDataLst>
          </p:nvPr>
        </p:nvSpPr>
        <p:spPr bwMode="gray">
          <a:xfrm>
            <a:off x="8401050"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61"/>
            </p:custDataLst>
          </p:nvPr>
        </p:nvSpPr>
        <p:spPr bwMode="gray">
          <a:xfrm>
            <a:off x="8401050"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62"/>
            </p:custDataLst>
          </p:nvPr>
        </p:nvSpPr>
        <p:spPr bwMode="auto">
          <a:xfrm>
            <a:off x="8612188"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63"/>
            </p:custDataLst>
          </p:nvPr>
        </p:nvSpPr>
        <p:spPr bwMode="auto">
          <a:xfrm>
            <a:off x="8612188"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64"/>
            </p:custDataLst>
          </p:nvPr>
        </p:nvSpPr>
        <p:spPr bwMode="gray">
          <a:xfrm>
            <a:off x="8053388" y="54292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17">
            <a:extLst>
              <a:ext uri="{FF2B5EF4-FFF2-40B4-BE49-F238E27FC236}">
                <a16:creationId xmlns:a16="http://schemas.microsoft.com/office/drawing/2014/main" id="{8D0AEC7D-6DBE-477C-9F81-BD7C644929DA}"/>
              </a:ext>
            </a:extLst>
          </p:cNvPr>
          <p:cNvSpPr/>
          <p:nvPr>
            <p:custDataLst>
              <p:tags r:id="rId165"/>
            </p:custDataLst>
          </p:nvPr>
        </p:nvSpPr>
        <p:spPr bwMode="auto">
          <a:xfrm>
            <a:off x="8053388" y="563245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66"/>
            </p:custDataLst>
          </p:nvPr>
        </p:nvSpPr>
        <p:spPr bwMode="auto">
          <a:xfrm>
            <a:off x="8283575" y="54244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E2A4CA88-8AC8-4F12-A241-1116FED92239}"/>
              </a:ext>
            </a:extLst>
          </p:cNvPr>
          <p:cNvSpPr>
            <a:spLocks noGrp="1"/>
          </p:cNvSpPr>
          <p:nvPr>
            <p:custDataLst>
              <p:tags r:id="rId167"/>
            </p:custDataLst>
          </p:nvPr>
        </p:nvSpPr>
        <p:spPr bwMode="auto">
          <a:xfrm>
            <a:off x="8283575" y="5627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A3056C8-7708-40C2-9C98-67D52393BF55}" type="datetime'''''''''''''政''''''''''府'''''''''''''''''''''''''''''''">
              <a:rPr kumimoji="0" lang="ja-JP" altLang="en-US" sz="1000" smtClean="0"/>
              <a:pPr/>
              <a:t>政府</a:t>
            </a:fld>
            <a:endParaRPr kumimoji="0" lang="ja-JP" altLang="en-US" sz="1000" dirty="0">
              <a:sym typeface="+mn-lt"/>
            </a:endParaRPr>
          </a:p>
        </p:txBody>
      </p:sp>
      <p:cxnSp>
        <p:nvCxnSpPr>
          <p:cNvPr id="297" name="Straight Connector 296"/>
          <p:cNvCxnSpPr/>
          <p:nvPr>
            <p:custDataLst>
              <p:tags r:id="rId168"/>
            </p:custDataLst>
          </p:nvPr>
        </p:nvCxnSpPr>
        <p:spPr bwMode="gray">
          <a:xfrm>
            <a:off x="8397875" y="3446463"/>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69"/>
            </p:custDataLst>
          </p:nvPr>
        </p:nvSpPr>
        <p:spPr bwMode="gray">
          <a:xfrm>
            <a:off x="8469313" y="340836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70"/>
            </p:custDataLst>
          </p:nvPr>
        </p:nvSpPr>
        <p:spPr bwMode="auto">
          <a:xfrm>
            <a:off x="8672513"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37"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年以降、医療費支出総額は大きく増加している。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と、他国と比較して低い。</a:t>
            </a:r>
          </a:p>
        </p:txBody>
      </p:sp>
      <p:sp>
        <p:nvSpPr>
          <p:cNvPr id="339" name="テキスト ボックス 18">
            <a:extLst>
              <a:ext uri="{FF2B5EF4-FFF2-40B4-BE49-F238E27FC236}">
                <a16:creationId xmlns:a16="http://schemas.microsoft.com/office/drawing/2014/main" id="{4C0CD08B-1AE9-4980-8D25-0EF3F6633DBA}"/>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テキスト ボックス 6">
            <a:extLst>
              <a:ext uri="{FF2B5EF4-FFF2-40B4-BE49-F238E27FC236}">
                <a16:creationId xmlns:a16="http://schemas.microsoft.com/office/drawing/2014/main" id="{1A1C8458-44D1-4057-BF96-52BC05DC0782}"/>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6735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613110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15" imgW="360" imgH="360" progId="TCLayout.ActiveDocument.1">
                  <p:embed/>
                </p:oleObj>
              </mc:Choice>
              <mc:Fallback>
                <p:oleObj name="think-cell Slide" r:id="rId15" imgW="360" imgH="360" progId="TCLayout.ActiveDocument.1">
                  <p:embed/>
                  <p:pic>
                    <p:nvPicPr>
                      <p:cNvPr id="9" name="Objec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sp>
        <p:nvSpPr>
          <p:cNvPr id="37" name="テキスト ボックス 25"/>
          <p:cNvSpPr txBox="1"/>
          <p:nvPr/>
        </p:nvSpPr>
        <p:spPr>
          <a:xfrm>
            <a:off x="200472" y="1108212"/>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ミャンマーにおける死亡要因は、「非感染症」の割合が最も高く、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先進国の疾病構造（非感染症の割合が大きい）に近づいているが、先進国と比較すると依然として「感染症」の割合が大きい。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4" name="直線コネクタ 19">
            <a:extLst>
              <a:ext uri="{FF2B5EF4-FFF2-40B4-BE49-F238E27FC236}">
                <a16:creationId xmlns:a16="http://schemas.microsoft.com/office/drawing/2014/main" id="{E26AEED2-A7AD-48C3-87A3-5EE3938B17B9}"/>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E1D9DD09-ED1B-45DE-A251-6FAC7220D730}"/>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106" name="テキスト ボックス 33">
            <a:extLst>
              <a:ext uri="{FF2B5EF4-FFF2-40B4-BE49-F238E27FC236}">
                <a16:creationId xmlns:a16="http://schemas.microsoft.com/office/drawing/2014/main" id="{572EFB9F-F0C3-45E1-A761-298D126A4722}"/>
              </a:ext>
            </a:extLst>
          </p:cNvPr>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07" name="テキスト ボックス 34">
            <a:extLst>
              <a:ext uri="{FF2B5EF4-FFF2-40B4-BE49-F238E27FC236}">
                <a16:creationId xmlns:a16="http://schemas.microsoft.com/office/drawing/2014/main" id="{7237B502-087F-4964-95E9-33FF74DE3FB4}"/>
              </a:ext>
            </a:extLst>
          </p:cNvPr>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08" name="右矢印 35">
            <a:extLst>
              <a:ext uri="{FF2B5EF4-FFF2-40B4-BE49-F238E27FC236}">
                <a16:creationId xmlns:a16="http://schemas.microsoft.com/office/drawing/2014/main" id="{DD18D910-ABE9-4DD8-B30B-785BDD0B089E}"/>
              </a:ext>
            </a:extLst>
          </p:cNvPr>
          <p:cNvSpPr/>
          <p:nvPr/>
        </p:nvSpPr>
        <p:spPr>
          <a:xfrm>
            <a:off x="4424363"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4" name="Chart 123">
            <a:extLst>
              <a:ext uri="{FF2B5EF4-FFF2-40B4-BE49-F238E27FC236}">
                <a16:creationId xmlns:a16="http://schemas.microsoft.com/office/drawing/2014/main" id="{F919AC24-0B5D-454C-BA41-9DBF0518133D}"/>
              </a:ext>
            </a:extLst>
          </p:cNvPr>
          <p:cNvGraphicFramePr/>
          <p:nvPr>
            <p:custDataLst>
              <p:tags r:id="rId4"/>
            </p:custDataLst>
            <p:extLst>
              <p:ext uri="{D42A27DB-BD31-4B8C-83A1-F6EECF244321}">
                <p14:modId xmlns:p14="http://schemas.microsoft.com/office/powerpoint/2010/main" val="3685652747"/>
              </p:ext>
            </p:extLst>
          </p:nvPr>
        </p:nvGraphicFramePr>
        <p:xfrm>
          <a:off x="404813" y="309245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110" name="テキスト プレースホルダ 9">
            <a:extLst>
              <a:ext uri="{FF2B5EF4-FFF2-40B4-BE49-F238E27FC236}">
                <a16:creationId xmlns:a16="http://schemas.microsoft.com/office/drawing/2014/main" id="{AA5157BD-C735-43B8-BBD0-CDE82FDC385A}"/>
              </a:ext>
            </a:extLst>
          </p:cNvPr>
          <p:cNvSpPr>
            <a:spLocks noGrp="1"/>
          </p:cNvSpPr>
          <p:nvPr>
            <p:custDataLst>
              <p:tags r:id="rId5"/>
            </p:custDataLst>
          </p:nvPr>
        </p:nvSpPr>
        <p:spPr bwMode="gray">
          <a:xfrm>
            <a:off x="1803400" y="329406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68D9A0-4437-4D4D-A725-FF7B769E7B69}" type="datetime'''''''''''''''''''''8''''.''''''3''''''''''%'''''''''''''">
              <a:rPr lang="en-US" altLang="en-US" smtClean="0">
                <a:effectLst/>
              </a:rPr>
              <a:pPr/>
              <a:t>8.3%</a:t>
            </a:fld>
            <a:endParaRPr kumimoji="0" lang="ja-JP" altLang="en-US" dirty="0">
              <a:sym typeface="+mn-lt"/>
            </a:endParaRPr>
          </a:p>
        </p:txBody>
      </p:sp>
      <p:sp>
        <p:nvSpPr>
          <p:cNvPr id="111" name="Rectangle 110">
            <a:extLst>
              <a:ext uri="{FF2B5EF4-FFF2-40B4-BE49-F238E27FC236}">
                <a16:creationId xmlns:a16="http://schemas.microsoft.com/office/drawing/2014/main" id="{51678A0E-CE0C-424A-BFEA-9D536730CE26}"/>
              </a:ext>
            </a:extLst>
          </p:cNvPr>
          <p:cNvSpPr/>
          <p:nvPr>
            <p:custDataLst>
              <p:tags r:id="rId6"/>
            </p:custDataLst>
          </p:nvPr>
        </p:nvSpPr>
        <p:spPr bwMode="gray">
          <a:xfrm>
            <a:off x="3378200"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13" name="Rectangle 112">
            <a:extLst>
              <a:ext uri="{FF2B5EF4-FFF2-40B4-BE49-F238E27FC236}">
                <a16:creationId xmlns:a16="http://schemas.microsoft.com/office/drawing/2014/main" id="{9A01598E-0947-4003-998B-E148476532CB}"/>
              </a:ext>
            </a:extLst>
          </p:cNvPr>
          <p:cNvSpPr/>
          <p:nvPr>
            <p:custDataLst>
              <p:tags r:id="rId7"/>
            </p:custDataLst>
          </p:nvPr>
        </p:nvSpPr>
        <p:spPr bwMode="gray">
          <a:xfrm>
            <a:off x="5676900"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12" name="Rectangle 111">
            <a:extLst>
              <a:ext uri="{FF2B5EF4-FFF2-40B4-BE49-F238E27FC236}">
                <a16:creationId xmlns:a16="http://schemas.microsoft.com/office/drawing/2014/main" id="{F92A5208-6146-488A-BF2C-286F458AD730}"/>
              </a:ext>
            </a:extLst>
          </p:cNvPr>
          <p:cNvSpPr/>
          <p:nvPr>
            <p:custDataLst>
              <p:tags r:id="rId8"/>
            </p:custDataLst>
          </p:nvPr>
        </p:nvSpPr>
        <p:spPr bwMode="gray">
          <a:xfrm>
            <a:off x="4629150"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14" name="テキスト プレースホルダ 9">
            <a:extLst>
              <a:ext uri="{FF2B5EF4-FFF2-40B4-BE49-F238E27FC236}">
                <a16:creationId xmlns:a16="http://schemas.microsoft.com/office/drawing/2014/main" id="{05806FC2-B3D2-4ECB-84F7-5194C9291A75}"/>
              </a:ext>
            </a:extLst>
          </p:cNvPr>
          <p:cNvSpPr>
            <a:spLocks noGrp="1"/>
          </p:cNvSpPr>
          <p:nvPr>
            <p:custDataLst>
              <p:tags r:id="rId9"/>
            </p:custDataLst>
          </p:nvPr>
        </p:nvSpPr>
        <p:spPr bwMode="auto">
          <a:xfrm>
            <a:off x="3714750"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0C63E37-E535-456A-847F-080EB69F7B43}" type="datetime'非''''''''''''''''''''''''''''感''染''''''''''''''''''症'">
              <a:rPr lang="ja-JP" altLang="en-US" smtClean="0"/>
              <a:pPr/>
              <a:t>非感染症</a:t>
            </a:fld>
            <a:endParaRPr kumimoji="0" lang="ja-JP" altLang="en-US" dirty="0">
              <a:sym typeface="+mn-lt"/>
            </a:endParaRPr>
          </a:p>
        </p:txBody>
      </p:sp>
      <p:sp>
        <p:nvSpPr>
          <p:cNvPr id="115" name="テキスト プレースホルダ 9">
            <a:extLst>
              <a:ext uri="{FF2B5EF4-FFF2-40B4-BE49-F238E27FC236}">
                <a16:creationId xmlns:a16="http://schemas.microsoft.com/office/drawing/2014/main" id="{E9172054-25A3-4406-8B2E-607C293F2E47}"/>
              </a:ext>
            </a:extLst>
          </p:cNvPr>
          <p:cNvSpPr>
            <a:spLocks noGrp="1"/>
          </p:cNvSpPr>
          <p:nvPr>
            <p:custDataLst>
              <p:tags r:id="rId10"/>
            </p:custDataLst>
          </p:nvPr>
        </p:nvSpPr>
        <p:spPr bwMode="auto">
          <a:xfrm>
            <a:off x="496570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F6B848-3F37-40E1-9119-D08E41C299AF}" type="datetime'''''''''''''''''''''感''''''''染''''''''''''''''''''''''''''症'">
              <a:rPr lang="ja-JP" altLang="en-US" smtClean="0"/>
              <a:pPr/>
              <a:t>感染症</a:t>
            </a:fld>
            <a:endParaRPr kumimoji="0" lang="ja-JP" altLang="en-US" dirty="0">
              <a:sym typeface="+mn-lt"/>
            </a:endParaRPr>
          </a:p>
        </p:txBody>
      </p:sp>
      <p:sp>
        <p:nvSpPr>
          <p:cNvPr id="116" name="テキスト プレースホルダ 9">
            <a:extLst>
              <a:ext uri="{FF2B5EF4-FFF2-40B4-BE49-F238E27FC236}">
                <a16:creationId xmlns:a16="http://schemas.microsoft.com/office/drawing/2014/main" id="{2A3EA0CC-A1E6-4EDC-8708-3799E529308B}"/>
              </a:ext>
            </a:extLst>
          </p:cNvPr>
          <p:cNvSpPr>
            <a:spLocks noGrp="1"/>
          </p:cNvSpPr>
          <p:nvPr>
            <p:custDataLst>
              <p:tags r:id="rId11"/>
            </p:custDataLst>
          </p:nvPr>
        </p:nvSpPr>
        <p:spPr bwMode="auto">
          <a:xfrm>
            <a:off x="6013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D3ADB0-2AD1-4985-BD17-E2E8B293612E}" type="datetime'事''''''''''故''''''''''''''等'''''''''''''">
              <a:rPr lang="ja-JP" altLang="en-US" smtClean="0"/>
              <a:pPr/>
              <a:t>事故等</a:t>
            </a:fld>
            <a:endParaRPr kumimoji="0" lang="ja-JP" altLang="en-US" dirty="0">
              <a:sym typeface="+mn-lt"/>
            </a:endParaRPr>
          </a:p>
        </p:txBody>
      </p:sp>
      <p:graphicFrame>
        <p:nvGraphicFramePr>
          <p:cNvPr id="27" name="Chart 26">
            <a:extLst>
              <a:ext uri="{FF2B5EF4-FFF2-40B4-BE49-F238E27FC236}">
                <a16:creationId xmlns:a16="http://schemas.microsoft.com/office/drawing/2014/main" id="{991A2E04-EB20-49F7-B921-DEA487845156}"/>
              </a:ext>
            </a:extLst>
          </p:cNvPr>
          <p:cNvGraphicFramePr/>
          <p:nvPr>
            <p:custDataLst>
              <p:tags r:id="rId12"/>
            </p:custDataLst>
            <p:extLst>
              <p:ext uri="{D42A27DB-BD31-4B8C-83A1-F6EECF244321}">
                <p14:modId xmlns:p14="http://schemas.microsoft.com/office/powerpoint/2010/main" val="3777353687"/>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8"/>
          </a:graphicData>
        </a:graphic>
      </p:graphicFrame>
      <p:sp>
        <p:nvSpPr>
          <p:cNvPr id="26" name="テキスト プレースホルダ 9">
            <a:extLst>
              <a:ext uri="{FF2B5EF4-FFF2-40B4-BE49-F238E27FC236}">
                <a16:creationId xmlns:a16="http://schemas.microsoft.com/office/drawing/2014/main" id="{1831243F-8FD4-41A2-AD34-CEF5B711250B}"/>
              </a:ext>
            </a:extLst>
          </p:cNvPr>
          <p:cNvSpPr>
            <a:spLocks noGrp="1"/>
          </p:cNvSpPr>
          <p:nvPr>
            <p:custDataLst>
              <p:tags r:id="rId13"/>
            </p:custDataLst>
          </p:nvPr>
        </p:nvSpPr>
        <p:spPr bwMode="gray">
          <a:xfrm>
            <a:off x="6781800" y="3257551"/>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75F1FF-CD65-4666-A5DC-53604132E9B9}" type="datetime'''''''6''''''''.''1''''''''''''''''''''''''''''%'''''''''">
              <a:rPr lang="en-US" altLang="en-US" smtClean="0">
                <a:effectLst/>
                <a:sym typeface="+mn-lt"/>
              </a:rPr>
              <a:pPr marL="0" indent="0" algn="ctr">
                <a:spcBef>
                  <a:spcPct val="0"/>
                </a:spcBef>
                <a:buNone/>
              </a:pPr>
              <a:t>6.1%</a:t>
            </a:fld>
            <a:endParaRPr lang="ja-JP" altLang="en-US" dirty="0">
              <a:sym typeface="+mn-lt"/>
            </a:endParaRPr>
          </a:p>
        </p:txBody>
      </p:sp>
    </p:spTree>
    <p:extLst>
      <p:ext uri="{BB962C8B-B14F-4D97-AF65-F5344CB8AC3E}">
        <p14:creationId xmlns:p14="http://schemas.microsoft.com/office/powerpoint/2010/main" val="425178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2802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Chart 65">
            <a:extLst>
              <a:ext uri="{FF2B5EF4-FFF2-40B4-BE49-F238E27FC236}">
                <a16:creationId xmlns:a16="http://schemas.microsoft.com/office/drawing/2014/main" id="{E66424A3-0B12-437A-BB72-2441A596BE63}"/>
              </a:ext>
            </a:extLst>
          </p:cNvPr>
          <p:cNvGraphicFramePr/>
          <p:nvPr>
            <p:custDataLst>
              <p:tags r:id="rId3"/>
            </p:custDataLst>
            <p:extLst>
              <p:ext uri="{D42A27DB-BD31-4B8C-83A1-F6EECF244321}">
                <p14:modId xmlns:p14="http://schemas.microsoft.com/office/powerpoint/2010/main" val="947904712"/>
              </p:ext>
            </p:extLst>
          </p:nvPr>
        </p:nvGraphicFramePr>
        <p:xfrm>
          <a:off x="298450" y="2936875"/>
          <a:ext cx="9461500" cy="1395413"/>
        </p:xfrm>
        <a:graphic>
          <a:graphicData uri="http://schemas.openxmlformats.org/drawingml/2006/chart">
            <c:chart xmlns:c="http://schemas.openxmlformats.org/drawingml/2006/chart" xmlns:r="http://schemas.openxmlformats.org/officeDocument/2006/relationships" r:id="rId9"/>
          </a:graphicData>
        </a:graphic>
      </p:graphicFrame>
      <p:sp>
        <p:nvSpPr>
          <p:cNvPr id="3" name="Rectangle 2" hidden="1"/>
          <p:cNvSpPr/>
          <p:nvPr>
            <p:custDataLst>
              <p:tags r:id="rId4"/>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5" name="テキスト ボックス 54"/>
          <p:cNvSpPr txBox="1"/>
          <p:nvPr/>
        </p:nvSpPr>
        <p:spPr>
          <a:xfrm>
            <a:off x="192605" y="107180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年にかけて、「呼吸器感染症・結核」等の感染症の割合が減少し、「心血管疾患」や「新生物」等の非感染症が増加している。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aphicFrame>
        <p:nvGraphicFramePr>
          <p:cNvPr id="69" name="Chart 68">
            <a:extLst>
              <a:ext uri="{FF2B5EF4-FFF2-40B4-BE49-F238E27FC236}">
                <a16:creationId xmlns:a16="http://schemas.microsoft.com/office/drawing/2014/main" id="{AE7E0E12-A9BF-431A-891A-4A1B921C1AC8}"/>
              </a:ext>
            </a:extLst>
          </p:cNvPr>
          <p:cNvGraphicFramePr/>
          <p:nvPr>
            <p:custDataLst>
              <p:tags r:id="rId5"/>
            </p:custDataLst>
            <p:extLst>
              <p:ext uri="{D42A27DB-BD31-4B8C-83A1-F6EECF244321}">
                <p14:modId xmlns:p14="http://schemas.microsoft.com/office/powerpoint/2010/main" val="655524587"/>
              </p:ext>
            </p:extLst>
          </p:nvPr>
        </p:nvGraphicFramePr>
        <p:xfrm>
          <a:off x="58738" y="4249738"/>
          <a:ext cx="9929812" cy="1619250"/>
        </p:xfrm>
        <a:graphic>
          <a:graphicData uri="http://schemas.openxmlformats.org/drawingml/2006/chart">
            <c:chart xmlns:c="http://schemas.openxmlformats.org/drawingml/2006/chart" xmlns:r="http://schemas.openxmlformats.org/officeDocument/2006/relationships" r:id="rId10"/>
          </a:graphicData>
        </a:graphic>
      </p:graphicFrame>
      <p:grpSp>
        <p:nvGrpSpPr>
          <p:cNvPr id="40" name="グループ化 7">
            <a:extLst>
              <a:ext uri="{FF2B5EF4-FFF2-40B4-BE49-F238E27FC236}">
                <a16:creationId xmlns:a16="http://schemas.microsoft.com/office/drawing/2014/main" id="{CE8677D3-BF0B-4B80-9760-E1AD38D92FB3}"/>
              </a:ext>
            </a:extLst>
          </p:cNvPr>
          <p:cNvGrpSpPr/>
          <p:nvPr/>
        </p:nvGrpSpPr>
        <p:grpSpPr>
          <a:xfrm>
            <a:off x="218907" y="1841500"/>
            <a:ext cx="9414613" cy="288925"/>
            <a:chOff x="4803500" y="2113806"/>
            <a:chExt cx="2954133" cy="288032"/>
          </a:xfrm>
        </p:grpSpPr>
        <p:cxnSp>
          <p:nvCxnSpPr>
            <p:cNvPr id="41" name="直線コネクタ 75">
              <a:extLst>
                <a:ext uri="{FF2B5EF4-FFF2-40B4-BE49-F238E27FC236}">
                  <a16:creationId xmlns:a16="http://schemas.microsoft.com/office/drawing/2014/main" id="{84D86495-CCDC-4AF9-8055-9D865791A26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a:extLst>
                <a:ext uri="{FF2B5EF4-FFF2-40B4-BE49-F238E27FC236}">
                  <a16:creationId xmlns:a16="http://schemas.microsoft.com/office/drawing/2014/main" id="{99C4658C-769E-4B20-A385-C2C486A0400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43" name="テキスト ボックス 118">
            <a:extLst>
              <a:ext uri="{FF2B5EF4-FFF2-40B4-BE49-F238E27FC236}">
                <a16:creationId xmlns:a16="http://schemas.microsoft.com/office/drawing/2014/main" id="{F5CFDB03-3B65-4F4A-BAAE-55A01A8EB06D}"/>
              </a:ext>
            </a:extLst>
          </p:cNvPr>
          <p:cNvSpPr txBox="1"/>
          <p:nvPr/>
        </p:nvSpPr>
        <p:spPr>
          <a:xfrm>
            <a:off x="56456" y="3538538"/>
            <a:ext cx="434082" cy="20002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44" name="テキスト ボックス 119">
            <a:extLst>
              <a:ext uri="{FF2B5EF4-FFF2-40B4-BE49-F238E27FC236}">
                <a16:creationId xmlns:a16="http://schemas.microsoft.com/office/drawing/2014/main" id="{A1AB2711-9A23-4C3B-AA1F-224BF446FA54}"/>
              </a:ext>
            </a:extLst>
          </p:cNvPr>
          <p:cNvSpPr txBox="1"/>
          <p:nvPr/>
        </p:nvSpPr>
        <p:spPr>
          <a:xfrm>
            <a:off x="56456" y="4840288"/>
            <a:ext cx="648072" cy="20002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 name="直線コネクタ 100">
            <a:extLst>
              <a:ext uri="{FF2B5EF4-FFF2-40B4-BE49-F238E27FC236}">
                <a16:creationId xmlns:a16="http://schemas.microsoft.com/office/drawing/2014/main" id="{E103FE7C-CAA5-4B9A-A103-0311539BAFE5}"/>
              </a:ext>
            </a:extLst>
          </p:cNvPr>
          <p:cNvCxnSpPr/>
          <p:nvPr/>
        </p:nvCxnSpPr>
        <p:spPr>
          <a:xfrm>
            <a:off x="8394685" y="3811587"/>
            <a:ext cx="0" cy="1968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152">
            <a:extLst>
              <a:ext uri="{FF2B5EF4-FFF2-40B4-BE49-F238E27FC236}">
                <a16:creationId xmlns:a16="http://schemas.microsoft.com/office/drawing/2014/main" id="{23952170-621F-484F-B78B-9399FE86E380}"/>
              </a:ext>
            </a:extLst>
          </p:cNvPr>
          <p:cNvSpPr txBox="1"/>
          <p:nvPr/>
        </p:nvSpPr>
        <p:spPr>
          <a:xfrm>
            <a:off x="7622689" y="4811713"/>
            <a:ext cx="48090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感染症</a:t>
            </a:r>
          </a:p>
        </p:txBody>
      </p:sp>
      <p:grpSp>
        <p:nvGrpSpPr>
          <p:cNvPr id="48" name="グループ化 10">
            <a:extLst>
              <a:ext uri="{FF2B5EF4-FFF2-40B4-BE49-F238E27FC236}">
                <a16:creationId xmlns:a16="http://schemas.microsoft.com/office/drawing/2014/main" id="{89846497-FCA0-4310-B983-8D9DC6E5DE14}"/>
              </a:ext>
            </a:extLst>
          </p:cNvPr>
          <p:cNvGrpSpPr/>
          <p:nvPr/>
        </p:nvGrpSpPr>
        <p:grpSpPr>
          <a:xfrm>
            <a:off x="380492" y="2392363"/>
            <a:ext cx="994818" cy="649288"/>
            <a:chOff x="-1179690" y="716065"/>
            <a:chExt cx="994818" cy="648528"/>
          </a:xfrm>
        </p:grpSpPr>
        <p:sp>
          <p:nvSpPr>
            <p:cNvPr id="49" name="正方形/長方形 86">
              <a:extLst>
                <a:ext uri="{FF2B5EF4-FFF2-40B4-BE49-F238E27FC236}">
                  <a16:creationId xmlns:a16="http://schemas.microsoft.com/office/drawing/2014/main" id="{FA0B3893-D864-4F95-98FF-DC4896BA42A8}"/>
                </a:ext>
              </a:extLst>
            </p:cNvPr>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88">
              <a:extLst>
                <a:ext uri="{FF2B5EF4-FFF2-40B4-BE49-F238E27FC236}">
                  <a16:creationId xmlns:a16="http://schemas.microsoft.com/office/drawing/2014/main" id="{C825FBC8-7210-4E95-B743-E04A9A628F8C}"/>
                </a:ext>
              </a:extLst>
            </p:cNvPr>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89">
              <a:extLst>
                <a:ext uri="{FF2B5EF4-FFF2-40B4-BE49-F238E27FC236}">
                  <a16:creationId xmlns:a16="http://schemas.microsoft.com/office/drawing/2014/main" id="{642002F9-FC92-4EF0-B498-B848170F0054}"/>
                </a:ext>
              </a:extLst>
            </p:cNvPr>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91">
              <a:extLst>
                <a:ext uri="{FF2B5EF4-FFF2-40B4-BE49-F238E27FC236}">
                  <a16:creationId xmlns:a16="http://schemas.microsoft.com/office/drawing/2014/main" id="{F1445006-CCDE-4297-912A-FB50DA9BBF50}"/>
                </a:ext>
              </a:extLst>
            </p:cNvPr>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92">
              <a:extLst>
                <a:ext uri="{FF2B5EF4-FFF2-40B4-BE49-F238E27FC236}">
                  <a16:creationId xmlns:a16="http://schemas.microsoft.com/office/drawing/2014/main" id="{1B4F4622-0DF7-42B1-9102-412732E703B9}"/>
                </a:ext>
              </a:extLst>
            </p:cNvPr>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54" name="テキスト ボックス 93">
              <a:extLst>
                <a:ext uri="{FF2B5EF4-FFF2-40B4-BE49-F238E27FC236}">
                  <a16:creationId xmlns:a16="http://schemas.microsoft.com/office/drawing/2014/main" id="{3EF46FCB-45FE-4114-9CE1-8749E88E476C}"/>
                </a:ext>
              </a:extLst>
            </p:cNvPr>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56" name="テキスト ボックス 98">
              <a:extLst>
                <a:ext uri="{FF2B5EF4-FFF2-40B4-BE49-F238E27FC236}">
                  <a16:creationId xmlns:a16="http://schemas.microsoft.com/office/drawing/2014/main" id="{AC099F16-760F-47A0-8E18-08F382587D55}"/>
                </a:ext>
              </a:extLst>
            </p:cNvPr>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57" name="テキスト ボックス 115">
            <a:extLst>
              <a:ext uri="{FF2B5EF4-FFF2-40B4-BE49-F238E27FC236}">
                <a16:creationId xmlns:a16="http://schemas.microsoft.com/office/drawing/2014/main" id="{B70E244B-153F-41B1-BAC4-28365C925B83}"/>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90">
            <a:extLst>
              <a:ext uri="{FF2B5EF4-FFF2-40B4-BE49-F238E27FC236}">
                <a16:creationId xmlns:a16="http://schemas.microsoft.com/office/drawing/2014/main" id="{BD7DD20A-9267-474B-B6A2-411A7E718428}"/>
              </a:ext>
            </a:extLst>
          </p:cNvPr>
          <p:cNvSpPr txBox="1"/>
          <p:nvPr/>
        </p:nvSpPr>
        <p:spPr>
          <a:xfrm>
            <a:off x="790654" y="4926013"/>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59" name="テキスト ボックス 134">
            <a:extLst>
              <a:ext uri="{FF2B5EF4-FFF2-40B4-BE49-F238E27FC236}">
                <a16:creationId xmlns:a16="http://schemas.microsoft.com/office/drawing/2014/main" id="{D65A2AD5-8D37-492A-871C-2FD0264BA78A}"/>
              </a:ext>
            </a:extLst>
          </p:cNvPr>
          <p:cNvSpPr txBox="1"/>
          <p:nvPr/>
        </p:nvSpPr>
        <p:spPr>
          <a:xfrm>
            <a:off x="1734981" y="3573463"/>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60" name="テキスト ボックス 78">
            <a:extLst>
              <a:ext uri="{FF2B5EF4-FFF2-40B4-BE49-F238E27FC236}">
                <a16:creationId xmlns:a16="http://schemas.microsoft.com/office/drawing/2014/main" id="{810FF92D-8506-459C-B3BF-BCD28ECA655E}"/>
              </a:ext>
            </a:extLst>
          </p:cNvPr>
          <p:cNvSpPr txBox="1"/>
          <p:nvPr/>
        </p:nvSpPr>
        <p:spPr>
          <a:xfrm>
            <a:off x="3941228" y="3584575"/>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2">
            <a:extLst>
              <a:ext uri="{FF2B5EF4-FFF2-40B4-BE49-F238E27FC236}">
                <a16:creationId xmlns:a16="http://schemas.microsoft.com/office/drawing/2014/main" id="{37A240D3-CF2F-4BA8-8159-F5CF0B1647D8}"/>
              </a:ext>
            </a:extLst>
          </p:cNvPr>
          <p:cNvSpPr txBox="1"/>
          <p:nvPr/>
        </p:nvSpPr>
        <p:spPr>
          <a:xfrm>
            <a:off x="2813910" y="4926013"/>
            <a:ext cx="28854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2" name="テキスト ボックス 137">
            <a:extLst>
              <a:ext uri="{FF2B5EF4-FFF2-40B4-BE49-F238E27FC236}">
                <a16:creationId xmlns:a16="http://schemas.microsoft.com/office/drawing/2014/main" id="{1EECF0F6-E4D3-4711-BCF7-8869EE880019}"/>
              </a:ext>
            </a:extLst>
          </p:cNvPr>
          <p:cNvSpPr txBox="1"/>
          <p:nvPr/>
        </p:nvSpPr>
        <p:spPr>
          <a:xfrm>
            <a:off x="4781941" y="3570288"/>
            <a:ext cx="577082"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慢性呼吸器病</a:t>
            </a:r>
          </a:p>
        </p:txBody>
      </p:sp>
      <p:sp>
        <p:nvSpPr>
          <p:cNvPr id="63" name="テキスト ボックス 63">
            <a:extLst>
              <a:ext uri="{FF2B5EF4-FFF2-40B4-BE49-F238E27FC236}">
                <a16:creationId xmlns:a16="http://schemas.microsoft.com/office/drawing/2014/main" id="{97D03B4A-64D6-4427-9353-A44E53B08B8A}"/>
              </a:ext>
            </a:extLst>
          </p:cNvPr>
          <p:cNvSpPr txBox="1"/>
          <p:nvPr/>
        </p:nvSpPr>
        <p:spPr>
          <a:xfrm>
            <a:off x="1928664" y="4840288"/>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4" name="テキスト ボックス 110">
            <a:extLst>
              <a:ext uri="{FF2B5EF4-FFF2-40B4-BE49-F238E27FC236}">
                <a16:creationId xmlns:a16="http://schemas.microsoft.com/office/drawing/2014/main" id="{67E2AB1D-C093-4E6C-B59A-E02FBE8E8722}"/>
              </a:ext>
            </a:extLst>
          </p:cNvPr>
          <p:cNvSpPr txBox="1"/>
          <p:nvPr/>
        </p:nvSpPr>
        <p:spPr>
          <a:xfrm>
            <a:off x="5616782" y="3525838"/>
            <a:ext cx="697700"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136">
            <a:extLst>
              <a:ext uri="{FF2B5EF4-FFF2-40B4-BE49-F238E27FC236}">
                <a16:creationId xmlns:a16="http://schemas.microsoft.com/office/drawing/2014/main" id="{2DBFA1D4-ADB5-4053-98B9-F0D0710F1093}"/>
              </a:ext>
            </a:extLst>
          </p:cNvPr>
          <p:cNvSpPr txBox="1"/>
          <p:nvPr/>
        </p:nvSpPr>
        <p:spPr>
          <a:xfrm>
            <a:off x="3271212" y="4838700"/>
            <a:ext cx="67127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7" name="テキスト ボックス 176">
            <a:extLst>
              <a:ext uri="{FF2B5EF4-FFF2-40B4-BE49-F238E27FC236}">
                <a16:creationId xmlns:a16="http://schemas.microsoft.com/office/drawing/2014/main" id="{6A19F393-F1D8-4F32-9606-3BF03419EE61}"/>
              </a:ext>
            </a:extLst>
          </p:cNvPr>
          <p:cNvSpPr txBox="1"/>
          <p:nvPr/>
        </p:nvSpPr>
        <p:spPr>
          <a:xfrm>
            <a:off x="3926363" y="4867275"/>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4">
            <a:extLst>
              <a:ext uri="{FF2B5EF4-FFF2-40B4-BE49-F238E27FC236}">
                <a16:creationId xmlns:a16="http://schemas.microsoft.com/office/drawing/2014/main" id="{E0D0AFB5-E563-4092-9DB0-ADB5470BEA47}"/>
              </a:ext>
            </a:extLst>
          </p:cNvPr>
          <p:cNvSpPr txBox="1"/>
          <p:nvPr/>
        </p:nvSpPr>
        <p:spPr>
          <a:xfrm>
            <a:off x="6467550" y="3533775"/>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0" name="左中かっこ 179">
            <a:extLst>
              <a:ext uri="{FF2B5EF4-FFF2-40B4-BE49-F238E27FC236}">
                <a16:creationId xmlns:a16="http://schemas.microsoft.com/office/drawing/2014/main" id="{06B85F29-9BCF-40DF-82EB-A1C38B61D934}"/>
              </a:ext>
            </a:extLst>
          </p:cNvPr>
          <p:cNvSpPr/>
          <p:nvPr/>
        </p:nvSpPr>
        <p:spPr>
          <a:xfrm rot="5400000">
            <a:off x="7096125" y="3138488"/>
            <a:ext cx="61542" cy="44608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2" name="テキスト ボックス 107">
            <a:extLst>
              <a:ext uri="{FF2B5EF4-FFF2-40B4-BE49-F238E27FC236}">
                <a16:creationId xmlns:a16="http://schemas.microsoft.com/office/drawing/2014/main" id="{FF2E3612-23F3-40C0-9D64-C3BCE0BD197A}"/>
              </a:ext>
            </a:extLst>
          </p:cNvPr>
          <p:cNvSpPr txBox="1"/>
          <p:nvPr/>
        </p:nvSpPr>
        <p:spPr>
          <a:xfrm>
            <a:off x="3882289" y="2387600"/>
            <a:ext cx="1870833" cy="584200"/>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その他の非感染症／神経疾患／</a:t>
            </a:r>
            <a:br>
              <a:rPr lang="en-US" altLang="ja-JP" dirty="0"/>
            </a:br>
            <a:r>
              <a:rPr lang="ja-JP" altLang="en-US" dirty="0"/>
              <a:t>皮膚及び皮下疾患／物質使用障害／筋骨格系疾患／精神障害</a:t>
            </a:r>
            <a:endParaRPr lang="en-US" altLang="ja-JP" dirty="0"/>
          </a:p>
          <a:p>
            <a:r>
              <a:rPr lang="en-US" altLang="ja-JP" dirty="0"/>
              <a:t>※</a:t>
            </a:r>
            <a:r>
              <a:rPr lang="ja-JP" altLang="en-US" dirty="0"/>
              <a:t>割合の大きい順</a:t>
            </a:r>
          </a:p>
        </p:txBody>
      </p:sp>
      <p:cxnSp>
        <p:nvCxnSpPr>
          <p:cNvPr id="73" name="直線コネクタ 108">
            <a:extLst>
              <a:ext uri="{FF2B5EF4-FFF2-40B4-BE49-F238E27FC236}">
                <a16:creationId xmlns:a16="http://schemas.microsoft.com/office/drawing/2014/main" id="{D7177189-35D1-43A6-B173-AF1CA01C5A05}"/>
              </a:ext>
            </a:extLst>
          </p:cNvPr>
          <p:cNvCxnSpPr>
            <a:cxnSpLocks/>
            <a:stCxn id="72" idx="2"/>
          </p:cNvCxnSpPr>
          <p:nvPr/>
        </p:nvCxnSpPr>
        <p:spPr>
          <a:xfrm>
            <a:off x="4817706" y="2971800"/>
            <a:ext cx="2295853" cy="3762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左中かっこ 117">
            <a:extLst>
              <a:ext uri="{FF2B5EF4-FFF2-40B4-BE49-F238E27FC236}">
                <a16:creationId xmlns:a16="http://schemas.microsoft.com/office/drawing/2014/main" id="{092A0D4E-4B24-48AB-A318-48D771A1BE02}"/>
              </a:ext>
            </a:extLst>
          </p:cNvPr>
          <p:cNvSpPr/>
          <p:nvPr/>
        </p:nvSpPr>
        <p:spPr>
          <a:xfrm rot="5400000">
            <a:off x="8804275" y="3094038"/>
            <a:ext cx="77135" cy="5207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8" name="テキスト ボックス 95">
            <a:extLst>
              <a:ext uri="{FF2B5EF4-FFF2-40B4-BE49-F238E27FC236}">
                <a16:creationId xmlns:a16="http://schemas.microsoft.com/office/drawing/2014/main" id="{95CB2596-FB6E-4770-A377-1E850E950095}"/>
              </a:ext>
            </a:extLst>
          </p:cNvPr>
          <p:cNvSpPr txBox="1"/>
          <p:nvPr/>
        </p:nvSpPr>
        <p:spPr>
          <a:xfrm>
            <a:off x="5992835" y="2387600"/>
            <a:ext cx="2110756" cy="584200"/>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その他の感染症／腸管感染症／</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HIV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エイズ・性感染症／</a:t>
            </a: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栄養失調／顧みられない熱帯病とマラリア</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79" name="直線コネクタ 96">
            <a:extLst>
              <a:ext uri="{FF2B5EF4-FFF2-40B4-BE49-F238E27FC236}">
                <a16:creationId xmlns:a16="http://schemas.microsoft.com/office/drawing/2014/main" id="{62BC4CB1-C181-470A-B0C1-81D289230289}"/>
              </a:ext>
            </a:extLst>
          </p:cNvPr>
          <p:cNvCxnSpPr>
            <a:cxnSpLocks/>
            <a:stCxn id="78" idx="2"/>
          </p:cNvCxnSpPr>
          <p:nvPr/>
        </p:nvCxnSpPr>
        <p:spPr>
          <a:xfrm>
            <a:off x="7048213" y="2971800"/>
            <a:ext cx="1797144" cy="354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97">
            <a:extLst>
              <a:ext uri="{FF2B5EF4-FFF2-40B4-BE49-F238E27FC236}">
                <a16:creationId xmlns:a16="http://schemas.microsoft.com/office/drawing/2014/main" id="{EC243D10-2EEE-4B55-B078-095A6400FF74}"/>
              </a:ext>
            </a:extLst>
          </p:cNvPr>
          <p:cNvSpPr/>
          <p:nvPr/>
        </p:nvSpPr>
        <p:spPr>
          <a:xfrm>
            <a:off x="9037717" y="3479800"/>
            <a:ext cx="492443" cy="339725"/>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1" name="正方形/長方形 65">
            <a:extLst>
              <a:ext uri="{FF2B5EF4-FFF2-40B4-BE49-F238E27FC236}">
                <a16:creationId xmlns:a16="http://schemas.microsoft.com/office/drawing/2014/main" id="{BF093D94-4140-47D4-A0B2-B5D2ACD52082}"/>
              </a:ext>
            </a:extLst>
          </p:cNvPr>
          <p:cNvSpPr/>
          <p:nvPr/>
        </p:nvSpPr>
        <p:spPr>
          <a:xfrm>
            <a:off x="8845357" y="4799013"/>
            <a:ext cx="492443" cy="338138"/>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3" name="テキスト ボックス 66">
            <a:extLst>
              <a:ext uri="{FF2B5EF4-FFF2-40B4-BE49-F238E27FC236}">
                <a16:creationId xmlns:a16="http://schemas.microsoft.com/office/drawing/2014/main" id="{3E5C3944-8043-406E-9BD4-587E4E73BA85}"/>
              </a:ext>
            </a:extLst>
          </p:cNvPr>
          <p:cNvSpPr txBox="1"/>
          <p:nvPr/>
        </p:nvSpPr>
        <p:spPr>
          <a:xfrm>
            <a:off x="9337800" y="4840288"/>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テキスト ボックス 142">
            <a:extLst>
              <a:ext uri="{FF2B5EF4-FFF2-40B4-BE49-F238E27FC236}">
                <a16:creationId xmlns:a16="http://schemas.microsoft.com/office/drawing/2014/main" id="{A332C60C-C039-428D-8246-0DBDE5BF3D56}"/>
              </a:ext>
            </a:extLst>
          </p:cNvPr>
          <p:cNvSpPr txBox="1"/>
          <p:nvPr/>
        </p:nvSpPr>
        <p:spPr>
          <a:xfrm flipH="1">
            <a:off x="9623242" y="4794250"/>
            <a:ext cx="223655" cy="347663"/>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8" name="テキスト ボックス 106">
            <a:extLst>
              <a:ext uri="{FF2B5EF4-FFF2-40B4-BE49-F238E27FC236}">
                <a16:creationId xmlns:a16="http://schemas.microsoft.com/office/drawing/2014/main" id="{1BEA3997-5D96-40D3-96DC-4F525115616F}"/>
              </a:ext>
            </a:extLst>
          </p:cNvPr>
          <p:cNvSpPr txBox="1"/>
          <p:nvPr/>
        </p:nvSpPr>
        <p:spPr>
          <a:xfrm>
            <a:off x="5295495" y="4927600"/>
            <a:ext cx="1059332"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91" name="テキスト ボックス 68">
            <a:extLst>
              <a:ext uri="{FF2B5EF4-FFF2-40B4-BE49-F238E27FC236}">
                <a16:creationId xmlns:a16="http://schemas.microsoft.com/office/drawing/2014/main" id="{DE319DCC-C534-4D92-BCC2-BB308A5183EA}"/>
              </a:ext>
            </a:extLst>
          </p:cNvPr>
          <p:cNvSpPr txBox="1"/>
          <p:nvPr/>
        </p:nvSpPr>
        <p:spPr>
          <a:xfrm>
            <a:off x="7478307" y="3532188"/>
            <a:ext cx="548653"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95" name="テキスト ボックス 114">
            <a:extLst>
              <a:ext uri="{FF2B5EF4-FFF2-40B4-BE49-F238E27FC236}">
                <a16:creationId xmlns:a16="http://schemas.microsoft.com/office/drawing/2014/main" id="{EBA54417-4222-414C-AFD9-30AB90DFE8AE}"/>
              </a:ext>
            </a:extLst>
          </p:cNvPr>
          <p:cNvSpPr txBox="1"/>
          <p:nvPr/>
        </p:nvSpPr>
        <p:spPr>
          <a:xfrm>
            <a:off x="6848833" y="4870450"/>
            <a:ext cx="57708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テキスト ボックス 111">
            <a:extLst>
              <a:ext uri="{FF2B5EF4-FFF2-40B4-BE49-F238E27FC236}">
                <a16:creationId xmlns:a16="http://schemas.microsoft.com/office/drawing/2014/main" id="{3C762C9C-81D8-4579-B397-117B465DB7DC}"/>
              </a:ext>
            </a:extLst>
          </p:cNvPr>
          <p:cNvSpPr txBox="1"/>
          <p:nvPr/>
        </p:nvSpPr>
        <p:spPr>
          <a:xfrm>
            <a:off x="8267484" y="4859338"/>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00" name="テキスト ボックス 69">
            <a:extLst>
              <a:ext uri="{FF2B5EF4-FFF2-40B4-BE49-F238E27FC236}">
                <a16:creationId xmlns:a16="http://schemas.microsoft.com/office/drawing/2014/main" id="{765B3BAE-EB5A-422D-9196-CF1BB51E2572}"/>
              </a:ext>
            </a:extLst>
          </p:cNvPr>
          <p:cNvSpPr txBox="1"/>
          <p:nvPr/>
        </p:nvSpPr>
        <p:spPr>
          <a:xfrm>
            <a:off x="8077055" y="4054475"/>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1" name="テキスト ボックス 130">
            <a:extLst>
              <a:ext uri="{FF2B5EF4-FFF2-40B4-BE49-F238E27FC236}">
                <a16:creationId xmlns:a16="http://schemas.microsoft.com/office/drawing/2014/main" id="{52136372-D954-4B72-89E4-9D4CCBADF740}"/>
              </a:ext>
            </a:extLst>
          </p:cNvPr>
          <p:cNvSpPr txBox="1"/>
          <p:nvPr/>
        </p:nvSpPr>
        <p:spPr>
          <a:xfrm>
            <a:off x="3920967" y="5797550"/>
            <a:ext cx="1646855" cy="584200"/>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その他の非感染症／神経疾患／</a:t>
            </a:r>
          </a:p>
          <a:p>
            <a:r>
              <a:rPr lang="ja-JP" altLang="en-US" dirty="0"/>
              <a:t>物質使用障害／筋骨格系疾患／</a:t>
            </a:r>
          </a:p>
          <a:p>
            <a:r>
              <a:rPr lang="ja-JP" altLang="en-US" dirty="0"/>
              <a:t>皮膚及び皮下疾患</a:t>
            </a:r>
          </a:p>
          <a:p>
            <a:r>
              <a:rPr lang="en-US" altLang="ja-JP" dirty="0"/>
              <a:t>※</a:t>
            </a:r>
            <a:r>
              <a:rPr lang="ja-JP" altLang="en-US" dirty="0"/>
              <a:t>割合の大きい順</a:t>
            </a:r>
          </a:p>
        </p:txBody>
      </p:sp>
      <p:sp>
        <p:nvSpPr>
          <p:cNvPr id="102" name="左中かっこ 174">
            <a:extLst>
              <a:ext uri="{FF2B5EF4-FFF2-40B4-BE49-F238E27FC236}">
                <a16:creationId xmlns:a16="http://schemas.microsoft.com/office/drawing/2014/main" id="{A8CEE7E4-3C42-4004-A3ED-826C54312196}"/>
              </a:ext>
            </a:extLst>
          </p:cNvPr>
          <p:cNvSpPr/>
          <p:nvPr/>
        </p:nvSpPr>
        <p:spPr>
          <a:xfrm rot="16200000" flipV="1">
            <a:off x="4554538" y="4937125"/>
            <a:ext cx="66548" cy="5794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03" name="直線コネクタ 183">
            <a:extLst>
              <a:ext uri="{FF2B5EF4-FFF2-40B4-BE49-F238E27FC236}">
                <a16:creationId xmlns:a16="http://schemas.microsoft.com/office/drawing/2014/main" id="{733970AF-1201-452C-A3FC-B410194A91D3}"/>
              </a:ext>
            </a:extLst>
          </p:cNvPr>
          <p:cNvCxnSpPr>
            <a:stCxn id="102" idx="1"/>
            <a:endCxn id="101" idx="0"/>
          </p:cNvCxnSpPr>
          <p:nvPr/>
        </p:nvCxnSpPr>
        <p:spPr>
          <a:xfrm>
            <a:off x="4587812" y="5260118"/>
            <a:ext cx="156583" cy="5374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左中かっこ 131">
            <a:extLst>
              <a:ext uri="{FF2B5EF4-FFF2-40B4-BE49-F238E27FC236}">
                <a16:creationId xmlns:a16="http://schemas.microsoft.com/office/drawing/2014/main" id="{B370C2A9-E3A6-4899-BBDA-6677A5E85214}"/>
              </a:ext>
            </a:extLst>
          </p:cNvPr>
          <p:cNvSpPr/>
          <p:nvPr/>
        </p:nvSpPr>
        <p:spPr>
          <a:xfrm rot="16200000" flipV="1">
            <a:off x="8745538" y="5103813"/>
            <a:ext cx="74168" cy="25241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05" name="テキスト ボックス 170">
            <a:extLst>
              <a:ext uri="{FF2B5EF4-FFF2-40B4-BE49-F238E27FC236}">
                <a16:creationId xmlns:a16="http://schemas.microsoft.com/office/drawing/2014/main" id="{81A2E1CC-D0B8-4EC1-88B3-5A549C1B34D2}"/>
              </a:ext>
            </a:extLst>
          </p:cNvPr>
          <p:cNvSpPr txBox="1"/>
          <p:nvPr/>
        </p:nvSpPr>
        <p:spPr>
          <a:xfrm>
            <a:off x="7815736" y="5867400"/>
            <a:ext cx="1695679" cy="4603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顧みられない熱帯病とマラリア／</a:t>
            </a:r>
          </a:p>
          <a:p>
            <a:r>
              <a:rPr lang="ja-JP" altLang="en-US" dirty="0"/>
              <a:t>栄養失調／</a:t>
            </a:r>
            <a:r>
              <a:rPr lang="en-US" altLang="ja-JP" dirty="0"/>
              <a:t>HIV /</a:t>
            </a:r>
            <a:r>
              <a:rPr lang="ja-JP" altLang="en-US" dirty="0"/>
              <a:t>エイズ・性感染症</a:t>
            </a:r>
          </a:p>
          <a:p>
            <a:r>
              <a:rPr lang="en-US" altLang="ja-JP" dirty="0"/>
              <a:t>※</a:t>
            </a:r>
            <a:r>
              <a:rPr lang="ja-JP" altLang="en-US" dirty="0"/>
              <a:t>割合の大きい順</a:t>
            </a:r>
          </a:p>
        </p:txBody>
      </p:sp>
      <p:cxnSp>
        <p:nvCxnSpPr>
          <p:cNvPr id="106" name="直線コネクタ 182">
            <a:extLst>
              <a:ext uri="{FF2B5EF4-FFF2-40B4-BE49-F238E27FC236}">
                <a16:creationId xmlns:a16="http://schemas.microsoft.com/office/drawing/2014/main" id="{B5B071F6-7032-44CD-A081-84E83514ABA5}"/>
              </a:ext>
            </a:extLst>
          </p:cNvPr>
          <p:cNvCxnSpPr>
            <a:cxnSpLocks/>
            <a:stCxn id="104" idx="1"/>
          </p:cNvCxnSpPr>
          <p:nvPr/>
        </p:nvCxnSpPr>
        <p:spPr>
          <a:xfrm flipH="1">
            <a:off x="8428040" y="5267104"/>
            <a:ext cx="354582" cy="600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左中かっこ 117">
            <a:extLst>
              <a:ext uri="{FF2B5EF4-FFF2-40B4-BE49-F238E27FC236}">
                <a16:creationId xmlns:a16="http://schemas.microsoft.com/office/drawing/2014/main" id="{C9CE5F8F-C6CD-4E88-B7B4-DC534EF7DD65}"/>
              </a:ext>
            </a:extLst>
          </p:cNvPr>
          <p:cNvSpPr/>
          <p:nvPr/>
        </p:nvSpPr>
        <p:spPr>
          <a:xfrm rot="5400000">
            <a:off x="9536113" y="3279775"/>
            <a:ext cx="77135" cy="1492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23" name="テキスト ボックス 95">
            <a:extLst>
              <a:ext uri="{FF2B5EF4-FFF2-40B4-BE49-F238E27FC236}">
                <a16:creationId xmlns:a16="http://schemas.microsoft.com/office/drawing/2014/main" id="{6D051B80-680D-4DCB-913F-EF9A51E7B096}"/>
              </a:ext>
            </a:extLst>
          </p:cNvPr>
          <p:cNvSpPr txBox="1"/>
          <p:nvPr/>
        </p:nvSpPr>
        <p:spPr>
          <a:xfrm>
            <a:off x="8181600" y="2633663"/>
            <a:ext cx="1516061" cy="338138"/>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交通事故／自傷、個人間暴力</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124" name="直線コネクタ 96">
            <a:extLst>
              <a:ext uri="{FF2B5EF4-FFF2-40B4-BE49-F238E27FC236}">
                <a16:creationId xmlns:a16="http://schemas.microsoft.com/office/drawing/2014/main" id="{D4BDB615-D5AC-4B8D-A252-7715E1B4F83C}"/>
              </a:ext>
            </a:extLst>
          </p:cNvPr>
          <p:cNvCxnSpPr>
            <a:cxnSpLocks/>
            <a:stCxn id="123" idx="2"/>
          </p:cNvCxnSpPr>
          <p:nvPr/>
        </p:nvCxnSpPr>
        <p:spPr>
          <a:xfrm>
            <a:off x="8939631" y="2971801"/>
            <a:ext cx="621881" cy="323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45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9EA4DFFB-D321-45CE-B49D-6971B3E26657}"/>
              </a:ext>
            </a:extLst>
          </p:cNvPr>
          <p:cNvGraphicFramePr>
            <a:graphicFrameLocks noChangeAspect="1"/>
          </p:cNvGraphicFramePr>
          <p:nvPr>
            <p:custDataLst>
              <p:tags r:id="rId2"/>
            </p:custDataLst>
            <p:extLst>
              <p:ext uri="{D42A27DB-BD31-4B8C-83A1-F6EECF244321}">
                <p14:modId xmlns:p14="http://schemas.microsoft.com/office/powerpoint/2010/main" val="4207272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32" name="Object 31" hidden="1">
                        <a:extLst>
                          <a:ext uri="{FF2B5EF4-FFF2-40B4-BE49-F238E27FC236}">
                            <a16:creationId xmlns:a16="http://schemas.microsoft.com/office/drawing/2014/main" id="{9EA4DFFB-D321-45CE-B49D-6971B3E266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4" name="Rectangle 6"/>
          <p:cNvSpPr>
            <a:spLocks noChangeArrowheads="1"/>
          </p:cNvSpPr>
          <p:nvPr/>
        </p:nvSpPr>
        <p:spPr bwMode="auto">
          <a:xfrm>
            <a:off x="2638376" y="180080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556792"/>
            <a:ext cx="5616627" cy="288032"/>
            <a:chOff x="4803500" y="218116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116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708596152"/>
              </p:ext>
            </p:extLst>
          </p:nvPr>
        </p:nvGraphicFramePr>
        <p:xfrm>
          <a:off x="2638376" y="2016833"/>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3708">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80719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50520502"/>
              </p:ext>
            </p:extLst>
          </p:nvPr>
        </p:nvGraphicFramePr>
        <p:xfrm>
          <a:off x="5230664" y="203154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19.58%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9.64%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1" y="4151195"/>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4070469165"/>
              </p:ext>
            </p:extLst>
          </p:nvPr>
        </p:nvGraphicFramePr>
        <p:xfrm>
          <a:off x="5230661" y="4375550"/>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2.74%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19996" y="6268741"/>
            <a:ext cx="4453777"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05273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主要疾患の内訳では、心血管疾患の「脳血管疾患」が最も多く約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％を占め、次に「虚血性心疾患」が約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15"/>
          <p:cNvSpPr txBox="1"/>
          <p:nvPr/>
        </p:nvSpPr>
        <p:spPr>
          <a:xfrm>
            <a:off x="200472" y="6669360"/>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7987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982861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33" imgW="360" imgH="360" progId="TCLayout.ActiveDocument.1">
                  <p:embed/>
                </p:oleObj>
              </mc:Choice>
              <mc:Fallback>
                <p:oleObj name="think-cell Slide" r:id="rId33" imgW="360" imgH="360" progId="TCLayout.ActiveDocument.1">
                  <p:embed/>
                  <p:pic>
                    <p:nvPicPr>
                      <p:cNvPr id="7" name="Object 6"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a:t>ミャンマー／医療関連／医療・公衆衛生</a:t>
            </a:r>
            <a:endParaRPr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sp>
        <p:nvSpPr>
          <p:cNvPr id="37" name="テキスト ボックス 36"/>
          <p:cNvSpPr txBox="1"/>
          <p:nvPr/>
        </p:nvSpPr>
        <p:spPr>
          <a:xfrm>
            <a:off x="200472" y="6597352"/>
            <a:ext cx="9433048" cy="144016"/>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年の公的医療機関のデータは無し。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b="0" i="0" dirty="0">
                <a:solidFill>
                  <a:srgbClr val="1D1C1D"/>
                </a:solidFill>
                <a:effectLst/>
                <a:latin typeface="+mj-lt"/>
              </a:rPr>
              <a:t>THE GOVERNMENT OF THE REPUBLIC OF THE UNION OF MYANMAR MINISTRY OF PLANNING AND FINANCE</a:t>
            </a:r>
            <a:r>
              <a:rPr lang="ja-JP" altLang="en-US" sz="800" b="0" i="0" dirty="0">
                <a:solidFill>
                  <a:srgbClr val="1D1C1D"/>
                </a:solidFill>
                <a:effectLst/>
                <a:latin typeface="+mj-lt"/>
              </a:rPr>
              <a:t>「</a:t>
            </a:r>
            <a:r>
              <a:rPr lang="en-US" altLang="ja-JP" sz="800" b="0" i="0" dirty="0">
                <a:solidFill>
                  <a:srgbClr val="1D1C1D"/>
                </a:solidFill>
                <a:effectLst/>
                <a:latin typeface="+mj-lt"/>
              </a:rPr>
              <a:t>Myanmar Statistical 2019</a:t>
            </a:r>
            <a:r>
              <a:rPr lang="ja-JP" altLang="en-US" sz="800" b="0" i="0" dirty="0">
                <a:solidFill>
                  <a:srgbClr val="1D1C1D"/>
                </a:solidFill>
                <a:effectLst/>
                <a:latin typeface="+mj-lt"/>
              </a:rPr>
              <a:t>」</a:t>
            </a:r>
            <a:endParaRPr lang="ja-JP" altLang="en-US" sz="800" dirty="0">
              <a:latin typeface="+mj-lt"/>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124744"/>
            <a:ext cx="4536505"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都市部の医療機関</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42" name="片側の 2 つの角を丸めた四角形 41"/>
          <p:cNvSpPr/>
          <p:nvPr/>
        </p:nvSpPr>
        <p:spPr>
          <a:xfrm rot="16200000">
            <a:off x="740532" y="1160748"/>
            <a:ext cx="504056" cy="1296144"/>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大都市</a:t>
            </a:r>
          </a:p>
        </p:txBody>
      </p:sp>
      <p:sp>
        <p:nvSpPr>
          <p:cNvPr id="43" name="正方形/長方形 42"/>
          <p:cNvSpPr/>
          <p:nvPr/>
        </p:nvSpPr>
        <p:spPr>
          <a:xfrm>
            <a:off x="1640632" y="1556791"/>
            <a:ext cx="2952328" cy="504057"/>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総合病院</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tabLst>
                <a:tab pos="1612900" algn="l"/>
              </a:tabLst>
            </a:pPr>
            <a:r>
              <a:rPr lang="zh-TW"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特定機能病院</a:t>
            </a:r>
            <a:r>
              <a:rPr lang="en-US" altLang="ja-JP"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等が整備されている</a:t>
            </a:r>
          </a:p>
        </p:txBody>
      </p:sp>
      <p:sp>
        <p:nvSpPr>
          <p:cNvPr id="45" name="正方形/長方形 44"/>
          <p:cNvSpPr/>
          <p:nvPr/>
        </p:nvSpPr>
        <p:spPr>
          <a:xfrm>
            <a:off x="1640632" y="2132857"/>
            <a:ext cx="2952328" cy="504056"/>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床前後の病床を持つ病院</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lvl="0" indent="-130175" fontAlgn="ctr">
              <a:spcAft>
                <a:spcPts val="400"/>
              </a:spcAft>
              <a:buClr>
                <a:srgbClr val="5F8AC3"/>
              </a:buClr>
              <a:buSzPct val="80000"/>
              <a:buFont typeface="Wingdings" panose="05000000000000000000" pitchFamily="2" charset="2"/>
              <a:buChar char="l"/>
              <a:tabLst>
                <a:tab pos="1612900" algn="l"/>
              </a:tabLst>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母子センター</a:t>
            </a:r>
            <a:r>
              <a:rPr lang="en-US" altLang="ja-JP"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等が整備されている</a:t>
            </a:r>
          </a:p>
        </p:txBody>
      </p:sp>
      <p:sp>
        <p:nvSpPr>
          <p:cNvPr id="46" name="片側の 2 つの角を丸めた四角形 45"/>
          <p:cNvSpPr/>
          <p:nvPr/>
        </p:nvSpPr>
        <p:spPr>
          <a:xfrm rot="16200000">
            <a:off x="740532" y="1736812"/>
            <a:ext cx="504056" cy="1296144"/>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それ以外の都市</a:t>
            </a:r>
          </a:p>
        </p:txBody>
      </p:sp>
      <p:grpSp>
        <p:nvGrpSpPr>
          <p:cNvPr id="47" name="グループ化 7"/>
          <p:cNvGrpSpPr/>
          <p:nvPr/>
        </p:nvGrpSpPr>
        <p:grpSpPr>
          <a:xfrm>
            <a:off x="5169024" y="1124744"/>
            <a:ext cx="4536505" cy="288032"/>
            <a:chOff x="4803500" y="2113806"/>
            <a:chExt cx="2954133" cy="288032"/>
          </a:xfrm>
        </p:grpSpPr>
        <p:cxnSp>
          <p:nvCxnSpPr>
            <p:cNvPr id="48" name="直線コネクタ 4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地域保健センター</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50" name="正方形/長方形 49"/>
          <p:cNvSpPr/>
          <p:nvPr/>
        </p:nvSpPr>
        <p:spPr>
          <a:xfrm>
            <a:off x="6537176" y="1556793"/>
            <a:ext cx="3096344" cy="576063"/>
          </a:xfrm>
          <a:prstGeom prst="rect">
            <a:avLst/>
          </a:prstGeom>
        </p:spPr>
        <p:txBody>
          <a:bodyPr wrap="square" tIns="36000" bIns="36000" anchor="ctr">
            <a:noAutofit/>
          </a:bodyPr>
          <a:lstStyle/>
          <a:p>
            <a:pPr marL="0" lvl="1" algn="just" fontAlgn="ctr">
              <a:lnSpc>
                <a:spcPct val="114000"/>
              </a:lnSpc>
              <a:spcAft>
                <a:spcPts val="300"/>
              </a:spcAft>
              <a:buClr>
                <a:srgbClr val="5F8AC3"/>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医師の配置はないものの、ヘルス・アシスタントや公衆衛生の指導監督を行う公衆衛生アドバイザー等の基礎保健スタッフが配置され、一次保健医療サービスの提供を行っている。</a:t>
            </a:r>
          </a:p>
        </p:txBody>
      </p:sp>
      <p:sp>
        <p:nvSpPr>
          <p:cNvPr id="51" name="片側の 2 つの角を丸めた四角形 50"/>
          <p:cNvSpPr/>
          <p:nvPr/>
        </p:nvSpPr>
        <p:spPr>
          <a:xfrm rot="16200000">
            <a:off x="5637076" y="1232756"/>
            <a:ext cx="576064" cy="1224136"/>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地域保健センター</a:t>
            </a:r>
          </a:p>
        </p:txBody>
      </p:sp>
      <p:sp>
        <p:nvSpPr>
          <p:cNvPr id="52" name="片側の 2 つの角を丸めた四角形 51"/>
          <p:cNvSpPr/>
          <p:nvPr/>
        </p:nvSpPr>
        <p:spPr>
          <a:xfrm rot="16200000">
            <a:off x="5601072" y="1916832"/>
            <a:ext cx="648071" cy="1224136"/>
          </a:xfrm>
          <a:prstGeom prst="round2SameRect">
            <a:avLst>
              <a:gd name="adj1" fmla="val 6934"/>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サブセンター</a:t>
            </a:r>
          </a:p>
        </p:txBody>
      </p:sp>
      <p:sp>
        <p:nvSpPr>
          <p:cNvPr id="53" name="正方形/長方形 52"/>
          <p:cNvSpPr/>
          <p:nvPr/>
        </p:nvSpPr>
        <p:spPr>
          <a:xfrm>
            <a:off x="6537176" y="2204864"/>
            <a:ext cx="3096344" cy="648071"/>
          </a:xfrm>
          <a:prstGeom prst="rect">
            <a:avLst/>
          </a:prstGeom>
        </p:spPr>
        <p:txBody>
          <a:bodyPr wrap="square" tIns="36000" bIns="36000" anchor="ctr">
            <a:noAutofit/>
          </a:bodyPr>
          <a:lstStyle/>
          <a:p>
            <a:pPr marL="0" lvl="1" algn="just" fontAlgn="ctr">
              <a:lnSpc>
                <a:spcPct val="114000"/>
              </a:lnSpc>
              <a:spcAft>
                <a:spcPts val="300"/>
              </a:spcAft>
              <a:buClr>
                <a:srgbClr val="5F8AC3"/>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地域保健センターの下に位置し、最も住民に近い保健医療施設。</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名の助産師と</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名の公衆衛生アドバイザーが配置されているとするが、多くのサブセンターには</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名の助産師しか配置されていない。</a:t>
            </a:r>
          </a:p>
        </p:txBody>
      </p:sp>
      <p:grpSp>
        <p:nvGrpSpPr>
          <p:cNvPr id="54" name="グループ化 7"/>
          <p:cNvGrpSpPr/>
          <p:nvPr/>
        </p:nvGrpSpPr>
        <p:grpSpPr>
          <a:xfrm>
            <a:off x="200471" y="2996952"/>
            <a:ext cx="4536505"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医療機関別施設数</a:t>
              </a:r>
              <a:endParaRPr lang="en-US" altLang="ko-KR" sz="1400" dirty="0">
                <a:solidFill>
                  <a:srgbClr val="000000"/>
                </a:solidFill>
                <a:latin typeface="Arial Black" pitchFamily="34" charset="0"/>
                <a:ea typeface="HGP創英角ｺﾞｼｯｸUB" panose="020B0900000000000000" pitchFamily="50" charset="-128"/>
              </a:endParaRPr>
            </a:p>
          </p:txBody>
        </p:sp>
      </p:grpSp>
      <p:grpSp>
        <p:nvGrpSpPr>
          <p:cNvPr id="57" name="グループ化 7"/>
          <p:cNvGrpSpPr/>
          <p:nvPr/>
        </p:nvGrpSpPr>
        <p:grpSpPr>
          <a:xfrm>
            <a:off x="5169024" y="2996952"/>
            <a:ext cx="4536505" cy="288032"/>
            <a:chOff x="4803500" y="2113806"/>
            <a:chExt cx="2954133" cy="288032"/>
          </a:xfrm>
        </p:grpSpPr>
        <p:cxnSp>
          <p:nvCxnSpPr>
            <p:cNvPr id="58" name="直線コネクタ 5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病床数</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60" name="テキスト ボックス 59"/>
          <p:cNvSpPr txBox="1"/>
          <p:nvPr/>
        </p:nvSpPr>
        <p:spPr>
          <a:xfrm>
            <a:off x="200472" y="328498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61" name="テキスト ボックス 60"/>
          <p:cNvSpPr txBox="1"/>
          <p:nvPr/>
        </p:nvSpPr>
        <p:spPr>
          <a:xfrm>
            <a:off x="5169024" y="328498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graphicFrame>
        <p:nvGraphicFramePr>
          <p:cNvPr id="229" name="Chart 228">
            <a:extLst>
              <a:ext uri="{FF2B5EF4-FFF2-40B4-BE49-F238E27FC236}">
                <a16:creationId xmlns:a16="http://schemas.microsoft.com/office/drawing/2014/main" id="{90510A6A-D914-4AD8-A679-1696DFD0502D}"/>
              </a:ext>
            </a:extLst>
          </p:cNvPr>
          <p:cNvGraphicFramePr/>
          <p:nvPr>
            <p:custDataLst>
              <p:tags r:id="rId4"/>
            </p:custDataLst>
            <p:extLst>
              <p:ext uri="{D42A27DB-BD31-4B8C-83A1-F6EECF244321}">
                <p14:modId xmlns:p14="http://schemas.microsoft.com/office/powerpoint/2010/main" val="1873251219"/>
              </p:ext>
            </p:extLst>
          </p:nvPr>
        </p:nvGraphicFramePr>
        <p:xfrm>
          <a:off x="5140325" y="3382963"/>
          <a:ext cx="4648200" cy="2736850"/>
        </p:xfrm>
        <a:graphic>
          <a:graphicData uri="http://schemas.openxmlformats.org/drawingml/2006/chart">
            <c:chart xmlns:c="http://schemas.openxmlformats.org/drawingml/2006/chart" xmlns:r="http://schemas.openxmlformats.org/officeDocument/2006/relationships" r:id="rId35"/>
          </a:graphicData>
        </a:graphic>
      </p:graphicFrame>
      <p:sp>
        <p:nvSpPr>
          <p:cNvPr id="142" name="テキスト プレースホルダ 9">
            <a:extLst>
              <a:ext uri="{FF2B5EF4-FFF2-40B4-BE49-F238E27FC236}">
                <a16:creationId xmlns:a16="http://schemas.microsoft.com/office/drawing/2014/main" id="{64E04D4E-9934-4B69-92DE-E87BB91B7514}"/>
              </a:ext>
            </a:extLst>
          </p:cNvPr>
          <p:cNvSpPr>
            <a:spLocks noGrp="1"/>
          </p:cNvSpPr>
          <p:nvPr>
            <p:custDataLst>
              <p:tags r:id="rId5"/>
            </p:custDataLst>
          </p:nvPr>
        </p:nvSpPr>
        <p:spPr bwMode="gray">
          <a:xfrm>
            <a:off x="5930900" y="388461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D20D30-2FF8-483E-BEA4-CA50858E5E19}" type="datetime'''''''''''''''5''''3'''''''',''''''''''''''9''6''''6'''">
              <a:rPr lang="ja-JP" altLang="en-US" sz="1000" smtClean="0">
                <a:effectLst/>
                <a:sym typeface="+mn-lt"/>
              </a:rPr>
              <a:pPr marL="0" indent="0" algn="ctr">
                <a:spcBef>
                  <a:spcPct val="0"/>
                </a:spcBef>
                <a:buNone/>
              </a:pPr>
              <a:t>53,966</a:t>
            </a:fld>
            <a:endParaRPr lang="ja-JP" altLang="en-US" sz="1000" dirty="0">
              <a:sym typeface="+mn-lt"/>
            </a:endParaRPr>
          </a:p>
        </p:txBody>
      </p:sp>
      <p:sp>
        <p:nvSpPr>
          <p:cNvPr id="115" name="テキスト プレースホルダ 9"/>
          <p:cNvSpPr>
            <a:spLocks noGrp="1"/>
          </p:cNvSpPr>
          <p:nvPr>
            <p:custDataLst>
              <p:tags r:id="rId6"/>
            </p:custDataLst>
          </p:nvPr>
        </p:nvSpPr>
        <p:spPr bwMode="auto">
          <a:xfrm>
            <a:off x="837088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6ABA2B-E3E5-462B-A8B0-CC99CCC7E4CA}" type="datetime'''''''''''''''''''''''''''''2''''''01''''''7'''''">
              <a:rPr lang="ja-JP" altLang="en-US" sz="1000" smtClean="0"/>
              <a:pPr/>
              <a:t>2017</a:t>
            </a:fld>
            <a:endParaRPr kumimoji="0" lang="ja-JP" altLang="en-US" sz="1000" dirty="0">
              <a:sym typeface="+mn-lt"/>
            </a:endParaRPr>
          </a:p>
        </p:txBody>
      </p:sp>
      <p:sp>
        <p:nvSpPr>
          <p:cNvPr id="109" name="テキスト プレースホルダ 9"/>
          <p:cNvSpPr>
            <a:spLocks noGrp="1"/>
          </p:cNvSpPr>
          <p:nvPr>
            <p:custDataLst>
              <p:tags r:id="rId7"/>
            </p:custDataLst>
          </p:nvPr>
        </p:nvSpPr>
        <p:spPr bwMode="auto">
          <a:xfrm>
            <a:off x="5994400"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12AA09-CC75-4C2C-836B-6164184A1648}" type="datetime'20''''''''1''''''''''''''''''''''''''''''''''''4'''''''''''''">
              <a:rPr lang="ja-JP" altLang="en-US" sz="1000" smtClean="0"/>
              <a:pPr/>
              <a:t>2014</a:t>
            </a:fld>
            <a:endParaRPr kumimoji="0" lang="ja-JP" altLang="en-US" sz="1000" dirty="0">
              <a:sym typeface="+mn-lt"/>
            </a:endParaRPr>
          </a:p>
        </p:txBody>
      </p:sp>
      <p:sp>
        <p:nvSpPr>
          <p:cNvPr id="111" name="テキスト プレースホルダ 9"/>
          <p:cNvSpPr>
            <a:spLocks noGrp="1"/>
          </p:cNvSpPr>
          <p:nvPr>
            <p:custDataLst>
              <p:tags r:id="rId8"/>
            </p:custDataLst>
          </p:nvPr>
        </p:nvSpPr>
        <p:spPr bwMode="auto">
          <a:xfrm>
            <a:off x="7578725"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0B2326-6BC6-4F0B-BF2E-350234FF79B3}" type="datetime'''''''20''1''''''''''''''''''''''''''''''''''6'''''">
              <a:rPr lang="ja-JP" altLang="en-US" sz="1000" smtClean="0"/>
              <a:pPr/>
              <a:t>2016</a:t>
            </a:fld>
            <a:endParaRPr kumimoji="0" lang="ja-JP" altLang="en-US" sz="1000" dirty="0">
              <a:sym typeface="+mn-lt"/>
            </a:endParaRPr>
          </a:p>
        </p:txBody>
      </p:sp>
      <p:sp>
        <p:nvSpPr>
          <p:cNvPr id="110" name="テキスト プレースホルダ 9"/>
          <p:cNvSpPr>
            <a:spLocks noGrp="1"/>
          </p:cNvSpPr>
          <p:nvPr>
            <p:custDataLst>
              <p:tags r:id="rId9"/>
            </p:custDataLst>
          </p:nvPr>
        </p:nvSpPr>
        <p:spPr bwMode="auto">
          <a:xfrm>
            <a:off x="678656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DE0F4C-FB5A-4E8C-BEAB-17B8381D6F54}" type="datetime'''''''''''''''''''2''''''''''''''''''''''0''''''15'''''">
              <a:rPr lang="ja-JP" altLang="en-US" sz="1000" smtClean="0"/>
              <a:pPr/>
              <a:t>2015</a:t>
            </a:fld>
            <a:endParaRPr kumimoji="0" lang="ja-JP" altLang="en-US" sz="1000" dirty="0">
              <a:sym typeface="+mn-lt"/>
            </a:endParaRPr>
          </a:p>
        </p:txBody>
      </p:sp>
      <p:sp>
        <p:nvSpPr>
          <p:cNvPr id="116" name="テキスト プレースホルダ 9"/>
          <p:cNvSpPr>
            <a:spLocks noGrp="1"/>
          </p:cNvSpPr>
          <p:nvPr>
            <p:custDataLst>
              <p:tags r:id="rId10"/>
            </p:custDataLst>
          </p:nvPr>
        </p:nvSpPr>
        <p:spPr bwMode="auto">
          <a:xfrm>
            <a:off x="9121775" y="6107113"/>
            <a:ext cx="3762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1E87BB-2DE6-4311-B0C2-10BE3E9FF4B5}" type="datetime'''''''''2''''''0''''''''''''''''''''''1''''''''''''''8'''''">
              <a:rPr lang="ja-JP" altLang="en-US" sz="1000" smtClean="0"/>
              <a:pPr/>
              <a:t>2018</a:t>
            </a:fld>
            <a:r>
              <a:rPr lang="en-US" altLang="ja-JP" sz="1000" baseline="30000" dirty="0"/>
              <a:t>※</a:t>
            </a:r>
            <a:endParaRPr kumimoji="0" lang="ja-JP" altLang="en-US" sz="1000" baseline="30000" dirty="0">
              <a:sym typeface="+mn-lt"/>
            </a:endParaRPr>
          </a:p>
        </p:txBody>
      </p:sp>
      <p:sp>
        <p:nvSpPr>
          <p:cNvPr id="143" name="テキスト プレースホルダ 9">
            <a:extLst>
              <a:ext uri="{FF2B5EF4-FFF2-40B4-BE49-F238E27FC236}">
                <a16:creationId xmlns:a16="http://schemas.microsoft.com/office/drawing/2014/main" id="{32FA9C55-DC80-413A-BF26-8612AAF262F8}"/>
              </a:ext>
            </a:extLst>
          </p:cNvPr>
          <p:cNvSpPr>
            <a:spLocks noGrp="1"/>
          </p:cNvSpPr>
          <p:nvPr>
            <p:custDataLst>
              <p:tags r:id="rId11"/>
            </p:custDataLst>
          </p:nvPr>
        </p:nvSpPr>
        <p:spPr bwMode="gray">
          <a:xfrm>
            <a:off x="6723063" y="3781425"/>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381939-436C-4D94-93AC-828243C0423C}" type="datetime'''5''6'''''''',''''''''8''''''''''''''''2''''''''8'''''">
              <a:rPr lang="ja-JP" altLang="en-US" sz="1000" smtClean="0">
                <a:effectLst/>
                <a:sym typeface="+mn-lt"/>
              </a:rPr>
              <a:pPr marL="0" indent="0" algn="ctr">
                <a:spcBef>
                  <a:spcPct val="0"/>
                </a:spcBef>
                <a:buNone/>
              </a:pPr>
              <a:t>56,828</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C3434FED-A783-42DB-9E58-41087EF1F782}"/>
              </a:ext>
            </a:extLst>
          </p:cNvPr>
          <p:cNvSpPr>
            <a:spLocks noGrp="1"/>
          </p:cNvSpPr>
          <p:nvPr>
            <p:custDataLst>
              <p:tags r:id="rId12"/>
            </p:custDataLst>
          </p:nvPr>
        </p:nvSpPr>
        <p:spPr bwMode="gray">
          <a:xfrm>
            <a:off x="7515225" y="35099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11A89B-55A5-4A83-A6D7-0E277C160CEC}" type="datetime'''''''6''''''''4'''',''3''''''''''''''''''1''''''''''''''''6'">
              <a:rPr lang="ja-JP" altLang="en-US" sz="1000" smtClean="0">
                <a:effectLst/>
                <a:sym typeface="+mn-lt"/>
              </a:rPr>
              <a:pPr marL="0" indent="0" algn="ctr">
                <a:spcBef>
                  <a:spcPct val="0"/>
                </a:spcBef>
                <a:buNone/>
              </a:pPr>
              <a:t>64,316</a:t>
            </a:fld>
            <a:endParaRPr lang="ja-JP" altLang="en-US" sz="1000" dirty="0">
              <a:sym typeface="+mn-lt"/>
            </a:endParaRPr>
          </a:p>
        </p:txBody>
      </p:sp>
      <p:sp>
        <p:nvSpPr>
          <p:cNvPr id="145" name="テキスト プレースホルダ 9">
            <a:extLst>
              <a:ext uri="{FF2B5EF4-FFF2-40B4-BE49-F238E27FC236}">
                <a16:creationId xmlns:a16="http://schemas.microsoft.com/office/drawing/2014/main" id="{9ABF1BE2-CFA5-4686-82C0-77E90BA5C1F1}"/>
              </a:ext>
            </a:extLst>
          </p:cNvPr>
          <p:cNvSpPr>
            <a:spLocks noGrp="1"/>
          </p:cNvSpPr>
          <p:nvPr>
            <p:custDataLst>
              <p:tags r:id="rId13"/>
            </p:custDataLst>
          </p:nvPr>
        </p:nvSpPr>
        <p:spPr bwMode="gray">
          <a:xfrm>
            <a:off x="8307388" y="335915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29180C-D6E9-4BD7-91A8-3393870337BE}" type="datetime'6''''''8'',''''''''4''4''5'''''''''''''''''''''''''''''''">
              <a:rPr lang="ja-JP" altLang="en-US" sz="1000" smtClean="0">
                <a:effectLst/>
                <a:sym typeface="+mn-lt"/>
              </a:rPr>
              <a:pPr marL="0" indent="0" algn="ctr">
                <a:spcBef>
                  <a:spcPct val="0"/>
                </a:spcBef>
                <a:buNone/>
              </a:pPr>
              <a:t>68,445</a:t>
            </a:fld>
            <a:endParaRPr lang="ja-JP" altLang="en-US" sz="1000" dirty="0">
              <a:sym typeface="+mn-lt"/>
            </a:endParaRPr>
          </a:p>
        </p:txBody>
      </p:sp>
      <p:sp>
        <p:nvSpPr>
          <p:cNvPr id="17" name="Rectangle 16">
            <a:extLst>
              <a:ext uri="{FF2B5EF4-FFF2-40B4-BE49-F238E27FC236}">
                <a16:creationId xmlns:a16="http://schemas.microsoft.com/office/drawing/2014/main" id="{CBFF524D-9521-4D4B-B1C7-1D49228BB31E}"/>
              </a:ext>
            </a:extLst>
          </p:cNvPr>
          <p:cNvSpPr/>
          <p:nvPr>
            <p:custDataLst>
              <p:tags r:id="rId14"/>
            </p:custDataLst>
          </p:nvPr>
        </p:nvSpPr>
        <p:spPr bwMode="auto">
          <a:xfrm>
            <a:off x="7496175" y="3086100"/>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a:extLst>
              <a:ext uri="{FF2B5EF4-FFF2-40B4-BE49-F238E27FC236}">
                <a16:creationId xmlns:a16="http://schemas.microsoft.com/office/drawing/2014/main" id="{509CDAE0-BB72-4922-A836-7FF55808B0CF}"/>
              </a:ext>
            </a:extLst>
          </p:cNvPr>
          <p:cNvSpPr/>
          <p:nvPr>
            <p:custDataLst>
              <p:tags r:id="rId15"/>
            </p:custDataLst>
          </p:nvPr>
        </p:nvSpPr>
        <p:spPr bwMode="auto">
          <a:xfrm>
            <a:off x="8589963" y="308610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テキスト プレースホルダ 9">
            <a:extLst>
              <a:ext uri="{FF2B5EF4-FFF2-40B4-BE49-F238E27FC236}">
                <a16:creationId xmlns:a16="http://schemas.microsoft.com/office/drawing/2014/main" id="{969042B1-8B64-4552-A582-80F3759CE95C}"/>
              </a:ext>
            </a:extLst>
          </p:cNvPr>
          <p:cNvSpPr>
            <a:spLocks noGrp="1"/>
          </p:cNvSpPr>
          <p:nvPr>
            <p:custDataLst>
              <p:tags r:id="rId16"/>
            </p:custDataLst>
          </p:nvPr>
        </p:nvSpPr>
        <p:spPr bwMode="auto">
          <a:xfrm>
            <a:off x="7726363"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387AD0-73E2-46D1-B5FB-400ED38E2FEB}" type="datetime'''''''''''''''''''公的医''療''''''''''機''''関'''''">
              <a:rPr lang="zh-TW" altLang="en-US" sz="1000" smtClean="0">
                <a:effectLst/>
                <a:sym typeface="+mn-lt"/>
              </a:rPr>
              <a:pPr marL="0" indent="0">
                <a:spcBef>
                  <a:spcPct val="0"/>
                </a:spcBef>
                <a:buNone/>
              </a:pPr>
              <a:t>公的医療機関</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1AEEDF86-086B-4F3F-BEB8-A6130CDABF9E}"/>
              </a:ext>
            </a:extLst>
          </p:cNvPr>
          <p:cNvSpPr>
            <a:spLocks noGrp="1"/>
          </p:cNvSpPr>
          <p:nvPr>
            <p:custDataLst>
              <p:tags r:id="rId17"/>
            </p:custDataLst>
          </p:nvPr>
        </p:nvSpPr>
        <p:spPr bwMode="auto">
          <a:xfrm>
            <a:off x="8820150"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633975-0828-451B-8520-5D1F9247E0A8}" type="datetime'''''''''民''''間医''療''''''''''''''機''''''''''''''''''''関'''''''">
              <a:rPr lang="zh-TW" altLang="en-US" sz="1000" smtClean="0"/>
              <a:pPr/>
              <a:t>民間医療機関</a:t>
            </a:fld>
            <a:endParaRPr lang="ja-JP" altLang="en-US" sz="1000" dirty="0">
              <a:sym typeface="+mn-lt"/>
            </a:endParaRPr>
          </a:p>
        </p:txBody>
      </p:sp>
      <p:graphicFrame>
        <p:nvGraphicFramePr>
          <p:cNvPr id="223" name="Chart 222">
            <a:extLst>
              <a:ext uri="{FF2B5EF4-FFF2-40B4-BE49-F238E27FC236}">
                <a16:creationId xmlns:a16="http://schemas.microsoft.com/office/drawing/2014/main" id="{FAC40C16-4A97-4203-8BB7-399E31E7A077}"/>
              </a:ext>
            </a:extLst>
          </p:cNvPr>
          <p:cNvGraphicFramePr/>
          <p:nvPr>
            <p:custDataLst>
              <p:tags r:id="rId18"/>
            </p:custDataLst>
            <p:extLst>
              <p:ext uri="{D42A27DB-BD31-4B8C-83A1-F6EECF244321}">
                <p14:modId xmlns:p14="http://schemas.microsoft.com/office/powerpoint/2010/main" val="1774786435"/>
              </p:ext>
            </p:extLst>
          </p:nvPr>
        </p:nvGraphicFramePr>
        <p:xfrm>
          <a:off x="241300" y="3382963"/>
          <a:ext cx="4578350" cy="2736850"/>
        </p:xfrm>
        <a:graphic>
          <a:graphicData uri="http://schemas.openxmlformats.org/drawingml/2006/chart">
            <c:chart xmlns:c="http://schemas.openxmlformats.org/drawingml/2006/chart" xmlns:r="http://schemas.openxmlformats.org/officeDocument/2006/relationships" r:id="rId36"/>
          </a:graphicData>
        </a:graphic>
      </p:graphicFrame>
      <p:sp>
        <p:nvSpPr>
          <p:cNvPr id="159" name="テキスト プレースホルダ 9">
            <a:extLst>
              <a:ext uri="{FF2B5EF4-FFF2-40B4-BE49-F238E27FC236}">
                <a16:creationId xmlns:a16="http://schemas.microsoft.com/office/drawing/2014/main" id="{CEA57FEA-C5D4-44F4-87E8-4DEE4896FFF7}"/>
              </a:ext>
            </a:extLst>
          </p:cNvPr>
          <p:cNvSpPr>
            <a:spLocks noGrp="1"/>
          </p:cNvSpPr>
          <p:nvPr>
            <p:custDataLst>
              <p:tags r:id="rId19"/>
            </p:custDataLst>
          </p:nvPr>
        </p:nvSpPr>
        <p:spPr bwMode="auto">
          <a:xfrm>
            <a:off x="1025525"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7ED94A-AE18-4F96-BFD4-92665277FA9B}" type="datetime'''''''''''''2''''''''0''''''''''''1''''''''4'''''">
              <a:rPr lang="ja-JP" altLang="en-US" sz="1000" smtClean="0"/>
              <a:pPr/>
              <a:t>2014</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B57275AC-FED2-47BC-8C7B-48B6116083E1}"/>
              </a:ext>
            </a:extLst>
          </p:cNvPr>
          <p:cNvSpPr>
            <a:spLocks noGrp="1"/>
          </p:cNvSpPr>
          <p:nvPr>
            <p:custDataLst>
              <p:tags r:id="rId20"/>
            </p:custDataLst>
          </p:nvPr>
        </p:nvSpPr>
        <p:spPr bwMode="gray">
          <a:xfrm>
            <a:off x="1789113" y="360045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B1DFE1-443F-4A6B-B870-957F727CCBAD}" type="datetime'''''''''1'''',23''''''''''6'''">
              <a:rPr lang="ja-JP" altLang="en-US" sz="1000" smtClean="0"/>
              <a:pPr/>
              <a:t>1,236</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FE374A00-FFC1-4AB7-BD47-353CE924D2E8}"/>
              </a:ext>
            </a:extLst>
          </p:cNvPr>
          <p:cNvSpPr>
            <a:spLocks noGrp="1"/>
          </p:cNvSpPr>
          <p:nvPr>
            <p:custDataLst>
              <p:tags r:id="rId21"/>
            </p:custDataLst>
          </p:nvPr>
        </p:nvSpPr>
        <p:spPr bwMode="auto">
          <a:xfrm>
            <a:off x="181768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4E1CB7-0302-4282-B354-7D97B47D25E8}" type="datetime'''''''''''2''''''''''01''''''5'''''''''''''''''''''">
              <a:rPr lang="ja-JP" altLang="en-US" sz="1000" smtClean="0"/>
              <a:pPr/>
              <a:t>2015</a:t>
            </a:fld>
            <a:endParaRPr kumimoji="0" lang="ja-JP" altLang="en-US" sz="1000" dirty="0">
              <a:sym typeface="+mn-lt"/>
            </a:endParaRPr>
          </a:p>
        </p:txBody>
      </p:sp>
      <p:sp>
        <p:nvSpPr>
          <p:cNvPr id="157" name="テキスト プレースホルダ 9">
            <a:extLst>
              <a:ext uri="{FF2B5EF4-FFF2-40B4-BE49-F238E27FC236}">
                <a16:creationId xmlns:a16="http://schemas.microsoft.com/office/drawing/2014/main" id="{E43E088B-D386-4340-BCA1-E2B173A57145}"/>
              </a:ext>
            </a:extLst>
          </p:cNvPr>
          <p:cNvSpPr>
            <a:spLocks noGrp="1"/>
          </p:cNvSpPr>
          <p:nvPr>
            <p:custDataLst>
              <p:tags r:id="rId22"/>
            </p:custDataLst>
          </p:nvPr>
        </p:nvSpPr>
        <p:spPr bwMode="gray">
          <a:xfrm>
            <a:off x="996950" y="375761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BB224A-43C4-420E-A68B-04721315724A}" type="datetime'''1,''''1''''''5''''''''''''''''''''0'''''''''''''''''''''''">
              <a:rPr lang="ja-JP" altLang="en-US" sz="1000" smtClean="0"/>
              <a:pPr/>
              <a:t>1,150</a:t>
            </a:fld>
            <a:endParaRPr lang="ja-JP" altLang="en-US" sz="1000" dirty="0">
              <a:sym typeface="+mn-lt"/>
            </a:endParaRPr>
          </a:p>
        </p:txBody>
      </p:sp>
      <p:sp>
        <p:nvSpPr>
          <p:cNvPr id="164" name="テキスト プレースホルダ 9">
            <a:extLst>
              <a:ext uri="{FF2B5EF4-FFF2-40B4-BE49-F238E27FC236}">
                <a16:creationId xmlns:a16="http://schemas.microsoft.com/office/drawing/2014/main" id="{2E8009C4-BEBE-4B65-AF95-0862A902D5D4}"/>
              </a:ext>
            </a:extLst>
          </p:cNvPr>
          <p:cNvSpPr>
            <a:spLocks noGrp="1"/>
          </p:cNvSpPr>
          <p:nvPr>
            <p:custDataLst>
              <p:tags r:id="rId23"/>
            </p:custDataLst>
          </p:nvPr>
        </p:nvSpPr>
        <p:spPr bwMode="gray">
          <a:xfrm>
            <a:off x="2581275" y="343535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51E72B-C9E5-4AC8-B454-E8AF942E7462}" type="datetime'''''''''''''''''''''1,''''''''''''''''3''2''''''''7'''''''''">
              <a:rPr lang="ja-JP" altLang="en-US" sz="1000" smtClean="0"/>
              <a:pPr/>
              <a:t>1,327</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2D111CFD-B8A4-429A-B928-97FAA35050B3}"/>
              </a:ext>
            </a:extLst>
          </p:cNvPr>
          <p:cNvSpPr>
            <a:spLocks noGrp="1"/>
          </p:cNvSpPr>
          <p:nvPr>
            <p:custDataLst>
              <p:tags r:id="rId24"/>
            </p:custDataLst>
          </p:nvPr>
        </p:nvSpPr>
        <p:spPr bwMode="auto">
          <a:xfrm>
            <a:off x="2609850"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751B51-E3B3-460C-B9E7-5AA45AEFF410}" type="datetime'''''''''''''2''0''''''''''1''''''''''''''''''6'''''''''''">
              <a:rPr lang="ja-JP" altLang="en-US" sz="1000" smtClean="0"/>
              <a:pPr/>
              <a:t>2016</a:t>
            </a:fld>
            <a:endParaRPr kumimoji="0" lang="ja-JP" altLang="en-US" sz="1000" dirty="0">
              <a:sym typeface="+mn-lt"/>
            </a:endParaRPr>
          </a:p>
        </p:txBody>
      </p:sp>
      <p:sp>
        <p:nvSpPr>
          <p:cNvPr id="158" name="テキスト プレースホルダ 9">
            <a:extLst>
              <a:ext uri="{FF2B5EF4-FFF2-40B4-BE49-F238E27FC236}">
                <a16:creationId xmlns:a16="http://schemas.microsoft.com/office/drawing/2014/main" id="{825B54D1-1E70-43E2-AD32-1BD445BCEAF8}"/>
              </a:ext>
            </a:extLst>
          </p:cNvPr>
          <p:cNvSpPr>
            <a:spLocks noGrp="1"/>
          </p:cNvSpPr>
          <p:nvPr>
            <p:custDataLst>
              <p:tags r:id="rId25"/>
            </p:custDataLst>
          </p:nvPr>
        </p:nvSpPr>
        <p:spPr bwMode="auto">
          <a:xfrm>
            <a:off x="340201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4AD6BC-6205-4280-94D8-412BADE222D3}" type="datetime'''''''''''''''''''''''''''''2''''''''0''''''1''''''''7'''''''">
              <a:rPr lang="ja-JP" altLang="en-US" sz="1000" smtClean="0"/>
              <a:pPr/>
              <a:t>2017</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D279E14C-1AA5-4610-BAB5-76C06D118A67}"/>
              </a:ext>
            </a:extLst>
          </p:cNvPr>
          <p:cNvSpPr>
            <a:spLocks noGrp="1"/>
          </p:cNvSpPr>
          <p:nvPr>
            <p:custDataLst>
              <p:tags r:id="rId26"/>
            </p:custDataLst>
          </p:nvPr>
        </p:nvSpPr>
        <p:spPr bwMode="auto">
          <a:xfrm>
            <a:off x="4152900" y="6107113"/>
            <a:ext cx="3762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0C6F78-175F-4301-8603-5F87BECABCCF}" type="datetime'''''''''''''''''2''''''''''''''01''''''''''8'">
              <a:rPr lang="ja-JP" altLang="en-US" sz="1000" smtClean="0"/>
              <a:pPr/>
              <a:t>2018</a:t>
            </a:fld>
            <a:r>
              <a:rPr lang="en-US" altLang="ja-JP" sz="1000" baseline="30000" dirty="0"/>
              <a:t>※</a:t>
            </a:r>
            <a:endParaRPr kumimoji="0" lang="ja-JP" altLang="en-US" sz="1000" baseline="30000" dirty="0">
              <a:sym typeface="+mn-lt"/>
            </a:endParaRPr>
          </a:p>
        </p:txBody>
      </p:sp>
      <p:sp>
        <p:nvSpPr>
          <p:cNvPr id="165" name="テキスト プレースホルダ 9">
            <a:extLst>
              <a:ext uri="{FF2B5EF4-FFF2-40B4-BE49-F238E27FC236}">
                <a16:creationId xmlns:a16="http://schemas.microsoft.com/office/drawing/2014/main" id="{DFCD39AB-6A50-4882-AE54-31CCF84EA543}"/>
              </a:ext>
            </a:extLst>
          </p:cNvPr>
          <p:cNvSpPr>
            <a:spLocks noGrp="1"/>
          </p:cNvSpPr>
          <p:nvPr>
            <p:custDataLst>
              <p:tags r:id="rId27"/>
            </p:custDataLst>
          </p:nvPr>
        </p:nvSpPr>
        <p:spPr bwMode="gray">
          <a:xfrm>
            <a:off x="3373438" y="3417888"/>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EB7AED-60E9-4951-A337-2B8B6A5B03AC}" type="datetime'''''''''1'''''''''''''''',''''''''''''''''''''3''''''''37'">
              <a:rPr lang="ja-JP" altLang="en-US" sz="1000" smtClean="0"/>
              <a:pPr/>
              <a:t>1,337</a:t>
            </a:fld>
            <a:endParaRPr lang="ja-JP" altLang="en-US" sz="1000" dirty="0">
              <a:sym typeface="+mn-lt"/>
            </a:endParaRPr>
          </a:p>
        </p:txBody>
      </p:sp>
      <p:sp>
        <p:nvSpPr>
          <p:cNvPr id="166" name="Rectangle 165">
            <a:extLst>
              <a:ext uri="{FF2B5EF4-FFF2-40B4-BE49-F238E27FC236}">
                <a16:creationId xmlns:a16="http://schemas.microsoft.com/office/drawing/2014/main" id="{4E0A67BC-6869-4610-8C1A-3F666D9A86C7}"/>
              </a:ext>
            </a:extLst>
          </p:cNvPr>
          <p:cNvSpPr/>
          <p:nvPr>
            <p:custDataLst>
              <p:tags r:id="rId28"/>
            </p:custDataLst>
          </p:nvPr>
        </p:nvSpPr>
        <p:spPr bwMode="auto">
          <a:xfrm>
            <a:off x="2600325" y="3086100"/>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Rectangle 166">
            <a:extLst>
              <a:ext uri="{FF2B5EF4-FFF2-40B4-BE49-F238E27FC236}">
                <a16:creationId xmlns:a16="http://schemas.microsoft.com/office/drawing/2014/main" id="{87F67ABA-1728-4707-848B-6F30FD965E7D}"/>
              </a:ext>
            </a:extLst>
          </p:cNvPr>
          <p:cNvSpPr/>
          <p:nvPr>
            <p:custDataLst>
              <p:tags r:id="rId29"/>
            </p:custDataLst>
          </p:nvPr>
        </p:nvSpPr>
        <p:spPr bwMode="auto">
          <a:xfrm>
            <a:off x="3694113" y="308610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テキスト プレースホルダ 9">
            <a:extLst>
              <a:ext uri="{FF2B5EF4-FFF2-40B4-BE49-F238E27FC236}">
                <a16:creationId xmlns:a16="http://schemas.microsoft.com/office/drawing/2014/main" id="{8729F3AA-AD95-4FA3-985E-34AA14B60166}"/>
              </a:ext>
            </a:extLst>
          </p:cNvPr>
          <p:cNvSpPr>
            <a:spLocks noGrp="1"/>
          </p:cNvSpPr>
          <p:nvPr>
            <p:custDataLst>
              <p:tags r:id="rId30"/>
            </p:custDataLst>
          </p:nvPr>
        </p:nvSpPr>
        <p:spPr bwMode="auto">
          <a:xfrm>
            <a:off x="2830513"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7ABA15-7406-42C0-A2C8-02E44DF7A03F}" type="datetime'''''''公的''''''''''''''''''''医療''機''''''''''関'''''''''">
              <a:rPr lang="zh-TW" altLang="en-US" sz="1000" smtClean="0"/>
              <a:pPr/>
              <a:t>公的医療機関</a:t>
            </a:fld>
            <a:endParaRPr lang="ja-JP" altLang="en-US" sz="1000" dirty="0">
              <a:sym typeface="+mn-lt"/>
            </a:endParaRPr>
          </a:p>
        </p:txBody>
      </p:sp>
      <p:sp>
        <p:nvSpPr>
          <p:cNvPr id="169" name="テキスト プレースホルダ 9">
            <a:extLst>
              <a:ext uri="{FF2B5EF4-FFF2-40B4-BE49-F238E27FC236}">
                <a16:creationId xmlns:a16="http://schemas.microsoft.com/office/drawing/2014/main" id="{EEC02575-B123-447E-8D40-167A8B6E48B5}"/>
              </a:ext>
            </a:extLst>
          </p:cNvPr>
          <p:cNvSpPr>
            <a:spLocks noGrp="1"/>
          </p:cNvSpPr>
          <p:nvPr>
            <p:custDataLst>
              <p:tags r:id="rId31"/>
            </p:custDataLst>
          </p:nvPr>
        </p:nvSpPr>
        <p:spPr bwMode="auto">
          <a:xfrm>
            <a:off x="3924300"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83CF55-579F-441B-984B-59DE216A6439}" type="datetime'''''''''''''''''民間''''''''''''''医''療''''''機''''''''''関'''''''">
              <a:rPr lang="zh-TW" altLang="en-US" sz="1000" smtClean="0"/>
              <a:pPr/>
              <a:t>民間医療機関</a:t>
            </a:fld>
            <a:endParaRPr lang="ja-JP" altLang="en-US" sz="1000" dirty="0">
              <a:sym typeface="+mn-lt"/>
            </a:endParaRPr>
          </a:p>
        </p:txBody>
      </p:sp>
    </p:spTree>
    <p:extLst>
      <p:ext uri="{BB962C8B-B14F-4D97-AF65-F5344CB8AC3E}">
        <p14:creationId xmlns:p14="http://schemas.microsoft.com/office/powerpoint/2010/main" val="130598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92B03C7-25FA-43AC-8646-0EE8FD57E2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E92B03C7-25FA-43AC-8646-0EE8FD57E2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848417674"/>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会社設立の手続き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68891097"/>
              </p:ext>
            </p:extLst>
          </p:nvPr>
        </p:nvGraphicFramePr>
        <p:xfrm>
          <a:off x="5205600" y="1152000"/>
          <a:ext cx="4500000" cy="549316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62002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endParaRPr lang="ja-JP" altLang="en-US"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009786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80255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9155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39898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7" name="Straight Connector 6">
            <a:extLst>
              <a:ext uri="{FF2B5EF4-FFF2-40B4-BE49-F238E27FC236}">
                <a16:creationId xmlns:a16="http://schemas.microsoft.com/office/drawing/2014/main" id="{4DD6555A-824A-4421-B3B0-C6A4A36741D9}"/>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78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7885086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22" imgW="360" imgH="360" progId="TCLayout.ActiveDocument.1">
                  <p:embed/>
                </p:oleObj>
              </mc:Choice>
              <mc:Fallback>
                <p:oleObj name="think-cell Slide" r:id="rId22" imgW="360" imgH="360" progId="TCLayout.ActiveDocument.1">
                  <p:embed/>
                  <p:pic>
                    <p:nvPicPr>
                      <p:cNvPr id="8" name="オブジェクト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kumimoji="1" lang="ja-JP" altLang="en-US" sz="10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grpSp>
        <p:nvGrpSpPr>
          <p:cNvPr id="28" name="グループ化 7"/>
          <p:cNvGrpSpPr/>
          <p:nvPr/>
        </p:nvGrpSpPr>
        <p:grpSpPr>
          <a:xfrm>
            <a:off x="200471" y="1772816"/>
            <a:ext cx="4536507" cy="288032"/>
            <a:chOff x="4803500" y="2113806"/>
            <a:chExt cx="2954133" cy="288032"/>
          </a:xfrm>
        </p:grpSpPr>
        <p:cxnSp>
          <p:nvCxnSpPr>
            <p:cNvPr id="29" name="直線コネクタ 2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病床数別の保健省管轄医療機関</a:t>
              </a:r>
              <a:r>
                <a:rPr lang="ja-JP" altLang="en-US" dirty="0">
                  <a:solidFill>
                    <a:srgbClr val="000000"/>
                  </a:solidFill>
                  <a:latin typeface="Arial Black" pitchFamily="34" charset="0"/>
                  <a:ea typeface="HGP創英角ｺﾞｼｯｸUB" panose="020B0900000000000000" pitchFamily="50" charset="-128"/>
                </a:rPr>
                <a:t>（合計</a:t>
              </a:r>
              <a:r>
                <a:rPr lang="en-US" altLang="ja-JP" dirty="0">
                  <a:solidFill>
                    <a:srgbClr val="000000"/>
                  </a:solidFill>
                  <a:latin typeface="Arial Black" pitchFamily="34" charset="0"/>
                  <a:ea typeface="HGP創英角ｺﾞｼｯｸUB" panose="020B0900000000000000" pitchFamily="50" charset="-128"/>
                </a:rPr>
                <a:t>969</a:t>
              </a:r>
              <a:r>
                <a:rPr lang="ja-JP" altLang="en-US" dirty="0">
                  <a:solidFill>
                    <a:srgbClr val="000000"/>
                  </a:solidFill>
                  <a:latin typeface="Arial Black" pitchFamily="34" charset="0"/>
                  <a:ea typeface="HGP創英角ｺﾞｼｯｸUB" panose="020B0900000000000000" pitchFamily="50" charset="-128"/>
                </a:rPr>
                <a:t>）</a:t>
              </a:r>
              <a:endParaRPr lang="en-US" altLang="ko-KR" dirty="0">
                <a:solidFill>
                  <a:srgbClr val="000000"/>
                </a:solidFill>
                <a:latin typeface="Arial Black" pitchFamily="34" charset="0"/>
                <a:ea typeface="HGP創英角ｺﾞｼｯｸUB" panose="020B0900000000000000" pitchFamily="50" charset="-128"/>
              </a:endParaRPr>
            </a:p>
          </p:txBody>
        </p:sp>
      </p:grpSp>
      <p:sp>
        <p:nvSpPr>
          <p:cNvPr id="33" name="Rectangle 6"/>
          <p:cNvSpPr>
            <a:spLocks noChangeArrowheads="1"/>
          </p:cNvSpPr>
          <p:nvPr/>
        </p:nvSpPr>
        <p:spPr bwMode="auto">
          <a:xfrm>
            <a:off x="5169024" y="1772816"/>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主要な公的医療機関の概要</a:t>
            </a:r>
            <a:endParaRPr lang="en-US" altLang="ko-KR" sz="1400" dirty="0">
              <a:solidFill>
                <a:srgbClr val="000000"/>
              </a:solidFill>
              <a:latin typeface="Arial Black" pitchFamily="34" charset="0"/>
              <a:ea typeface="HGP創英角ｺﾞｼｯｸUB" panose="020B0900000000000000" pitchFamily="50" charset="-128"/>
            </a:endParaRP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主要な公的医療機関としては、ヤンゴン総合病院や新ヤンゴン総合病院が挙げられる。</a:t>
            </a:r>
          </a:p>
        </p:txBody>
      </p:sp>
      <p:sp>
        <p:nvSpPr>
          <p:cNvPr id="35" name="テキスト ボックス 34"/>
          <p:cNvSpPr txBox="1"/>
          <p:nvPr/>
        </p:nvSpPr>
        <p:spPr>
          <a:xfrm>
            <a:off x="200472" y="6525344"/>
            <a:ext cx="9001000" cy="28803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Annual Hospital Statistics 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　　　　　 ミャンマーにおける日本式乳がん診療パッケージ推進コンソーシアム「ミャンマーにおける日本式乳がん診療パッケージ実証プロジェクト」（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）、各病院ホームページ、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Myanmar Times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表 56"/>
          <p:cNvGraphicFramePr>
            <a:graphicFrameLocks noGrp="1"/>
          </p:cNvGraphicFramePr>
          <p:nvPr>
            <p:extLst>
              <p:ext uri="{D42A27DB-BD31-4B8C-83A1-F6EECF244321}">
                <p14:modId xmlns:p14="http://schemas.microsoft.com/office/powerpoint/2010/main" val="1421502417"/>
              </p:ext>
            </p:extLst>
          </p:nvPr>
        </p:nvGraphicFramePr>
        <p:xfrm>
          <a:off x="5169024" y="2060849"/>
          <a:ext cx="4536504" cy="3856870"/>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ヤンゴン総合病院</a:t>
                      </a:r>
                    </a:p>
                  </a:txBody>
                  <a:tcPr marL="144000" marR="36000" marT="72000" marB="72000" anchor="ct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1889</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年設立のミャンマー最大医療機関</a:t>
                      </a:r>
                      <a:endPar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診療科数</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24</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、病床数</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2,000</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床、スタッフ数約</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2,000</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新ヤンゴン総合病院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年に日本の</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ODA</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で設立された</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年時点のスタッフ数は、医師</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名、看護師</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71374">
                <a:tc>
                  <a:txBody>
                    <a:bodyPr/>
                    <a:lstStyle/>
                    <a:p>
                      <a:pPr algn="l" defTabSz="955675" fontAlgn="ctr" hangingPunct="0">
                        <a:buClr>
                          <a:schemeClr val="bg2"/>
                        </a:buClr>
                        <a:buSzPct val="100000"/>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セントラル・</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defTabSz="955675" fontAlgn="ctr" hangingPunct="0">
                        <a:buClr>
                          <a:schemeClr val="bg2"/>
                        </a:buClr>
                        <a:buSzPct val="100000"/>
                      </a:pPr>
                      <a:r>
                        <a:rPr lang="ja-JP" altLang="en-US" sz="1200" spc="-20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ウィ</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メン</a:t>
                      </a:r>
                      <a:r>
                        <a:rPr lang="ja-JP" altLang="en-US" sz="1200" spc="-20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ズ・</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ホスピタル</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1897</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年にヤンゴンに設立された女性</a:t>
                      </a:r>
                      <a:b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専門病院。周産期医療も取り扱う</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床、医師数は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名前後</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1374">
                <a:tc>
                  <a:txBody>
                    <a:bodyPr/>
                    <a:lstStyle/>
                    <a:p>
                      <a:pPr marL="0" marR="0" indent="0" algn="l" defTabSz="955675" rtl="0" eaLnBrk="1" fontAlgn="ctr" latinLnBrk="0" hangingPunct="0">
                        <a:lnSpc>
                          <a:spcPct val="100000"/>
                        </a:lnSpc>
                        <a:spcBef>
                          <a:spcPts val="0"/>
                        </a:spcBef>
                        <a:spcAft>
                          <a:spcPts val="0"/>
                        </a:spcAft>
                        <a:buClr>
                          <a:schemeClr val="bg2"/>
                        </a:buClr>
                        <a:buSzPct val="100000"/>
                        <a:buFontTx/>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北オッカラパ病院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1970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年設立。ヤンゴン第</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医科大学の</a:t>
                      </a:r>
                      <a:b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系列病院。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ネピドー総合病院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年設立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2" name="テキスト ボックス 31"/>
          <p:cNvSpPr txBox="1"/>
          <p:nvPr/>
        </p:nvSpPr>
        <p:spPr>
          <a:xfrm>
            <a:off x="920552" y="1916832"/>
            <a:ext cx="3384376" cy="91461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lIns="0" tIns="36000" rIns="0" bIns="36000" rtlCol="0" anchor="ctr" anchorCtr="0">
            <a:noAutofit/>
          </a:bodyPr>
          <a:lstStyle/>
          <a:p>
            <a:pPr algn="ct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床以下の</a:t>
            </a:r>
            <a:br>
              <a:rPr lang="en-US" altLang="ja-JP" sz="16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小規模な</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Station</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Hospital</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が約</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割</a:t>
            </a:r>
            <a:endPar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オブジェクト 2"/>
          <p:cNvGraphicFramePr>
            <a:graphicFrameLocks/>
          </p:cNvGraphicFramePr>
          <p:nvPr>
            <p:custDataLst>
              <p:tags r:id="rId4"/>
            </p:custDataLst>
            <p:extLst>
              <p:ext uri="{D42A27DB-BD31-4B8C-83A1-F6EECF244321}">
                <p14:modId xmlns:p14="http://schemas.microsoft.com/office/powerpoint/2010/main" val="625971318"/>
              </p:ext>
            </p:extLst>
          </p:nvPr>
        </p:nvGraphicFramePr>
        <p:xfrm>
          <a:off x="1181099" y="2933700"/>
          <a:ext cx="2867042" cy="2857517"/>
        </p:xfrm>
        <a:graphic>
          <a:graphicData uri="http://schemas.openxmlformats.org/presentationml/2006/ole">
            <mc:AlternateContent xmlns:mc="http://schemas.openxmlformats.org/markup-compatibility/2006">
              <mc:Choice xmlns:v="urn:schemas-microsoft-com:vml" Requires="v">
                <p:oleObj spid="_x0000_s16387" name="Chart" r:id="rId24" imgW="2867042" imgH="2857517" progId="MSGraph.Chart.8">
                  <p:embed followColorScheme="full"/>
                </p:oleObj>
              </mc:Choice>
              <mc:Fallback>
                <p:oleObj name="Chart" r:id="rId24" imgW="2867042" imgH="2857517" progId="MSGraph.Chart.8">
                  <p:embed followColorScheme="full"/>
                  <p:pic>
                    <p:nvPicPr>
                      <p:cNvPr id="3" name="オブジェクト 2"/>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81099" y="2933700"/>
                        <a:ext cx="2867042" cy="2857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テキスト プレースホルダ 9"/>
          <p:cNvSpPr>
            <a:spLocks noGrp="1"/>
          </p:cNvSpPr>
          <p:nvPr>
            <p:custDataLst>
              <p:tags r:id="rId5"/>
            </p:custDataLst>
          </p:nvPr>
        </p:nvSpPr>
        <p:spPr bwMode="gray">
          <a:xfrm>
            <a:off x="1833563" y="5268913"/>
            <a:ext cx="338138"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AC3828-6ACA-44E2-A31B-E0CF8CD026D4}" type="datetime'''''''''2''''''''''''''''''''''''.''''''''''''''0''''%'''''''">
              <a:rPr lang="ja-JP" altLang="en-US" sz="1000">
                <a:sym typeface="+mn-lt"/>
              </a:rPr>
              <a:pPr marL="0" indent="0" algn="ctr">
                <a:spcBef>
                  <a:spcPct val="0"/>
                </a:spcBef>
                <a:buNone/>
              </a:pPr>
              <a:t>2.0%</a:t>
            </a:fld>
            <a:endParaRPr kumimoji="0" lang="ja-JP" altLang="en-US" sz="1000" dirty="0">
              <a:sym typeface="+mn-lt"/>
            </a:endParaRPr>
          </a:p>
        </p:txBody>
      </p:sp>
      <p:sp>
        <p:nvSpPr>
          <p:cNvPr id="21" name="テキスト プレースホルダ 9"/>
          <p:cNvSpPr>
            <a:spLocks noGrp="1"/>
          </p:cNvSpPr>
          <p:nvPr>
            <p:custDataLst>
              <p:tags r:id="rId6"/>
            </p:custDataLst>
          </p:nvPr>
        </p:nvSpPr>
        <p:spPr bwMode="gray">
          <a:xfrm>
            <a:off x="1652588" y="5519738"/>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021EAA7-7E29-43AE-A0C2-44304005AB69}" type="datetime'''''''''''1''''6''''''''''''床'''''''''''''''''">
              <a:rPr lang="ja-JP" altLang="en-US" sz="1000">
                <a:sym typeface="+mn-lt"/>
              </a:rPr>
              <a:pPr marL="0" indent="0" algn="r">
                <a:spcBef>
                  <a:spcPct val="0"/>
                </a:spcBef>
                <a:buNone/>
              </a:pPr>
              <a:t>16床</a:t>
            </a:fld>
            <a:endParaRPr kumimoji="0" lang="ja-JP" altLang="en-US" sz="1000" dirty="0">
              <a:sym typeface="+mn-lt"/>
            </a:endParaRPr>
          </a:p>
        </p:txBody>
      </p:sp>
      <p:sp>
        <p:nvSpPr>
          <p:cNvPr id="22" name="テキスト プレースホルダ 9"/>
          <p:cNvSpPr>
            <a:spLocks noGrp="1"/>
          </p:cNvSpPr>
          <p:nvPr>
            <p:custDataLst>
              <p:tags r:id="rId7"/>
            </p:custDataLst>
          </p:nvPr>
        </p:nvSpPr>
        <p:spPr bwMode="gray">
          <a:xfrm>
            <a:off x="1036638" y="471487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9D3A5C-D0D5-4939-8BA5-290F01FE8222}" type="datetime'''''''''''''2''''''5''''''''''''''''''''''''''''''床'">
              <a:rPr lang="ja-JP" altLang="en-US" sz="1000">
                <a:sym typeface="+mn-lt"/>
              </a:rPr>
              <a:pPr marL="0" indent="0" algn="r">
                <a:spcBef>
                  <a:spcPct val="0"/>
                </a:spcBef>
                <a:buNone/>
              </a:pPr>
              <a:t>25床</a:t>
            </a:fld>
            <a:endParaRPr kumimoji="0" lang="ja-JP" altLang="en-US" sz="1000" dirty="0">
              <a:sym typeface="+mn-lt"/>
            </a:endParaRPr>
          </a:p>
        </p:txBody>
      </p:sp>
      <p:sp>
        <p:nvSpPr>
          <p:cNvPr id="24" name="テキスト プレースホルダ 9"/>
          <p:cNvSpPr>
            <a:spLocks noGrp="1"/>
          </p:cNvSpPr>
          <p:nvPr>
            <p:custDataLst>
              <p:tags r:id="rId8"/>
            </p:custDataLst>
          </p:nvPr>
        </p:nvSpPr>
        <p:spPr bwMode="gray">
          <a:xfrm>
            <a:off x="1498600" y="3678238"/>
            <a:ext cx="338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23901F-5AA2-451E-9AB4-FF43BEE93245}" type="datetime'7''''''''''''''''''''''''.''''''''1''%'''">
              <a:rPr lang="ja-JP" altLang="en-US" sz="1000">
                <a:sym typeface="+mn-lt"/>
              </a:rPr>
              <a:pPr marL="0" indent="0" algn="ctr">
                <a:spcBef>
                  <a:spcPct val="0"/>
                </a:spcBef>
                <a:buNone/>
              </a:pPr>
              <a:t>7.1%</a:t>
            </a:fld>
            <a:endParaRPr kumimoji="0" lang="ja-JP" altLang="en-US" sz="1000" dirty="0">
              <a:sym typeface="+mn-lt"/>
            </a:endParaRPr>
          </a:p>
        </p:txBody>
      </p:sp>
      <p:sp>
        <p:nvSpPr>
          <p:cNvPr id="31" name="テキスト プレースホルダ 9"/>
          <p:cNvSpPr>
            <a:spLocks noGrp="1"/>
          </p:cNvSpPr>
          <p:nvPr>
            <p:custDataLst>
              <p:tags r:id="rId9"/>
            </p:custDataLst>
          </p:nvPr>
        </p:nvSpPr>
        <p:spPr bwMode="gray">
          <a:xfrm>
            <a:off x="2027238" y="3530600"/>
            <a:ext cx="338138" cy="152400"/>
          </a:xfrm>
          <a:prstGeom prst="rect">
            <a:avLst/>
          </a:prstGeom>
          <a:solidFill>
            <a:srgbClr val="FFEFCF"/>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336CBB-52A8-40BB-BE02-4F5B34761856}" type="datetime'''''''''''''''''''''''''''''''''''''''''''''''''0.''3''%'''''">
              <a:rPr lang="ja-JP" altLang="en-US" sz="1000">
                <a:sym typeface="+mn-lt"/>
              </a:rPr>
              <a:pPr marL="0" indent="0" algn="ctr">
                <a:spcBef>
                  <a:spcPct val="0"/>
                </a:spcBef>
                <a:buNone/>
              </a:pPr>
              <a:t>0.3%</a:t>
            </a:fld>
            <a:endParaRPr kumimoji="0" lang="ja-JP" altLang="en-US" sz="1000" dirty="0">
              <a:sym typeface="+mn-lt"/>
            </a:endParaRPr>
          </a:p>
        </p:txBody>
      </p:sp>
      <p:sp>
        <p:nvSpPr>
          <p:cNvPr id="25" name="テキスト プレースホルダ 9"/>
          <p:cNvSpPr>
            <a:spLocks noGrp="1"/>
          </p:cNvSpPr>
          <p:nvPr>
            <p:custDataLst>
              <p:tags r:id="rId10"/>
            </p:custDataLst>
          </p:nvPr>
        </p:nvSpPr>
        <p:spPr bwMode="gray">
          <a:xfrm>
            <a:off x="1198563" y="3506788"/>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A914CB-92F1-4966-957D-742F84530038}" type="datetime'5''''''''''''''0''''''''''''''''''''''''''''''''''床'''">
              <a:rPr lang="ja-JP" altLang="en-US" sz="1000">
                <a:sym typeface="+mn-lt"/>
              </a:rPr>
              <a:pPr marL="0" indent="0" algn="r">
                <a:spcBef>
                  <a:spcPct val="0"/>
                </a:spcBef>
                <a:buNone/>
              </a:pPr>
              <a:t>50床</a:t>
            </a:fld>
            <a:endParaRPr kumimoji="0" lang="ja-JP" altLang="en-US" sz="1000" dirty="0">
              <a:sym typeface="+mn-lt"/>
            </a:endParaRPr>
          </a:p>
        </p:txBody>
      </p:sp>
      <p:sp>
        <p:nvSpPr>
          <p:cNvPr id="39" name="テキスト プレースホルダ 9"/>
          <p:cNvSpPr>
            <a:spLocks noGrp="1"/>
          </p:cNvSpPr>
          <p:nvPr>
            <p:custDataLst>
              <p:tags r:id="rId11"/>
            </p:custDataLst>
          </p:nvPr>
        </p:nvSpPr>
        <p:spPr bwMode="gray">
          <a:xfrm>
            <a:off x="2363788" y="3343275"/>
            <a:ext cx="338138" cy="152400"/>
          </a:xfrm>
          <a:prstGeom prst="rect">
            <a:avLst/>
          </a:prstGeom>
          <a:solidFill>
            <a:srgbClr val="F3F3F3"/>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E56AF1-EDAE-42BD-8421-91B933CE418C}" type="datetime'''''''''''''''''2''''''.''''''''''''9''''''%'''''''''''''">
              <a:rPr lang="ja-JP" altLang="en-US" sz="1000">
                <a:sym typeface="+mn-lt"/>
              </a:rPr>
              <a:pPr marL="0" indent="0" algn="ctr">
                <a:spcBef>
                  <a:spcPct val="0"/>
                </a:spcBef>
                <a:buNone/>
              </a:pPr>
              <a:t>2.9%</a:t>
            </a:fld>
            <a:endParaRPr kumimoji="0" lang="ja-JP" altLang="en-US" sz="1000" dirty="0">
              <a:sym typeface="+mn-lt"/>
            </a:endParaRPr>
          </a:p>
        </p:txBody>
      </p:sp>
      <p:sp>
        <p:nvSpPr>
          <p:cNvPr id="37" name="テキスト プレースホルダ 9"/>
          <p:cNvSpPr>
            <a:spLocks noGrp="1"/>
          </p:cNvSpPr>
          <p:nvPr>
            <p:custDataLst>
              <p:tags r:id="rId12"/>
            </p:custDataLst>
          </p:nvPr>
        </p:nvSpPr>
        <p:spPr bwMode="gray">
          <a:xfrm>
            <a:off x="2060575" y="3190875"/>
            <a:ext cx="338138"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D7AAC0-3E7A-42C1-82A8-177252C7977E}" type="datetime'''''''''''''''''''''''''''''''''''''''''''''5.''''0''%'">
              <a:rPr lang="ja-JP" altLang="en-US" sz="1000">
                <a:sym typeface="+mn-lt"/>
              </a:rPr>
              <a:pPr marL="0" indent="0" algn="ctr">
                <a:spcBef>
                  <a:spcPct val="0"/>
                </a:spcBef>
                <a:buNone/>
              </a:pPr>
              <a:t>5.0%</a:t>
            </a:fld>
            <a:endParaRPr kumimoji="0" lang="ja-JP" altLang="en-US" sz="1000" dirty="0">
              <a:sym typeface="+mn-lt"/>
            </a:endParaRPr>
          </a:p>
        </p:txBody>
      </p:sp>
      <p:sp>
        <p:nvSpPr>
          <p:cNvPr id="36" name="テキスト プレースホルダ 9"/>
          <p:cNvSpPr>
            <a:spLocks noGrp="1"/>
          </p:cNvSpPr>
          <p:nvPr>
            <p:custDataLst>
              <p:tags r:id="rId13"/>
            </p:custDataLst>
          </p:nvPr>
        </p:nvSpPr>
        <p:spPr bwMode="gray">
          <a:xfrm>
            <a:off x="1657350" y="3036888"/>
            <a:ext cx="336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3DAC46-1080-4700-8759-A0C62F68EB2F}" type="datetime'''''1''''''''''''''''5''''''''''''''''''''0''''床'''''''''''">
              <a:rPr lang="ja-JP" altLang="en-US" sz="1000">
                <a:sym typeface="+mn-lt"/>
              </a:rPr>
              <a:pPr marL="0" indent="0" algn="r">
                <a:spcBef>
                  <a:spcPct val="0"/>
                </a:spcBef>
                <a:buNone/>
              </a:pPr>
              <a:t>150床</a:t>
            </a:fld>
            <a:endParaRPr kumimoji="0" lang="ja-JP" altLang="en-US" sz="1000" dirty="0">
              <a:sym typeface="+mn-lt"/>
            </a:endParaRPr>
          </a:p>
        </p:txBody>
      </p:sp>
      <p:sp>
        <p:nvSpPr>
          <p:cNvPr id="38" name="テキスト プレースホルダ 9"/>
          <p:cNvSpPr>
            <a:spLocks noGrp="1"/>
          </p:cNvSpPr>
          <p:nvPr>
            <p:custDataLst>
              <p:tags r:id="rId14"/>
            </p:custDataLst>
          </p:nvPr>
        </p:nvSpPr>
        <p:spPr bwMode="gray">
          <a:xfrm>
            <a:off x="1708150" y="28844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730E03-1538-46D1-BD1F-FC0FE14BC234}" type="datetime'''''''総''''''''合病''''''''''''''''''''''院'''''''''''''''''''">
              <a:rPr lang="ja-JP" altLang="en-US" sz="1000">
                <a:sym typeface="+mn-lt"/>
              </a:rPr>
              <a:pPr marL="0" indent="0" algn="r">
                <a:spcBef>
                  <a:spcPct val="0"/>
                </a:spcBef>
                <a:buNone/>
              </a:pPr>
              <a:t>総合病院</a:t>
            </a:fld>
            <a:endParaRPr kumimoji="0" lang="ja-JP" altLang="en-US" sz="1000" dirty="0">
              <a:sym typeface="+mn-lt"/>
            </a:endParaRPr>
          </a:p>
        </p:txBody>
      </p:sp>
      <p:sp>
        <p:nvSpPr>
          <p:cNvPr id="41" name="テキスト プレースホルダ 9"/>
          <p:cNvSpPr>
            <a:spLocks noGrp="1"/>
          </p:cNvSpPr>
          <p:nvPr>
            <p:custDataLst>
              <p:tags r:id="rId15"/>
            </p:custDataLst>
          </p:nvPr>
        </p:nvSpPr>
        <p:spPr bwMode="gray">
          <a:xfrm>
            <a:off x="1431925" y="3189288"/>
            <a:ext cx="336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94E54E-4505-4A9C-8433-B87ECA64E34F}" type="datetime'''''''1''''0''''''''''''''''''''''''''0''''床'">
              <a:rPr lang="ja-JP" altLang="en-US" sz="1000">
                <a:sym typeface="+mn-lt"/>
              </a:rPr>
              <a:pPr marL="0" indent="0" algn="r">
                <a:spcBef>
                  <a:spcPct val="0"/>
                </a:spcBef>
                <a:buNone/>
              </a:pPr>
              <a:t>100床</a:t>
            </a:fld>
            <a:endParaRPr kumimoji="0" lang="ja-JP" altLang="en-US" sz="1000" dirty="0">
              <a:sym typeface="+mn-lt"/>
            </a:endParaRPr>
          </a:p>
        </p:txBody>
      </p:sp>
      <p:sp>
        <p:nvSpPr>
          <p:cNvPr id="40" name="テキスト プレースホルダ 9"/>
          <p:cNvSpPr>
            <a:spLocks noGrp="1"/>
          </p:cNvSpPr>
          <p:nvPr>
            <p:custDataLst>
              <p:tags r:id="rId16"/>
            </p:custDataLst>
          </p:nvPr>
        </p:nvSpPr>
        <p:spPr bwMode="gray">
          <a:xfrm>
            <a:off x="2266950" y="28765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A8D18C-8403-4D85-8B39-AF5CA5B5D483}" type="datetime'''''''''''''特''''''''''''定''機''''能''病''''''''''''院'''''''''">
              <a:rPr lang="ja-JP" altLang="en-US" sz="1000">
                <a:sym typeface="+mn-lt"/>
              </a:rPr>
              <a:pPr marL="0" indent="0">
                <a:spcBef>
                  <a:spcPct val="0"/>
                </a:spcBef>
                <a:buNone/>
              </a:pPr>
              <a:t>特定機能病院</a:t>
            </a:fld>
            <a:endParaRPr kumimoji="0" lang="ja-JP" altLang="en-US" sz="1000" dirty="0">
              <a:sym typeface="+mn-lt"/>
            </a:endParaRPr>
          </a:p>
        </p:txBody>
      </p:sp>
      <p:sp>
        <p:nvSpPr>
          <p:cNvPr id="19" name="テキスト プレースホルダ 9"/>
          <p:cNvSpPr>
            <a:spLocks noGrp="1"/>
          </p:cNvSpPr>
          <p:nvPr>
            <p:custDataLst>
              <p:tags r:id="rId17"/>
            </p:custDataLst>
          </p:nvPr>
        </p:nvSpPr>
        <p:spPr bwMode="gray">
          <a:xfrm>
            <a:off x="1360488" y="4616450"/>
            <a:ext cx="4079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413305-3032-4C38-AB70-8904C69B8E1C}" type="datetime'2''''''''''''''''0''''''''.6''%'''''''''''''">
              <a:rPr lang="ja-JP" altLang="en-US" sz="1000">
                <a:sym typeface="+mn-lt"/>
              </a:rPr>
              <a:pPr marL="0" indent="0" algn="ctr">
                <a:spcBef>
                  <a:spcPct val="0"/>
                </a:spcBef>
                <a:buNone/>
              </a:pPr>
              <a:t>20.6%</a:t>
            </a:fld>
            <a:endParaRPr kumimoji="0" lang="ja-JP" altLang="en-US" sz="1000" dirty="0">
              <a:sym typeface="+mn-lt"/>
            </a:endParaRPr>
          </a:p>
        </p:txBody>
      </p:sp>
      <p:sp>
        <p:nvSpPr>
          <p:cNvPr id="16" name="テキスト プレースホルダ 9"/>
          <p:cNvSpPr>
            <a:spLocks noGrp="1"/>
          </p:cNvSpPr>
          <p:nvPr>
            <p:custDataLst>
              <p:tags r:id="rId18"/>
            </p:custDataLst>
          </p:nvPr>
        </p:nvSpPr>
        <p:spPr bwMode="gray">
          <a:xfrm>
            <a:off x="3486150" y="4570413"/>
            <a:ext cx="4079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DD4740-B059-4EF7-9C9C-DDCC7877FA89}" type="datetime'''''''58''''''''''.0''''''''%'''''''''''''''''''''''''''">
              <a:rPr lang="ja-JP" altLang="en-US" sz="1000">
                <a:solidFill>
                  <a:schemeClr val="bg1"/>
                </a:solidFill>
                <a:sym typeface="+mn-lt"/>
              </a:rPr>
              <a:pPr marL="0" indent="0" algn="ctr">
                <a:spcBef>
                  <a:spcPct val="0"/>
                </a:spcBef>
                <a:buNone/>
              </a:pPr>
              <a:t>58.0%</a:t>
            </a:fld>
            <a:endParaRPr kumimoji="0" lang="ja-JP" altLang="en-US" sz="1000" dirty="0">
              <a:solidFill>
                <a:schemeClr val="bg1"/>
              </a:solidFill>
              <a:sym typeface="+mn-lt"/>
            </a:endParaRPr>
          </a:p>
        </p:txBody>
      </p:sp>
      <p:sp>
        <p:nvSpPr>
          <p:cNvPr id="20" name="テキスト プレースホルダ 9"/>
          <p:cNvSpPr>
            <a:spLocks noGrp="1"/>
          </p:cNvSpPr>
          <p:nvPr>
            <p:custDataLst>
              <p:tags r:id="rId19"/>
            </p:custDataLst>
          </p:nvPr>
        </p:nvSpPr>
        <p:spPr bwMode="gray">
          <a:xfrm>
            <a:off x="3951287" y="46529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57CFF5-B022-4440-AB3C-11061235F991}" type="datetime'''''1''''''5''''''''''''''''''''''''''''''''床以下'''''''''">
              <a:rPr lang="ja-JP" altLang="en-US" sz="1000">
                <a:sym typeface="+mn-lt"/>
              </a:rPr>
              <a:pPr marL="0" indent="0">
                <a:spcBef>
                  <a:spcPct val="0"/>
                </a:spcBef>
                <a:buNone/>
              </a:pPr>
              <a:t>15床以下</a:t>
            </a:fld>
            <a:endParaRPr kumimoji="0" lang="ja-JP" altLang="en-US" sz="1000" dirty="0">
              <a:sym typeface="+mn-lt"/>
            </a:endParaRPr>
          </a:p>
        </p:txBody>
      </p:sp>
      <p:sp>
        <p:nvSpPr>
          <p:cNvPr id="26" name="テキスト プレースホルダ 9"/>
          <p:cNvSpPr>
            <a:spLocks noGrp="1"/>
          </p:cNvSpPr>
          <p:nvPr>
            <p:custDataLst>
              <p:tags r:id="rId20"/>
            </p:custDataLst>
          </p:nvPr>
        </p:nvSpPr>
        <p:spPr bwMode="gray">
          <a:xfrm>
            <a:off x="1762125" y="3378200"/>
            <a:ext cx="338138" cy="152400"/>
          </a:xfrm>
          <a:prstGeom prst="rect">
            <a:avLst/>
          </a:prstGeom>
          <a:solidFill>
            <a:srgbClr val="ECE5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DB6053-496B-4C35-A034-FDCD9ACDC9DD}" type="datetime'''4''''''''''''''''''.''''''''''''''''''1''''''%'''''''''">
              <a:rPr lang="ja-JP" altLang="en-US" sz="1000">
                <a:sym typeface="+mn-lt"/>
              </a:rPr>
              <a:pPr marL="0" indent="0" algn="ctr">
                <a:spcBef>
                  <a:spcPct val="0"/>
                </a:spcBef>
                <a:buNone/>
              </a:pPr>
              <a:t>4.1%</a:t>
            </a:fld>
            <a:endParaRPr kumimoji="0" lang="ja-JP" altLang="en-US" sz="1000" dirty="0">
              <a:sym typeface="+mn-lt"/>
            </a:endParaRPr>
          </a:p>
        </p:txBody>
      </p:sp>
    </p:spTree>
    <p:extLst>
      <p:ext uri="{BB962C8B-B14F-4D97-AF65-F5344CB8AC3E}">
        <p14:creationId xmlns:p14="http://schemas.microsoft.com/office/powerpoint/2010/main" val="240522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1/2</a:t>
            </a:r>
            <a:r>
              <a:rPr lang="ja-JP" altLang="en-US" dirty="0"/>
              <a:t>）</a:t>
            </a:r>
            <a:endParaRPr lang="en-US" altLang="ja-JP" dirty="0"/>
          </a:p>
        </p:txBody>
      </p:sp>
      <p:grpSp>
        <p:nvGrpSpPr>
          <p:cNvPr id="4" name="グループ化 7"/>
          <p:cNvGrpSpPr/>
          <p:nvPr/>
        </p:nvGrpSpPr>
        <p:grpSpPr>
          <a:xfrm>
            <a:off x="200471" y="177339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医療サービスの価格</a:t>
              </a:r>
            </a:p>
          </p:txBody>
        </p:sp>
      </p:grpSp>
      <p:grpSp>
        <p:nvGrpSpPr>
          <p:cNvPr id="7" name="グループ化 7"/>
          <p:cNvGrpSpPr/>
          <p:nvPr/>
        </p:nvGrpSpPr>
        <p:grpSpPr>
          <a:xfrm>
            <a:off x="5169024" y="177339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民間医療機関の医師</a:t>
              </a:r>
            </a:p>
          </p:txBody>
        </p:sp>
      </p:grpSp>
      <p:sp>
        <p:nvSpPr>
          <p:cNvPr id="10" name="テキスト ボックス 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民間医療機関の特徴を以下に示す。</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200472" y="2132856"/>
            <a:ext cx="4536504" cy="1656184"/>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医療機関ごとに自由に設定できる。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ja-JP" sz="1200" dirty="0"/>
              <a:t>緊急時加算などのメニュー</a:t>
            </a:r>
            <a:r>
              <a:rPr lang="ja-JP" altLang="en-US" sz="1200" dirty="0"/>
              <a:t>を用意している医療機関もある。</a:t>
            </a:r>
            <a:endParaRPr lang="en-US" altLang="ja-JP" sz="1200" dirty="0"/>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t>価格</a:t>
            </a:r>
            <a:r>
              <a:rPr lang="ja-JP" altLang="ja-JP" sz="1200" dirty="0"/>
              <a:t>を決める際には、担当医師の職位が重要となってくる。</a:t>
            </a:r>
            <a:endParaRPr lang="en-US" altLang="ja-JP" sz="1200" dirty="0"/>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ja-JP" sz="1200" dirty="0"/>
              <a:t>有料サービスが主流であるが、週</a:t>
            </a:r>
            <a:r>
              <a:rPr lang="en-US" altLang="ja-JP" sz="1200" dirty="0"/>
              <a:t>1</a:t>
            </a:r>
            <a:r>
              <a:rPr lang="ja-JP" altLang="ja-JP" sz="1200" dirty="0"/>
              <a:t>日</a:t>
            </a:r>
            <a:r>
              <a:rPr lang="ja-JP" altLang="en-US" sz="1200" dirty="0"/>
              <a:t>程度は</a:t>
            </a:r>
            <a:r>
              <a:rPr lang="ja-JP" altLang="ja-JP" sz="1200" dirty="0"/>
              <a:t>貧困層に対</a:t>
            </a:r>
            <a:r>
              <a:rPr lang="ja-JP" altLang="en-US" sz="1200" dirty="0"/>
              <a:t>して</a:t>
            </a:r>
            <a:r>
              <a:rPr lang="ja-JP" altLang="ja-JP" sz="1200" dirty="0"/>
              <a:t>無料の医療サービスを提供するなどの取組みを行っている医療機関もある。</a:t>
            </a:r>
            <a:endParaRPr lang="en-US" altLang="ja-JP" sz="1200" dirty="0"/>
          </a:p>
        </p:txBody>
      </p:sp>
      <p:sp>
        <p:nvSpPr>
          <p:cNvPr id="12" name="角丸四角形 11"/>
          <p:cNvSpPr/>
          <p:nvPr/>
        </p:nvSpPr>
        <p:spPr>
          <a:xfrm>
            <a:off x="5169024" y="2132856"/>
            <a:ext cx="4536504" cy="648072"/>
          </a:xfrm>
          <a:prstGeom prst="roundRect">
            <a:avLst>
              <a:gd name="adj" fmla="val 1206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医師は、政府医療機関の医師がアルバイトとして勤務していたり、退職後の医師が非常勤として働いている場合が多い。</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39396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2/2</a:t>
            </a:r>
            <a:r>
              <a:rPr lang="ja-JP" altLang="en-US" dirty="0"/>
              <a:t>）</a:t>
            </a:r>
            <a:endParaRPr lang="en-US" altLang="ja-JP" dirty="0"/>
          </a:p>
        </p:txBody>
      </p:sp>
      <p:sp>
        <p:nvSpPr>
          <p:cNvPr id="14" name="Rectangle 6"/>
          <p:cNvSpPr>
            <a:spLocks noChangeArrowheads="1"/>
          </p:cNvSpPr>
          <p:nvPr/>
        </p:nvSpPr>
        <p:spPr bwMode="auto">
          <a:xfrm>
            <a:off x="200472" y="1692131"/>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主要な民間医療機関の概要</a:t>
            </a:r>
            <a:r>
              <a:rPr lang="ja-JP" altLang="en-US" dirty="0">
                <a:solidFill>
                  <a:srgbClr val="000000"/>
                </a:solidFill>
                <a:latin typeface="Arial Black" pitchFamily="34" charset="0"/>
                <a:ea typeface="HGP創英角ｺﾞｼｯｸUB" panose="020B0900000000000000" pitchFamily="50" charset="-128"/>
              </a:rPr>
              <a:t>（所在地は全てヤンゴン）</a:t>
            </a:r>
          </a:p>
        </p:txBody>
      </p:sp>
      <p:graphicFrame>
        <p:nvGraphicFramePr>
          <p:cNvPr id="15" name="表 14"/>
          <p:cNvGraphicFramePr>
            <a:graphicFrameLocks noGrp="1"/>
          </p:cNvGraphicFramePr>
          <p:nvPr>
            <p:extLst>
              <p:ext uri="{D42A27DB-BD31-4B8C-83A1-F6EECF244321}">
                <p14:modId xmlns:p14="http://schemas.microsoft.com/office/powerpoint/2010/main" val="4050902784"/>
              </p:ext>
            </p:extLst>
          </p:nvPr>
        </p:nvGraphicFramePr>
        <p:xfrm>
          <a:off x="200472" y="2052172"/>
          <a:ext cx="9504002" cy="4397972"/>
        </p:xfrm>
        <a:graphic>
          <a:graphicData uri="http://schemas.openxmlformats.org/drawingml/2006/table">
            <a:tbl>
              <a:tblPr firstRow="1" bandRow="1">
                <a:tableStyleId>{5C22544A-7EE6-4342-B048-85BDC9FD1C3A}</a:tableStyleId>
              </a:tblPr>
              <a:tblGrid>
                <a:gridCol w="1604241">
                  <a:extLst>
                    <a:ext uri="{9D8B030D-6E8A-4147-A177-3AD203B41FA5}">
                      <a16:colId xmlns:a16="http://schemas.microsoft.com/office/drawing/2014/main" val="20000"/>
                    </a:ext>
                  </a:extLst>
                </a:gridCol>
                <a:gridCol w="3743229">
                  <a:extLst>
                    <a:ext uri="{9D8B030D-6E8A-4147-A177-3AD203B41FA5}">
                      <a16:colId xmlns:a16="http://schemas.microsoft.com/office/drawing/2014/main" val="20001"/>
                    </a:ext>
                  </a:extLst>
                </a:gridCol>
                <a:gridCol w="831829">
                  <a:extLst>
                    <a:ext uri="{9D8B030D-6E8A-4147-A177-3AD203B41FA5}">
                      <a16:colId xmlns:a16="http://schemas.microsoft.com/office/drawing/2014/main" val="20002"/>
                    </a:ext>
                  </a:extLst>
                </a:gridCol>
                <a:gridCol w="831829">
                  <a:extLst>
                    <a:ext uri="{9D8B030D-6E8A-4147-A177-3AD203B41FA5}">
                      <a16:colId xmlns:a16="http://schemas.microsoft.com/office/drawing/2014/main" val="20003"/>
                    </a:ext>
                  </a:extLst>
                </a:gridCol>
                <a:gridCol w="830958">
                  <a:extLst>
                    <a:ext uri="{9D8B030D-6E8A-4147-A177-3AD203B41FA5}">
                      <a16:colId xmlns:a16="http://schemas.microsoft.com/office/drawing/2014/main" val="20004"/>
                    </a:ext>
                  </a:extLst>
                </a:gridCol>
                <a:gridCol w="830958">
                  <a:extLst>
                    <a:ext uri="{9D8B030D-6E8A-4147-A177-3AD203B41FA5}">
                      <a16:colId xmlns:a16="http://schemas.microsoft.com/office/drawing/2014/main" val="577375253"/>
                    </a:ext>
                  </a:extLst>
                </a:gridCol>
                <a:gridCol w="830958">
                  <a:extLst>
                    <a:ext uri="{9D8B030D-6E8A-4147-A177-3AD203B41FA5}">
                      <a16:colId xmlns:a16="http://schemas.microsoft.com/office/drawing/2014/main" val="2257990128"/>
                    </a:ext>
                  </a:extLst>
                </a:gridCol>
              </a:tblGrid>
              <a:tr h="345381">
                <a:tc>
                  <a:txBody>
                    <a:bodyPr/>
                    <a:lstStyle/>
                    <a:p>
                      <a:pPr algn="ctr" fontAlgn="ctr" hangingPunct="0">
                        <a:spcAft>
                          <a:spcPts val="0"/>
                        </a:spcAft>
                      </a:pPr>
                      <a:r>
                        <a:rPr lang="ja-JP" altLang="ja-JP" sz="1200" b="0" kern="0" dirty="0">
                          <a:effectLst/>
                          <a:latin typeface="HGP創英角ｺﾞｼｯｸUB" panose="020B0900000000000000" pitchFamily="50" charset="-128"/>
                          <a:ea typeface="HGP創英角ｺﾞｼｯｸUB" panose="020B0900000000000000" pitchFamily="50" charset="-128"/>
                        </a:rPr>
                        <a:t>病院名</a:t>
                      </a:r>
                      <a:endParaRPr lang="en-US" altLang="ja-JP" sz="1200" b="0" kern="0" dirty="0">
                        <a:effectLst/>
                        <a:latin typeface="HGP創英角ｺﾞｼｯｸUB" panose="020B0900000000000000" pitchFamily="50" charset="-128"/>
                        <a:ea typeface="HGP創英角ｺﾞｼｯｸUB" panose="020B0900000000000000" pitchFamily="50" charset="-128"/>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200" b="0" kern="0" dirty="0">
                          <a:effectLst/>
                          <a:latin typeface="HGP創英角ｺﾞｼｯｸUB" panose="020B0900000000000000" pitchFamily="50" charset="-128"/>
                          <a:ea typeface="HGP創英角ｺﾞｼｯｸUB" panose="020B0900000000000000" pitchFamily="50" charset="-128"/>
                        </a:rPr>
                        <a:t>診療科数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200" b="0" kern="0" dirty="0">
                          <a:effectLst/>
                          <a:latin typeface="HGP創英角ｺﾞｼｯｸUB" panose="020B0900000000000000" pitchFamily="50" charset="-128"/>
                          <a:ea typeface="HGP創英角ｺﾞｼｯｸUB" panose="020B0900000000000000" pitchFamily="50" charset="-128"/>
                        </a:rPr>
                        <a:t>病床数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0" dirty="0">
                          <a:effectLst/>
                          <a:latin typeface="HGP創英角ｺﾞｼｯｸUB" panose="020B0900000000000000" pitchFamily="50" charset="-128"/>
                          <a:ea typeface="HGP創英角ｺﾞｼｯｸUB" panose="020B0900000000000000" pitchFamily="50" charset="-128"/>
                        </a:rPr>
                        <a:t>スタッフ</a:t>
                      </a:r>
                      <a:r>
                        <a:rPr lang="ja-JP" sz="1200" b="0" kern="0" dirty="0">
                          <a:effectLst/>
                          <a:latin typeface="HGP創英角ｺﾞｼｯｸUB" panose="020B0900000000000000" pitchFamily="50" charset="-128"/>
                          <a:ea typeface="HGP創英角ｺﾞｼｯｸUB" panose="020B0900000000000000" pitchFamily="50" charset="-128"/>
                        </a:rPr>
                        <a:t>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51028">
                <a:tc>
                  <a:txBody>
                    <a:bodyPr/>
                    <a:lstStyle/>
                    <a:p>
                      <a:pPr algn="l" fontAlgn="ctr" hangingPunct="0">
                        <a:spcAft>
                          <a:spcPts val="0"/>
                        </a:spcAft>
                      </a:pPr>
                      <a:r>
                        <a:rPr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アジ</a:t>
                      </a:r>
                      <a:r>
                        <a:rPr lang="ja-JP" altLang="en-US" sz="1200" b="0" kern="0" spc="0" baseline="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ア・</a:t>
                      </a:r>
                      <a:r>
                        <a:rPr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ロイヤル病院</a:t>
                      </a:r>
                      <a:endParaRPr lang="ja-JP" altLang="ja-JP" sz="1200" b="0" kern="10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endParaRP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spcAft>
                          <a:spcPts val="0"/>
                        </a:spcAft>
                      </a:pPr>
                      <a:r>
                        <a:rPr lang="en-US" altLang="ja-JP" sz="1150" dirty="0"/>
                        <a:t>2000</a:t>
                      </a:r>
                      <a:r>
                        <a:rPr lang="ja-JP" altLang="en-US" sz="1150" dirty="0"/>
                        <a:t>年設立。</a:t>
                      </a:r>
                      <a:r>
                        <a:rPr lang="en-US" altLang="ja-JP" sz="1150" dirty="0"/>
                        <a:t>24</a:t>
                      </a:r>
                      <a:r>
                        <a:rPr lang="ja-JP" altLang="en-US" sz="1150" dirty="0"/>
                        <a:t>時間サービスの救急外来も整備されている。循環器内科には定評がある。また、</a:t>
                      </a:r>
                      <a:r>
                        <a:rPr lang="ja-JP" altLang="en-US" sz="1150" kern="100" dirty="0">
                          <a:effectLst/>
                          <a:latin typeface="+mn-lt"/>
                          <a:ea typeface="+mn-ea"/>
                          <a:cs typeface="Arial" panose="020B0604020202020204" pitchFamily="34" charset="0"/>
                        </a:rPr>
                        <a:t>検査時や薬局で割引を受けられる会員制サービスも実施している。</a:t>
                      </a:r>
                      <a:endParaRPr lang="ja-JP" altLang="ja-JP" sz="1150" kern="100" dirty="0">
                        <a:effectLst/>
                        <a:latin typeface="+mn-lt"/>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28</a:t>
                      </a:r>
                      <a:endParaRPr kumimoji="1" 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46,670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algn="l" defTabSz="914400" rtl="0" eaLnBrk="1" fontAlgn="ctr" latinLnBrk="0" hangingPunct="0">
                        <a:spcAft>
                          <a:spcPts val="0"/>
                        </a:spcAft>
                      </a:pPr>
                      <a:r>
                        <a:rPr kumimoji="1" lang="ja-JP" altLang="en-US" sz="1200" b="0" kern="0" spc="20" baseline="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ビクトリア病院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150" kern="1200" dirty="0">
                          <a:solidFill>
                            <a:schemeClr val="dk1"/>
                          </a:solidFill>
                          <a:latin typeface="+mn-lt"/>
                          <a:ea typeface="+mn-ea"/>
                          <a:cs typeface="+mn-cs"/>
                        </a:rPr>
                        <a:t>2011</a:t>
                      </a:r>
                      <a:r>
                        <a:rPr kumimoji="1" lang="ja-JP" altLang="en-US" sz="1150" kern="1200" dirty="0">
                          <a:solidFill>
                            <a:schemeClr val="dk1"/>
                          </a:solidFill>
                          <a:latin typeface="+mn-lt"/>
                          <a:ea typeface="+mn-ea"/>
                          <a:cs typeface="+mn-cs"/>
                        </a:rPr>
                        <a:t>年設立。</a:t>
                      </a:r>
                      <a:r>
                        <a:rPr kumimoji="1" lang="en-US" altLang="ja-JP" sz="1150" kern="1200" dirty="0">
                          <a:solidFill>
                            <a:schemeClr val="dk1"/>
                          </a:solidFill>
                          <a:latin typeface="+mn-lt"/>
                          <a:ea typeface="+mn-ea"/>
                          <a:cs typeface="+mn-cs"/>
                        </a:rPr>
                        <a:t>24</a:t>
                      </a:r>
                      <a:r>
                        <a:rPr kumimoji="1" lang="ja-JP" altLang="en-US" sz="1150" kern="1200" dirty="0">
                          <a:solidFill>
                            <a:schemeClr val="dk1"/>
                          </a:solidFill>
                          <a:latin typeface="+mn-lt"/>
                          <a:ea typeface="+mn-ea"/>
                          <a:cs typeface="+mn-cs"/>
                        </a:rPr>
                        <a:t>時間対応の救急外来のほか、法人向けの健診パッケージが提供されている。さらに、母親教室や妊婦向けのヨガクラス、育児セミナーも開かれており、母子保健サービスも充実している。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25</a:t>
                      </a:r>
                      <a:endParaRPr kumimoji="1" 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8112">
                <a:tc>
                  <a:txBody>
                    <a:bodyPr/>
                    <a:lstStyle/>
                    <a:p>
                      <a:pPr marL="0" algn="l" defTabSz="914400" rtl="0" eaLnBrk="1" fontAlgn="ctr" latinLnBrk="0" hangingPunct="0">
                        <a:spcAft>
                          <a:spcPts val="0"/>
                        </a:spcAft>
                      </a:pP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パンライン・シロアム病院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年設立。ミャンマーの病院で初めて</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ISO9001</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を獲得した。株式の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60%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を</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FMI</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（公的投資機関）が保有し、</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FMI</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は経営にも関与している。株式の残りの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40%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は、インドネシアの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Lippo</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（シロアム病院を保有する投資会社）が保有する。</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2021</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年までに病床数を約</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床にまで増やす計画がある。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8411">
                <a:tc>
                  <a:txBody>
                    <a:bodyPr/>
                    <a:lstStyle/>
                    <a:p>
                      <a:pPr marL="0" algn="l" defTabSz="914400" rtl="0" eaLnBrk="1" fontAlgn="ctr" latinLnBrk="0" hangingPunct="0">
                        <a:spcAft>
                          <a:spcPts val="0"/>
                        </a:spcAft>
                      </a:pP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パラミ病院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hangingPunct="0">
                        <a:spcAft>
                          <a:spcPts val="0"/>
                        </a:spcAft>
                      </a:pP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設立当初は小児と女性のための医療に特化した医療機関だったが、</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年に事業を拡大し、男性も対象とした医療を開始、総合病院となった。大手財閥・</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KMA</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グループの会長が株式の</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51.4%</a:t>
                      </a:r>
                      <a:r>
                        <a:rPr lang="ja-JP" altLang="en-US" sz="1150" kern="0" dirty="0" err="1">
                          <a:effectLst/>
                          <a:latin typeface="Arial" panose="020B0604020202020204" pitchFamily="34" charset="0"/>
                          <a:ea typeface="ＭＳ Ｐゴシック" panose="020B0600070205080204" pitchFamily="50" charset="-128"/>
                          <a:cs typeface="Arial" panose="020B0604020202020204" pitchFamily="34" charset="0"/>
                        </a:rPr>
                        <a:t>を保</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有する。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500-1000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2573">
                <a:tc>
                  <a:txBody>
                    <a:bodyPr/>
                    <a:lstStyle/>
                    <a:p>
                      <a:pPr marL="0" algn="l" defTabSz="914400" rtl="0" eaLnBrk="1" fontAlgn="ctr" latinLnBrk="0" hangingPunct="0">
                        <a:spcAft>
                          <a:spcPts val="0"/>
                        </a:spcAft>
                      </a:pPr>
                      <a:r>
                        <a:rPr kumimoji="1" lang="en-US" altLang="ja-JP"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SOS</a:t>
                      </a: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クリニック</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hangingPunct="0">
                        <a:spcAft>
                          <a:spcPts val="0"/>
                        </a:spcAft>
                      </a:pP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1995</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年設立。インターナショナル</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SOS</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による運営。外来診療のみ。救急サービスも提供されている。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6" name="テキスト ボックス 15"/>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各病院ホームページなど</a:t>
            </a:r>
          </a:p>
        </p:txBody>
      </p:sp>
      <p:sp>
        <p:nvSpPr>
          <p:cNvPr id="9" name="テキスト ボックス 8"/>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主要な民間医療機関を以下に示す。</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5397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38641816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4" imgW="270" imgH="270" progId="TCLayout.ActiveDocument.1">
                  <p:embed/>
                </p:oleObj>
              </mc:Choice>
              <mc:Fallback>
                <p:oleObj name="think-cell Slide" r:id="rId44" imgW="270" imgH="270" progId="TCLayout.ActiveDocument.1">
                  <p:embed/>
                  <p:pic>
                    <p:nvPicPr>
                      <p:cNvPr id="4" name="オブジェクト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1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19" name="グループ化 7"/>
          <p:cNvGrpSpPr/>
          <p:nvPr/>
        </p:nvGrpSpPr>
        <p:grpSpPr>
          <a:xfrm>
            <a:off x="200471" y="1916832"/>
            <a:ext cx="4536507"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医療従事者数</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医師数・看護師数は、概ね増加傾向にある。一方で、助産師、歯科医は、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453336"/>
            <a:ext cx="9001000" cy="144016"/>
          </a:xfrm>
          <a:prstGeom prst="rect">
            <a:avLst/>
          </a:prstGeom>
          <a:noFill/>
        </p:spPr>
        <p:txBody>
          <a:bodyPr wrap="square" lIns="0" tIns="0" rIns="0" bIns="0" rtlCol="0">
            <a:noAutofit/>
          </a:bodyPr>
          <a:lstStyle/>
          <a:p>
            <a:pPr marL="360363" indent="-36036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72480" y="2191468"/>
            <a:ext cx="288032" cy="229420"/>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117" name="Chart 116">
            <a:extLst>
              <a:ext uri="{FF2B5EF4-FFF2-40B4-BE49-F238E27FC236}">
                <a16:creationId xmlns:a16="http://schemas.microsoft.com/office/drawing/2014/main" id="{249748ED-B5A7-43B8-819F-E66A6D624A4D}"/>
              </a:ext>
            </a:extLst>
          </p:cNvPr>
          <p:cNvGraphicFramePr/>
          <p:nvPr>
            <p:custDataLst>
              <p:tags r:id="rId4"/>
            </p:custDataLst>
            <p:extLst>
              <p:ext uri="{D42A27DB-BD31-4B8C-83A1-F6EECF244321}">
                <p14:modId xmlns:p14="http://schemas.microsoft.com/office/powerpoint/2010/main" val="2224852793"/>
              </p:ext>
            </p:extLst>
          </p:nvPr>
        </p:nvGraphicFramePr>
        <p:xfrm>
          <a:off x="100013" y="2251075"/>
          <a:ext cx="4730750" cy="4013200"/>
        </p:xfrm>
        <a:graphic>
          <a:graphicData uri="http://schemas.openxmlformats.org/drawingml/2006/chart">
            <c:chart xmlns:c="http://schemas.openxmlformats.org/drawingml/2006/chart" xmlns:r="http://schemas.openxmlformats.org/officeDocument/2006/relationships" r:id="rId46"/>
          </a:graphicData>
        </a:graphic>
      </p:graphicFrame>
      <p:sp>
        <p:nvSpPr>
          <p:cNvPr id="203" name="テキスト プレースホルダ 9">
            <a:extLst>
              <a:ext uri="{FF2B5EF4-FFF2-40B4-BE49-F238E27FC236}">
                <a16:creationId xmlns:a16="http://schemas.microsoft.com/office/drawing/2014/main" id="{6D22C3E2-9545-4156-9FBE-56C7ABE27CA5}"/>
              </a:ext>
            </a:extLst>
          </p:cNvPr>
          <p:cNvSpPr>
            <a:spLocks noGrp="1"/>
          </p:cNvSpPr>
          <p:nvPr>
            <p:custDataLst>
              <p:tags r:id="rId5"/>
            </p:custDataLst>
          </p:nvPr>
        </p:nvSpPr>
        <p:spPr bwMode="gray">
          <a:xfrm>
            <a:off x="3227388" y="6208713"/>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E573A6-8DAE-4EE2-9A6C-0E095AA1FD0B}" type="datetime'''''''''''''''''''''1''''''''''''''''''''''''''''8'''''''">
              <a:rPr lang="en-US" altLang="en-US" sz="1000" smtClean="0">
                <a:effectLst/>
                <a:sym typeface="+mn-lt"/>
              </a:rPr>
              <a:pPr marL="0" indent="0" algn="ctr">
                <a:spcBef>
                  <a:spcPct val="0"/>
                </a:spcBef>
                <a:buNone/>
              </a:pPr>
              <a:t>18</a:t>
            </a:fld>
            <a:endParaRPr lang="ja-JP" altLang="en-US" sz="1000" dirty="0">
              <a:sym typeface="+mn-lt"/>
            </a:endParaRPr>
          </a:p>
        </p:txBody>
      </p:sp>
      <p:sp>
        <p:nvSpPr>
          <p:cNvPr id="201" name="テキスト プレースホルダ 9">
            <a:extLst>
              <a:ext uri="{FF2B5EF4-FFF2-40B4-BE49-F238E27FC236}">
                <a16:creationId xmlns:a16="http://schemas.microsoft.com/office/drawing/2014/main" id="{6E3146ED-2627-4E63-A0C2-A8346F2D740E}"/>
              </a:ext>
            </a:extLst>
          </p:cNvPr>
          <p:cNvSpPr>
            <a:spLocks noGrp="1"/>
          </p:cNvSpPr>
          <p:nvPr>
            <p:custDataLst>
              <p:tags r:id="rId6"/>
            </p:custDataLst>
          </p:nvPr>
        </p:nvSpPr>
        <p:spPr bwMode="gray">
          <a:xfrm>
            <a:off x="635000" y="6208713"/>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CDF517-237B-4E1E-8045-DE6A30C2F096}" type="datetime'''1''''''''''''''''''6'''">
              <a:rPr lang="en-US" altLang="en-US" sz="1000" smtClean="0">
                <a:effectLst/>
                <a:sym typeface="+mn-lt"/>
              </a:rPr>
              <a:pPr marL="0" indent="0" algn="ctr">
                <a:spcBef>
                  <a:spcPct val="0"/>
                </a:spcBef>
                <a:buNone/>
              </a:pPr>
              <a:t>16</a:t>
            </a:fld>
            <a:endParaRPr lang="ja-JP" altLang="en-US" sz="1000" dirty="0">
              <a:sym typeface="+mn-lt"/>
            </a:endParaRPr>
          </a:p>
        </p:txBody>
      </p:sp>
      <p:sp>
        <p:nvSpPr>
          <p:cNvPr id="202" name="テキスト プレースホルダ 9">
            <a:extLst>
              <a:ext uri="{FF2B5EF4-FFF2-40B4-BE49-F238E27FC236}">
                <a16:creationId xmlns:a16="http://schemas.microsoft.com/office/drawing/2014/main" id="{54848579-8C62-47AF-AD86-F5E620FD28DF}"/>
              </a:ext>
            </a:extLst>
          </p:cNvPr>
          <p:cNvSpPr>
            <a:spLocks noGrp="1"/>
          </p:cNvSpPr>
          <p:nvPr>
            <p:custDataLst>
              <p:tags r:id="rId7"/>
            </p:custDataLst>
          </p:nvPr>
        </p:nvSpPr>
        <p:spPr bwMode="gray">
          <a:xfrm>
            <a:off x="1930400" y="6208713"/>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2BEA87-4551-43AB-9B0B-06A2E397995C}" type="datetime'''''''1''''''''7'''''''''''''''''''">
              <a:rPr lang="en-US" altLang="en-US" sz="1000" smtClean="0">
                <a:effectLst/>
                <a:sym typeface="+mn-lt"/>
              </a:rPr>
              <a:pPr marL="0" indent="0" algn="ctr">
                <a:spcBef>
                  <a:spcPct val="0"/>
                </a:spcBef>
                <a:buNone/>
              </a:pPr>
              <a:t>17</a:t>
            </a:fld>
            <a:endParaRPr lang="ja-JP" altLang="en-US" sz="1000" dirty="0">
              <a:sym typeface="+mn-lt"/>
            </a:endParaRPr>
          </a:p>
        </p:txBody>
      </p:sp>
      <p:sp>
        <p:nvSpPr>
          <p:cNvPr id="204" name="テキスト プレースホルダ 9">
            <a:extLst>
              <a:ext uri="{FF2B5EF4-FFF2-40B4-BE49-F238E27FC236}">
                <a16:creationId xmlns:a16="http://schemas.microsoft.com/office/drawing/2014/main" id="{9727D1EC-3F21-4ABF-B99D-8032279F1591}"/>
              </a:ext>
            </a:extLst>
          </p:cNvPr>
          <p:cNvSpPr>
            <a:spLocks noGrp="1"/>
          </p:cNvSpPr>
          <p:nvPr>
            <p:custDataLst>
              <p:tags r:id="rId8"/>
            </p:custDataLst>
          </p:nvPr>
        </p:nvSpPr>
        <p:spPr bwMode="gray">
          <a:xfrm>
            <a:off x="4522788" y="6208713"/>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E252D8-6716-4B17-9B5D-C7B12D6C51F2}" type="datetime'''''''''''''''''''''''''''19'''''''''''''''''''''''''''''">
              <a:rPr lang="en-US" altLang="en-US" sz="1000" smtClean="0">
                <a:effectLst/>
                <a:sym typeface="+mn-lt"/>
              </a:rPr>
              <a:pPr marL="0" indent="0" algn="ctr">
                <a:spcBef>
                  <a:spcPct val="0"/>
                </a:spcBef>
                <a:buNone/>
              </a:pPr>
              <a:t>19</a:t>
            </a:fld>
            <a:endParaRPr lang="ja-JP" altLang="en-US" sz="1000" dirty="0">
              <a:sym typeface="+mn-lt"/>
            </a:endParaRPr>
          </a:p>
        </p:txBody>
      </p:sp>
      <p:sp useBgFill="1">
        <p:nvSpPr>
          <p:cNvPr id="69" name="テキスト プレースホルダ 9">
            <a:extLst>
              <a:ext uri="{FF2B5EF4-FFF2-40B4-BE49-F238E27FC236}">
                <a16:creationId xmlns:a16="http://schemas.microsoft.com/office/drawing/2014/main" id="{055D2C47-2722-4972-8B91-7745926C90FE}"/>
              </a:ext>
            </a:extLst>
          </p:cNvPr>
          <p:cNvSpPr>
            <a:spLocks noGrp="1"/>
          </p:cNvSpPr>
          <p:nvPr>
            <p:custDataLst>
              <p:tags r:id="rId9"/>
            </p:custDataLst>
          </p:nvPr>
        </p:nvSpPr>
        <p:spPr bwMode="gray">
          <a:xfrm>
            <a:off x="736600" y="3409950"/>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BF4C8C-737F-405B-A154-5D006598E4BC}" type="datetime'''3''2,''''''''''''''8''''''6''''''1'''''''">
              <a:rPr lang="en-US" altLang="en-US" sz="1000" smtClean="0">
                <a:effectLst/>
                <a:sym typeface="+mn-lt"/>
              </a:rPr>
              <a:pPr marL="0" indent="0" algn="ctr">
                <a:spcBef>
                  <a:spcPct val="0"/>
                </a:spcBef>
                <a:buNone/>
              </a:pPr>
              <a:t>32,861</a:t>
            </a:fld>
            <a:endParaRPr lang="ja-JP" altLang="en-US" sz="1000" dirty="0">
              <a:sym typeface="+mn-lt"/>
            </a:endParaRPr>
          </a:p>
        </p:txBody>
      </p:sp>
      <p:cxnSp>
        <p:nvCxnSpPr>
          <p:cNvPr id="16" name="Straight Connector 15">
            <a:extLst>
              <a:ext uri="{FF2B5EF4-FFF2-40B4-BE49-F238E27FC236}">
                <a16:creationId xmlns:a16="http://schemas.microsoft.com/office/drawing/2014/main" id="{F524E617-4F23-4FE1-88F3-C0D202EC8513}"/>
              </a:ext>
            </a:extLst>
          </p:cNvPr>
          <p:cNvCxnSpPr/>
          <p:nvPr>
            <p:custDataLst>
              <p:tags r:id="rId10"/>
            </p:custDataLst>
          </p:nvPr>
        </p:nvCxnSpPr>
        <p:spPr bwMode="gray">
          <a:xfrm>
            <a:off x="1371600" y="411480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0CBC6A-D625-42A9-B717-A7C677D6C4B5}"/>
              </a:ext>
            </a:extLst>
          </p:cNvPr>
          <p:cNvCxnSpPr/>
          <p:nvPr>
            <p:custDataLst>
              <p:tags r:id="rId11"/>
            </p:custDataLst>
          </p:nvPr>
        </p:nvCxnSpPr>
        <p:spPr bwMode="gray">
          <a:xfrm>
            <a:off x="1371600" y="391160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AEF4E23-A7CC-41B4-B2F8-A5583A5D62F0}"/>
              </a:ext>
            </a:extLst>
          </p:cNvPr>
          <p:cNvCxnSpPr/>
          <p:nvPr>
            <p:custDataLst>
              <p:tags r:id="rId12"/>
            </p:custDataLst>
          </p:nvPr>
        </p:nvCxnSpPr>
        <p:spPr bwMode="gray">
          <a:xfrm>
            <a:off x="1371600" y="431800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33B2A5E-24F9-46C5-B1C2-043D108A0CD3}"/>
              </a:ext>
            </a:extLst>
          </p:cNvPr>
          <p:cNvCxnSpPr/>
          <p:nvPr>
            <p:custDataLst>
              <p:tags r:id="rId13"/>
            </p:custDataLst>
          </p:nvPr>
        </p:nvCxnSpPr>
        <p:spPr bwMode="gray">
          <a:xfrm>
            <a:off x="2170113" y="391160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EDC7473-16EB-4D5F-8DFA-E50E122C6188}"/>
              </a:ext>
            </a:extLst>
          </p:cNvPr>
          <p:cNvCxnSpPr/>
          <p:nvPr>
            <p:custDataLst>
              <p:tags r:id="rId14"/>
            </p:custDataLst>
          </p:nvPr>
        </p:nvCxnSpPr>
        <p:spPr bwMode="gray">
          <a:xfrm>
            <a:off x="2170113" y="4114800"/>
            <a:ext cx="265113" cy="0"/>
          </a:xfrm>
          <a:prstGeom prst="line">
            <a:avLst/>
          </a:prstGeom>
          <a:ln w="9525" cap="flat" cmpd="sng" algn="ctr">
            <a:solidFill>
              <a:srgbClr val="CFA64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Oval 57"/>
          <p:cNvSpPr/>
          <p:nvPr>
            <p:custDataLst>
              <p:tags r:id="rId15"/>
            </p:custDataLst>
          </p:nvPr>
        </p:nvSpPr>
        <p:spPr bwMode="gray">
          <a:xfrm>
            <a:off x="1465263" y="387350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Isosceles Triangle 52"/>
          <p:cNvSpPr/>
          <p:nvPr>
            <p:custDataLst>
              <p:tags r:id="rId16"/>
            </p:custDataLst>
          </p:nvPr>
        </p:nvSpPr>
        <p:spPr bwMode="gray">
          <a:xfrm>
            <a:off x="1465263" y="427990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17"/>
            </p:custDataLst>
          </p:nvPr>
        </p:nvSpPr>
        <p:spPr bwMode="gray">
          <a:xfrm>
            <a:off x="1465263" y="40767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Oval 11">
            <a:extLst>
              <a:ext uri="{FF2B5EF4-FFF2-40B4-BE49-F238E27FC236}">
                <a16:creationId xmlns:a16="http://schemas.microsoft.com/office/drawing/2014/main" id="{6220DA88-97C0-4720-9FAE-924F516C09C3}"/>
              </a:ext>
            </a:extLst>
          </p:cNvPr>
          <p:cNvSpPr/>
          <p:nvPr>
            <p:custDataLst>
              <p:tags r:id="rId18"/>
            </p:custDataLst>
          </p:nvPr>
        </p:nvSpPr>
        <p:spPr bwMode="auto">
          <a:xfrm>
            <a:off x="2263775" y="4076700"/>
            <a:ext cx="76200" cy="76200"/>
          </a:xfrm>
          <a:prstGeom prst="ellipse">
            <a:avLst/>
          </a:prstGeom>
          <a:solidFill>
            <a:srgbClr val="FFFFFF"/>
          </a:solidFill>
          <a:ln w="9525" cap="flat" cmpd="sng" algn="ctr">
            <a:solidFill>
              <a:srgbClr val="CFA64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Diamond 129">
            <a:extLst>
              <a:ext uri="{FF2B5EF4-FFF2-40B4-BE49-F238E27FC236}">
                <a16:creationId xmlns:a16="http://schemas.microsoft.com/office/drawing/2014/main" id="{75B6D546-3ED7-4354-87E2-956EBAF75528}"/>
              </a:ext>
            </a:extLst>
          </p:cNvPr>
          <p:cNvSpPr/>
          <p:nvPr>
            <p:custDataLst>
              <p:tags r:id="rId19"/>
            </p:custDataLst>
          </p:nvPr>
        </p:nvSpPr>
        <p:spPr bwMode="auto">
          <a:xfrm>
            <a:off x="2263775" y="3873500"/>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プレースホルダ 9"/>
          <p:cNvSpPr>
            <a:spLocks noGrp="1"/>
          </p:cNvSpPr>
          <p:nvPr>
            <p:custDataLst>
              <p:tags r:id="rId20"/>
            </p:custDataLst>
          </p:nvPr>
        </p:nvSpPr>
        <p:spPr bwMode="auto">
          <a:xfrm>
            <a:off x="1687513" y="404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DD0CB0-A2D0-4E84-B579-787BA7F7CEA6}" type="datetime'''''看''''護''''''''''''''''師'''''''''''''''">
              <a:rPr lang="ja-JP" altLang="en-US" sz="1000"/>
              <a:pPr marL="0" indent="0">
                <a:spcBef>
                  <a:spcPct val="0"/>
                </a:spcBef>
                <a:buNone/>
              </a:pPr>
              <a:t>看護師</a:t>
            </a:fld>
            <a:endParaRPr lang="ja-JP" altLang="en-US" sz="1000" dirty="0">
              <a:sym typeface="+mn-lt"/>
            </a:endParaRPr>
          </a:p>
        </p:txBody>
      </p:sp>
      <p:sp>
        <p:nvSpPr>
          <p:cNvPr id="61" name="テキスト プレースホルダ 9"/>
          <p:cNvSpPr>
            <a:spLocks noGrp="1"/>
          </p:cNvSpPr>
          <p:nvPr>
            <p:custDataLst>
              <p:tags r:id="rId21"/>
            </p:custDataLst>
          </p:nvPr>
        </p:nvSpPr>
        <p:spPr bwMode="auto">
          <a:xfrm>
            <a:off x="1687513" y="38401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50E296-D5D4-4381-82D3-2795A0E3CA9A}" type="datetime'''''医''''''''''''師'''''''''''''''''''''''''''''''''''''''''''">
              <a:rPr lang="ja-JP" altLang="en-US" sz="1000"/>
              <a:pPr marL="0" indent="0">
                <a:spcBef>
                  <a:spcPct val="0"/>
                </a:spcBef>
                <a:buNone/>
              </a:pPr>
              <a:t>医師</a:t>
            </a:fld>
            <a:endParaRPr lang="ja-JP" altLang="en-US" sz="1000" dirty="0">
              <a:sym typeface="+mn-lt"/>
            </a:endParaRPr>
          </a:p>
        </p:txBody>
      </p:sp>
      <p:sp>
        <p:nvSpPr>
          <p:cNvPr id="60" name="テキスト プレースホルダ 9"/>
          <p:cNvSpPr>
            <a:spLocks noGrp="1"/>
          </p:cNvSpPr>
          <p:nvPr>
            <p:custDataLst>
              <p:tags r:id="rId22"/>
            </p:custDataLst>
          </p:nvPr>
        </p:nvSpPr>
        <p:spPr bwMode="auto">
          <a:xfrm>
            <a:off x="1687513" y="42465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656DEE-A870-47C1-9765-94EA3432149A}" type="datetime'''助''''''''''産''''''師'''''''''''''''''''">
              <a:rPr lang="ja-JP" altLang="en-US" sz="1000"/>
              <a:pPr marL="0" indent="0">
                <a:spcBef>
                  <a:spcPct val="0"/>
                </a:spcBef>
                <a:buNone/>
              </a:pPr>
              <a:t>助産師</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9A8EB2F8-BB84-4695-B892-B947BF632904}"/>
              </a:ext>
            </a:extLst>
          </p:cNvPr>
          <p:cNvSpPr>
            <a:spLocks noGrp="1"/>
          </p:cNvSpPr>
          <p:nvPr>
            <p:custDataLst>
              <p:tags r:id="rId23"/>
            </p:custDataLst>
          </p:nvPr>
        </p:nvSpPr>
        <p:spPr bwMode="auto">
          <a:xfrm>
            <a:off x="2486025" y="3840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50528E-B6B5-4040-B0E1-0DFC041E2C96}" type="datetime'''''''薬''''''''''''''''''''''剤''''''''師'''''''''''''">
              <a:rPr lang="ja-JP" altLang="en-US" sz="1000" smtClean="0"/>
              <a:pPr/>
              <a:t>薬剤師</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FF0207DD-F614-49F5-A171-4D19DA7AD681}"/>
              </a:ext>
            </a:extLst>
          </p:cNvPr>
          <p:cNvSpPr>
            <a:spLocks noGrp="1"/>
          </p:cNvSpPr>
          <p:nvPr>
            <p:custDataLst>
              <p:tags r:id="rId24"/>
            </p:custDataLst>
          </p:nvPr>
        </p:nvSpPr>
        <p:spPr bwMode="auto">
          <a:xfrm>
            <a:off x="2486025" y="404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F96DEB-1D52-48B5-AE50-D8AD91A7C416}" type="datetime'''''歯''''''''''''科''''''''医'''''''''''''''''">
              <a:rPr lang="ja-JP" altLang="en-US" sz="1000" smtClean="0"/>
              <a:pPr/>
              <a:t>歯科医</a:t>
            </a:fld>
            <a:endParaRPr lang="ja-JP" altLang="en-US" sz="1000" dirty="0">
              <a:sym typeface="+mn-lt"/>
            </a:endParaRPr>
          </a:p>
        </p:txBody>
      </p:sp>
      <p:grpSp>
        <p:nvGrpSpPr>
          <p:cNvPr id="50" name="グループ化 22">
            <a:extLst>
              <a:ext uri="{FF2B5EF4-FFF2-40B4-BE49-F238E27FC236}">
                <a16:creationId xmlns:a16="http://schemas.microsoft.com/office/drawing/2014/main" id="{AF478518-BD31-4DCE-B682-E0EC70ED6138}"/>
              </a:ext>
            </a:extLst>
          </p:cNvPr>
          <p:cNvGrpSpPr/>
          <p:nvPr/>
        </p:nvGrpSpPr>
        <p:grpSpPr>
          <a:xfrm>
            <a:off x="5169024" y="1916832"/>
            <a:ext cx="4536507" cy="288032"/>
            <a:chOff x="4803500" y="2113806"/>
            <a:chExt cx="2954133" cy="288032"/>
          </a:xfrm>
        </p:grpSpPr>
        <p:cxnSp>
          <p:nvCxnSpPr>
            <p:cNvPr id="54" name="直線コネクタ 23">
              <a:extLst>
                <a:ext uri="{FF2B5EF4-FFF2-40B4-BE49-F238E27FC236}">
                  <a16:creationId xmlns:a16="http://schemas.microsoft.com/office/drawing/2014/main" id="{4B38F665-431B-4823-A53F-9F9A12EEEFD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a:extLst>
                <a:ext uri="{FF2B5EF4-FFF2-40B4-BE49-F238E27FC236}">
                  <a16:creationId xmlns:a16="http://schemas.microsoft.com/office/drawing/2014/main" id="{69FF9ADF-B3E9-49EC-BEBF-B6916860819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12" name="Chart 111">
            <a:extLst>
              <a:ext uri="{FF2B5EF4-FFF2-40B4-BE49-F238E27FC236}">
                <a16:creationId xmlns:a16="http://schemas.microsoft.com/office/drawing/2014/main" id="{FB7F6A03-EF79-45B4-B962-3B73B39E55C0}"/>
              </a:ext>
            </a:extLst>
          </p:cNvPr>
          <p:cNvGraphicFramePr/>
          <p:nvPr>
            <p:custDataLst>
              <p:tags r:id="rId25"/>
            </p:custDataLst>
            <p:extLst>
              <p:ext uri="{D42A27DB-BD31-4B8C-83A1-F6EECF244321}">
                <p14:modId xmlns:p14="http://schemas.microsoft.com/office/powerpoint/2010/main" val="349006032"/>
              </p:ext>
            </p:extLst>
          </p:nvPr>
        </p:nvGraphicFramePr>
        <p:xfrm>
          <a:off x="5176838" y="2413000"/>
          <a:ext cx="4525962" cy="3851275"/>
        </p:xfrm>
        <a:graphic>
          <a:graphicData uri="http://schemas.openxmlformats.org/drawingml/2006/chart">
            <c:chart xmlns:c="http://schemas.openxmlformats.org/drawingml/2006/chart" xmlns:r="http://schemas.openxmlformats.org/officeDocument/2006/relationships" r:id="rId47"/>
          </a:graphicData>
        </a:graphic>
      </p:graphicFrame>
      <p:sp useBgFill="1">
        <p:nvSpPr>
          <p:cNvPr id="68" name="テキスト プレースホルダ 9">
            <a:extLst>
              <a:ext uri="{FF2B5EF4-FFF2-40B4-BE49-F238E27FC236}">
                <a16:creationId xmlns:a16="http://schemas.microsoft.com/office/drawing/2014/main" id="{FA5E5B70-7075-4BBA-BFDB-6534AFBAA40A}"/>
              </a:ext>
            </a:extLst>
          </p:cNvPr>
          <p:cNvSpPr>
            <a:spLocks noGrp="1"/>
          </p:cNvSpPr>
          <p:nvPr>
            <p:custDataLst>
              <p:tags r:id="rId26"/>
            </p:custDataLst>
          </p:nvPr>
        </p:nvSpPr>
        <p:spPr bwMode="gray">
          <a:xfrm>
            <a:off x="8097838" y="6029325"/>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B08E5D-D0DE-416E-B6AF-F6D618897467}" type="datetime'''''''''''''''''''''0''''''''''''.''''''''''''''''''7'">
              <a:rPr kumimoji="0" lang="en-US" altLang="en-US" sz="1000" smtClean="0">
                <a:effectLst/>
              </a:rPr>
              <a:pPr marL="0" indent="0" algn="ctr">
                <a:spcBef>
                  <a:spcPct val="0"/>
                </a:spcBef>
                <a:buNone/>
              </a:pPr>
              <a:t>0.7</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A92B2E51-3BC7-49E0-8FED-909B2482EC78}"/>
              </a:ext>
            </a:extLst>
          </p:cNvPr>
          <p:cNvSpPr>
            <a:spLocks noGrp="1"/>
          </p:cNvSpPr>
          <p:nvPr>
            <p:custDataLst>
              <p:tags r:id="rId27"/>
            </p:custDataLst>
          </p:nvPr>
        </p:nvSpPr>
        <p:spPr bwMode="auto">
          <a:xfrm>
            <a:off x="5391150" y="62245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576EE3-C22F-4057-BEDF-737FD7D2916B}" type="datetime'2''''''''''''''0''''''1''''''''''''''''''''''''6'">
              <a:rPr kumimoji="0" lang="en-US" altLang="en-US" sz="1000" smtClean="0"/>
              <a:pPr/>
              <a:t>2016</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C4DF1A10-7F87-42DD-8C8A-2430C8B2FA38}"/>
              </a:ext>
            </a:extLst>
          </p:cNvPr>
          <p:cNvSpPr>
            <a:spLocks noGrp="1"/>
          </p:cNvSpPr>
          <p:nvPr>
            <p:custDataLst>
              <p:tags r:id="rId28"/>
            </p:custDataLst>
          </p:nvPr>
        </p:nvSpPr>
        <p:spPr bwMode="auto">
          <a:xfrm>
            <a:off x="8126413" y="62245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D6FDC6-DC6D-431C-977A-E616A6BDE09D}" type="datetime'1''''''''''''''''''''''''''''''''''8'''''''">
              <a:rPr kumimoji="0" lang="en-US" altLang="en-US" sz="1000" smtClean="0"/>
              <a:pPr/>
              <a:t>18</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B76E207C-C33B-4BF9-A50C-3EFE9A65297A}"/>
              </a:ext>
            </a:extLst>
          </p:cNvPr>
          <p:cNvSpPr>
            <a:spLocks noGrp="1"/>
          </p:cNvSpPr>
          <p:nvPr>
            <p:custDataLst>
              <p:tags r:id="rId29"/>
            </p:custDataLst>
          </p:nvPr>
        </p:nvSpPr>
        <p:spPr bwMode="auto">
          <a:xfrm>
            <a:off x="6792913" y="62245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D1823B-78EE-43CC-A3B2-936928CB8617}" type="datetime'''''1''''''''''''''''''''''''''''''7'">
              <a:rPr kumimoji="0" lang="en-US" altLang="en-US" sz="1000" smtClean="0"/>
              <a:pPr/>
              <a:t>17</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E4EDFC32-EC42-4468-B1FD-D19B42A1C6F8}"/>
              </a:ext>
            </a:extLst>
          </p:cNvPr>
          <p:cNvSpPr>
            <a:spLocks noGrp="1"/>
          </p:cNvSpPr>
          <p:nvPr>
            <p:custDataLst>
              <p:tags r:id="rId30"/>
            </p:custDataLst>
          </p:nvPr>
        </p:nvSpPr>
        <p:spPr bwMode="auto">
          <a:xfrm>
            <a:off x="9458325" y="62245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796EEB-84C4-48B0-B9DC-9D36FA6EDF5E}" type="datetime'''''''1''''''''''''''9'''''''''''''">
              <a:rPr kumimoji="0" lang="en-US" altLang="en-US" sz="1000" smtClean="0"/>
              <a:pPr/>
              <a:t>19</a:t>
            </a:fld>
            <a:endParaRPr kumimoji="0" lang="ja-JP" altLang="en-US" sz="1000" dirty="0">
              <a:sym typeface="+mn-lt"/>
            </a:endParaRPr>
          </a:p>
        </p:txBody>
      </p:sp>
      <p:sp useBgFill="1">
        <p:nvSpPr>
          <p:cNvPr id="93" name="テキスト プレースホルダ 9">
            <a:extLst>
              <a:ext uri="{FF2B5EF4-FFF2-40B4-BE49-F238E27FC236}">
                <a16:creationId xmlns:a16="http://schemas.microsoft.com/office/drawing/2014/main" id="{6244F983-5B9D-4AC1-96BA-D9E448D56C95}"/>
              </a:ext>
            </a:extLst>
          </p:cNvPr>
          <p:cNvSpPr>
            <a:spLocks noGrp="1"/>
          </p:cNvSpPr>
          <p:nvPr>
            <p:custDataLst>
              <p:tags r:id="rId31"/>
            </p:custDataLst>
          </p:nvPr>
        </p:nvSpPr>
        <p:spPr bwMode="gray">
          <a:xfrm>
            <a:off x="5568950" y="40354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C55E80-68E1-4FFC-A34F-E534A8EC28BF}" type="datetime'''''''''6''''''''''''.''2'">
              <a:rPr lang="en-US" altLang="en-US" sz="1000" smtClean="0">
                <a:effectLst/>
                <a:sym typeface="+mn-lt"/>
              </a:rPr>
              <a:pPr marL="0" indent="0" algn="ctr">
                <a:spcBef>
                  <a:spcPct val="0"/>
                </a:spcBef>
                <a:buNone/>
              </a:pPr>
              <a:t>6.2</a:t>
            </a:fld>
            <a:endParaRPr lang="ja-JP" altLang="en-US" sz="1000" dirty="0">
              <a:sym typeface="+mn-lt"/>
            </a:endParaRPr>
          </a:p>
        </p:txBody>
      </p:sp>
      <p:sp>
        <p:nvSpPr>
          <p:cNvPr id="97" name="テキスト ボックス 185">
            <a:extLst>
              <a:ext uri="{FF2B5EF4-FFF2-40B4-BE49-F238E27FC236}">
                <a16:creationId xmlns:a16="http://schemas.microsoft.com/office/drawing/2014/main" id="{3A740995-2F83-4FE6-B982-7AE15D63E84B}"/>
              </a:ext>
            </a:extLst>
          </p:cNvPr>
          <p:cNvSpPr txBox="1"/>
          <p:nvPr/>
        </p:nvSpPr>
        <p:spPr>
          <a:xfrm>
            <a:off x="5414977" y="2255663"/>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34" name="Straight Connector 33">
            <a:extLst>
              <a:ext uri="{FF2B5EF4-FFF2-40B4-BE49-F238E27FC236}">
                <a16:creationId xmlns:a16="http://schemas.microsoft.com/office/drawing/2014/main" id="{967071E7-1454-42B7-8ACF-3B44846E6B61}"/>
              </a:ext>
            </a:extLst>
          </p:cNvPr>
          <p:cNvCxnSpPr/>
          <p:nvPr>
            <p:custDataLst>
              <p:tags r:id="rId32"/>
            </p:custDataLst>
          </p:nvPr>
        </p:nvCxnSpPr>
        <p:spPr bwMode="gray">
          <a:xfrm>
            <a:off x="5753100" y="4468813"/>
            <a:ext cx="252413" cy="0"/>
          </a:xfrm>
          <a:prstGeom prst="line">
            <a:avLst/>
          </a:prstGeom>
          <a:ln w="9525" cap="flat" cmpd="sng" algn="ctr">
            <a:solidFill>
              <a:srgbClr val="C0C0C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6CADC75-E272-4114-AE20-B6483DDFD1E2}"/>
              </a:ext>
            </a:extLst>
          </p:cNvPr>
          <p:cNvCxnSpPr/>
          <p:nvPr>
            <p:custDataLst>
              <p:tags r:id="rId33"/>
            </p:custDataLst>
          </p:nvPr>
        </p:nvCxnSpPr>
        <p:spPr bwMode="gray">
          <a:xfrm>
            <a:off x="5753100" y="4672013"/>
            <a:ext cx="2524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1F166FF-9459-4CC2-BF4D-E68683FC3FD8}"/>
              </a:ext>
            </a:extLst>
          </p:cNvPr>
          <p:cNvCxnSpPr/>
          <p:nvPr>
            <p:custDataLst>
              <p:tags r:id="rId34"/>
            </p:custDataLst>
          </p:nvPr>
        </p:nvCxnSpPr>
        <p:spPr bwMode="gray">
          <a:xfrm>
            <a:off x="5753100" y="4875213"/>
            <a:ext cx="2524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A237E0F-47C1-4907-BEA5-FBCB64FB0807}"/>
              </a:ext>
            </a:extLst>
          </p:cNvPr>
          <p:cNvCxnSpPr/>
          <p:nvPr>
            <p:custDataLst>
              <p:tags r:id="rId35"/>
            </p:custDataLst>
          </p:nvPr>
        </p:nvCxnSpPr>
        <p:spPr bwMode="gray">
          <a:xfrm>
            <a:off x="5753100" y="5078413"/>
            <a:ext cx="252413" cy="0"/>
          </a:xfrm>
          <a:prstGeom prst="line">
            <a:avLst/>
          </a:prstGeom>
          <a:ln w="19050" cap="flat"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Oval 233">
            <a:extLst>
              <a:ext uri="{FF2B5EF4-FFF2-40B4-BE49-F238E27FC236}">
                <a16:creationId xmlns:a16="http://schemas.microsoft.com/office/drawing/2014/main" id="{E717BCE4-E2B6-434D-93C2-B414D2066A0D}"/>
              </a:ext>
            </a:extLst>
          </p:cNvPr>
          <p:cNvSpPr/>
          <p:nvPr>
            <p:custDataLst>
              <p:tags r:id="rId36"/>
            </p:custDataLst>
          </p:nvPr>
        </p:nvSpPr>
        <p:spPr bwMode="auto">
          <a:xfrm>
            <a:off x="5846763" y="4437063"/>
            <a:ext cx="63500" cy="63500"/>
          </a:xfrm>
          <a:prstGeom prst="ellipse">
            <a:avLst/>
          </a:prstGeom>
          <a:solidFill>
            <a:srgbClr val="C0C0C0"/>
          </a:solidFill>
          <a:ln w="9525" cap="flat" cmpd="sng" algn="ctr">
            <a:solidFill>
              <a:srgbClr val="C0C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Rectangle 235">
            <a:extLst>
              <a:ext uri="{FF2B5EF4-FFF2-40B4-BE49-F238E27FC236}">
                <a16:creationId xmlns:a16="http://schemas.microsoft.com/office/drawing/2014/main" id="{D5574869-560E-4C5D-A1E0-7B165B82615C}"/>
              </a:ext>
            </a:extLst>
          </p:cNvPr>
          <p:cNvSpPr/>
          <p:nvPr>
            <p:custDataLst>
              <p:tags r:id="rId37"/>
            </p:custDataLst>
          </p:nvPr>
        </p:nvSpPr>
        <p:spPr bwMode="auto">
          <a:xfrm>
            <a:off x="5846763" y="4640263"/>
            <a:ext cx="63500" cy="635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8" name="Diamond 237">
            <a:extLst>
              <a:ext uri="{FF2B5EF4-FFF2-40B4-BE49-F238E27FC236}">
                <a16:creationId xmlns:a16="http://schemas.microsoft.com/office/drawing/2014/main" id="{6475D576-AD7A-474F-9F43-11CB5A6AE3CC}"/>
              </a:ext>
            </a:extLst>
          </p:cNvPr>
          <p:cNvSpPr/>
          <p:nvPr>
            <p:custDataLst>
              <p:tags r:id="rId38"/>
            </p:custDataLst>
          </p:nvPr>
        </p:nvSpPr>
        <p:spPr bwMode="auto">
          <a:xfrm>
            <a:off x="5846763" y="4843463"/>
            <a:ext cx="63500" cy="635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テキスト プレースホルダ 9">
            <a:extLst>
              <a:ext uri="{FF2B5EF4-FFF2-40B4-BE49-F238E27FC236}">
                <a16:creationId xmlns:a16="http://schemas.microsoft.com/office/drawing/2014/main" id="{6DC63D35-AFF6-41B7-9A5F-7F36D0997B52}"/>
              </a:ext>
            </a:extLst>
          </p:cNvPr>
          <p:cNvSpPr>
            <a:spLocks noGrp="1"/>
          </p:cNvSpPr>
          <p:nvPr>
            <p:custDataLst>
              <p:tags r:id="rId39"/>
            </p:custDataLst>
          </p:nvPr>
        </p:nvSpPr>
        <p:spPr bwMode="auto">
          <a:xfrm>
            <a:off x="6056313" y="4397375"/>
            <a:ext cx="254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F6ABD4-6F91-44E2-A271-0A44145251B6}" type="datetime'''''''''''''医''''''''''''''''師'''''''''''''">
              <a:rPr lang="ja-JP" altLang="en-US" sz="1000" smtClean="0"/>
              <a:pPr/>
              <a:t>医師</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F6178706-49A3-4BAE-B050-52878C5230C9}"/>
              </a:ext>
            </a:extLst>
          </p:cNvPr>
          <p:cNvSpPr>
            <a:spLocks noGrp="1"/>
          </p:cNvSpPr>
          <p:nvPr>
            <p:custDataLst>
              <p:tags r:id="rId40"/>
            </p:custDataLst>
          </p:nvPr>
        </p:nvSpPr>
        <p:spPr bwMode="auto">
          <a:xfrm>
            <a:off x="6056313" y="4600575"/>
            <a:ext cx="8255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333A03-7932-4773-B344-E223D5DD595E}" type="datetime'''''看''''''''''''''護''''''''''''''師''''''''''・助''''産''師'''''">
              <a:rPr lang="ja-JP" altLang="en-US" sz="1000" smtClean="0"/>
              <a:pPr/>
              <a:t>看護師・助産師</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AD6A97F1-CEC3-4E1C-8CD6-43E080FC42CD}"/>
              </a:ext>
            </a:extLst>
          </p:cNvPr>
          <p:cNvSpPr>
            <a:spLocks noGrp="1"/>
          </p:cNvSpPr>
          <p:nvPr>
            <p:custDataLst>
              <p:tags r:id="rId41"/>
            </p:custDataLst>
          </p:nvPr>
        </p:nvSpPr>
        <p:spPr bwMode="auto">
          <a:xfrm>
            <a:off x="6056313" y="4803775"/>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509DBE-33F9-4A4A-B9F0-64AAD69AF692}" type="datetime'''''''薬''''''''剤''''''''''''''''''''''''師'''''''''''">
              <a:rPr lang="ja-JP" altLang="en-US" sz="1000" smtClean="0"/>
              <a:pPr/>
              <a:t>薬剤師</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656E08B0-0511-48B6-ADCC-35641A8B2D33}"/>
              </a:ext>
            </a:extLst>
          </p:cNvPr>
          <p:cNvSpPr>
            <a:spLocks noGrp="1"/>
          </p:cNvSpPr>
          <p:nvPr>
            <p:custDataLst>
              <p:tags r:id="rId42"/>
            </p:custDataLst>
          </p:nvPr>
        </p:nvSpPr>
        <p:spPr bwMode="auto">
          <a:xfrm>
            <a:off x="6056313" y="5006975"/>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91BF679-73D2-44BC-A432-4F13E315A26B}" type="datetime'''''''''''''''''歯科''''''''''''''''''''''医'''''''''''">
              <a:rPr lang="ja-JP" altLang="en-US" sz="1000" smtClean="0"/>
              <a:pPr/>
              <a:t>歯科医</a:t>
            </a:fld>
            <a:endParaRPr lang="ja-JP" altLang="en-US" sz="1000" dirty="0">
              <a:sym typeface="+mn-lt"/>
            </a:endParaRPr>
          </a:p>
        </p:txBody>
      </p:sp>
    </p:spTree>
    <p:extLst>
      <p:ext uri="{BB962C8B-B14F-4D97-AF65-F5344CB8AC3E}">
        <p14:creationId xmlns:p14="http://schemas.microsoft.com/office/powerpoint/2010/main" val="353543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319354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ミャンマー／医療関連／医療・公衆衛生</a:t>
            </a:r>
            <a:endParaRPr kumimoji="1" lang="ja-JP" altLang="en-US" dirty="0"/>
          </a:p>
        </p:txBody>
      </p:sp>
      <p:sp>
        <p:nvSpPr>
          <p:cNvPr id="5" name="テキスト ボックス 45">
            <a:extLst>
              <a:ext uri="{FF2B5EF4-FFF2-40B4-BE49-F238E27FC236}">
                <a16:creationId xmlns:a16="http://schemas.microsoft.com/office/drawing/2014/main" id="{1F25F9B8-6ADB-4ACA-ADF7-50F581C23B0B}"/>
              </a:ext>
            </a:extLst>
          </p:cNvPr>
          <p:cNvSpPr txBox="1"/>
          <p:nvPr/>
        </p:nvSpPr>
        <p:spPr>
          <a:xfrm>
            <a:off x="304691" y="1101352"/>
            <a:ext cx="9040797"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ミャンマーでは、メディカルテクノロジー、理学療法、薬学、病理学などの課程が学部レベル・修士レベルで置かれているが、専門資格の登録状況の詳細は不明。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および世界理学療法連盟が把握している人数は以下の通り。</a:t>
            </a:r>
          </a:p>
        </p:txBody>
      </p:sp>
      <p:sp>
        <p:nvSpPr>
          <p:cNvPr id="9" name="テキスト ボックス 45">
            <a:extLst>
              <a:ext uri="{FF2B5EF4-FFF2-40B4-BE49-F238E27FC236}">
                <a16:creationId xmlns:a16="http://schemas.microsoft.com/office/drawing/2014/main" id="{D5ACC666-83FA-4596-B85E-7536C3F7D19D}"/>
              </a:ext>
            </a:extLst>
          </p:cNvPr>
          <p:cNvSpPr txBox="1"/>
          <p:nvPr/>
        </p:nvSpPr>
        <p:spPr>
          <a:xfrm>
            <a:off x="200025" y="6436623"/>
            <a:ext cx="9294495" cy="216662"/>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世界理学療法連盟、ＷＨＯ</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9685C5AD-36EE-4CC8-99CF-ABDFCE92FF73}"/>
              </a:ext>
            </a:extLst>
          </p:cNvPr>
          <p:cNvGrpSpPr/>
          <p:nvPr/>
        </p:nvGrpSpPr>
        <p:grpSpPr>
          <a:xfrm>
            <a:off x="2000671" y="2564904"/>
            <a:ext cx="1872209" cy="388527"/>
            <a:chOff x="4803500" y="2113806"/>
            <a:chExt cx="2954133" cy="288032"/>
          </a:xfrm>
        </p:grpSpPr>
        <p:cxnSp>
          <p:nvCxnSpPr>
            <p:cNvPr id="11" name="直線コネクタ 40">
              <a:extLst>
                <a:ext uri="{FF2B5EF4-FFF2-40B4-BE49-F238E27FC236}">
                  <a16:creationId xmlns:a16="http://schemas.microsoft.com/office/drawing/2014/main" id="{4B53603C-96ED-4478-88F0-65270C14A4C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DD2EE9B8-53CB-4CFB-8C0F-013EE6C54D8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dirty="0">
                  <a:solidFill>
                    <a:srgbClr val="000000"/>
                  </a:solidFill>
                  <a:latin typeface="Arial Black" pitchFamily="34" charset="0"/>
                  <a:ea typeface="HGP創英角ｺﾞｼｯｸUB" pitchFamily="50" charset="-128"/>
                </a:rPr>
                <a:t>医療専門職の数</a:t>
              </a:r>
              <a:endParaRPr lang="en-US" altLang="ja-JP" sz="1600" dirty="0">
                <a:solidFill>
                  <a:srgbClr val="000000"/>
                </a:solidFill>
                <a:latin typeface="Arial Black" pitchFamily="34" charset="0"/>
                <a:ea typeface="HGP創英角ｺﾞｼｯｸUB" pitchFamily="50" charset="-128"/>
              </a:endParaRPr>
            </a:p>
          </p:txBody>
        </p:sp>
      </p:grpSp>
      <p:sp>
        <p:nvSpPr>
          <p:cNvPr id="13" name="4. Footnote">
            <a:extLst>
              <a:ext uri="{FF2B5EF4-FFF2-40B4-BE49-F238E27FC236}">
                <a16:creationId xmlns:a16="http://schemas.microsoft.com/office/drawing/2014/main" id="{1E4E66B8-D726-49CE-B814-70CE3CA8BAFF}"/>
              </a:ext>
            </a:extLst>
          </p:cNvPr>
          <p:cNvSpPr txBox="1"/>
          <p:nvPr>
            <p:custDataLst>
              <p:tags r:id="rId3"/>
            </p:custDataLst>
          </p:nvPr>
        </p:nvSpPr>
        <p:spPr>
          <a:xfrm>
            <a:off x="200025" y="6226279"/>
            <a:ext cx="713380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ただし、資格名を直訳すると「メディカルフィットネステクノロジー」および「医療スタッフ」となっている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Table 13">
            <a:extLst>
              <a:ext uri="{FF2B5EF4-FFF2-40B4-BE49-F238E27FC236}">
                <a16:creationId xmlns:a16="http://schemas.microsoft.com/office/drawing/2014/main" id="{BF553B94-1DCD-4B9C-B24F-BC9BAC7A317D}"/>
              </a:ext>
            </a:extLst>
          </p:cNvPr>
          <p:cNvGraphicFramePr>
            <a:graphicFrameLocks noGrp="1"/>
          </p:cNvGraphicFramePr>
          <p:nvPr>
            <p:extLst>
              <p:ext uri="{D42A27DB-BD31-4B8C-83A1-F6EECF244321}">
                <p14:modId xmlns:p14="http://schemas.microsoft.com/office/powerpoint/2010/main" val="1256968163"/>
              </p:ext>
            </p:extLst>
          </p:nvPr>
        </p:nvGraphicFramePr>
        <p:xfrm>
          <a:off x="2000671" y="3209945"/>
          <a:ext cx="5333161" cy="1882465"/>
        </p:xfrm>
        <a:graphic>
          <a:graphicData uri="http://schemas.openxmlformats.org/drawingml/2006/table">
            <a:tbl>
              <a:tblPr/>
              <a:tblGrid>
                <a:gridCol w="3149505">
                  <a:extLst>
                    <a:ext uri="{9D8B030D-6E8A-4147-A177-3AD203B41FA5}">
                      <a16:colId xmlns:a16="http://schemas.microsoft.com/office/drawing/2014/main" val="977978680"/>
                    </a:ext>
                  </a:extLst>
                </a:gridCol>
                <a:gridCol w="1091828">
                  <a:extLst>
                    <a:ext uri="{9D8B030D-6E8A-4147-A177-3AD203B41FA5}">
                      <a16:colId xmlns:a16="http://schemas.microsoft.com/office/drawing/2014/main" val="54311885"/>
                    </a:ext>
                  </a:extLst>
                </a:gridCol>
                <a:gridCol w="1091828">
                  <a:extLst>
                    <a:ext uri="{9D8B030D-6E8A-4147-A177-3AD203B41FA5}">
                      <a16:colId xmlns:a16="http://schemas.microsoft.com/office/drawing/2014/main" val="2371868653"/>
                    </a:ext>
                  </a:extLst>
                </a:gridCol>
              </a:tblGrid>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理学療法士</a:t>
                      </a:r>
                      <a:r>
                        <a:rPr lang="en-US" altLang="ja-JP" sz="1600" b="0" i="0" u="none" strike="noStrike" baseline="30000" dirty="0">
                          <a:solidFill>
                            <a:srgbClr val="000000"/>
                          </a:solidFill>
                          <a:effectLst/>
                          <a:latin typeface="游ゴシック" panose="020B0400000000000000" pitchFamily="50" charset="-128"/>
                          <a:ea typeface="游ゴシック" panose="020B0400000000000000" pitchFamily="50" charset="-128"/>
                        </a:rPr>
                        <a:t>1</a:t>
                      </a:r>
                      <a:endParaRPr lang="ja-JP" altLang="en-US" sz="1600" b="0"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2021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812</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033271507"/>
                  </a:ext>
                </a:extLst>
              </a:tr>
              <a:tr h="376493">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臨床検査技師 </a:t>
                      </a: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 </a:t>
                      </a:r>
                      <a:r>
                        <a:rPr lang="en-US" sz="1600" b="0" i="0" u="none" strike="noStrike">
                          <a:solidFill>
                            <a:srgbClr val="000000"/>
                          </a:solidFill>
                          <a:effectLst/>
                          <a:latin typeface="游ゴシック" panose="020B0400000000000000" pitchFamily="50" charset="-128"/>
                          <a:ea typeface="游ゴシック" panose="020B0400000000000000" pitchFamily="50" charset="-128"/>
                        </a:rPr>
                        <a:t>Scientists</a:t>
                      </a:r>
                    </a:p>
                  </a:txBody>
                  <a:tcPr marL="6350" marR="6350" marT="635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1,596</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2748377981"/>
                  </a:ext>
                </a:extLst>
              </a:tr>
              <a:tr h="376493">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臨床検査技師 </a:t>
                      </a: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 </a:t>
                      </a:r>
                      <a:r>
                        <a:rPr lang="en-US" sz="1600" b="0" i="0" u="none" strike="noStrike">
                          <a:solidFill>
                            <a:srgbClr val="000000"/>
                          </a:solidFill>
                          <a:effectLst/>
                          <a:latin typeface="游ゴシック" panose="020B0400000000000000" pitchFamily="50" charset="-128"/>
                          <a:ea typeface="游ゴシック" panose="020B0400000000000000" pitchFamily="50" charset="-128"/>
                        </a:rPr>
                        <a:t>Technicians</a:t>
                      </a: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4,501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1832342272"/>
                  </a:ext>
                </a:extLst>
              </a:tr>
              <a:tr h="376493">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臨床工学士</a:t>
                      </a: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618381176"/>
                  </a:ext>
                </a:extLst>
              </a:tr>
              <a:tr h="376493">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薬剤師</a:t>
                      </a: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4,203</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699638880"/>
                  </a:ext>
                </a:extLst>
              </a:tr>
            </a:tbl>
          </a:graphicData>
        </a:graphic>
      </p:graphicFrame>
    </p:spTree>
    <p:extLst>
      <p:ext uri="{BB962C8B-B14F-4D97-AF65-F5344CB8AC3E}">
        <p14:creationId xmlns:p14="http://schemas.microsoft.com/office/powerpoint/2010/main" val="212678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29DAA7-65C6-48A5-92A7-C30C6DE8BE44}"/>
              </a:ext>
            </a:extLst>
          </p:cNvPr>
          <p:cNvGraphicFramePr>
            <a:graphicFrameLocks noChangeAspect="1"/>
          </p:cNvGraphicFramePr>
          <p:nvPr>
            <p:custDataLst>
              <p:tags r:id="rId2"/>
            </p:custDataLst>
            <p:extLst>
              <p:ext uri="{D42A27DB-BD31-4B8C-83A1-F6EECF244321}">
                <p14:modId xmlns:p14="http://schemas.microsoft.com/office/powerpoint/2010/main" val="3810749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7729DAA7-65C6-48A5-92A7-C30C6DE8BE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ミャンマー／医療関連／制度</a:t>
            </a:r>
          </a:p>
        </p:txBody>
      </p:sp>
      <p:sp>
        <p:nvSpPr>
          <p:cNvPr id="4" name="テキスト プレースホルダー 3"/>
          <p:cNvSpPr>
            <a:spLocks noGrp="1"/>
          </p:cNvSpPr>
          <p:nvPr>
            <p:ph type="body" sz="quarter" idx="15"/>
          </p:nvPr>
        </p:nvSpPr>
        <p:spPr/>
        <p:txBody>
          <a:bodyPr/>
          <a:lstStyle/>
          <a:p>
            <a:r>
              <a:rPr lang="ja-JP" altLang="en-US" dirty="0"/>
              <a:t>公的保険制度（</a:t>
            </a:r>
            <a:r>
              <a:rPr lang="en-US" altLang="ja-JP" dirty="0"/>
              <a:t>1/2</a:t>
            </a:r>
            <a:r>
              <a:rPr lang="ja-JP" altLang="en-US" dirty="0"/>
              <a:t>）</a:t>
            </a:r>
            <a:endParaRPr lang="zh-TW" altLang="en-US" dirty="0"/>
          </a:p>
        </p:txBody>
      </p:sp>
      <p:sp>
        <p:nvSpPr>
          <p:cNvPr id="20" name="テキスト ボックス 19"/>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経済通信（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zh-CN" altLang="en-US" sz="800" dirty="0">
                <a:latin typeface="Arial" panose="020B0604020202020204" pitchFamily="34" charset="0"/>
                <a:ea typeface="ＭＳ Ｐゴシック" panose="020B0600070205080204" pitchFamily="50" charset="-128"/>
                <a:cs typeface="Arial" panose="020B0604020202020204" pitchFamily="34" charset="0"/>
              </a:rPr>
              <a:t>労働雇用社会保障省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ホームページ、弁護士法人アジア総合法律事務所ホームページ</a:t>
            </a:r>
          </a:p>
        </p:txBody>
      </p:sp>
      <p:sp>
        <p:nvSpPr>
          <p:cNvPr id="18" name="Rectangle 6"/>
          <p:cNvSpPr>
            <a:spLocks noChangeArrowheads="1"/>
          </p:cNvSpPr>
          <p:nvPr/>
        </p:nvSpPr>
        <p:spPr bwMode="auto">
          <a:xfrm>
            <a:off x="272480" y="270892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①社会保障法に基づく各種給付制度の概要</a:t>
            </a:r>
          </a:p>
        </p:txBody>
      </p:sp>
      <p:graphicFrame>
        <p:nvGraphicFramePr>
          <p:cNvPr id="21" name="表 21"/>
          <p:cNvGraphicFramePr>
            <a:graphicFrameLocks noGrp="1"/>
          </p:cNvGraphicFramePr>
          <p:nvPr>
            <p:extLst>
              <p:ext uri="{D42A27DB-BD31-4B8C-83A1-F6EECF244321}">
                <p14:modId xmlns:p14="http://schemas.microsoft.com/office/powerpoint/2010/main" val="336526796"/>
              </p:ext>
            </p:extLst>
          </p:nvPr>
        </p:nvGraphicFramePr>
        <p:xfrm>
          <a:off x="200025" y="2944776"/>
          <a:ext cx="9433495" cy="3509103"/>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dirty="0"/>
                        <a:t>国民全体に対する公的医療保険制度は存在しておらず、社会保障法（</a:t>
                      </a:r>
                      <a:r>
                        <a:rPr lang="en-US" altLang="ja-JP" sz="900" dirty="0"/>
                        <a:t>Social Security Law, 2012</a:t>
                      </a:r>
                      <a:r>
                        <a:rPr lang="ja-JP" altLang="en-US" sz="900" dirty="0"/>
                        <a:t>）に基づく一部の加入労 働者を対象とした医療保険制度があるほか、公的医療機関における診療の際の診察費用や基礎医薬品等医療費の一部が税 金により賄われている。</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38439">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dirty="0"/>
                        <a:t>社会保障法（</a:t>
                      </a:r>
                      <a:r>
                        <a:rPr lang="en-US" altLang="ja-JP" sz="900" dirty="0"/>
                        <a:t>Social Security Law, 2012</a:t>
                      </a:r>
                      <a:r>
                        <a:rPr lang="ja-JP" altLang="en-US" sz="900" dirty="0"/>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労働・入国管理・人口省　社会保障局（</a:t>
                      </a:r>
                      <a:r>
                        <a:rPr kumimoji="1" lang="en-US" altLang="ja-JP" sz="900" b="0" dirty="0">
                          <a:latin typeface="+mn-ea"/>
                          <a:ea typeface="+mn-ea"/>
                          <a:cs typeface="Arial" panose="020B0604020202020204" pitchFamily="34" charset="0"/>
                        </a:rPr>
                        <a:t>Social Security Board: SSB</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79A2B3"/>
                      </a:solidFill>
                      <a:prstDash val="solid"/>
                      <a:round/>
                      <a:headEnd type="none" w="med" len="med"/>
                      <a:tailEnd type="none" w="med" len="med"/>
                    </a:lnB>
                  </a:tcPr>
                </a:tc>
                <a:extLst>
                  <a:ext uri="{0D108BD9-81ED-4DB2-BD59-A6C34878D82A}">
                    <a16:rowId xmlns:a16="http://schemas.microsoft.com/office/drawing/2014/main" val="10002"/>
                  </a:ext>
                </a:extLst>
              </a:tr>
              <a:tr h="86409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rPr>
                        <a:t>強制加入</a:t>
                      </a:r>
                      <a:endParaRPr kumimoji="1" lang="en-US" altLang="ja-JP"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endParaRPr>
                    </a:p>
                    <a:p>
                      <a:pPr marL="180975"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en-US" altLang="ja-JP" sz="900" dirty="0"/>
                        <a:t>5</a:t>
                      </a:r>
                      <a:r>
                        <a:rPr lang="ja-JP" altLang="en-US" sz="900" dirty="0"/>
                        <a:t>人以上の労働者を使用する事業主（公務員、国際機関、農林 水産関係の季節労働者、</a:t>
                      </a:r>
                      <a:r>
                        <a:rPr lang="en-US" altLang="ja-JP" sz="900" dirty="0"/>
                        <a:t>NGO</a:t>
                      </a:r>
                      <a:r>
                        <a:rPr lang="ja-JP" altLang="en-US" sz="900" dirty="0"/>
                        <a:t>職員、家事労働者を除く）に使用される労働者（有給、無給を問わず実習生も含む）は、雇用期間の定めの有無に関わらず対象となるが、労働者であって も事業主の扶養家族は適用されない。</a:t>
                      </a:r>
                      <a:endParaRPr kumimoji="1" lang="en-US" altLang="ja-JP"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dirty="0">
                          <a:latin typeface="+mn-ea"/>
                          <a:ea typeface="+mn-ea"/>
                          <a:cs typeface="Arial" panose="020B0604020202020204" pitchFamily="34" charset="0"/>
                        </a:rPr>
                        <a:t>任意加入</a:t>
                      </a:r>
                      <a:endParaRPr kumimoji="1" lang="en-US" altLang="ja-JP" sz="900" b="0" dirty="0">
                        <a:latin typeface="+mn-ea"/>
                        <a:ea typeface="+mn-ea"/>
                        <a:cs typeface="Arial" panose="020B0604020202020204" pitchFamily="34" charset="0"/>
                      </a:endParaRPr>
                    </a:p>
                    <a:p>
                      <a:pPr marL="180975"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ja-JP" altLang="en-US" sz="900" dirty="0"/>
                        <a:t>法律上、</a:t>
                      </a:r>
                      <a:r>
                        <a:rPr lang="en-US" altLang="ja-JP" sz="900" dirty="0"/>
                        <a:t>5</a:t>
                      </a:r>
                      <a:r>
                        <a:rPr lang="ja-JP" altLang="en-US" sz="900" dirty="0"/>
                        <a:t>人未満の労働者を使用する事業主、学生、自営業者、 農家については任意加入が可能とされているが、現在は運用さ れていない</a:t>
                      </a:r>
                      <a:r>
                        <a:rPr kumimoji="1" lang="ja-JP" altLang="en-US" sz="900" b="0" dirty="0">
                          <a:latin typeface="+mn-ea"/>
                          <a:ea typeface="+mn-ea"/>
                          <a:cs typeface="Arial" panose="020B0604020202020204" pitchFamily="34" charset="0"/>
                        </a:rPr>
                        <a:t>。</a:t>
                      </a:r>
                    </a:p>
                  </a:txBody>
                  <a:tcPr marL="144000" marR="0" marT="0" marB="0" anchor="ctr">
                    <a:lnL>
                      <a:noFill/>
                    </a:lnL>
                    <a:lnR>
                      <a:noFill/>
                    </a:lnR>
                    <a:lnT w="6350" cap="flat" cmpd="sng" algn="ctr">
                      <a:solidFill>
                        <a:srgbClr val="79A2B3"/>
                      </a:solidFill>
                      <a:prstDash val="solid"/>
                      <a:round/>
                      <a:headEnd type="none" w="med" len="med"/>
                      <a:tailEnd type="none" w="med" len="med"/>
                    </a:lnT>
                    <a:lnB w="6350" cap="flat" cmpd="sng" algn="ctr">
                      <a:solidFill>
                        <a:srgbClr val="79A2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659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加入者（給付の種類によっては遺族等）</a:t>
                      </a:r>
                    </a:p>
                  </a:txBody>
                  <a:tcPr marL="144000" marR="0" marT="0" marB="0" anchor="ctr">
                    <a:lnT w="6350" cap="flat" cmpd="sng" algn="ctr">
                      <a:solidFill>
                        <a:srgbClr val="79A2B3"/>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84352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傷病補償：無料診療に加え、病気給付金、就業不能時の給付金。</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妊娠・出産補償：無料診療に加え、産前産後休暇の賃金保障、出産費用給付。</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退職後疾病補償：無料診療。</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無料診療が受けられるのは、保健省管轄の公的病院、社会保障クリニック、労働者病院のみ。民間病院も無料診療の適用範囲にすべく検討中。</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16024">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労・使ともに算定基礎賃金額の</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489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48949">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143</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2019</a:t>
                      </a:r>
                      <a:r>
                        <a:rPr kumimoji="1" lang="ja-JP" altLang="en-US" sz="900" b="0" dirty="0">
                          <a:latin typeface="+mn-ea"/>
                          <a:ea typeface="+mn-ea"/>
                          <a:cs typeface="Arial" panose="020B0604020202020204" pitchFamily="34" charset="0"/>
                        </a:rPr>
                        <a:t>年</a:t>
                      </a:r>
                      <a:r>
                        <a:rPr kumimoji="1" lang="en-US" altLang="ja-JP" sz="900" b="0" dirty="0">
                          <a:latin typeface="+mn-ea"/>
                          <a:ea typeface="+mn-ea"/>
                          <a:cs typeface="Arial" panose="020B0604020202020204" pitchFamily="34" charset="0"/>
                        </a:rPr>
                        <a:t>10</a:t>
                      </a:r>
                      <a:r>
                        <a:rPr kumimoji="1" lang="ja-JP" altLang="en-US" sz="900" b="0" dirty="0">
                          <a:latin typeface="+mn-ea"/>
                          <a:ea typeface="+mn-ea"/>
                          <a:cs typeface="Arial" panose="020B0604020202020204" pitchFamily="34" charset="0"/>
                        </a:rPr>
                        <a:t>月時点）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06158">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6,250</a:t>
                      </a:r>
                      <a:r>
                        <a:rPr kumimoji="1" lang="ja-JP" altLang="en-US" sz="900" b="0" kern="1200" dirty="0">
                          <a:solidFill>
                            <a:schemeClr val="tx1"/>
                          </a:solidFill>
                          <a:latin typeface="+mn-ea"/>
                          <a:ea typeface="+mn-ea"/>
                          <a:cs typeface="Arial" panose="020B0604020202020204" pitchFamily="34" charset="0"/>
                        </a:rPr>
                        <a:t>百万チャット（</a:t>
                      </a:r>
                      <a:r>
                        <a:rPr kumimoji="1" lang="en-US" altLang="ja-JP" sz="900" b="0" kern="1200" dirty="0">
                          <a:solidFill>
                            <a:schemeClr val="tx1"/>
                          </a:solidFill>
                          <a:latin typeface="+mn-ea"/>
                          <a:ea typeface="+mn-ea"/>
                          <a:cs typeface="Arial" panose="020B0604020202020204" pitchFamily="34" charset="0"/>
                        </a:rPr>
                        <a:t>2016</a:t>
                      </a:r>
                      <a:r>
                        <a:rPr kumimoji="1" lang="ja-JP" altLang="en-US" sz="900" b="0" kern="1200" dirty="0">
                          <a:solidFill>
                            <a:schemeClr val="tx1"/>
                          </a:solidFill>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200472" y="1124744"/>
            <a:ext cx="9505056" cy="1452898"/>
          </a:xfrm>
          <a:prstGeom prst="rect">
            <a:avLst/>
          </a:prstGeom>
          <a:solidFill>
            <a:schemeClr val="bg1"/>
          </a:solid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社会保障法（</a:t>
            </a:r>
            <a:r>
              <a:rPr lang="en-US" altLang="ja-JP" sz="1400" dirty="0"/>
              <a:t>Social Security Law</a:t>
            </a:r>
            <a:r>
              <a:rPr lang="ja-JP" altLang="en-US" sz="1400" dirty="0"/>
              <a:t>）に基づく加入労働者に対する制度や、国防省が所管する軍人及びその家族を対象とした制度は存在するが、国民全体に対する公的医療保険制度を含む社会保障制度は存在しておらず、国民全体の約</a:t>
            </a:r>
            <a:r>
              <a:rPr lang="en-US" altLang="ja-JP" sz="1400" dirty="0"/>
              <a:t>97.2%</a:t>
            </a:r>
            <a:r>
              <a:rPr lang="ja-JP" altLang="en-US" sz="1400" dirty="0"/>
              <a:t>は社会保障法に基づく社会保障制度に加入していない。</a:t>
            </a:r>
            <a:r>
              <a:rPr lang="en-US" altLang="ja-JP" sz="1400" dirty="0"/>
              <a:t>(2019</a:t>
            </a:r>
            <a:r>
              <a:rPr lang="ja-JP" altLang="en-US" sz="1400" dirty="0"/>
              <a:t>年</a:t>
            </a:r>
            <a:r>
              <a:rPr lang="en-US" altLang="ja-JP" sz="1400" dirty="0"/>
              <a:t>10</a:t>
            </a:r>
            <a:r>
              <a:rPr lang="ja-JP" altLang="en-US" sz="1400" dirty="0"/>
              <a:t>月時点</a:t>
            </a:r>
            <a:r>
              <a:rPr lang="en-US" altLang="ja-JP"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年に改正された社会保障法では、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人以上の労働者を抱える雇用主は、健康保険や社会保障保険、雇用関連の傷害に対する保険などの社会保障制度の給付を労働者に提供することが義務付けられ、社会保障委員会（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SSB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）が管轄している。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保健省は医療費の家計負担割合が高いことを危惧しており、国民皆保険制度の導入を目指している。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01396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ミャンマー／医療関連／制度</a:t>
            </a:r>
          </a:p>
        </p:txBody>
      </p:sp>
      <p:sp>
        <p:nvSpPr>
          <p:cNvPr id="4" name="テキスト プレースホルダー 3"/>
          <p:cNvSpPr>
            <a:spLocks noGrp="1"/>
          </p:cNvSpPr>
          <p:nvPr>
            <p:ph type="body" sz="quarter" idx="15"/>
          </p:nvPr>
        </p:nvSpPr>
        <p:spPr/>
        <p:txBody>
          <a:bodyPr/>
          <a:lstStyle/>
          <a:p>
            <a:r>
              <a:rPr lang="ja-JP" altLang="en-US" dirty="0"/>
              <a:t>公的保険制度（</a:t>
            </a:r>
            <a:r>
              <a:rPr lang="en-US" altLang="ja-JP" dirty="0"/>
              <a:t>2/2</a:t>
            </a:r>
            <a:r>
              <a:rPr lang="ja-JP" altLang="en-US" dirty="0"/>
              <a:t>）</a:t>
            </a:r>
            <a:endParaRPr lang="zh-TW" altLang="en-US" dirty="0"/>
          </a:p>
        </p:txBody>
      </p:sp>
      <p:sp>
        <p:nvSpPr>
          <p:cNvPr id="20" name="テキスト ボックス 19"/>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p>
        </p:txBody>
      </p:sp>
      <p:sp>
        <p:nvSpPr>
          <p:cNvPr id="18"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②医療費の公費負担の概要</a:t>
            </a:r>
          </a:p>
        </p:txBody>
      </p:sp>
      <p:graphicFrame>
        <p:nvGraphicFramePr>
          <p:cNvPr id="21" name="表 21"/>
          <p:cNvGraphicFramePr>
            <a:graphicFrameLocks noGrp="1"/>
          </p:cNvGraphicFramePr>
          <p:nvPr>
            <p:extLst>
              <p:ext uri="{D42A27DB-BD31-4B8C-83A1-F6EECF244321}">
                <p14:modId xmlns:p14="http://schemas.microsoft.com/office/powerpoint/2010/main" val="1102698501"/>
              </p:ext>
            </p:extLst>
          </p:nvPr>
        </p:nvGraphicFramePr>
        <p:xfrm>
          <a:off x="200025" y="1360600"/>
          <a:ext cx="9433495" cy="2717015"/>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t>国民全体に対する公的医療保険制度は存在しておらず、社会保障法（</a:t>
                      </a:r>
                      <a:r>
                        <a:rPr lang="en-US" altLang="ja-JP" sz="900" dirty="0"/>
                        <a:t>Social Security Law, 2012</a:t>
                      </a:r>
                      <a:r>
                        <a:rPr lang="ja-JP" altLang="en-US" sz="900" dirty="0"/>
                        <a:t>）に基づく一部の加入労 働者を対象とした医療保険制度があるほか、公的医療機関における診療の際の診察費用や基礎医薬品等医療費の一部が税 金により賄われている。</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1044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保健・スポーツ省（</a:t>
                      </a:r>
                      <a:r>
                        <a:rPr kumimoji="1" lang="en-US" altLang="ja-JP" sz="900" b="0" dirty="0">
                          <a:latin typeface="+mn-ea"/>
                          <a:ea typeface="+mn-ea"/>
                          <a:cs typeface="Arial" panose="020B0604020202020204" pitchFamily="34" charset="0"/>
                        </a:rPr>
                        <a:t>Ministry of Health and</a:t>
                      </a:r>
                      <a:r>
                        <a:rPr kumimoji="1" lang="en-US" altLang="ja-JP" sz="900" b="0" baseline="0" dirty="0">
                          <a:latin typeface="+mn-ea"/>
                          <a:ea typeface="+mn-ea"/>
                          <a:cs typeface="Arial" panose="020B0604020202020204" pitchFamily="34" charset="0"/>
                        </a:rPr>
                        <a:t> </a:t>
                      </a:r>
                      <a:r>
                        <a:rPr kumimoji="1" lang="en-US" altLang="ja-JP" sz="900" b="0" dirty="0">
                          <a:latin typeface="+mn-ea"/>
                          <a:ea typeface="+mn-ea"/>
                          <a:cs typeface="Arial" panose="020B0604020202020204" pitchFamily="34" charset="0"/>
                        </a:rPr>
                        <a:t>Sports)</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79A2B3"/>
                      </a:solidFill>
                      <a:prstDash val="solid"/>
                      <a:round/>
                      <a:headEnd type="none" w="med" len="med"/>
                      <a:tailEnd type="none" w="med" len="med"/>
                    </a:lnB>
                  </a:tcPr>
                </a:tc>
                <a:extLst>
                  <a:ext uri="{0D108BD9-81ED-4DB2-BD59-A6C34878D82A}">
                    <a16:rowId xmlns:a16="http://schemas.microsoft.com/office/drawing/2014/main" val="10002"/>
                  </a:ext>
                </a:extLst>
              </a:tr>
              <a:tr h="28803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全国民</a:t>
                      </a:r>
                    </a:p>
                  </a:txBody>
                  <a:tcPr marL="144000" marR="0" marT="0" marB="0" anchor="ctr">
                    <a:lnL>
                      <a:noFill/>
                    </a:lnL>
                    <a:lnR>
                      <a:noFill/>
                    </a:lnR>
                    <a:lnT w="6350" cap="flat" cmpd="sng" algn="ctr">
                      <a:solidFill>
                        <a:srgbClr val="79A2B3"/>
                      </a:solidFill>
                      <a:prstDash val="solid"/>
                      <a:round/>
                      <a:headEnd type="none" w="med" len="med"/>
                      <a:tailEnd type="none" w="med" len="med"/>
                    </a:lnT>
                    <a:lnB w="6350" cap="flat" cmpd="sng" algn="ctr">
                      <a:solidFill>
                        <a:srgbClr val="79A2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659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国民本人</a:t>
                      </a:r>
                    </a:p>
                  </a:txBody>
                  <a:tcPr marL="144000" marR="0" marT="0" marB="0" anchor="ctr">
                    <a:lnT w="6350" cap="flat" cmpd="sng" algn="ctr">
                      <a:solidFill>
                        <a:srgbClr val="79A2B3"/>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394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保健省管轄の公的病院における診療費の一部が無料（主に入院患者の検査や画像診断に係るサービス及び医薬品は無料）。</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民間病院においては全額自己負担。</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16024">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ctr"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16024">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全額</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48949">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55107">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（参考） 政府の保健医療関係支出の額：</a:t>
                      </a:r>
                      <a:r>
                        <a:rPr kumimoji="1" lang="en-US" altLang="ja-JP" sz="900" b="0" kern="1200" dirty="0">
                          <a:solidFill>
                            <a:schemeClr val="tx1"/>
                          </a:solidFill>
                          <a:latin typeface="+mn-ea"/>
                          <a:ea typeface="+mn-ea"/>
                          <a:cs typeface="Arial" panose="020B0604020202020204" pitchFamily="34" charset="0"/>
                        </a:rPr>
                        <a:t>6,500</a:t>
                      </a:r>
                      <a:r>
                        <a:rPr kumimoji="1" lang="ja-JP" altLang="en-US" sz="900" b="0" kern="1200" dirty="0">
                          <a:solidFill>
                            <a:schemeClr val="tx1"/>
                          </a:solidFill>
                          <a:latin typeface="+mn-ea"/>
                          <a:ea typeface="+mn-ea"/>
                          <a:cs typeface="Arial" panose="020B0604020202020204" pitchFamily="34" charset="0"/>
                        </a:rPr>
                        <a:t>億チャット（</a:t>
                      </a:r>
                      <a:r>
                        <a:rPr kumimoji="1" lang="en-US" altLang="ja-JP" sz="900" b="0" kern="1200" dirty="0">
                          <a:solidFill>
                            <a:schemeClr val="tx1"/>
                          </a:solidFill>
                          <a:latin typeface="+mn-ea"/>
                          <a:ea typeface="+mn-ea"/>
                          <a:cs typeface="Arial" panose="020B0604020202020204" pitchFamily="34" charset="0"/>
                        </a:rPr>
                        <a:t>2014</a:t>
                      </a:r>
                      <a:r>
                        <a:rPr kumimoji="1" lang="ja-JP" altLang="en-US" sz="900" b="0" kern="1200" dirty="0">
                          <a:solidFill>
                            <a:schemeClr val="tx1"/>
                          </a:solidFill>
                          <a:latin typeface="+mn-ea"/>
                          <a:ea typeface="+mn-ea"/>
                          <a:cs typeface="Arial" panose="020B0604020202020204" pitchFamily="34" charset="0"/>
                        </a:rPr>
                        <a:t>年度）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2084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a:t>
            </a:r>
            <a:r>
              <a:rPr lang="en-US" altLang="ja-JP" dirty="0"/>
              <a:t>1/2</a:t>
            </a:r>
            <a:r>
              <a:rPr lang="ja-JP" altLang="en-US" dirty="0"/>
              <a:t>）</a:t>
            </a:r>
            <a:endParaRPr lang="zh-TW" altLang="en-US" dirty="0"/>
          </a:p>
        </p:txBody>
      </p:sp>
      <p:sp>
        <p:nvSpPr>
          <p:cNvPr id="9" name="テキスト ボックス 8"/>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ミャンマー保険公社ホームページ、日本経済新聞（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日）、東京読売新聞（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3" name="テキスト ボックス 12"/>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年設立のミャンマー保険公社（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Insurance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年以上にわたって保険市場を独占していたが、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月、政府が独占を廃止して民間事業者に市場を開放することを発表し、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月より国内民間保険会社に営業免許を交付し始めた。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月現在、民間保険会社リスト（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社）がミャンマー保険公社ホームページに掲載されている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外資保険会社については、経済特区（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）内でのみ保険営業が認められている。日系生損保では、東京海上日動火災保険、損害保険ジャパン日本興亜、三井住友海上火災保険、太陽生命が挙げられる。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グループ化 19"/>
          <p:cNvGrpSpPr/>
          <p:nvPr/>
        </p:nvGrpSpPr>
        <p:grpSpPr>
          <a:xfrm>
            <a:off x="272479" y="2666356"/>
            <a:ext cx="9217023" cy="288032"/>
            <a:chOff x="416496" y="1979976"/>
            <a:chExt cx="9001000" cy="288032"/>
          </a:xfrm>
        </p:grpSpPr>
        <p:cxnSp>
          <p:nvCxnSpPr>
            <p:cNvPr id="21" name="直線コネクタ 2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民間保険会社リスト（</a:t>
              </a:r>
              <a:r>
                <a:rPr lang="en-US" altLang="ja-JP" sz="1400" dirty="0">
                  <a:latin typeface="Arial Black" panose="020B0A04020102020204" pitchFamily="34" charset="0"/>
                  <a:ea typeface="HGP創英角ｺﾞｼｯｸUB" panose="020B0900000000000000" pitchFamily="50" charset="-128"/>
                </a:rPr>
                <a:t>2016</a:t>
              </a:r>
              <a:r>
                <a:rPr lang="ja-JP" altLang="en-US" sz="1400" dirty="0">
                  <a:latin typeface="Arial Black" panose="020B0A04020102020204" pitchFamily="34" charset="0"/>
                  <a:ea typeface="HGP創英角ｺﾞｼｯｸUB" panose="020B0900000000000000" pitchFamily="50" charset="-128"/>
                </a:rPr>
                <a:t>年</a:t>
              </a:r>
              <a:r>
                <a:rPr lang="en-US" altLang="ja-JP" sz="1400" dirty="0">
                  <a:latin typeface="Arial Black" panose="020B0A04020102020204" pitchFamily="34" charset="0"/>
                  <a:ea typeface="HGP創英角ｺﾞｼｯｸUB" panose="020B0900000000000000" pitchFamily="50" charset="-128"/>
                </a:rPr>
                <a:t>10</a:t>
              </a:r>
              <a:r>
                <a:rPr lang="ja-JP" altLang="en-US" sz="1400" dirty="0">
                  <a:latin typeface="Arial Black" panose="020B0A04020102020204" pitchFamily="34" charset="0"/>
                  <a:ea typeface="HGP創英角ｺﾞｼｯｸUB" panose="020B0900000000000000" pitchFamily="50" charset="-128"/>
                </a:rPr>
                <a:t>月現在）</a:t>
              </a:r>
            </a:p>
          </p:txBody>
        </p:sp>
      </p:grpSp>
      <p:graphicFrame>
        <p:nvGraphicFramePr>
          <p:cNvPr id="12" name="表 11"/>
          <p:cNvGraphicFramePr>
            <a:graphicFrameLocks noGrp="1"/>
          </p:cNvGraphicFramePr>
          <p:nvPr>
            <p:extLst>
              <p:ext uri="{D42A27DB-BD31-4B8C-83A1-F6EECF244321}">
                <p14:modId xmlns:p14="http://schemas.microsoft.com/office/powerpoint/2010/main" val="1926898840"/>
              </p:ext>
            </p:extLst>
          </p:nvPr>
        </p:nvGraphicFramePr>
        <p:xfrm>
          <a:off x="272479" y="3026392"/>
          <a:ext cx="9217024" cy="3570960"/>
        </p:xfrm>
        <a:graphic>
          <a:graphicData uri="http://schemas.openxmlformats.org/drawingml/2006/table">
            <a:tbl>
              <a:tblPr firstRow="1" bandRow="1">
                <a:tableStyleId>{5C22544A-7EE6-4342-B048-85BDC9FD1C3A}</a:tableStyleId>
              </a:tblPr>
              <a:tblGrid>
                <a:gridCol w="330321">
                  <a:extLst>
                    <a:ext uri="{9D8B030D-6E8A-4147-A177-3AD203B41FA5}">
                      <a16:colId xmlns:a16="http://schemas.microsoft.com/office/drawing/2014/main" val="20000"/>
                    </a:ext>
                  </a:extLst>
                </a:gridCol>
                <a:gridCol w="2549999">
                  <a:extLst>
                    <a:ext uri="{9D8B030D-6E8A-4147-A177-3AD203B41FA5}">
                      <a16:colId xmlns:a16="http://schemas.microsoft.com/office/drawing/2014/main" val="20001"/>
                    </a:ext>
                  </a:extLst>
                </a:gridCol>
                <a:gridCol w="554461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26862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住所</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取扱商品</a:t>
                      </a: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5195">
                <a:tc>
                  <a:txBody>
                    <a:bodyPr/>
                    <a:lstStyle/>
                    <a:p>
                      <a:pPr algn="ctr"/>
                      <a:r>
                        <a:rPr lang="en-US" altLang="ja-JP" sz="1000" dirty="0">
                          <a:effectLst/>
                        </a:rPr>
                        <a:t>1</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First National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a:effectLst/>
                        </a:rPr>
                        <a:t>No. 400/406, Merchant Street, Botahtaung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5195">
                <a:tc>
                  <a:txBody>
                    <a:bodyPr/>
                    <a:lstStyle/>
                    <a:p>
                      <a:pPr algn="ctr"/>
                      <a:r>
                        <a:rPr lang="en-US" altLang="ja-JP" sz="1000">
                          <a:effectLst/>
                        </a:rPr>
                        <a:t>2</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I.K.B.Z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608, Bo Sun Pat St., </a:t>
                      </a:r>
                      <a:r>
                        <a:rPr lang="en-US" sz="900" dirty="0" err="1">
                          <a:effectLst/>
                        </a:rPr>
                        <a:t>Pabedan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5195">
                <a:tc>
                  <a:txBody>
                    <a:bodyPr/>
                    <a:lstStyle/>
                    <a:p>
                      <a:pPr algn="ctr"/>
                      <a:r>
                        <a:rPr lang="en-US" altLang="ja-JP" sz="1000">
                          <a:effectLst/>
                        </a:rPr>
                        <a:t>3</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Young Insurance Global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647(A), </a:t>
                      </a:r>
                      <a:r>
                        <a:rPr lang="en-US" sz="900" dirty="0" err="1">
                          <a:effectLst/>
                        </a:rPr>
                        <a:t>Pyi</a:t>
                      </a:r>
                      <a:r>
                        <a:rPr lang="en-US" sz="900" dirty="0">
                          <a:effectLst/>
                        </a:rPr>
                        <a:t> Road, </a:t>
                      </a:r>
                      <a:r>
                        <a:rPr lang="en-US" sz="900" dirty="0" err="1">
                          <a:effectLst/>
                        </a:rPr>
                        <a:t>Kamayut</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5195">
                <a:tc>
                  <a:txBody>
                    <a:bodyPr/>
                    <a:lstStyle/>
                    <a:p>
                      <a:pPr algn="ctr"/>
                      <a:r>
                        <a:rPr lang="en-US" altLang="ja-JP" sz="1000" dirty="0">
                          <a:effectLst/>
                        </a:rPr>
                        <a:t>4</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Grand Guardian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19/20 (A,B,C &amp; D) Junction Square, </a:t>
                      </a:r>
                      <a:r>
                        <a:rPr lang="en-US" sz="900" dirty="0" err="1">
                          <a:effectLst/>
                        </a:rPr>
                        <a:t>Pyi</a:t>
                      </a:r>
                      <a:r>
                        <a:rPr lang="en-US" sz="900" dirty="0">
                          <a:effectLst/>
                        </a:rPr>
                        <a:t> Road, </a:t>
                      </a:r>
                      <a:r>
                        <a:rPr lang="en-US" sz="900" dirty="0" err="1">
                          <a:effectLst/>
                        </a:rPr>
                        <a:t>Kamayut</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5195">
                <a:tc>
                  <a:txBody>
                    <a:bodyPr/>
                    <a:lstStyle/>
                    <a:p>
                      <a:pPr algn="ctr"/>
                      <a:r>
                        <a:rPr lang="en-US" altLang="ja-JP" sz="1000">
                          <a:effectLst/>
                        </a:rPr>
                        <a:t>5</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Global World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44, </a:t>
                      </a:r>
                      <a:r>
                        <a:rPr lang="en-US" sz="900" dirty="0" err="1">
                          <a:effectLst/>
                        </a:rPr>
                        <a:t>Thein</a:t>
                      </a:r>
                      <a:r>
                        <a:rPr lang="en-US" sz="900" dirty="0">
                          <a:effectLst/>
                        </a:rPr>
                        <a:t> </a:t>
                      </a:r>
                      <a:r>
                        <a:rPr lang="en-US" sz="900" dirty="0" err="1">
                          <a:effectLst/>
                        </a:rPr>
                        <a:t>Phyu</a:t>
                      </a:r>
                      <a:r>
                        <a:rPr lang="en-US" sz="900" dirty="0">
                          <a:effectLst/>
                        </a:rPr>
                        <a:t> Road, </a:t>
                      </a:r>
                      <a:r>
                        <a:rPr lang="en-US" sz="900" dirty="0" err="1">
                          <a:effectLst/>
                        </a:rPr>
                        <a:t>Pazundaung</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5195">
                <a:tc>
                  <a:txBody>
                    <a:bodyPr/>
                    <a:lstStyle/>
                    <a:p>
                      <a:pPr algn="ctr"/>
                      <a:r>
                        <a:rPr lang="en-US" altLang="ja-JP" sz="1000">
                          <a:effectLst/>
                        </a:rPr>
                        <a:t>6</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Excellent Fortune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53/54, Sat </a:t>
                      </a:r>
                      <a:r>
                        <a:rPr lang="en-US" sz="900" dirty="0" err="1">
                          <a:effectLst/>
                        </a:rPr>
                        <a:t>Sayar</a:t>
                      </a:r>
                      <a:r>
                        <a:rPr lang="en-US" sz="900" dirty="0">
                          <a:effectLst/>
                        </a:rPr>
                        <a:t> U </a:t>
                      </a:r>
                      <a:r>
                        <a:rPr lang="en-US" sz="900" dirty="0" err="1">
                          <a:effectLst/>
                        </a:rPr>
                        <a:t>Tun</a:t>
                      </a:r>
                      <a:r>
                        <a:rPr lang="en-US" sz="900" dirty="0">
                          <a:effectLst/>
                        </a:rPr>
                        <a:t> Street, </a:t>
                      </a:r>
                      <a:r>
                        <a:rPr lang="en-US" sz="900" dirty="0" err="1">
                          <a:effectLst/>
                        </a:rPr>
                        <a:t>Shwe</a:t>
                      </a:r>
                      <a:r>
                        <a:rPr lang="en-US" sz="900" dirty="0">
                          <a:effectLst/>
                        </a:rPr>
                        <a:t> </a:t>
                      </a:r>
                      <a:r>
                        <a:rPr lang="en-US" sz="900" dirty="0" err="1">
                          <a:effectLst/>
                        </a:rPr>
                        <a:t>Pyi</a:t>
                      </a:r>
                      <a:r>
                        <a:rPr lang="en-US" sz="900" dirty="0">
                          <a:effectLst/>
                        </a:rPr>
                        <a:t> </a:t>
                      </a:r>
                      <a:r>
                        <a:rPr lang="en-US" sz="900" dirty="0" err="1">
                          <a:effectLst/>
                        </a:rPr>
                        <a:t>Thar</a:t>
                      </a:r>
                      <a:r>
                        <a:rPr lang="en-US" sz="900" dirty="0">
                          <a:effectLst/>
                        </a:rPr>
                        <a:t> Industrial Zone, </a:t>
                      </a:r>
                      <a:r>
                        <a:rPr lang="en-US" sz="900" dirty="0" err="1">
                          <a:effectLst/>
                        </a:rPr>
                        <a:t>Insein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5195">
                <a:tc>
                  <a:txBody>
                    <a:bodyPr/>
                    <a:lstStyle/>
                    <a:p>
                      <a:pPr algn="ctr"/>
                      <a:r>
                        <a:rPr lang="en-US" altLang="ja-JP" sz="1000">
                          <a:effectLst/>
                        </a:rPr>
                        <a:t>7</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Aung Thitsar Oo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Room 602/604, </a:t>
                      </a:r>
                      <a:r>
                        <a:rPr lang="en-US" sz="900" dirty="0" err="1">
                          <a:effectLst/>
                        </a:rPr>
                        <a:t>Myawaddy</a:t>
                      </a:r>
                      <a:r>
                        <a:rPr lang="en-US" sz="900" dirty="0">
                          <a:effectLst/>
                        </a:rPr>
                        <a:t> Bank Luxury Complex, No. 151, </a:t>
                      </a:r>
                      <a:r>
                        <a:rPr lang="en-US" sz="900" dirty="0" err="1">
                          <a:effectLst/>
                        </a:rPr>
                        <a:t>Bogyoke</a:t>
                      </a:r>
                      <a:r>
                        <a:rPr lang="en-US" sz="900" dirty="0">
                          <a:effectLst/>
                        </a:rPr>
                        <a:t> Road, </a:t>
                      </a:r>
                      <a:r>
                        <a:rPr lang="en-US" sz="900" dirty="0" err="1">
                          <a:effectLst/>
                        </a:rPr>
                        <a:t>Lanmadaw</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5195">
                <a:tc>
                  <a:txBody>
                    <a:bodyPr/>
                    <a:lstStyle/>
                    <a:p>
                      <a:pPr algn="ctr"/>
                      <a:r>
                        <a:rPr lang="en-US" altLang="ja-JP" sz="1000">
                          <a:effectLst/>
                        </a:rPr>
                        <a:t>8</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Pillar of Truth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14-02, Sakura Tower, </a:t>
                      </a:r>
                      <a:r>
                        <a:rPr lang="en-US" sz="900" dirty="0" err="1">
                          <a:effectLst/>
                        </a:rPr>
                        <a:t>Sule</a:t>
                      </a:r>
                      <a:r>
                        <a:rPr lang="en-US" sz="900" dirty="0">
                          <a:effectLst/>
                        </a:rPr>
                        <a:t> Pagoda Road, </a:t>
                      </a:r>
                      <a:r>
                        <a:rPr lang="en-US" sz="900" dirty="0" err="1">
                          <a:effectLst/>
                        </a:rPr>
                        <a:t>Kyauktada</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5195">
                <a:tc>
                  <a:txBody>
                    <a:bodyPr/>
                    <a:lstStyle/>
                    <a:p>
                      <a:pPr algn="ctr"/>
                      <a:r>
                        <a:rPr lang="en-US" altLang="ja-JP" sz="1000">
                          <a:effectLst/>
                        </a:rPr>
                        <a:t>9</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Ayeyar Myanmar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480, Lower </a:t>
                      </a:r>
                      <a:r>
                        <a:rPr lang="en-US" sz="900" dirty="0" err="1">
                          <a:effectLst/>
                        </a:rPr>
                        <a:t>Kyeemyindine</a:t>
                      </a:r>
                      <a:r>
                        <a:rPr lang="en-US" sz="900" dirty="0">
                          <a:effectLst/>
                        </a:rPr>
                        <a:t> Road, </a:t>
                      </a:r>
                      <a:r>
                        <a:rPr lang="en-US" sz="900" dirty="0" err="1">
                          <a:effectLst/>
                        </a:rPr>
                        <a:t>Kyeemyindine</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5195">
                <a:tc>
                  <a:txBody>
                    <a:bodyPr/>
                    <a:lstStyle/>
                    <a:p>
                      <a:pPr algn="ctr"/>
                      <a:r>
                        <a:rPr lang="en-US" altLang="ja-JP" sz="1000">
                          <a:effectLst/>
                        </a:rPr>
                        <a:t>10</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Capital Life Insurance Co.,</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277/285, Middle of Bo Aung </a:t>
                      </a:r>
                      <a:r>
                        <a:rPr lang="en-US" sz="900" dirty="0" err="1">
                          <a:effectLst/>
                        </a:rPr>
                        <a:t>Kyaw</a:t>
                      </a:r>
                      <a:r>
                        <a:rPr lang="en-US" sz="900" dirty="0">
                          <a:effectLst/>
                        </a:rPr>
                        <a:t> Street, </a:t>
                      </a:r>
                      <a:r>
                        <a:rPr lang="en-US" sz="900" dirty="0" err="1">
                          <a:effectLst/>
                        </a:rPr>
                        <a:t>Kyauktada</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5195">
                <a:tc>
                  <a:txBody>
                    <a:bodyPr/>
                    <a:lstStyle/>
                    <a:p>
                      <a:pPr algn="ctr"/>
                      <a:r>
                        <a:rPr lang="en-US" altLang="ja-JP" sz="1000">
                          <a:effectLst/>
                        </a:rPr>
                        <a:t>11</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Citizen Business Insurance Public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5, </a:t>
                      </a:r>
                      <a:r>
                        <a:rPr lang="en-US" sz="900" dirty="0" err="1">
                          <a:effectLst/>
                        </a:rPr>
                        <a:t>Sayar</a:t>
                      </a:r>
                      <a:r>
                        <a:rPr lang="en-US" sz="900" dirty="0">
                          <a:effectLst/>
                        </a:rPr>
                        <a:t> San Plaza First Floor, </a:t>
                      </a:r>
                      <a:r>
                        <a:rPr lang="en-US" sz="900" dirty="0" err="1">
                          <a:effectLst/>
                        </a:rPr>
                        <a:t>Bahan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75195">
                <a:tc>
                  <a:txBody>
                    <a:bodyPr/>
                    <a:lstStyle/>
                    <a:p>
                      <a:pPr algn="ctr"/>
                      <a:r>
                        <a:rPr lang="en-US" altLang="ja-JP" sz="1000" dirty="0">
                          <a:effectLst/>
                        </a:rPr>
                        <a:t>12</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sz="1000" dirty="0" err="1">
                          <a:effectLst/>
                        </a:rPr>
                        <a:t>Aung</a:t>
                      </a:r>
                      <a:r>
                        <a:rPr lang="en-US" sz="1000" dirty="0">
                          <a:effectLst/>
                        </a:rPr>
                        <a:t> </a:t>
                      </a:r>
                      <a:r>
                        <a:rPr lang="en-US" sz="1000" dirty="0" err="1">
                          <a:effectLst/>
                        </a:rPr>
                        <a:t>Myint</a:t>
                      </a:r>
                      <a:r>
                        <a:rPr lang="en-US" sz="1000" dirty="0">
                          <a:effectLst/>
                        </a:rPr>
                        <a:t> </a:t>
                      </a:r>
                      <a:r>
                        <a:rPr lang="en-US" sz="1000" dirty="0" err="1">
                          <a:effectLst/>
                        </a:rPr>
                        <a:t>Moh</a:t>
                      </a:r>
                      <a:r>
                        <a:rPr lang="en-US" sz="1000" dirty="0">
                          <a:effectLst/>
                        </a:rPr>
                        <a:t> Min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lang="en-US" sz="900" dirty="0">
                          <a:effectLst/>
                        </a:rPr>
                        <a:t>No. 28, Corner of </a:t>
                      </a:r>
                      <a:r>
                        <a:rPr lang="en-US" sz="900" dirty="0" err="1">
                          <a:effectLst/>
                        </a:rPr>
                        <a:t>Shwedagon</a:t>
                      </a:r>
                      <a:r>
                        <a:rPr lang="en-US" sz="900" dirty="0">
                          <a:effectLst/>
                        </a:rPr>
                        <a:t> Pagoda Road and </a:t>
                      </a:r>
                      <a:r>
                        <a:rPr lang="en-US" sz="900" dirty="0" err="1">
                          <a:effectLst/>
                        </a:rPr>
                        <a:t>Pantrar</a:t>
                      </a:r>
                      <a:r>
                        <a:rPr lang="en-US" sz="900" dirty="0">
                          <a:effectLst/>
                        </a:rPr>
                        <a:t> Street, Dagon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84266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a:t>
            </a:r>
            <a:r>
              <a:rPr lang="en-US" altLang="ja-JP" dirty="0"/>
              <a:t>2/2</a:t>
            </a:r>
            <a:r>
              <a:rPr lang="ja-JP" altLang="en-US" dirty="0"/>
              <a:t>）</a:t>
            </a:r>
            <a:endParaRPr lang="zh-TW" altLang="en-US" dirty="0"/>
          </a:p>
        </p:txBody>
      </p:sp>
      <p:sp>
        <p:nvSpPr>
          <p:cNvPr id="9" name="テキスト ボックス 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月時点で、経営ライセンスを与えられていた社数。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日本経済新聞（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日）、太陽生命保険株式会社ニュースリリース（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日）、東京読売新聞（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日）、ミャンマー株式ニュース（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日には、ミャンマー保険公社がミャンマー初の医療保険の販売を開始。民間保険会社も同種の医療保険を販売する計画で、一部はミャンマー保険公社での販売開始と同時に試験販売を始めた。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グループ化 19"/>
          <p:cNvGrpSpPr/>
          <p:nvPr/>
        </p:nvGrpSpPr>
        <p:grpSpPr>
          <a:xfrm>
            <a:off x="848544" y="1772816"/>
            <a:ext cx="8208000" cy="288032"/>
            <a:chOff x="416496" y="1979976"/>
            <a:chExt cx="9001000" cy="288032"/>
          </a:xfrm>
        </p:grpSpPr>
        <p:cxnSp>
          <p:nvCxnSpPr>
            <p:cNvPr id="21" name="直線コネクタ 2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ミャンマー初の医療保険（</a:t>
              </a:r>
              <a:r>
                <a:rPr lang="en-US" altLang="ja-JP" sz="1400" dirty="0">
                  <a:latin typeface="Arial Black" panose="020B0A04020102020204" pitchFamily="34" charset="0"/>
                  <a:ea typeface="HGP創英角ｺﾞｼｯｸUB" panose="020B0900000000000000" pitchFamily="50" charset="-128"/>
                </a:rPr>
                <a:t>2015</a:t>
              </a:r>
              <a:r>
                <a:rPr lang="ja-JP" altLang="en-US" sz="1400" dirty="0">
                  <a:latin typeface="Arial Black" panose="020B0A04020102020204" pitchFamily="34" charset="0"/>
                  <a:ea typeface="HGP創英角ｺﾞｼｯｸUB" panose="020B0900000000000000" pitchFamily="50" charset="-128"/>
                </a:rPr>
                <a:t>年</a:t>
              </a:r>
              <a:r>
                <a:rPr lang="en-US" altLang="ja-JP" sz="1400" dirty="0">
                  <a:latin typeface="Arial Black" panose="020B0A04020102020204" pitchFamily="34" charset="0"/>
                  <a:ea typeface="HGP創英角ｺﾞｼｯｸUB" panose="020B0900000000000000" pitchFamily="50" charset="-128"/>
                </a:rPr>
                <a:t>7</a:t>
              </a:r>
              <a:r>
                <a:rPr lang="ja-JP" altLang="en-US" sz="1400" dirty="0">
                  <a:latin typeface="Arial Black" panose="020B0A04020102020204" pitchFamily="34" charset="0"/>
                  <a:ea typeface="HGP創英角ｺﾞｼｯｸUB" panose="020B0900000000000000" pitchFamily="50" charset="-128"/>
                </a:rPr>
                <a:t>月</a:t>
              </a:r>
              <a:r>
                <a:rPr lang="en-US" altLang="ja-JP" sz="1400" dirty="0">
                  <a:latin typeface="Arial Black" panose="020B0A04020102020204" pitchFamily="34" charset="0"/>
                  <a:ea typeface="HGP創英角ｺﾞｼｯｸUB" panose="020B0900000000000000" pitchFamily="50" charset="-128"/>
                </a:rPr>
                <a:t>1</a:t>
              </a:r>
              <a:r>
                <a:rPr lang="ja-JP" altLang="en-US" sz="1400" dirty="0">
                  <a:latin typeface="Arial Black" panose="020B0A04020102020204" pitchFamily="34" charset="0"/>
                  <a:ea typeface="HGP創英角ｺﾞｼｯｸUB" panose="020B0900000000000000" pitchFamily="50" charset="-128"/>
                </a:rPr>
                <a:t>日販売開始）</a:t>
              </a:r>
            </a:p>
          </p:txBody>
        </p:sp>
      </p:grpSp>
      <p:sp>
        <p:nvSpPr>
          <p:cNvPr id="23" name="角丸四角形 22"/>
          <p:cNvSpPr/>
          <p:nvPr/>
        </p:nvSpPr>
        <p:spPr>
          <a:xfrm>
            <a:off x="848544" y="2117926"/>
            <a:ext cx="8208000" cy="4191394"/>
          </a:xfrm>
          <a:prstGeom prst="roundRect">
            <a:avLst>
              <a:gd name="adj" fmla="val 2044"/>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概要</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期間</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年で</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口</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万チャット（約</a:t>
            </a:r>
            <a:r>
              <a:rPr lang="en-US" altLang="ja-JP" sz="1300" dirty="0">
                <a:solidFill>
                  <a:srgbClr val="000000"/>
                </a:solidFill>
                <a:latin typeface="Arial" panose="020B0604020202020204" pitchFamily="34" charset="0"/>
                <a:cs typeface="Arial" panose="020B0604020202020204" pitchFamily="34" charset="0"/>
              </a:rPr>
              <a:t>5,500</a:t>
            </a:r>
            <a:r>
              <a:rPr lang="ja-JP" altLang="en-US" sz="1300" dirty="0">
                <a:solidFill>
                  <a:srgbClr val="000000"/>
                </a:solidFill>
                <a:latin typeface="Arial" panose="020B0604020202020204" pitchFamily="34" charset="0"/>
                <a:cs typeface="Arial" panose="020B0604020202020204" pitchFamily="34" charset="0"/>
              </a:rPr>
              <a:t>円）の保険料を支払うと、国内主要病院で受診する際、治療費（</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日あたり</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万</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千チャット）や入院費の一部（</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日あたり</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万</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千チャットが最大</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ヶ月まで）をカバーする保険金が受け取れる仕組み。被保険者が死亡した場合、</a:t>
            </a:r>
            <a:r>
              <a:rPr lang="en-US" altLang="ja-JP" sz="1300" dirty="0">
                <a:solidFill>
                  <a:srgbClr val="000000"/>
                </a:solidFill>
                <a:latin typeface="Arial" panose="020B0604020202020204" pitchFamily="34" charset="0"/>
                <a:cs typeface="Arial" panose="020B0604020202020204" pitchFamily="34" charset="0"/>
              </a:rPr>
              <a:t>100</a:t>
            </a:r>
            <a:r>
              <a:rPr lang="ja-JP" altLang="en-US" sz="1300" dirty="0">
                <a:solidFill>
                  <a:srgbClr val="000000"/>
                </a:solidFill>
                <a:latin typeface="Arial" panose="020B0604020202020204" pitchFamily="34" charset="0"/>
                <a:cs typeface="Arial" panose="020B0604020202020204" pitchFamily="34" charset="0"/>
              </a:rPr>
              <a:t>万チャットの補償が支払われる。</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対象年齢は</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歳から</a:t>
            </a:r>
            <a:r>
              <a:rPr lang="en-US" altLang="ja-JP" sz="1300" dirty="0">
                <a:solidFill>
                  <a:srgbClr val="000000"/>
                </a:solidFill>
                <a:latin typeface="Arial" panose="020B0604020202020204" pitchFamily="34" charset="0"/>
                <a:cs typeface="Arial" panose="020B0604020202020204" pitchFamily="34" charset="0"/>
              </a:rPr>
              <a:t>65</a:t>
            </a:r>
            <a:r>
              <a:rPr lang="ja-JP" altLang="en-US" sz="1300" dirty="0">
                <a:solidFill>
                  <a:srgbClr val="000000"/>
                </a:solidFill>
                <a:latin typeface="Arial" panose="020B0604020202020204" pitchFamily="34" charset="0"/>
                <a:cs typeface="Arial" panose="020B0604020202020204" pitchFamily="34" charset="0"/>
              </a:rPr>
              <a:t>歳。</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最大</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契約まで購入可能。</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ミャンマー人に加え、ミャンマー在住の外国人も購入可能。</a:t>
            </a:r>
            <a:endParaRPr lang="en-US" altLang="ja-JP" sz="1400" dirty="0">
              <a:solidFill>
                <a:srgbClr val="000000"/>
              </a:solidFill>
              <a:latin typeface="Arial" panose="020B0604020202020204" pitchFamily="34" charset="0"/>
              <a:cs typeface="Arial" panose="020B0604020202020204" pitchFamily="34" charset="0"/>
            </a:endParaRPr>
          </a:p>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商品開発の経緯</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en-US" altLang="ja-JP" sz="1300" dirty="0">
                <a:solidFill>
                  <a:srgbClr val="000000"/>
                </a:solidFill>
                <a:latin typeface="Arial" panose="020B0604020202020204" pitchFamily="34" charset="0"/>
                <a:cs typeface="Arial" panose="020B0604020202020204" pitchFamily="34" charset="0"/>
              </a:rPr>
              <a:t>2014</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8</a:t>
            </a:r>
            <a:r>
              <a:rPr lang="ja-JP" altLang="en-US" sz="1300" dirty="0">
                <a:solidFill>
                  <a:srgbClr val="000000"/>
                </a:solidFill>
                <a:latin typeface="Arial" panose="020B0604020202020204" pitchFamily="34" charset="0"/>
                <a:cs typeface="Arial" panose="020B0604020202020204" pitchFamily="34" charset="0"/>
              </a:rPr>
              <a:t>月に財政省主導のもとミャンマー保険公社および現地民間保険会社</a:t>
            </a:r>
            <a:r>
              <a:rPr lang="en-US" altLang="ja-JP" sz="1300" dirty="0">
                <a:solidFill>
                  <a:srgbClr val="000000"/>
                </a:solidFill>
                <a:latin typeface="Arial" panose="020B0604020202020204" pitchFamily="34" charset="0"/>
                <a:cs typeface="Arial" panose="020B0604020202020204" pitchFamily="34" charset="0"/>
              </a:rPr>
              <a:t>11</a:t>
            </a:r>
            <a:r>
              <a:rPr lang="ja-JP" altLang="en-US" sz="1300" dirty="0">
                <a:solidFill>
                  <a:srgbClr val="000000"/>
                </a:solidFill>
                <a:latin typeface="Arial" panose="020B0604020202020204" pitchFamily="34" charset="0"/>
                <a:cs typeface="Arial" panose="020B0604020202020204" pitchFamily="34" charset="0"/>
              </a:rPr>
              <a:t>社</a:t>
            </a:r>
            <a:r>
              <a:rPr lang="ja-JP" altLang="en-US" sz="1300" baseline="30000" dirty="0">
                <a:solidFill>
                  <a:srgbClr val="000000"/>
                </a:solidFill>
                <a:latin typeface="Arial" panose="020B0604020202020204" pitchFamily="34" charset="0"/>
                <a:cs typeface="Arial" panose="020B0604020202020204" pitchFamily="34" charset="0"/>
              </a:rPr>
              <a:t>注）</a:t>
            </a:r>
            <a:r>
              <a:rPr lang="ja-JP" altLang="en-US" sz="1300" dirty="0">
                <a:solidFill>
                  <a:srgbClr val="000000"/>
                </a:solidFill>
                <a:latin typeface="Arial" panose="020B0604020202020204" pitchFamily="34" charset="0"/>
                <a:cs typeface="Arial" panose="020B0604020202020204" pitchFamily="34" charset="0"/>
              </a:rPr>
              <a:t>が中心となる医療保険プロジェクトが発足。</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そのプロジェクトに先立ち、日本の太陽生命が、</a:t>
            </a:r>
            <a:r>
              <a:rPr lang="en-US" altLang="ja-JP" sz="1300" dirty="0">
                <a:solidFill>
                  <a:srgbClr val="000000"/>
                </a:solidFill>
                <a:latin typeface="Arial" panose="020B0604020202020204" pitchFamily="34" charset="0"/>
                <a:cs typeface="Arial" panose="020B0604020202020204" pitchFamily="34" charset="0"/>
              </a:rPr>
              <a:t>2014</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4</a:t>
            </a:r>
            <a:r>
              <a:rPr lang="ja-JP" altLang="en-US" sz="1300" dirty="0">
                <a:solidFill>
                  <a:srgbClr val="000000"/>
                </a:solidFill>
                <a:latin typeface="Arial" panose="020B0604020202020204" pitchFamily="34" charset="0"/>
                <a:cs typeface="Arial" panose="020B0604020202020204" pitchFamily="34" charset="0"/>
              </a:rPr>
              <a:t>月に保険商品および引受査定方法等を取りまとめた提案書を財政省に提出しており、商品開発においても協力した。</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太陽生命はこれら一連の活動が認められ、医療保険販売開始に合わせ、ミャンマー保険事業監督委員会より医療保険プロジェクトの正式コンサルタント（外国の保険会社として初）として認定された。</a:t>
            </a:r>
            <a:endParaRPr lang="en-US" altLang="ja-JP" sz="1300" dirty="0">
              <a:solidFill>
                <a:srgbClr val="000000"/>
              </a:solidFill>
              <a:latin typeface="Arial" panose="020B0604020202020204" pitchFamily="34" charset="0"/>
              <a:cs typeface="Arial" panose="020B0604020202020204" pitchFamily="34" charset="0"/>
            </a:endParaRPr>
          </a:p>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販売実績</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en-US" altLang="ja-JP" sz="1300" dirty="0">
                <a:solidFill>
                  <a:srgbClr val="000000"/>
                </a:solidFill>
                <a:latin typeface="Arial" panose="020B0604020202020204" pitchFamily="34" charset="0"/>
                <a:cs typeface="Arial" panose="020B0604020202020204" pitchFamily="34" charset="0"/>
              </a:rPr>
              <a:t>2015</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7</a:t>
            </a:r>
            <a:r>
              <a:rPr lang="ja-JP" altLang="en-US" sz="1300" dirty="0">
                <a:solidFill>
                  <a:srgbClr val="000000"/>
                </a:solidFill>
                <a:latin typeface="Arial" panose="020B0604020202020204" pitchFamily="34" charset="0"/>
                <a:cs typeface="Arial" panose="020B0604020202020204" pitchFamily="34" charset="0"/>
              </a:rPr>
              <a:t>月の販売開始以降、</a:t>
            </a:r>
            <a:r>
              <a:rPr lang="en-US" altLang="ja-JP" sz="1300" dirty="0">
                <a:solidFill>
                  <a:srgbClr val="000000"/>
                </a:solidFill>
                <a:latin typeface="Arial" panose="020B0604020202020204" pitchFamily="34" charset="0"/>
                <a:cs typeface="Arial" panose="020B0604020202020204" pitchFamily="34" charset="0"/>
              </a:rPr>
              <a:t>10</a:t>
            </a:r>
            <a:r>
              <a:rPr lang="ja-JP" altLang="en-US" sz="1300" dirty="0">
                <a:solidFill>
                  <a:srgbClr val="000000"/>
                </a:solidFill>
                <a:latin typeface="Arial" panose="020B0604020202020204" pitchFamily="34" charset="0"/>
                <a:cs typeface="Arial" panose="020B0604020202020204" pitchFamily="34" charset="0"/>
              </a:rPr>
              <a:t>月末までの</a:t>
            </a:r>
            <a:r>
              <a:rPr lang="en-US" altLang="ja-JP" sz="1300" dirty="0">
                <a:solidFill>
                  <a:srgbClr val="000000"/>
                </a:solidFill>
                <a:latin typeface="Arial" panose="020B0604020202020204" pitchFamily="34" charset="0"/>
                <a:cs typeface="Arial" panose="020B0604020202020204" pitchFamily="34" charset="0"/>
              </a:rPr>
              <a:t>4</a:t>
            </a:r>
            <a:r>
              <a:rPr lang="ja-JP" altLang="en-US" sz="1300" dirty="0">
                <a:solidFill>
                  <a:srgbClr val="000000"/>
                </a:solidFill>
                <a:latin typeface="Arial" panose="020B0604020202020204" pitchFamily="34" charset="0"/>
                <a:cs typeface="Arial" panose="020B0604020202020204" pitchFamily="34" charset="0"/>
              </a:rPr>
              <a:t>か月間で計</a:t>
            </a:r>
            <a:r>
              <a:rPr lang="en-US" altLang="ja-JP" sz="1300" dirty="0">
                <a:solidFill>
                  <a:srgbClr val="000000"/>
                </a:solidFill>
                <a:latin typeface="Arial" panose="020B0604020202020204" pitchFamily="34" charset="0"/>
                <a:cs typeface="Arial" panose="020B0604020202020204" pitchFamily="34" charset="0"/>
              </a:rPr>
              <a:t>1,055</a:t>
            </a:r>
            <a:r>
              <a:rPr lang="ja-JP" altLang="en-US" sz="1300" dirty="0">
                <a:solidFill>
                  <a:srgbClr val="000000"/>
                </a:solidFill>
                <a:latin typeface="Arial" panose="020B0604020202020204" pitchFamily="34" charset="0"/>
                <a:cs typeface="Arial" panose="020B0604020202020204" pitchFamily="34" charset="0"/>
              </a:rPr>
              <a:t>件の新規契約があった。</a:t>
            </a:r>
            <a:endParaRPr lang="en-US" altLang="ja-JP"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12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保健に関する制度・行政体制</a:t>
            </a:r>
          </a:p>
        </p:txBody>
      </p:sp>
      <p:grpSp>
        <p:nvGrpSpPr>
          <p:cNvPr id="7" name="グループ化 7"/>
          <p:cNvGrpSpPr/>
          <p:nvPr/>
        </p:nvGrpSpPr>
        <p:grpSpPr>
          <a:xfrm>
            <a:off x="200471" y="2060848"/>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かつての保健制度</a:t>
              </a:r>
            </a:p>
          </p:txBody>
        </p:sp>
      </p:gr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現在の保健制度は、保健省、労働省の下部組織の社会保障委員会、国防省の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よりそれぞれ運営されている。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最も一般的な制度は保健省によるものである。</a:t>
            </a:r>
          </a:p>
        </p:txBody>
      </p:sp>
      <p:grpSp>
        <p:nvGrpSpPr>
          <p:cNvPr id="12" name="グループ化 7"/>
          <p:cNvGrpSpPr/>
          <p:nvPr/>
        </p:nvGrpSpPr>
        <p:grpSpPr>
          <a:xfrm>
            <a:off x="5169024" y="2060848"/>
            <a:ext cx="4536507" cy="288032"/>
            <a:chOff x="4803500" y="2113806"/>
            <a:chExt cx="2954133" cy="288032"/>
          </a:xfrm>
        </p:grpSpPr>
        <p:cxnSp>
          <p:nvCxnSpPr>
            <p:cNvPr id="13" name="直線コネクタ 1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現在の保健制度</a:t>
              </a:r>
            </a:p>
          </p:txBody>
        </p:sp>
      </p:grpSp>
      <p:sp>
        <p:nvSpPr>
          <p:cNvPr id="16" name="片側の 2 つの角を丸めた四角形 15"/>
          <p:cNvSpPr/>
          <p:nvPr/>
        </p:nvSpPr>
        <p:spPr>
          <a:xfrm rot="16200000">
            <a:off x="380492" y="2384303"/>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1948</a:t>
            </a:r>
            <a:r>
              <a:rPr lang="ja-JP" altLang="en-US" sz="1400" b="1" dirty="0"/>
              <a:t>年</a:t>
            </a:r>
            <a:endParaRPr lang="en-US" altLang="ja-JP" sz="1400" b="1" dirty="0"/>
          </a:p>
        </p:txBody>
      </p:sp>
      <p:sp>
        <p:nvSpPr>
          <p:cNvPr id="17" name="片側の 2 つの角を丸めた四角形 16"/>
          <p:cNvSpPr/>
          <p:nvPr/>
        </p:nvSpPr>
        <p:spPr>
          <a:xfrm rot="5400000">
            <a:off x="2576736" y="980147"/>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独立時に</a:t>
            </a:r>
            <a:r>
              <a:rPr lang="ja-JP" altLang="ja-JP" sz="1100" dirty="0">
                <a:solidFill>
                  <a:sysClr val="windowText" lastClr="000000"/>
                </a:solidFill>
              </a:rPr>
              <a:t>、イギリス</a:t>
            </a:r>
            <a:r>
              <a:rPr lang="ja-JP" altLang="en-US" sz="1100" dirty="0">
                <a:solidFill>
                  <a:sysClr val="windowText" lastClr="000000"/>
                </a:solidFill>
              </a:rPr>
              <a:t>を参考とした制度を導入し</a:t>
            </a:r>
            <a:r>
              <a:rPr lang="ja-JP" altLang="ja-JP" sz="1100" dirty="0">
                <a:solidFill>
                  <a:sysClr val="windowText" lastClr="000000"/>
                </a:solidFill>
              </a:rPr>
              <a:t>、無料で</a:t>
            </a:r>
            <a:br>
              <a:rPr lang="en-US" altLang="ja-JP" sz="1100" dirty="0">
                <a:solidFill>
                  <a:sysClr val="windowText" lastClr="000000"/>
                </a:solidFill>
              </a:rPr>
            </a:br>
            <a:r>
              <a:rPr lang="ja-JP" altLang="ja-JP" sz="1100" dirty="0">
                <a:solidFill>
                  <a:sysClr val="windowText" lastClr="000000"/>
                </a:solidFill>
              </a:rPr>
              <a:t>医療</a:t>
            </a:r>
            <a:r>
              <a:rPr lang="ja-JP" altLang="en-US" sz="1100" dirty="0">
                <a:solidFill>
                  <a:sysClr val="windowText" lastClr="000000"/>
                </a:solidFill>
              </a:rPr>
              <a:t>サービスが受けられるようになった。</a:t>
            </a:r>
            <a:endParaRPr lang="en-US" altLang="ja-JP" sz="1100" dirty="0">
              <a:solidFill>
                <a:sysClr val="windowText" lastClr="000000"/>
              </a:solidFill>
            </a:endParaRPr>
          </a:p>
        </p:txBody>
      </p:sp>
      <p:sp>
        <p:nvSpPr>
          <p:cNvPr id="19" name="片側の 2 つの角を丸めた四角形 18"/>
          <p:cNvSpPr/>
          <p:nvPr/>
        </p:nvSpPr>
        <p:spPr>
          <a:xfrm rot="16200000">
            <a:off x="380492" y="3032376"/>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1988</a:t>
            </a:r>
            <a:r>
              <a:rPr lang="ja-JP" altLang="en-US" sz="1400" b="1" dirty="0"/>
              <a:t>年</a:t>
            </a:r>
            <a:endParaRPr lang="en-US" altLang="ja-JP" sz="1400" b="1" dirty="0"/>
          </a:p>
        </p:txBody>
      </p:sp>
      <p:sp>
        <p:nvSpPr>
          <p:cNvPr id="20" name="片側の 2 つの角を丸めた四角形 19"/>
          <p:cNvSpPr/>
          <p:nvPr/>
        </p:nvSpPr>
        <p:spPr>
          <a:xfrm rot="5400000">
            <a:off x="2576736" y="1628220"/>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軍事政権となり、無償で医療を提供できる資金力がなくなり、医療制度は崩壊した。</a:t>
            </a:r>
          </a:p>
        </p:txBody>
      </p:sp>
      <p:sp>
        <p:nvSpPr>
          <p:cNvPr id="21" name="片側の 2 つの角を丸めた四角形 20"/>
          <p:cNvSpPr/>
          <p:nvPr/>
        </p:nvSpPr>
        <p:spPr>
          <a:xfrm rot="16200000">
            <a:off x="380492" y="3680449"/>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1990</a:t>
            </a:r>
            <a:r>
              <a:rPr lang="ja-JP" altLang="en-US" sz="1400" b="1" dirty="0"/>
              <a:t>年</a:t>
            </a:r>
            <a:endParaRPr lang="en-US" altLang="ja-JP" sz="1400" b="1" dirty="0"/>
          </a:p>
        </p:txBody>
      </p:sp>
      <p:sp>
        <p:nvSpPr>
          <p:cNvPr id="22" name="片側の 2 つの角を丸めた四角形 21"/>
          <p:cNvSpPr/>
          <p:nvPr/>
        </p:nvSpPr>
        <p:spPr>
          <a:xfrm rot="5400000">
            <a:off x="2576736" y="2276293"/>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現在のコストシェアリング方式を中心とした制度になった。</a:t>
            </a:r>
          </a:p>
        </p:txBody>
      </p:sp>
      <p:sp>
        <p:nvSpPr>
          <p:cNvPr id="23" name="片側の 2 つの角を丸めた四角形 22"/>
          <p:cNvSpPr/>
          <p:nvPr/>
        </p:nvSpPr>
        <p:spPr>
          <a:xfrm>
            <a:off x="5241032" y="2492316"/>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保健省の制度</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片側の 2 つの角を丸めた四角形 29"/>
          <p:cNvSpPr/>
          <p:nvPr/>
        </p:nvSpPr>
        <p:spPr>
          <a:xfrm>
            <a:off x="5241032" y="2780348"/>
            <a:ext cx="4392488" cy="108012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コストシェアリング方式では、政府系医療機関を受診した場合、診察は所得に限らず無料、入院は承認制で無料、診断は一部無料、医薬品や医療材料については有料となっている。</a:t>
            </a:r>
          </a:p>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貧困層については、すべての医療サービスが無料である。医薬品や医療材料の一部については、政府から支給される。</a:t>
            </a:r>
          </a:p>
        </p:txBody>
      </p:sp>
      <p:sp>
        <p:nvSpPr>
          <p:cNvPr id="31" name="片側の 2 つの角を丸めた四角形 30"/>
          <p:cNvSpPr/>
          <p:nvPr/>
        </p:nvSpPr>
        <p:spPr>
          <a:xfrm>
            <a:off x="5241032" y="3932476"/>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社会保障委員会</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の制度</a:t>
            </a:r>
          </a:p>
        </p:txBody>
      </p:sp>
      <p:sp>
        <p:nvSpPr>
          <p:cNvPr id="32" name="片側の 2 つの角を丸めた四角形 31"/>
          <p:cNvSpPr/>
          <p:nvPr/>
        </p:nvSpPr>
        <p:spPr>
          <a:xfrm>
            <a:off x="5241032" y="4220508"/>
            <a:ext cx="4392488" cy="864096"/>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事業主や労働者に対する医療を対象とした制度が運営されている。社会保障委員会が管轄する医療機関は、労働者から支払われた保険金で運営されており、保険金を支払った労働者はすべての医療サービスを無料で受けることができるという制度である。</a:t>
            </a:r>
          </a:p>
        </p:txBody>
      </p:sp>
      <p:sp>
        <p:nvSpPr>
          <p:cNvPr id="33" name="片側の 2 つの角を丸めた四角形 32"/>
          <p:cNvSpPr/>
          <p:nvPr/>
        </p:nvSpPr>
        <p:spPr>
          <a:xfrm>
            <a:off x="5241032" y="5156612"/>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国防省の制度</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4" name="片側の 2 つの角を丸めた四角形 33"/>
          <p:cNvSpPr/>
          <p:nvPr/>
        </p:nvSpPr>
        <p:spPr>
          <a:xfrm>
            <a:off x="5241032" y="5444644"/>
            <a:ext cx="4392488" cy="504056"/>
          </a:xfrm>
          <a:prstGeom prst="round2SameRect">
            <a:avLst>
              <a:gd name="adj1" fmla="val 0"/>
              <a:gd name="adj2" fmla="val 16081"/>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軍人やその家族は、国防省管轄の医療機関であれば、すべての医療サービスを無料で受けることができる。</a:t>
            </a:r>
          </a:p>
        </p:txBody>
      </p:sp>
      <p:grpSp>
        <p:nvGrpSpPr>
          <p:cNvPr id="35" name="グループ化 7"/>
          <p:cNvGrpSpPr/>
          <p:nvPr/>
        </p:nvGrpSpPr>
        <p:grpSpPr>
          <a:xfrm>
            <a:off x="200471" y="4652556"/>
            <a:ext cx="453650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僧侶や尼僧専用の医療機関</a:t>
              </a:r>
            </a:p>
          </p:txBody>
        </p:sp>
      </p:grpSp>
      <p:sp>
        <p:nvSpPr>
          <p:cNvPr id="38" name="正方形/長方形 37"/>
          <p:cNvSpPr/>
          <p:nvPr/>
        </p:nvSpPr>
        <p:spPr>
          <a:xfrm>
            <a:off x="200472" y="5008823"/>
            <a:ext cx="4536504" cy="723853"/>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僧侶や尼僧専用の医療機関が、個人や企業からの寄付などを原資に建てられ、運営されている。僧侶、尼僧はすべての医療サービスを無料で受けることができる。</a:t>
            </a:r>
          </a:p>
        </p:txBody>
      </p:sp>
      <p:sp>
        <p:nvSpPr>
          <p:cNvPr id="39" name="テキスト ボックス 3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5121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26A191-EDC2-47C7-9605-766A0420140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7226A191-EDC2-47C7-9605-766A042014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2052871314"/>
              </p:ext>
            </p:extLst>
          </p:nvPr>
        </p:nvGraphicFramePr>
        <p:xfrm>
          <a:off x="5205600" y="1152000"/>
          <a:ext cx="4500000" cy="496206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167985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30933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2400">
                <a:tc gridSpan="3">
                  <a:txBody>
                    <a:bodyPr/>
                    <a:lstStyle/>
                    <a:p>
                      <a:pPr lvl="0">
                        <a:lnSpc>
                          <a:spcPct val="85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093255"/>
                  </a:ext>
                </a:extLst>
              </a:tr>
              <a:tr h="2124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24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240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厚生労働省とミャンマー</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52945617"/>
              </p:ext>
            </p:extLst>
          </p:nvPr>
        </p:nvGraphicFramePr>
        <p:xfrm>
          <a:off x="200025" y="1116000"/>
          <a:ext cx="4500495" cy="514912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656794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662934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719916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（参考）</a:t>
                      </a:r>
                      <a:r>
                        <a:rPr lang="en-US" altLang="ja-JP" sz="1050" dirty="0"/>
                        <a:t>CMSD</a:t>
                      </a:r>
                      <a:r>
                        <a:rPr lang="ja-JP" altLang="en-US" sz="1050" dirty="0"/>
                        <a:t>による共同調達</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cxnSp>
        <p:nvCxnSpPr>
          <p:cNvPr id="9" name="Straight Connector 8">
            <a:extLst>
              <a:ext uri="{FF2B5EF4-FFF2-40B4-BE49-F238E27FC236}">
                <a16:creationId xmlns:a16="http://schemas.microsoft.com/office/drawing/2014/main" id="{1223A04E-9F3C-4FD4-B327-71A78A0810B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0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医薬品規制</a:t>
            </a:r>
          </a:p>
        </p:txBody>
      </p:sp>
      <p:graphicFrame>
        <p:nvGraphicFramePr>
          <p:cNvPr id="9" name="表 8"/>
          <p:cNvGraphicFramePr>
            <a:graphicFrameLocks noGrp="1"/>
          </p:cNvGraphicFramePr>
          <p:nvPr>
            <p:extLst>
              <p:ext uri="{D42A27DB-BD31-4B8C-83A1-F6EECF244321}">
                <p14:modId xmlns:p14="http://schemas.microsoft.com/office/powerpoint/2010/main" val="788998121"/>
              </p:ext>
            </p:extLst>
          </p:nvPr>
        </p:nvGraphicFramePr>
        <p:xfrm>
          <a:off x="5240917" y="4645044"/>
          <a:ext cx="3600000" cy="1440000"/>
        </p:xfrm>
        <a:graphic>
          <a:graphicData uri="http://schemas.openxmlformats.org/drawingml/2006/table">
            <a:tbl>
              <a:tblPr firstRow="1" bandRow="1">
                <a:tableStyleId>{2D5ABB26-0587-4C30-8999-92F81FD0307C}</a:tableStyleId>
              </a:tblPr>
              <a:tblGrid>
                <a:gridCol w="1440275">
                  <a:extLst>
                    <a:ext uri="{9D8B030D-6E8A-4147-A177-3AD203B41FA5}">
                      <a16:colId xmlns:a16="http://schemas.microsoft.com/office/drawing/2014/main" val="20000"/>
                    </a:ext>
                  </a:extLst>
                </a:gridCol>
                <a:gridCol w="2159725">
                  <a:extLst>
                    <a:ext uri="{9D8B030D-6E8A-4147-A177-3AD203B41FA5}">
                      <a16:colId xmlns:a16="http://schemas.microsoft.com/office/drawing/2014/main" val="20001"/>
                    </a:ext>
                  </a:extLst>
                </a:gridCol>
              </a:tblGrid>
              <a:tr h="360000">
                <a:tc>
                  <a:txBody>
                    <a:bodyPr/>
                    <a:lstStyle/>
                    <a:p>
                      <a:pPr algn="ctr" font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費 目</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R w="6350" cap="flat" cmpd="sng" algn="ctr">
                      <a:solidFill>
                        <a:srgbClr val="FFFFFF"/>
                      </a:solidFill>
                      <a:prstDash val="solid"/>
                      <a:round/>
                      <a:headEnd type="none" w="med" len="med"/>
                      <a:tailEnd type="none" w="med" len="med"/>
                    </a:lnR>
                    <a:solidFill>
                      <a:srgbClr val="3D6AA7"/>
                    </a:solidFill>
                  </a:tcPr>
                </a:tc>
                <a:tc>
                  <a:txBody>
                    <a:bodyPr/>
                    <a:lstStyle/>
                    <a:p>
                      <a:pPr algn="ctr" font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料 金</a:t>
                      </a:r>
                      <a:r>
                        <a:rPr kumimoji="1" lang="en-US" altLang="ja-JP" sz="1050" baseline="300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60000">
                <a:tc>
                  <a:txBody>
                    <a:bodyPr/>
                    <a:lstStyle/>
                    <a:p>
                      <a:pPr algn="l" fontAlgn="ctr">
                        <a:spcAft>
                          <a:spcPts val="0"/>
                        </a:spcAft>
                      </a:pP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アセスメント料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B w="6350" cap="flat" cmpd="sng" algn="ctr">
                      <a:solidFill>
                        <a:srgbClr val="6A6A6A"/>
                      </a:solidFill>
                      <a:prstDash val="solid"/>
                      <a:round/>
                      <a:headEnd type="none" w="med" len="med"/>
                      <a:tailEnd type="none" w="med" len="med"/>
                    </a:lnB>
                    <a:solidFill>
                      <a:srgbClr val="E8E8E8"/>
                    </a:solidFill>
                  </a:tcPr>
                </a:tc>
                <a:tc>
                  <a:txBody>
                    <a:bodyPr/>
                    <a:lstStyle/>
                    <a:p>
                      <a:pPr algn="ctr" fontAlgn="ctr">
                        <a:spcAft>
                          <a:spcPts val="0"/>
                        </a:spcAft>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100US$</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1100" dirty="0">
                          <a:latin typeface="Arial" panose="020B0604020202020204" pitchFamily="34" charset="0"/>
                          <a:ea typeface="ＭＳ Ｐゴシック" panose="020B0600070205080204" pitchFamily="50" charset="-128"/>
                          <a:cs typeface="Arial" panose="020B0604020202020204" pitchFamily="34" charset="0"/>
                        </a:rPr>
                        <a:t>臨床試験料</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algn="l" fontAlgn="ctr">
                        <a:spcAft>
                          <a:spcPts val="0"/>
                        </a:spcAft>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登録</a:t>
                      </a: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400US$</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前後</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gn="l" fontAlgn="ctr">
                        <a:spcAft>
                          <a:spcPts val="0"/>
                        </a:spcAft>
                      </a:pP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再登録料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solidFill>
                      <a:srgbClr val="E8E8E8"/>
                    </a:solidFill>
                  </a:tcPr>
                </a:tc>
                <a:tc>
                  <a:txBody>
                    <a:bodyPr/>
                    <a:lstStyle/>
                    <a:p>
                      <a:pPr algn="ctr" fontAlgn="ctr">
                        <a:spcAft>
                          <a:spcPts val="0"/>
                        </a:spcAft>
                      </a:pP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200US$</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Rectangle 6"/>
          <p:cNvSpPr>
            <a:spLocks noChangeArrowheads="1"/>
          </p:cNvSpPr>
          <p:nvPr/>
        </p:nvSpPr>
        <p:spPr bwMode="auto">
          <a:xfrm>
            <a:off x="5241032" y="4285004"/>
            <a:ext cx="36000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医薬品の登録にかかる主な費用</a:t>
            </a:r>
          </a:p>
        </p:txBody>
      </p:sp>
      <p:sp>
        <p:nvSpPr>
          <p:cNvPr id="13" name="テキスト ボックス 12"/>
          <p:cNvSpPr txBox="1"/>
          <p:nvPr/>
        </p:nvSpPr>
        <p:spPr>
          <a:xfrm>
            <a:off x="5254484" y="6085204"/>
            <a:ext cx="3586433" cy="152108"/>
          </a:xfrm>
          <a:prstGeom prst="rect">
            <a:avLst/>
          </a:prstGeom>
          <a:noFill/>
        </p:spPr>
        <p:txBody>
          <a:bodyPr wrap="square" lIns="0" tIns="36000" rIns="0" bIns="0" rtlCol="0" anchor="t" anchorCtr="0">
            <a:noAutofit/>
          </a:bodyPr>
          <a:lstStyle/>
          <a:p>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表記だが、実際はチャットで支払う必要がある。</a:t>
            </a:r>
          </a:p>
        </p:txBody>
      </p:sp>
      <p:sp>
        <p:nvSpPr>
          <p:cNvPr id="15" name="テキスト ボックス 14"/>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関連する法律として、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号と薬事法がある。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監督機関は、保健省下部組織の食品医薬品局である。</a:t>
            </a:r>
          </a:p>
        </p:txBody>
      </p:sp>
      <p:grpSp>
        <p:nvGrpSpPr>
          <p:cNvPr id="11" name="グループ化 10"/>
          <p:cNvGrpSpPr/>
          <p:nvPr/>
        </p:nvGrpSpPr>
        <p:grpSpPr>
          <a:xfrm>
            <a:off x="632520" y="2564904"/>
            <a:ext cx="1440160" cy="845962"/>
            <a:chOff x="2122652" y="2789319"/>
            <a:chExt cx="1146118" cy="673238"/>
          </a:xfrm>
        </p:grpSpPr>
        <p:sp>
          <p:nvSpPr>
            <p:cNvPr id="17"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w="9525" cap="flat" cmpd="sng" algn="ctr">
              <a:solidFill>
                <a:srgbClr val="A2BBD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8" name="グループ化 17"/>
            <p:cNvGrpSpPr/>
            <p:nvPr/>
          </p:nvGrpSpPr>
          <p:grpSpPr>
            <a:xfrm>
              <a:off x="2181108" y="2845421"/>
              <a:ext cx="216675" cy="216675"/>
              <a:chOff x="560512" y="1484784"/>
              <a:chExt cx="288032" cy="288032"/>
            </a:xfrm>
          </p:grpSpPr>
          <p:sp>
            <p:nvSpPr>
              <p:cNvPr id="59" name="正方形/長方形 58"/>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グループ化 18"/>
            <p:cNvGrpSpPr/>
            <p:nvPr/>
          </p:nvGrpSpPr>
          <p:grpSpPr>
            <a:xfrm>
              <a:off x="2451952" y="2845421"/>
              <a:ext cx="216675" cy="216675"/>
              <a:chOff x="560512" y="1484784"/>
              <a:chExt cx="288032" cy="288032"/>
            </a:xfrm>
          </p:grpSpPr>
          <p:sp>
            <p:nvSpPr>
              <p:cNvPr id="55" name="正方形/長方形 54"/>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19"/>
            <p:cNvGrpSpPr/>
            <p:nvPr/>
          </p:nvGrpSpPr>
          <p:grpSpPr>
            <a:xfrm>
              <a:off x="2722794" y="2845421"/>
              <a:ext cx="216675" cy="216675"/>
              <a:chOff x="560512" y="1484784"/>
              <a:chExt cx="288032" cy="288032"/>
            </a:xfrm>
          </p:grpSpPr>
          <p:sp>
            <p:nvSpPr>
              <p:cNvPr id="51" name="正方形/長方形 50"/>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1" name="グループ化 20"/>
            <p:cNvGrpSpPr/>
            <p:nvPr/>
          </p:nvGrpSpPr>
          <p:grpSpPr>
            <a:xfrm>
              <a:off x="2993638" y="2845421"/>
              <a:ext cx="216675" cy="216675"/>
              <a:chOff x="560512" y="1484784"/>
              <a:chExt cx="288032" cy="288032"/>
            </a:xfrm>
          </p:grpSpPr>
          <p:sp>
            <p:nvSpPr>
              <p:cNvPr id="47" name="正方形/長方形 46"/>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2" name="グループ化 21"/>
            <p:cNvGrpSpPr/>
            <p:nvPr/>
          </p:nvGrpSpPr>
          <p:grpSpPr>
            <a:xfrm>
              <a:off x="2181108" y="3077572"/>
              <a:ext cx="216675" cy="216675"/>
              <a:chOff x="560512" y="1484784"/>
              <a:chExt cx="288032" cy="288032"/>
            </a:xfrm>
          </p:grpSpPr>
          <p:sp>
            <p:nvSpPr>
              <p:cNvPr id="43" name="正方形/長方形 42"/>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3" name="グループ化 22"/>
            <p:cNvGrpSpPr/>
            <p:nvPr/>
          </p:nvGrpSpPr>
          <p:grpSpPr>
            <a:xfrm>
              <a:off x="2451952" y="3077572"/>
              <a:ext cx="216675" cy="216675"/>
              <a:chOff x="560512" y="1484784"/>
              <a:chExt cx="288032" cy="288032"/>
            </a:xfrm>
          </p:grpSpPr>
          <p:sp>
            <p:nvSpPr>
              <p:cNvPr id="39" name="正方形/長方形 38"/>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 name="グループ化 23"/>
            <p:cNvGrpSpPr/>
            <p:nvPr/>
          </p:nvGrpSpPr>
          <p:grpSpPr>
            <a:xfrm>
              <a:off x="2722794" y="3077572"/>
              <a:ext cx="216675" cy="216675"/>
              <a:chOff x="560512" y="1484784"/>
              <a:chExt cx="288032" cy="288032"/>
            </a:xfrm>
          </p:grpSpPr>
          <p:sp>
            <p:nvSpPr>
              <p:cNvPr id="35" name="正方形/長方形 34"/>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2993638" y="3077572"/>
              <a:ext cx="216675" cy="216675"/>
              <a:chOff x="560512" y="1484784"/>
              <a:chExt cx="288032" cy="288032"/>
            </a:xfrm>
          </p:grpSpPr>
          <p:sp>
            <p:nvSpPr>
              <p:cNvPr id="31" name="正方形/長方形 30"/>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6"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3" name="グループ化 7"/>
          <p:cNvGrpSpPr/>
          <p:nvPr/>
        </p:nvGrpSpPr>
        <p:grpSpPr>
          <a:xfrm>
            <a:off x="416496" y="1773396"/>
            <a:ext cx="9073008" cy="288032"/>
            <a:chOff x="4803500" y="2113806"/>
            <a:chExt cx="2954133" cy="288032"/>
          </a:xfrm>
        </p:grpSpPr>
        <p:cxnSp>
          <p:nvCxnSpPr>
            <p:cNvPr id="64" name="直線コネクタ 6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監督機関の役割</a:t>
              </a:r>
            </a:p>
          </p:txBody>
        </p:sp>
      </p:grpSp>
      <p:sp>
        <p:nvSpPr>
          <p:cNvPr id="66" name="正方形/長方形 65"/>
          <p:cNvSpPr/>
          <p:nvPr/>
        </p:nvSpPr>
        <p:spPr>
          <a:xfrm>
            <a:off x="632520" y="2204864"/>
            <a:ext cx="1440160" cy="276999"/>
          </a:xfrm>
          <a:prstGeom prst="rect">
            <a:avLst/>
          </a:prstGeom>
        </p:spPr>
        <p:txBody>
          <a:bodyPr wrap="square">
            <a:spAutoFit/>
          </a:bodyPr>
          <a:lstStyle/>
          <a:p>
            <a:pPr algn="ctr"/>
            <a:r>
              <a:rPr lang="zh-CN" altLang="en-US" sz="1200" dirty="0">
                <a:latin typeface="HGP創英角ｺﾞｼｯｸUB" panose="020B0900000000000000" pitchFamily="50" charset="-128"/>
                <a:ea typeface="HGP創英角ｺﾞｼｯｸUB" panose="020B0900000000000000" pitchFamily="50" charset="-128"/>
              </a:rPr>
              <a:t>食品医薬品局</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67" name="角丸四角形 66"/>
          <p:cNvSpPr/>
          <p:nvPr/>
        </p:nvSpPr>
        <p:spPr>
          <a:xfrm>
            <a:off x="2216696" y="2276872"/>
            <a:ext cx="2376264" cy="1152128"/>
          </a:xfrm>
          <a:prstGeom prst="roundRect">
            <a:avLst>
              <a:gd name="adj" fmla="val 7218"/>
            </a:avLst>
          </a:prstGeom>
          <a:solidFill>
            <a:srgbClr val="DDE6F3"/>
          </a:solidFill>
        </p:spPr>
        <p:txBody>
          <a:bodyPr wrap="square" lIns="108000" tIns="36000" rIns="108000">
            <a:noAutofit/>
          </a:bodyPr>
          <a:lstStyle/>
          <a:p>
            <a:pPr marL="0" lvl="1" algn="just" fontAlgn="ctr">
              <a:lnSpc>
                <a:spcPct val="114000"/>
              </a:lnSpc>
              <a:spcAft>
                <a:spcPts val="300"/>
              </a:spcAft>
              <a:buClr>
                <a:srgbClr val="5F8AC3"/>
              </a:buClr>
              <a:buSzPct val="80000"/>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薬品登録用ガイドライン</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に基づき、医薬品の審査を行い、医薬品の販売承認、製造プラントや輸入業者の検査および薬品の品質管理に責任を負う。</a:t>
            </a:r>
          </a:p>
        </p:txBody>
      </p:sp>
      <p:grpSp>
        <p:nvGrpSpPr>
          <p:cNvPr id="68" name="Group 2991"/>
          <p:cNvGrpSpPr>
            <a:grpSpLocks noChangeAspect="1"/>
          </p:cNvGrpSpPr>
          <p:nvPr/>
        </p:nvGrpSpPr>
        <p:grpSpPr bwMode="auto">
          <a:xfrm>
            <a:off x="5241385" y="2564904"/>
            <a:ext cx="1439807" cy="864096"/>
            <a:chOff x="522" y="864"/>
            <a:chExt cx="828" cy="432"/>
          </a:xfrm>
        </p:grpSpPr>
        <p:sp>
          <p:nvSpPr>
            <p:cNvPr id="69" name="Freeform 565"/>
            <p:cNvSpPr>
              <a:spLocks noChangeAspect="1"/>
            </p:cNvSpPr>
            <p:nvPr/>
          </p:nvSpPr>
          <p:spPr bwMode="auto">
            <a:xfrm>
              <a:off x="522" y="864"/>
              <a:ext cx="828"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A2BBDC"/>
            </a:solidFill>
            <a:ln w="12700" cap="flat" cmpd="sng">
              <a:solidFill>
                <a:srgbClr val="FFFFFF"/>
              </a:solidFill>
              <a:prstDash val="solid"/>
              <a:round/>
              <a:headEnd/>
              <a:tailEnd/>
            </a:ln>
            <a:effectLst/>
          </p:spPr>
          <p:txBody>
            <a:bodyPr wrap="none" tIns="0" bIns="0" anchor="ctr"/>
            <a:lstStyle/>
            <a:p>
              <a:endParaRPr lang="ja-JP" altLang="en-US"/>
            </a:p>
          </p:txBody>
        </p:sp>
        <p:sp>
          <p:nvSpPr>
            <p:cNvPr id="70"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71"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2"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3"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4"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5"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6"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7"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8"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9"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0"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1"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2"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3"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7"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1"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2"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3"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4"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5"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6"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7"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8"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9"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0"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1"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2"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4"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6"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7"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8"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09" name="正方形/長方形 108"/>
          <p:cNvSpPr/>
          <p:nvPr/>
        </p:nvSpPr>
        <p:spPr>
          <a:xfrm>
            <a:off x="5241032" y="2204864"/>
            <a:ext cx="1440160"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医薬品諮問委員会</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110" name="角丸四角形 109"/>
          <p:cNvSpPr/>
          <p:nvPr/>
        </p:nvSpPr>
        <p:spPr>
          <a:xfrm>
            <a:off x="6825208" y="2276872"/>
            <a:ext cx="2448272" cy="1152128"/>
          </a:xfrm>
          <a:prstGeom prst="roundRect">
            <a:avLst>
              <a:gd name="adj" fmla="val 6557"/>
            </a:avLst>
          </a:prstGeom>
          <a:solidFill>
            <a:srgbClr val="DDE6F3"/>
          </a:solidFill>
        </p:spPr>
        <p:txBody>
          <a:bodyPr wrap="square" lIns="108000" tIns="36000" rIns="108000">
            <a:noAutofit/>
          </a:bodyPr>
          <a:lstStyle/>
          <a:p>
            <a:pPr marL="0" lvl="1" algn="just" fontAlgn="ctr">
              <a:lnSpc>
                <a:spcPct val="114000"/>
              </a:lnSpc>
              <a:spcAft>
                <a:spcPts val="300"/>
              </a:spcAft>
              <a:buClr>
                <a:srgbClr val="5F8AC3"/>
              </a:buClr>
              <a:buSzPct val="80000"/>
            </a:pPr>
            <a:r>
              <a:rPr lang="ja-JP" altLang="ja-JP" sz="1100" b="1" dirty="0"/>
              <a:t>薬品</a:t>
            </a:r>
            <a:r>
              <a:rPr lang="ja-JP" altLang="en-US" sz="1100" b="1" dirty="0"/>
              <a:t>の</a:t>
            </a:r>
            <a:r>
              <a:rPr lang="ja-JP" altLang="ja-JP" sz="1100" b="1" dirty="0"/>
              <a:t>評価</a:t>
            </a:r>
            <a:r>
              <a:rPr lang="ja-JP" altLang="en-US" sz="1100" b="1" dirty="0"/>
              <a:t>や</a:t>
            </a:r>
            <a:r>
              <a:rPr lang="ja-JP" altLang="ja-JP" sz="1100" b="1" dirty="0"/>
              <a:t>登録</a:t>
            </a:r>
            <a:r>
              <a:rPr lang="ja-JP" altLang="en-US" sz="1100" b="1" dirty="0"/>
              <a:t>を行う</a:t>
            </a:r>
            <a:r>
              <a:rPr lang="ja-JP" altLang="ja-JP" sz="1100" b="1" dirty="0"/>
              <a:t>。</a:t>
            </a:r>
            <a:endParaRPr lang="en-US" altLang="ja-JP" sz="1100" b="1" dirty="0"/>
          </a:p>
          <a:p>
            <a:pPr marL="106363" lvl="1" indent="-106363" algn="just" fontAlgn="ctr">
              <a:spcAft>
                <a:spcPts val="200"/>
              </a:spcAft>
              <a:buClr>
                <a:srgbClr val="5F8AC3"/>
              </a:buClr>
              <a:buSzPct val="80000"/>
              <a:buFont typeface="Wingdings" panose="05000000000000000000" pitchFamily="2" charset="2"/>
              <a:buChar char="l"/>
            </a:pPr>
            <a:r>
              <a:rPr lang="ja-JP" altLang="ja-JP" sz="1000" dirty="0"/>
              <a:t>製品が登録されるためには、ミャンマーで臨床試験を行う必要がある。</a:t>
            </a:r>
            <a:r>
              <a:rPr lang="en-US" altLang="ja-JP" sz="1000" dirty="0"/>
              <a:t>WHO</a:t>
            </a:r>
            <a:r>
              <a:rPr lang="ja-JP" altLang="ja-JP" sz="1000" dirty="0"/>
              <a:t>が発行する製品証明は登録の先行条件となっている。</a:t>
            </a:r>
            <a:endParaRPr lang="en-US" altLang="ja-JP" sz="1000" dirty="0"/>
          </a:p>
          <a:p>
            <a:pPr marL="106363" lvl="1" indent="-106363" algn="just" fontAlgn="ctr">
              <a:spcAft>
                <a:spcPts val="200"/>
              </a:spcAft>
              <a:buClr>
                <a:srgbClr val="5F8AC3"/>
              </a:buClr>
              <a:buSzPct val="80000"/>
              <a:buFont typeface="Wingdings" panose="05000000000000000000" pitchFamily="2" charset="2"/>
              <a:buChar char="l"/>
            </a:pPr>
            <a:r>
              <a:rPr lang="ja-JP" altLang="ja-JP" sz="1000" dirty="0"/>
              <a:t>登録は</a:t>
            </a:r>
            <a:r>
              <a:rPr lang="en-US" altLang="ja-JP" sz="1000" dirty="0"/>
              <a:t>5</a:t>
            </a:r>
            <a:r>
              <a:rPr lang="ja-JP" altLang="ja-JP" sz="1000" dirty="0"/>
              <a:t>年間有効である。</a:t>
            </a:r>
          </a:p>
        </p:txBody>
      </p:sp>
      <p:grpSp>
        <p:nvGrpSpPr>
          <p:cNvPr id="111" name="グループ化 7"/>
          <p:cNvGrpSpPr/>
          <p:nvPr/>
        </p:nvGrpSpPr>
        <p:grpSpPr>
          <a:xfrm>
            <a:off x="416496" y="3933056"/>
            <a:ext cx="9073008" cy="288032"/>
            <a:chOff x="4803500" y="2113806"/>
            <a:chExt cx="2954133" cy="288032"/>
          </a:xfrm>
        </p:grpSpPr>
        <p:cxnSp>
          <p:nvCxnSpPr>
            <p:cNvPr id="112" name="直線コネクタ 1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医薬品の登録申請</a:t>
              </a:r>
            </a:p>
          </p:txBody>
        </p:sp>
      </p:grpSp>
      <p:sp>
        <p:nvSpPr>
          <p:cNvPr id="114" name="正方形/長方形 113"/>
          <p:cNvSpPr/>
          <p:nvPr/>
        </p:nvSpPr>
        <p:spPr>
          <a:xfrm>
            <a:off x="416496" y="4293096"/>
            <a:ext cx="4536504" cy="302840"/>
          </a:xfrm>
          <a:prstGeom prst="rect">
            <a:avLst/>
          </a:prstGeom>
        </p:spPr>
        <p:txBody>
          <a:bodyPr wrap="square">
            <a:spAutoFit/>
          </a:bodyPr>
          <a:lstStyle/>
          <a:p>
            <a:pPr marL="157163" lvl="1" indent="-157163"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医薬品の登録申請者はミャンマーの居住者である必要がある。</a:t>
            </a:r>
          </a:p>
        </p:txBody>
      </p:sp>
      <p:sp>
        <p:nvSpPr>
          <p:cNvPr id="2" name="角丸四角形 1"/>
          <p:cNvSpPr/>
          <p:nvPr/>
        </p:nvSpPr>
        <p:spPr>
          <a:xfrm>
            <a:off x="632520" y="4932398"/>
            <a:ext cx="4176464" cy="800858"/>
          </a:xfrm>
          <a:prstGeom prst="roundRect">
            <a:avLst>
              <a:gd name="adj" fmla="val 7968"/>
            </a:avLst>
          </a:prstGeom>
          <a:solidFill>
            <a:srgbClr val="DDE6F3"/>
          </a:solidFill>
        </p:spPr>
        <p:txBody>
          <a:bodyPr wrap="square">
            <a:spAutoFit/>
          </a:bodyPr>
          <a:lstStyle/>
          <a:p>
            <a:pPr marL="0" lvl="1" algn="just" fontAlgn="ctr">
              <a:lnSpc>
                <a:spcPct val="114000"/>
              </a:lnSpc>
              <a:spcAft>
                <a:spcPts val="300"/>
              </a:spcAft>
              <a:buClr>
                <a:srgbClr val="5F8AC3"/>
              </a:buClr>
              <a:buSzPct val="8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外資系企業の場合、登録申請者はミャンマーに定住する法定代理人である必要があるが、対象となる医薬品の輸入業者である必要はない。</a:t>
            </a:r>
          </a:p>
        </p:txBody>
      </p:sp>
      <p:sp>
        <p:nvSpPr>
          <p:cNvPr id="3" name="二等辺三角形 2"/>
          <p:cNvSpPr/>
          <p:nvPr/>
        </p:nvSpPr>
        <p:spPr>
          <a:xfrm flipV="1">
            <a:off x="1172580" y="4644366"/>
            <a:ext cx="3096344" cy="216024"/>
          </a:xfrm>
          <a:prstGeom prst="triangle">
            <a:avLst/>
          </a:prstGeom>
          <a:gradFill flip="none" rotWithShape="1">
            <a:gsLst>
              <a:gs pos="0">
                <a:srgbClr val="83A4D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713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臨床試験に関する規制</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臨床試験に関する規制については確認できなかった。</a:t>
            </a:r>
          </a:p>
        </p:txBody>
      </p:sp>
    </p:spTree>
    <p:extLst>
      <p:ext uri="{BB962C8B-B14F-4D97-AF65-F5344CB8AC3E}">
        <p14:creationId xmlns:p14="http://schemas.microsoft.com/office/powerpoint/2010/main" val="2349784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28984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医療情報・個人情報保護について</a:t>
            </a:r>
            <a:endParaRPr lang="en-US" altLang="ja-JP" sz="1400" b="1"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年に承認された「ミャンマー連邦共和国憲法」および「</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Law Protecting the Privacy and Security of Citizens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市民のプライバシーとセキュリティを保護する法律、以下「プライバシー法」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」により、プライバシーと通信のセキュリティに関する規定を定めている。これらは個人情報の機密保持に関連する規定を含む「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Electric Transactions 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（電気通信法）」等、分野別の法律で補完されている。一方、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日のクーデター以来、軍事政権はプライバシー権の侵害や恣意的逮捕・拘禁を可能にする法制度の修正を命じた。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に所属するミャンマーは「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 Framework on Personal Data Protection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 Framework on Digital Data Governance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」等、個人データ保護に関する様々な枠組みを策定している。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HGP創英角ｺﾞｼｯｸUB" panose="020B0900000000000000" pitchFamily="50" charset="-128"/>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軍事政権は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年のクーデター翌週に「サイバーセキュリティ法」をインターネットサービスプロバイダー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に配布した。これにより、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は軍の指示に応じてウェブサイトをブロックまたは特定ユーザーのアクセスを遮断する必要があり、政府がユーザーデータへの幅広いアクセス権を有し、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がユーザーデータを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年間保存することが定められた。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ミャンマー／医療関連／制度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49275"/>
            <a:ext cx="9505950" cy="359445"/>
          </a:xfrm>
        </p:spPr>
        <p:txBody>
          <a:bodyPr/>
          <a:lstStyle/>
          <a:p>
            <a:r>
              <a:rPr lang="ja-JP" altLang="en-US" dirty="0"/>
              <a:t>医療情報・個人情報保護、データサーバーの置き場に関する法規制、ガイドライン</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40457" y="6414590"/>
            <a:ext cx="9865543" cy="369332"/>
          </a:xfrm>
          <a:prstGeom prst="rect">
            <a:avLst/>
          </a:prstGeom>
          <a:noFill/>
        </p:spPr>
        <p:txBody>
          <a:bodyPr wrap="square" lIns="0" tIns="0" rIns="0" bIns="0" rtlCol="0">
            <a:sp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URL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7"/>
              </a:rPr>
              <a:t>https://www.myanmar-responsiblebusiness.org/pdf/Law-Protecting-Privacy-and-Security-of-Citizens_en_unofficial.pdf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URL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8"/>
              </a:rPr>
              <a:t>https://www.myanmartradeportal.gov.mm/uploads/legals/2018/12/Electronic%20Transactions%20Law%202004(English).pdf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OneTrust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DataGuidance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、各法案、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Human Rights Watch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「ミャンマー：クーデター後の法制上の変更が人権を侵食」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Gigazine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「クーデターが勃発したミャンマーでインターネットの監視が強化されている」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4">
            <a:extLst>
              <a:ext uri="{FF2B5EF4-FFF2-40B4-BE49-F238E27FC236}">
                <a16:creationId xmlns:a16="http://schemas.microsoft.com/office/drawing/2014/main" id="{77C2F45B-C72F-4A0D-BF3C-C07E3B3DD1B5}"/>
              </a:ext>
            </a:extLst>
          </p:cNvPr>
          <p:cNvGraphicFramePr>
            <a:graphicFrameLocks noGrp="1"/>
          </p:cNvGraphicFramePr>
          <p:nvPr>
            <p:extLst>
              <p:ext uri="{D42A27DB-BD31-4B8C-83A1-F6EECF244321}">
                <p14:modId xmlns:p14="http://schemas.microsoft.com/office/powerpoint/2010/main" val="367737503"/>
              </p:ext>
            </p:extLst>
          </p:nvPr>
        </p:nvGraphicFramePr>
        <p:xfrm>
          <a:off x="200025" y="3050439"/>
          <a:ext cx="9505056" cy="2034745"/>
        </p:xfrm>
        <a:graphic>
          <a:graphicData uri="http://schemas.openxmlformats.org/drawingml/2006/table">
            <a:tbl>
              <a:tblPr firstRow="1" bandRow="1">
                <a:tableStyleId>{2D5ABB26-0587-4C30-8999-92F81FD0307C}</a:tableStyleId>
              </a:tblPr>
              <a:tblGrid>
                <a:gridCol w="1296591">
                  <a:extLst>
                    <a:ext uri="{9D8B030D-6E8A-4147-A177-3AD203B41FA5}">
                      <a16:colId xmlns:a16="http://schemas.microsoft.com/office/drawing/2014/main" val="20000"/>
                    </a:ext>
                  </a:extLst>
                </a:gridCol>
                <a:gridCol w="4019936">
                  <a:extLst>
                    <a:ext uri="{9D8B030D-6E8A-4147-A177-3AD203B41FA5}">
                      <a16:colId xmlns:a16="http://schemas.microsoft.com/office/drawing/2014/main" val="20001"/>
                    </a:ext>
                  </a:extLst>
                </a:gridCol>
                <a:gridCol w="4188529">
                  <a:extLst>
                    <a:ext uri="{9D8B030D-6E8A-4147-A177-3AD203B41FA5}">
                      <a16:colId xmlns:a16="http://schemas.microsoft.com/office/drawing/2014/main" val="40715379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en-US" altLang="ja-JP" sz="1000" b="1" dirty="0">
                          <a:solidFill>
                            <a:schemeClr val="bg1"/>
                          </a:solidFill>
                          <a:latin typeface="+mn-lt"/>
                          <a:ea typeface="+mn-ea"/>
                          <a:cs typeface="Arial" panose="020B0604020202020204" pitchFamily="34" charset="0"/>
                        </a:rPr>
                        <a:t>2021</a:t>
                      </a:r>
                      <a:r>
                        <a:rPr kumimoji="1" lang="ja-JP" altLang="en-US" sz="1000" b="1" dirty="0">
                          <a:solidFill>
                            <a:schemeClr val="bg1"/>
                          </a:solidFill>
                          <a:latin typeface="+mn-lt"/>
                          <a:ea typeface="+mn-ea"/>
                          <a:cs typeface="Arial" panose="020B0604020202020204" pitchFamily="34" charset="0"/>
                        </a:rPr>
                        <a:t>年の軍事政権による変更と追加</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4400">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プライバシー法</a:t>
                      </a:r>
                      <a:r>
                        <a:rPr kumimoji="1" lang="en-US" altLang="ja-JP" sz="1050" b="1" u="none" baseline="30000" dirty="0">
                          <a:solidFill>
                            <a:schemeClr val="bg1"/>
                          </a:solidFill>
                          <a:latin typeface="+mn-lt"/>
                          <a:ea typeface="+mn-ea"/>
                          <a:cs typeface="Arial" panose="020B0604020202020204" pitchFamily="34" charset="0"/>
                        </a:rPr>
                        <a:t>1</a:t>
                      </a:r>
                      <a:endParaRPr kumimoji="1" lang="ja-JP" altLang="en-US" sz="1050" b="1" u="none" baseline="30000"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年に施行されたプライバシーと通信のセキュリティに関する規定。</a:t>
                      </a:r>
                      <a:endParaRPr kumimoji="1" lang="en-US" altLang="ja-JP" sz="1000" dirty="0">
                        <a:latin typeface="+mn-lt"/>
                        <a:ea typeface="+mn-ea"/>
                        <a:cs typeface="Arial" panose="020B0604020202020204" pitchFamily="34" charset="0"/>
                      </a:endParaRP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第三者による通信内容の傍受や電子通信事業者による記録の開示、郵便物の開封や押収が禁じられている。</a:t>
                      </a:r>
                      <a:endParaRPr kumimoji="1" lang="en-US" altLang="ja-JP" sz="1000" dirty="0">
                        <a:latin typeface="+mn-lt"/>
                        <a:ea typeface="+mn-ea"/>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拘束や家宅捜索、監視、通信傍受、通信記録の入手、個人の手紙や小包の開封を許可なく行うことを可能な形に変更。</a:t>
                      </a:r>
                      <a:endParaRPr kumimoji="1"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pPr algn="ctr" fontAlgn="ctr" hangingPunct="0"/>
                      <a:r>
                        <a:rPr kumimoji="1" lang="ja-JP" altLang="en-US" sz="1050" b="1" i="0" u="none" dirty="0">
                          <a:solidFill>
                            <a:schemeClr val="bg1"/>
                          </a:solidFill>
                          <a:effectLst/>
                          <a:latin typeface="+mn-lt"/>
                          <a:ea typeface="+mn-ea"/>
                          <a:cs typeface="Arial" panose="020B0604020202020204" pitchFamily="34" charset="0"/>
                        </a:rPr>
                        <a:t>電気取引法</a:t>
                      </a:r>
                      <a:r>
                        <a:rPr kumimoji="1" lang="en-US" altLang="ja-JP" sz="1050" b="1" i="0" u="none" baseline="30000" dirty="0">
                          <a:solidFill>
                            <a:schemeClr val="bg1"/>
                          </a:solidFill>
                          <a:effectLst/>
                          <a:latin typeface="+mn-lt"/>
                          <a:ea typeface="+mn-ea"/>
                          <a:cs typeface="Arial" panose="020B0604020202020204" pitchFamily="34" charset="0"/>
                        </a:rPr>
                        <a:t>2</a:t>
                      </a:r>
                      <a:endParaRPr kumimoji="1" lang="ja-JP" altLang="en-US" sz="1050" b="1" u="none" baseline="30000"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latin typeface="+mn-lt"/>
                          <a:ea typeface="+mn-ea"/>
                          <a:cs typeface="Arial" panose="020B0604020202020204" pitchFamily="34" charset="0"/>
                        </a:rPr>
                        <a:t>2004</a:t>
                      </a:r>
                      <a:r>
                        <a:rPr lang="ja-JP" altLang="en-US" sz="1000" dirty="0">
                          <a:latin typeface="+mn-lt"/>
                          <a:ea typeface="+mn-ea"/>
                          <a:cs typeface="Arial" panose="020B0604020202020204" pitchFamily="34" charset="0"/>
                        </a:rPr>
                        <a:t>年に施行された個人情報の機密保持に関する規定。</a:t>
                      </a:r>
                      <a:endParaRPr lang="en-US" altLang="ja-JP" sz="1000" dirty="0">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データを体系立てて安全に保護管理することを事業者に対して求めたうえで、利用目的に沿わない個人情報の取得を禁じている。</a:t>
                      </a:r>
                      <a:endParaRPr lang="en-US" altLang="ja-JP" sz="1000" dirty="0">
                        <a:latin typeface="+mn-lt"/>
                        <a:ea typeface="+mn-ea"/>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クーデターや軍事政権の行動に批判的な表現を含む情報の流布を犯罪化、情報の自由な流通を禁じる形に修正。</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4. Footnote">
            <a:extLst>
              <a:ext uri="{FF2B5EF4-FFF2-40B4-BE49-F238E27FC236}">
                <a16:creationId xmlns:a16="http://schemas.microsoft.com/office/drawing/2014/main" id="{241274A1-A792-4A31-AD0C-7E6B9B0AC084}"/>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808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3171191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ミャンマー／医療関連／制度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書面でのコミュニケーションや医療記録では英語が好まれるが、医師と患者の間の口頭でのコミュニケーションではビルマ語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ミャンマー語がよく使われる。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（出所）現地エキスパートインタビュー</a:t>
            </a:r>
          </a:p>
        </p:txBody>
      </p:sp>
    </p:spTree>
    <p:extLst>
      <p:ext uri="{BB962C8B-B14F-4D97-AF65-F5344CB8AC3E}">
        <p14:creationId xmlns:p14="http://schemas.microsoft.com/office/powerpoint/2010/main" val="357787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ミャンマー／医療関連／制度</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ライセンス・教育水準</a:t>
            </a:r>
          </a:p>
        </p:txBody>
      </p:sp>
      <p:grpSp>
        <p:nvGrpSpPr>
          <p:cNvPr id="4" name="グループ化 7"/>
          <p:cNvGrpSpPr/>
          <p:nvPr/>
        </p:nvGrpSpPr>
        <p:grpSpPr>
          <a:xfrm>
            <a:off x="416496" y="1773396"/>
            <a:ext cx="9073008"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ミャンマーの医療関連養成機関</a:t>
              </a:r>
            </a:p>
          </p:txBody>
        </p:sp>
      </p:gr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医師、看護師、助産師とも、国家試験はなく、卒業試験を受けることで資格が得られる。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薬剤師、レントゲン技師、検査技師、理学療法士の養成機関は、それぞれ全国で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つしかなく、定員数も少ない。</a:t>
            </a:r>
          </a:p>
        </p:txBody>
      </p:sp>
      <p:sp>
        <p:nvSpPr>
          <p:cNvPr id="9" name="正方形/長方形 8"/>
          <p:cNvSpPr/>
          <p:nvPr/>
        </p:nvSpPr>
        <p:spPr>
          <a:xfrm>
            <a:off x="560512" y="3717032"/>
            <a:ext cx="4176464" cy="363176"/>
          </a:xfrm>
          <a:prstGeom prst="rect">
            <a:avLst/>
          </a:prstGeom>
        </p:spPr>
        <p:txBody>
          <a:bodyPr lIns="0" rIns="0">
            <a:noAutofit/>
          </a:bodyPr>
          <a:lstStyle/>
          <a:p>
            <a:pPr marL="133350" lvl="1" indent="-133350" algn="just">
              <a:lnSpc>
                <a:spcPct val="110000"/>
              </a:lnSpc>
              <a:spcAft>
                <a:spcPts val="200"/>
              </a:spcAft>
              <a:buClr>
                <a:srgbClr val="5F8AC3"/>
              </a:buClr>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医療系の教育は保健省が管轄している。政権の交代や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のトップの方針で、医科大学の</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学生数の枠は大きく変動する。</a:t>
            </a:r>
          </a:p>
        </p:txBody>
      </p:sp>
      <p:graphicFrame>
        <p:nvGraphicFramePr>
          <p:cNvPr id="10" name="表 9"/>
          <p:cNvGraphicFramePr>
            <a:graphicFrameLocks noGrp="1"/>
          </p:cNvGraphicFramePr>
          <p:nvPr>
            <p:extLst>
              <p:ext uri="{D42A27DB-BD31-4B8C-83A1-F6EECF244321}">
                <p14:modId xmlns:p14="http://schemas.microsoft.com/office/powerpoint/2010/main" val="2420452537"/>
              </p:ext>
            </p:extLst>
          </p:nvPr>
        </p:nvGraphicFramePr>
        <p:xfrm>
          <a:off x="5169024" y="2420888"/>
          <a:ext cx="4176464" cy="356400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20000"/>
                    </a:ext>
                  </a:extLst>
                </a:gridCol>
                <a:gridCol w="2727649">
                  <a:extLst>
                    <a:ext uri="{9D8B030D-6E8A-4147-A177-3AD203B41FA5}">
                      <a16:colId xmlns:a16="http://schemas.microsoft.com/office/drawing/2014/main" val="20001"/>
                    </a:ext>
                  </a:extLst>
                </a:gridCol>
                <a:gridCol w="1016767">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名 称</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学生数</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ヤンゴン第一医科大学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B w="9525" cap="flat" cmpd="sng" algn="ctr">
                      <a:solidFill>
                        <a:srgbClr val="868686"/>
                      </a:solidFill>
                      <a:prstDash val="solid"/>
                      <a:round/>
                      <a:headEnd type="none" w="med" len="med"/>
                      <a:tailEnd type="none" w="med" len="med"/>
                    </a:lnB>
                  </a:tcPr>
                </a:tc>
                <a:tc>
                  <a:txBody>
                    <a:bodyPr/>
                    <a:lstStyle/>
                    <a:p>
                      <a:pPr algn="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2,948</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l" fontAlgn="ctr">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マンダレー医科大学</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2,831</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ヤンゴン第二医科大学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r" defTabSz="914400" rtl="0" eaLnBrk="1" fontAlgn="ctr" latinLnBrk="0" hangingPunct="1">
                        <a:spcAft>
                          <a:spcPts val="0"/>
                        </a:spcAft>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2,734</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マグウェイ医科大学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1,371</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ヤンゴン歯科大学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866</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マンダレー歯科大学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726</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ヤンゴン薬科大学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527</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24000">
                <a:tc>
                  <a:txBody>
                    <a:bodyPr/>
                    <a:lstStyle/>
                    <a:p>
                      <a:pPr algn="ctr">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マンダレー薬科大学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441</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ヤンゴン医療技術大学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646</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マンダレー医療技術大学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697</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Rectangle 6"/>
          <p:cNvSpPr>
            <a:spLocks noChangeArrowheads="1"/>
          </p:cNvSpPr>
          <p:nvPr/>
        </p:nvSpPr>
        <p:spPr bwMode="auto">
          <a:xfrm>
            <a:off x="5169024" y="2132856"/>
            <a:ext cx="2952328" cy="28697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anose="020B0900000000000000" pitchFamily="50" charset="-128"/>
              </a:rPr>
              <a:t>主な医療系大学（</a:t>
            </a:r>
            <a:r>
              <a:rPr lang="en-US" altLang="ja-JP" dirty="0">
                <a:solidFill>
                  <a:srgbClr val="000000"/>
                </a:solidFill>
                <a:latin typeface="Arial Black" pitchFamily="34" charset="0"/>
                <a:ea typeface="HGP創英角ｺﾞｼｯｸUB" panose="020B0900000000000000" pitchFamily="50" charset="-128"/>
              </a:rPr>
              <a:t>2018</a:t>
            </a:r>
            <a:r>
              <a:rPr lang="ja-JP" altLang="en-US" dirty="0">
                <a:solidFill>
                  <a:srgbClr val="000000"/>
                </a:solidFill>
                <a:latin typeface="Arial Black" pitchFamily="34" charset="0"/>
                <a:ea typeface="HGP創英角ｺﾞｼｯｸUB" panose="020B0900000000000000" pitchFamily="50" charset="-128"/>
              </a:rPr>
              <a:t>年）</a:t>
            </a:r>
            <a:endParaRPr lang="en-US" altLang="ja-JP" dirty="0">
              <a:solidFill>
                <a:srgbClr val="000000"/>
              </a:solidFill>
              <a:latin typeface="Arial Black" pitchFamily="34" charset="0"/>
              <a:ea typeface="HGP創英角ｺﾞｼｯｸUB" panose="020B09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92975593"/>
              </p:ext>
            </p:extLst>
          </p:nvPr>
        </p:nvGraphicFramePr>
        <p:xfrm>
          <a:off x="560512" y="2204864"/>
          <a:ext cx="4176465" cy="151216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7">
                  <a:extLst>
                    <a:ext uri="{9D8B030D-6E8A-4147-A177-3AD203B41FA5}">
                      <a16:colId xmlns:a16="http://schemas.microsoft.com/office/drawing/2014/main" val="20003"/>
                    </a:ext>
                  </a:extLst>
                </a:gridCol>
              </a:tblGrid>
              <a:tr h="378042">
                <a:tc>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dirty="0">
                          <a:latin typeface="HGP創英角ｺﾞｼｯｸUB" panose="020B0900000000000000" pitchFamily="50" charset="-128"/>
                          <a:ea typeface="HGP創英角ｺﾞｼｯｸUB" panose="020B0900000000000000" pitchFamily="50" charset="-128"/>
                        </a:rPr>
                        <a:t>養成機関</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dirty="0">
                          <a:latin typeface="HGP創英角ｺﾞｼｯｸUB" panose="020B0900000000000000" pitchFamily="50" charset="-128"/>
                          <a:ea typeface="HGP創英角ｺﾞｼｯｸUB" panose="020B0900000000000000" pitchFamily="50" charset="-128"/>
                        </a:rPr>
                        <a:t>養</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成期間</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学校数</a:t>
                      </a:r>
                      <a:r>
                        <a:rPr kumimoji="1" lang="en-US" altLang="ja-JP" sz="1200" b="0" baseline="30000" dirty="0">
                          <a:latin typeface="HGP創英角ｺﾞｼｯｸUB" panose="020B0900000000000000" pitchFamily="50" charset="-128"/>
                          <a:ea typeface="HGP創英角ｺﾞｼｯｸUB" panose="020B0900000000000000" pitchFamily="50" charset="-128"/>
                        </a:rPr>
                        <a:t>※</a:t>
                      </a:r>
                      <a:endParaRPr kumimoji="1" lang="ja-JP" altLang="en-US" sz="1200" b="0" baseline="3000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8042">
                <a:tc>
                  <a:txBody>
                    <a:bodyPr/>
                    <a:lstStyle/>
                    <a:p>
                      <a:pPr fontAlgn="ctr"/>
                      <a:r>
                        <a:rPr kumimoji="1" lang="ja-JP" altLang="en-US" sz="1200" b="1" dirty="0"/>
                        <a:t>医　師</a:t>
                      </a:r>
                    </a:p>
                  </a:txBody>
                  <a:tcPr marL="14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医学・保健関係の大学</a:t>
                      </a:r>
                      <a:endParaRPr kumimoji="1" lang="ja-JP" altLang="en-US" sz="1200" dirty="0"/>
                    </a:p>
                  </a:txBody>
                  <a:tcPr marL="144000" marR="108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7</a:t>
                      </a:r>
                      <a:r>
                        <a:rPr kumimoji="1" lang="ja-JP" altLang="en-US" sz="1200" dirty="0"/>
                        <a:t>年</a:t>
                      </a:r>
                    </a:p>
                  </a:txBody>
                  <a:tcPr marR="21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200" dirty="0"/>
                        <a:t>14</a:t>
                      </a:r>
                      <a:endParaRPr kumimoji="1" lang="ja-JP" altLang="en-US" sz="1200" dirty="0"/>
                    </a:p>
                  </a:txBody>
                  <a:tcPr marL="72000" marR="72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看護師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看護学校 等</a:t>
                      </a:r>
                      <a:endParaRPr kumimoji="1" lang="ja-JP" altLang="en-US" sz="1200" dirty="0"/>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3</a:t>
                      </a:r>
                      <a:r>
                        <a:rPr kumimoji="1" lang="ja-JP" altLang="en-US" sz="1200" dirty="0"/>
                        <a:t>～</a:t>
                      </a:r>
                      <a:r>
                        <a:rPr kumimoji="1" lang="en-US" altLang="ja-JP" sz="1200" dirty="0"/>
                        <a:t>4</a:t>
                      </a:r>
                      <a:r>
                        <a:rPr kumimoji="1" lang="ja-JP" altLang="en-US" sz="1200" dirty="0"/>
                        <a:t>年</a:t>
                      </a:r>
                    </a:p>
                  </a:txBody>
                  <a:tcPr marR="21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a:r>
                        <a:rPr kumimoji="1" lang="en-US" altLang="ja-JP" sz="1200" dirty="0"/>
                        <a:t>46</a:t>
                      </a:r>
                      <a:endParaRPr kumimoji="1" lang="ja-JP" altLang="en-US" sz="1200" dirty="0"/>
                    </a:p>
                  </a:txBody>
                  <a:tcPr marL="72000" marR="72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助産婦</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200" dirty="0">
                          <a:latin typeface="Arial" panose="020B0604020202020204" pitchFamily="34" charset="0"/>
                          <a:ea typeface="ＭＳ Ｐゴシック" panose="020B0600070205080204" pitchFamily="50" charset="-128"/>
                          <a:cs typeface="Arial" panose="020B0604020202020204" pitchFamily="34" charset="0"/>
                        </a:rPr>
                        <a:t>助産師学校 等</a:t>
                      </a:r>
                      <a:endParaRPr kumimoji="1" lang="ja-JP" altLang="en-US" sz="1200" dirty="0"/>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1.5</a:t>
                      </a:r>
                      <a:r>
                        <a:rPr kumimoji="1" lang="ja-JP" altLang="en-US" sz="1200" dirty="0"/>
                        <a:t>年</a:t>
                      </a:r>
                    </a:p>
                  </a:txBody>
                  <a:tcPr marR="21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sz="100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469630169"/>
              </p:ext>
            </p:extLst>
          </p:nvPr>
        </p:nvGraphicFramePr>
        <p:xfrm>
          <a:off x="560512" y="4293096"/>
          <a:ext cx="4176464" cy="189021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378042">
                <a:tc>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養成機関の数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en-US" altLang="ja-JP" sz="1200" b="0" dirty="0">
                          <a:latin typeface="HGP創英角ｺﾞｼｯｸUB" panose="020B0900000000000000" pitchFamily="50" charset="-128"/>
                          <a:ea typeface="HGP創英角ｺﾞｼｯｸUB" panose="020B0900000000000000" pitchFamily="50" charset="-128"/>
                        </a:rPr>
                        <a:t>1</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学年の定員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薬剤師</a:t>
                      </a:r>
                    </a:p>
                  </a:txBody>
                  <a:tcPr marL="14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a:t>
                      </a:r>
                      <a:endParaRPr lang="ja-JP" altLang="en-US" sz="1200" dirty="0"/>
                    </a:p>
                  </a:txBody>
                  <a:tcPr marL="144000" marR="108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kumimoji="1" lang="en-US" altLang="ja-JP" sz="1200" dirty="0"/>
                        <a:t>50</a:t>
                      </a:r>
                      <a:r>
                        <a:rPr kumimoji="1" lang="ja-JP" altLang="en-US" sz="1200" dirty="0"/>
                        <a:t>名</a:t>
                      </a:r>
                    </a:p>
                  </a:txBody>
                  <a:tcPr marL="36000" marR="50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レントゲン技師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fontAlgn="ctr" latinLnBrk="0" hangingPunct="1"/>
                      <a:r>
                        <a:rPr kumimoji="1" lang="en-US" altLang="ja-JP" sz="1200" kern="1200" dirty="0">
                          <a:solidFill>
                            <a:schemeClr val="dk1"/>
                          </a:solidFill>
                          <a:latin typeface="+mn-lt"/>
                          <a:ea typeface="+mn-ea"/>
                          <a:cs typeface="+mn-cs"/>
                        </a:rPr>
                        <a:t>25</a:t>
                      </a:r>
                      <a:r>
                        <a:rPr kumimoji="1" lang="ja-JP" altLang="en-US" sz="1200" kern="1200" dirty="0">
                          <a:solidFill>
                            <a:schemeClr val="dk1"/>
                          </a:solidFill>
                          <a:latin typeface="+mn-lt"/>
                          <a:ea typeface="+mn-ea"/>
                          <a:cs typeface="+mn-cs"/>
                        </a:rPr>
                        <a:t>名</a:t>
                      </a:r>
                    </a:p>
                  </a:txBody>
                  <a:tcPr marL="36000" marR="50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検査技師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fontAlgn="ctr" latinLnBrk="0" hangingPunct="1"/>
                      <a:r>
                        <a:rPr kumimoji="1" lang="en-US" altLang="ja-JP" sz="1200" kern="1200" dirty="0">
                          <a:solidFill>
                            <a:schemeClr val="dk1"/>
                          </a:solidFill>
                          <a:latin typeface="+mn-lt"/>
                          <a:ea typeface="+mn-ea"/>
                          <a:cs typeface="+mn-cs"/>
                        </a:rPr>
                        <a:t>1.5</a:t>
                      </a:r>
                      <a:r>
                        <a:rPr kumimoji="1" lang="ja-JP" altLang="en-US" sz="1200" kern="1200" dirty="0">
                          <a:solidFill>
                            <a:schemeClr val="dk1"/>
                          </a:solidFill>
                          <a:latin typeface="+mn-lt"/>
                          <a:ea typeface="+mn-ea"/>
                          <a:cs typeface="+mn-cs"/>
                        </a:rPr>
                        <a:t>年</a:t>
                      </a:r>
                    </a:p>
                  </a:txBody>
                  <a:tcPr marL="36000" marR="50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理学療法士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kumimoji="1" lang="ja-JP" altLang="en-US" sz="1200" dirty="0"/>
                    </a:p>
                  </a:txBody>
                  <a:tcPr marR="180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025"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ミャンマーにおける日本式乳がん診療パッケージコンソーシアム「ミャンマーにおける日本式乳がん診療パッケージ調査事業」（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政府統計「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ENROLLMENT IN HIGHER EDUCATION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97504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96216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9" imgW="360" imgH="360" progId="TCLayout.ActiveDocument.1">
                  <p:embed/>
                </p:oleObj>
              </mc:Choice>
              <mc:Fallback>
                <p:oleObj name="think-cell Slide" r:id="rId9" imgW="360" imgH="360" progId="TCLayout.ActiveDocument.1">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9" name="テキスト ボックス 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テキスト ボックス 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医学部の定員の増加により、「医師の数は増えたが、医療の質が落ちた」との評価もある。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1136576" y="1773396"/>
            <a:ext cx="7632850"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医学部定員の推移</a:t>
              </a:r>
            </a:p>
          </p:txBody>
        </p:sp>
      </p:grpSp>
      <p:sp>
        <p:nvSpPr>
          <p:cNvPr id="35" name="テキスト ボックス 34"/>
          <p:cNvSpPr txBox="1"/>
          <p:nvPr/>
        </p:nvSpPr>
        <p:spPr>
          <a:xfrm>
            <a:off x="1136576" y="2060848"/>
            <a:ext cx="288032" cy="360040"/>
          </a:xfrm>
          <a:prstGeom prst="rect">
            <a:avLst/>
          </a:prstGeom>
          <a:noFill/>
        </p:spPr>
        <p:txBody>
          <a:bodyPr wrap="square" lIns="0" tIns="0" rIns="0" bIns="0" rtlCol="0" anchor="ctr" anchorCtr="0">
            <a:noAutofit/>
          </a:bodyPr>
          <a:lstStyle/>
          <a:p>
            <a:pPr algn="ctr" fontAlgn="ctr" hangingPunct="0"/>
            <a:r>
              <a:rPr lang="ja-JP" altLang="en-US" sz="1050">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591573262"/>
              </p:ext>
            </p:extLst>
          </p:nvPr>
        </p:nvGraphicFramePr>
        <p:xfrm>
          <a:off x="1295401" y="2590800"/>
          <a:ext cx="6648415" cy="3562266"/>
        </p:xfrm>
        <a:graphic>
          <a:graphicData uri="http://schemas.openxmlformats.org/presentationml/2006/ole">
            <mc:AlternateContent xmlns:mc="http://schemas.openxmlformats.org/markup-compatibility/2006">
              <mc:Choice xmlns:v="urn:schemas-microsoft-com:vml" Requires="v">
                <p:oleObj spid="_x0000_s22531" name="Chart" r:id="rId11" imgW="6648415" imgH="3562266" progId="MSGraph.Chart.8">
                  <p:embed followColorScheme="full"/>
                </p:oleObj>
              </mc:Choice>
              <mc:Fallback>
                <p:oleObj name="Chart" r:id="rId11" imgW="6648415" imgH="3562266" progId="MSGraph.Chart.8">
                  <p:embed followColorScheme="full"/>
                  <p:pic>
                    <p:nvPicPr>
                      <p:cNvPr id="4" name="Object 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1" y="2590800"/>
                        <a:ext cx="6648415" cy="3562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テキスト プレースホルダ 9"/>
          <p:cNvSpPr>
            <a:spLocks noGrp="1"/>
          </p:cNvSpPr>
          <p:nvPr>
            <p:custDataLst>
              <p:tags r:id="rId5"/>
            </p:custDataLst>
          </p:nvPr>
        </p:nvSpPr>
        <p:spPr bwMode="gray">
          <a:xfrm>
            <a:off x="467360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0706E3-23AF-4371-A3C3-E985195F91E0}" type="datetime'2''''''''''''''''''''0''1''''''''0'''''''''''''''''''''''''">
              <a:rPr lang="ja-JP" altLang="en-US" sz="1000"/>
              <a:pPr marL="0" indent="0" algn="ctr">
                <a:spcBef>
                  <a:spcPct val="0"/>
                </a:spcBef>
                <a:buNone/>
              </a:pPr>
              <a:t>2010</a:t>
            </a:fld>
            <a:endParaRPr kumimoji="0" lang="ja-JP" altLang="en-US" sz="1000" dirty="0">
              <a:sym typeface="+mn-lt"/>
            </a:endParaRPr>
          </a:p>
        </p:txBody>
      </p:sp>
      <p:sp>
        <p:nvSpPr>
          <p:cNvPr id="38" name="テキスト プレースホルダ 9"/>
          <p:cNvSpPr>
            <a:spLocks noGrp="1"/>
          </p:cNvSpPr>
          <p:nvPr>
            <p:custDataLst>
              <p:tags r:id="rId6"/>
            </p:custDataLst>
          </p:nvPr>
        </p:nvSpPr>
        <p:spPr bwMode="gray">
          <a:xfrm>
            <a:off x="266382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451D8A-A336-43A6-BD59-2AB5AE980139}" type="datetime'''''1''98''''''''''''''''''''''''''''''''''''''5'''''''">
              <a:rPr lang="ja-JP" altLang="en-US" sz="1000"/>
              <a:pPr marL="0" indent="0" algn="ctr">
                <a:spcBef>
                  <a:spcPct val="0"/>
                </a:spcBef>
                <a:buNone/>
              </a:pPr>
              <a:t>1985</a:t>
            </a:fld>
            <a:endParaRPr kumimoji="0" lang="ja-JP" altLang="en-US" sz="1000" dirty="0">
              <a:sym typeface="+mn-lt"/>
            </a:endParaRPr>
          </a:p>
        </p:txBody>
      </p:sp>
      <p:sp>
        <p:nvSpPr>
          <p:cNvPr id="40" name="テキスト プレースホルダ 9"/>
          <p:cNvSpPr>
            <a:spLocks noGrp="1"/>
          </p:cNvSpPr>
          <p:nvPr>
            <p:custDataLst>
              <p:tags r:id="rId7"/>
            </p:custDataLst>
          </p:nvPr>
        </p:nvSpPr>
        <p:spPr bwMode="gray">
          <a:xfrm>
            <a:off x="668337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7412A8-74CA-4490-8214-9050E536B172}" type="datetime'''20''''''''''''''''''''''''''''''''''1''''''''''''''2'''''''">
              <a:rPr lang="ja-JP" altLang="en-US" sz="1000"/>
              <a:pPr marL="0" indent="0" algn="ctr">
                <a:spcBef>
                  <a:spcPct val="0"/>
                </a:spcBef>
                <a:buNone/>
              </a:pPr>
              <a:t>2012</a:t>
            </a:fld>
            <a:endParaRPr kumimoji="0" lang="ja-JP" altLang="en-US" sz="1000" dirty="0">
              <a:sym typeface="+mn-lt"/>
            </a:endParaRPr>
          </a:p>
        </p:txBody>
      </p:sp>
      <p:grpSp>
        <p:nvGrpSpPr>
          <p:cNvPr id="23" name="Group 22"/>
          <p:cNvGrpSpPr/>
          <p:nvPr/>
        </p:nvGrpSpPr>
        <p:grpSpPr>
          <a:xfrm>
            <a:off x="5857317" y="2469082"/>
            <a:ext cx="1944216" cy="1247950"/>
            <a:chOff x="6288200" y="2420888"/>
            <a:chExt cx="1944216" cy="1247950"/>
          </a:xfrm>
        </p:grpSpPr>
        <p:sp>
          <p:nvSpPr>
            <p:cNvPr id="41" name="テキスト ボックス 30"/>
            <p:cNvSpPr txBox="1"/>
            <p:nvPr/>
          </p:nvSpPr>
          <p:spPr>
            <a:xfrm>
              <a:off x="6288200" y="2420888"/>
              <a:ext cx="1944216" cy="864096"/>
            </a:xfrm>
            <a:prstGeom prst="roundRect">
              <a:avLst>
                <a:gd name="adj" fmla="val 7219"/>
              </a:avLst>
            </a:prstGeom>
            <a:noFill/>
            <a:ln w="19050" cmpd="sng">
              <a:solidFill>
                <a:srgbClr val="868686"/>
              </a:solidFill>
            </a:ln>
          </p:spPr>
          <p:txBody>
            <a:bodyPr wrap="none" lIns="36000" tIns="36000" rIns="36000" bIns="36000" rtlCol="0" anchor="ctr" anchorCtr="0">
              <a:noAutofit/>
            </a:bodyPr>
            <a:lstStyle/>
            <a:p>
              <a:pPr marL="0" lvl="1" algn="ctr" fontAlgn="ctr" hangingPunct="0"/>
              <a:r>
                <a:rPr lang="ja-JP" altLang="en-US"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医療の質が落ちたとの</a:t>
              </a:r>
              <a:b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br>
              <a:r>
                <a:rPr lang="ja-JP" altLang="en-US"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評価を受け、</a:t>
              </a:r>
              <a: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2012</a:t>
              </a:r>
              <a:r>
                <a:rPr lang="ja-JP" altLang="en-US" sz="1200" b="1"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年より</a:t>
              </a:r>
              <a:b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br>
              <a:r>
                <a:rPr lang="ja-JP" altLang="en-US" sz="1600" kern="900" spc="-3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医学部の定員を縮小</a:t>
              </a:r>
            </a:p>
          </p:txBody>
        </p:sp>
        <p:sp>
          <p:nvSpPr>
            <p:cNvPr id="46" name="上矢印 31"/>
            <p:cNvSpPr/>
            <p:nvPr/>
          </p:nvSpPr>
          <p:spPr>
            <a:xfrm rot="10800000">
              <a:off x="7152296" y="3284983"/>
              <a:ext cx="216024" cy="383855"/>
            </a:xfrm>
            <a:prstGeom prst="upArrow">
              <a:avLst/>
            </a:prstGeom>
            <a:solidFill>
              <a:srgbClr val="86868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14632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grpSp>
        <p:nvGrpSpPr>
          <p:cNvPr id="7" name="グループ化 7"/>
          <p:cNvGrpSpPr/>
          <p:nvPr/>
        </p:nvGrpSpPr>
        <p:grpSpPr>
          <a:xfrm>
            <a:off x="776536" y="1916832"/>
            <a:ext cx="835292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anose="020B0900000000000000" pitchFamily="50" charset="-128"/>
                  <a:ea typeface="HGP創英角ｺﾞｼｯｸUB" panose="020B0900000000000000" pitchFamily="50" charset="-128"/>
                </a:rPr>
                <a:t>保健省の許可に必要となる手続き</a:t>
              </a:r>
            </a:p>
          </p:txBody>
        </p:sp>
      </p:grpSp>
      <p:sp>
        <p:nvSpPr>
          <p:cNvPr id="57" name="テキスト ボックス 5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外国人の医療行為は、それぞれのケースごとに当局（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）の許可を得る必要がある。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849694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r>
              <a:rPr kumimoji="0" lang="en-US" altLang="ja-JP" sz="800" dirty="0" bmk=""/>
              <a:t>Myanmar Medical Council</a:t>
            </a:r>
            <a:r>
              <a:rPr kumimoji="0" lang="ja-JP" altLang="en-US" sz="800" dirty="0" bmk=""/>
              <a:t>「</a:t>
            </a:r>
            <a:r>
              <a:rPr kumimoji="0" lang="en-US" altLang="ja-JP" sz="800" dirty="0" bmk=""/>
              <a:t>Registration policies and procedures</a:t>
            </a:r>
            <a:r>
              <a:rPr kumimoji="0" lang="ja-JP" altLang="en-US" sz="800" dirty="0" bmk=""/>
              <a:t>」</a:t>
            </a:r>
          </a:p>
        </p:txBody>
      </p:sp>
      <p:graphicFrame>
        <p:nvGraphicFramePr>
          <p:cNvPr id="11" name="表 27">
            <a:extLst>
              <a:ext uri="{FF2B5EF4-FFF2-40B4-BE49-F238E27FC236}">
                <a16:creationId xmlns:a16="http://schemas.microsoft.com/office/drawing/2014/main" id="{94E57C4F-FD8C-41CF-8578-BF333CEFAEE2}"/>
              </a:ext>
            </a:extLst>
          </p:cNvPr>
          <p:cNvGraphicFramePr>
            <a:graphicFrameLocks noGrp="1"/>
          </p:cNvGraphicFramePr>
          <p:nvPr>
            <p:extLst>
              <p:ext uri="{D42A27DB-BD31-4B8C-83A1-F6EECF244321}">
                <p14:modId xmlns:p14="http://schemas.microsoft.com/office/powerpoint/2010/main" val="1543365534"/>
              </p:ext>
            </p:extLst>
          </p:nvPr>
        </p:nvGraphicFramePr>
        <p:xfrm>
          <a:off x="1281113" y="2564903"/>
          <a:ext cx="7344295" cy="3049120"/>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136814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外国人向け</a:t>
                      </a:r>
                      <a:br>
                        <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医師ライセンス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外国にて医師免許を取得している場合も、医学学士を有しており、ミャンマーの医師免許試験（</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Myanmar Medical License Examination</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）に合格すればミャンマーにおける医師免許を獲得することができる。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となるもの：履歴書、パスポート、証明写真、出身国における医学学位を証明するもの（英語への翻訳が必須）、これまでに受けた研修とその時間を示すもの、ミャンマー語の能力を示すもの（必須ではない）、手数料（</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万チャット）、等。</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368148">
                <a:tc>
                  <a:txBody>
                    <a:bodyPr/>
                    <a:lstStyle/>
                    <a:p>
                      <a:pPr algn="ctr" font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限定ライセンス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医療技術の持ち込みや国際交流の目的から設置されている、限定的な医療行為を認めるライセンス。</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エキスパートビジット、研修プログラム、人道ミッション、研究、の四種類の目的に対応する形で発行される。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必要となるもの：履歴書、パスポート、出身国における医師ライセンスを証明するもの、現地医療従事者の医師ライセンスのコピー、雇用主となる医療機関のライセンスのコピー、等。</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必要書類は医療行為を執り行う四週間前に提出される必要がある。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7709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4215109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65" imgW="360" imgH="360" progId="TCLayout.ActiveDocument.1">
                  <p:embed/>
                </p:oleObj>
              </mc:Choice>
              <mc:Fallback>
                <p:oleObj name="think-cell Slide" r:id="rId65" imgW="360" imgH="360" progId="TCLayout.ActiveDocument.1">
                  <p:embed/>
                  <p:pic>
                    <p:nvPicPr>
                      <p:cNvPr id="11" name="Object 10"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ミャンマー／医療関連／医療サービス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Healthcare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6" name="Chart 95">
            <a:extLst>
              <a:ext uri="{FF2B5EF4-FFF2-40B4-BE49-F238E27FC236}">
                <a16:creationId xmlns:a16="http://schemas.microsoft.com/office/drawing/2014/main" id="{B212DDE9-77BC-4500-B6BF-43397FA12B8B}"/>
              </a:ext>
            </a:extLst>
          </p:cNvPr>
          <p:cNvGraphicFramePr/>
          <p:nvPr>
            <p:custDataLst>
              <p:tags r:id="rId4"/>
            </p:custDataLst>
            <p:extLst>
              <p:ext uri="{D42A27DB-BD31-4B8C-83A1-F6EECF244321}">
                <p14:modId xmlns:p14="http://schemas.microsoft.com/office/powerpoint/2010/main" val="2940249753"/>
              </p:ext>
            </p:extLst>
          </p:nvPr>
        </p:nvGraphicFramePr>
        <p:xfrm>
          <a:off x="766763" y="2457450"/>
          <a:ext cx="8516937" cy="3378200"/>
        </p:xfrm>
        <a:graphic>
          <a:graphicData uri="http://schemas.openxmlformats.org/drawingml/2006/chart">
            <c:chart xmlns:c="http://schemas.openxmlformats.org/drawingml/2006/chart" xmlns:r="http://schemas.openxmlformats.org/officeDocument/2006/relationships" r:id="rId67"/>
          </a:graphicData>
        </a:graphic>
      </p:graphicFrame>
      <p:sp>
        <p:nvSpPr>
          <p:cNvPr id="90" name="テキスト プレースホルダ 9">
            <a:extLst>
              <a:ext uri="{FF2B5EF4-FFF2-40B4-BE49-F238E27FC236}">
                <a16:creationId xmlns:a16="http://schemas.microsoft.com/office/drawing/2014/main" id="{0FE6466C-EEE2-4D53-8EAC-77838D8D2FBF}"/>
              </a:ext>
            </a:extLst>
          </p:cNvPr>
          <p:cNvSpPr>
            <a:spLocks noGrp="1"/>
          </p:cNvSpPr>
          <p:nvPr>
            <p:custDataLst>
              <p:tags r:id="rId5"/>
            </p:custDataLst>
          </p:nvPr>
        </p:nvSpPr>
        <p:spPr bwMode="gray">
          <a:xfrm>
            <a:off x="581025" y="3408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027DB22-9C32-4D8A-AB8B-597A638E3506}" type="datetime'''''''2''''''''''''''''''''''4'''''''''''''''">
              <a:rPr lang="en-US" altLang="en-US" sz="1000" smtClean="0">
                <a:effectLst/>
                <a:sym typeface="+mn-lt"/>
              </a:rPr>
              <a:pPr marL="0" indent="0" algn="r">
                <a:spcBef>
                  <a:spcPct val="0"/>
                </a:spcBef>
                <a:buNone/>
              </a:pPr>
              <a:t>24</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E2DDDBD4-EEB4-43D7-96ED-7AB50B5C39F0}"/>
              </a:ext>
            </a:extLst>
          </p:cNvPr>
          <p:cNvSpPr>
            <a:spLocks noGrp="1"/>
          </p:cNvSpPr>
          <p:nvPr>
            <p:custDataLst>
              <p:tags r:id="rId6"/>
            </p:custDataLst>
          </p:nvPr>
        </p:nvSpPr>
        <p:spPr bwMode="gray">
          <a:xfrm>
            <a:off x="581025" y="43545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329A0DB-976A-4C0E-9D8E-E243E0181554}" type="datetime'''1''''''''4'''''">
              <a:rPr lang="en-US" altLang="en-US" sz="1000" smtClean="0">
                <a:effectLst/>
                <a:sym typeface="+mn-lt"/>
              </a:rPr>
              <a:pPr marL="0" indent="0" algn="r">
                <a:spcBef>
                  <a:spcPct val="0"/>
                </a:spcBef>
                <a:buNone/>
              </a:pPr>
              <a:t>14</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B569D6BF-ACEC-48B1-A624-23256ACB46B4}"/>
              </a:ext>
            </a:extLst>
          </p:cNvPr>
          <p:cNvSpPr>
            <a:spLocks noGrp="1"/>
          </p:cNvSpPr>
          <p:nvPr>
            <p:custDataLst>
              <p:tags r:id="rId7"/>
            </p:custDataLst>
          </p:nvPr>
        </p:nvSpPr>
        <p:spPr bwMode="gray">
          <a:xfrm>
            <a:off x="581025" y="37861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647C241-E212-435F-99C8-D17E06EFE71F}"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87DADF02-8840-4419-B768-24642B72DF35}"/>
              </a:ext>
            </a:extLst>
          </p:cNvPr>
          <p:cNvSpPr>
            <a:spLocks noGrp="1"/>
          </p:cNvSpPr>
          <p:nvPr>
            <p:custDataLst>
              <p:tags r:id="rId8"/>
            </p:custDataLst>
          </p:nvPr>
        </p:nvSpPr>
        <p:spPr bwMode="gray">
          <a:xfrm>
            <a:off x="581025" y="3597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8897CFD-76D1-4F8B-B014-2D31DCA00DAA}" type="datetime'''2''''''''''''''''''''''''''''''''''''''''''''''''''2'''">
              <a:rPr lang="en-US" altLang="en-US" sz="1000" smtClean="0">
                <a:effectLst/>
                <a:sym typeface="+mn-lt"/>
              </a:rPr>
              <a:pPr marL="0" indent="0" algn="r">
                <a:spcBef>
                  <a:spcPct val="0"/>
                </a:spcBef>
                <a:buNone/>
              </a:pPr>
              <a:t>22</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6E7C51C2-3906-47C9-9F7E-84B6F00932B8}"/>
              </a:ext>
            </a:extLst>
          </p:cNvPr>
          <p:cNvSpPr>
            <a:spLocks noGrp="1"/>
          </p:cNvSpPr>
          <p:nvPr>
            <p:custDataLst>
              <p:tags r:id="rId9"/>
            </p:custDataLst>
          </p:nvPr>
        </p:nvSpPr>
        <p:spPr bwMode="gray">
          <a:xfrm>
            <a:off x="581025" y="4543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DEE46A-80AA-4C3C-B02C-D9F5B015B664}" type="datetime'''''1''''''''''2'''''''''''''''''''''''''''''''''''">
              <a:rPr lang="en-US" altLang="en-US" sz="1000" smtClean="0">
                <a:effectLst/>
                <a:sym typeface="+mn-lt"/>
              </a:rPr>
              <a:pPr marL="0" indent="0" algn="r">
                <a:spcBef>
                  <a:spcPct val="0"/>
                </a:spcBef>
                <a:buNone/>
              </a:pPr>
              <a:t>12</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8820C2E6-971D-447B-BB4D-D003161D76FB}"/>
              </a:ext>
            </a:extLst>
          </p:cNvPr>
          <p:cNvSpPr>
            <a:spLocks noGrp="1"/>
          </p:cNvSpPr>
          <p:nvPr>
            <p:custDataLst>
              <p:tags r:id="rId10"/>
            </p:custDataLst>
          </p:nvPr>
        </p:nvSpPr>
        <p:spPr bwMode="gray">
          <a:xfrm>
            <a:off x="650875" y="51101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5E80ECB-FC5B-4109-AA9C-79C188C5C2E6}" type="datetime'''''''6'''''''''''''''''">
              <a:rPr lang="en-US" altLang="en-US" sz="1000" smtClean="0">
                <a:effectLst/>
                <a:sym typeface="+mn-lt"/>
              </a:rPr>
              <a:pPr marL="0" indent="0" algn="r">
                <a:spcBef>
                  <a:spcPct val="0"/>
                </a:spcBef>
                <a:buNone/>
              </a:pPr>
              <a:t>6</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0BE198E2-D2F7-475F-9661-27B017585736}"/>
              </a:ext>
            </a:extLst>
          </p:cNvPr>
          <p:cNvSpPr>
            <a:spLocks noGrp="1"/>
          </p:cNvSpPr>
          <p:nvPr>
            <p:custDataLst>
              <p:tags r:id="rId11"/>
            </p:custDataLst>
          </p:nvPr>
        </p:nvSpPr>
        <p:spPr bwMode="gray">
          <a:xfrm>
            <a:off x="581025"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F8855C0-2300-4757-A805-68D12F5F5616}" type="datetime'''''''''3''''''''''''''''''''''''''''''''''4'''''''''''''''''">
              <a:rPr lang="en-US" altLang="en-US" sz="1000" smtClean="0">
                <a:effectLst/>
                <a:sym typeface="+mn-lt"/>
              </a:rPr>
              <a:pPr marL="0" indent="0" algn="r">
                <a:spcBef>
                  <a:spcPct val="0"/>
                </a:spcBef>
                <a:buNone/>
              </a:pPr>
              <a:t>34</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5D313873-499E-476A-AFD2-273159C4533A}"/>
              </a:ext>
            </a:extLst>
          </p:cNvPr>
          <p:cNvSpPr>
            <a:spLocks noGrp="1"/>
          </p:cNvSpPr>
          <p:nvPr>
            <p:custDataLst>
              <p:tags r:id="rId12"/>
            </p:custDataLst>
          </p:nvPr>
        </p:nvSpPr>
        <p:spPr bwMode="gray">
          <a:xfrm>
            <a:off x="650875" y="52990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A998C9C-2D52-4BAF-A74B-93FBCDFAFE20}" type="datetime'''''''''''''''''''''''''''''4'''''''''''''''''''''''''''">
              <a:rPr lang="en-US" altLang="en-US" sz="1000" smtClean="0">
                <a:effectLst/>
                <a:sym typeface="+mn-lt"/>
              </a:rPr>
              <a:pPr marL="0" indent="0" algn="r">
                <a:spcBef>
                  <a:spcPct val="0"/>
                </a:spcBef>
                <a:buNone/>
              </a:pPr>
              <a:t>4</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3CC48DE4-E572-4504-BEA2-9A5F7794090C}"/>
              </a:ext>
            </a:extLst>
          </p:cNvPr>
          <p:cNvSpPr>
            <a:spLocks noGrp="1"/>
          </p:cNvSpPr>
          <p:nvPr>
            <p:custDataLst>
              <p:tags r:id="rId13"/>
            </p:custDataLst>
          </p:nvPr>
        </p:nvSpPr>
        <p:spPr bwMode="gray">
          <a:xfrm>
            <a:off x="581025" y="2841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8898E66-B906-433B-AC25-51D0ACFA91FD}" type="datetime'''''''''''''''''''''30'''''''''''''''''''">
              <a:rPr lang="en-US" altLang="en-US" sz="1000" smtClean="0">
                <a:effectLst/>
                <a:sym typeface="+mn-lt"/>
              </a:rPr>
              <a:pPr marL="0" indent="0" algn="r">
                <a:spcBef>
                  <a:spcPct val="0"/>
                </a:spcBef>
                <a:buNone/>
              </a:pPr>
              <a:t>30</a:t>
            </a:fld>
            <a:endParaRPr lang="ja-JP" altLang="en-US" sz="1000" dirty="0">
              <a:sym typeface="+mn-lt"/>
            </a:endParaRPr>
          </a:p>
        </p:txBody>
      </p:sp>
      <p:sp>
        <p:nvSpPr>
          <p:cNvPr id="92" name="テキスト プレースホルダ 9">
            <a:extLst>
              <a:ext uri="{FF2B5EF4-FFF2-40B4-BE49-F238E27FC236}">
                <a16:creationId xmlns:a16="http://schemas.microsoft.com/office/drawing/2014/main" id="{9E5005B3-B541-467A-B31C-D17BC3C49219}"/>
              </a:ext>
            </a:extLst>
          </p:cNvPr>
          <p:cNvSpPr>
            <a:spLocks noGrp="1"/>
          </p:cNvSpPr>
          <p:nvPr>
            <p:custDataLst>
              <p:tags r:id="rId14"/>
            </p:custDataLst>
          </p:nvPr>
        </p:nvSpPr>
        <p:spPr bwMode="gray">
          <a:xfrm>
            <a:off x="581025" y="3030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0DDCB7-FE88-48A6-943A-439C3D10C24E}" type="datetime'''2''''''''''''''''''8'''''''''''">
              <a:rPr lang="en-US" altLang="en-US" sz="1000" smtClean="0">
                <a:effectLst/>
                <a:sym typeface="+mn-lt"/>
              </a:rPr>
              <a:pPr marL="0" indent="0" algn="r">
                <a:spcBef>
                  <a:spcPct val="0"/>
                </a:spcBef>
                <a:buNone/>
              </a:pPr>
              <a:t>28</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05FF20FB-DA3B-4B74-A7AE-284A52CA209E}"/>
              </a:ext>
            </a:extLst>
          </p:cNvPr>
          <p:cNvSpPr>
            <a:spLocks noGrp="1"/>
          </p:cNvSpPr>
          <p:nvPr>
            <p:custDataLst>
              <p:tags r:id="rId15"/>
            </p:custDataLst>
          </p:nvPr>
        </p:nvSpPr>
        <p:spPr bwMode="gray">
          <a:xfrm>
            <a:off x="6508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6F8503E-6098-4EBE-B1B4-EC99F021307E}" type="datetime'''''0'''''''''''''''''''">
              <a:rPr lang="en-US" altLang="en-US" sz="1000" smtClean="0">
                <a:effectLst/>
                <a:sym typeface="+mn-lt"/>
              </a:rPr>
              <a:pPr marL="0" indent="0" algn="r">
                <a:spcBef>
                  <a:spcPct val="0"/>
                </a:spcBef>
                <a:buNone/>
              </a:pPr>
              <a:t>0</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7CF2B3A7-B7B6-4C14-85FA-304DF39C9B5B}"/>
              </a:ext>
            </a:extLst>
          </p:cNvPr>
          <p:cNvSpPr>
            <a:spLocks noGrp="1"/>
          </p:cNvSpPr>
          <p:nvPr>
            <p:custDataLst>
              <p:tags r:id="rId16"/>
            </p:custDataLst>
          </p:nvPr>
        </p:nvSpPr>
        <p:spPr bwMode="gray">
          <a:xfrm>
            <a:off x="650875" y="54879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F3870AD-07F4-43EA-AFD0-8F197A6981D4}" type="datetime'''''''2'''''''''''''''''">
              <a:rPr lang="en-US" altLang="en-US" sz="1000" smtClean="0">
                <a:effectLst/>
                <a:sym typeface="+mn-lt"/>
              </a:rPr>
              <a:pPr marL="0" indent="0" algn="r">
                <a:spcBef>
                  <a:spcPct val="0"/>
                </a:spcBef>
                <a:buNone/>
              </a:pPr>
              <a:t>2</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126780D0-988E-4339-9205-346DE2A5F3B4}"/>
              </a:ext>
            </a:extLst>
          </p:cNvPr>
          <p:cNvSpPr>
            <a:spLocks noGrp="1"/>
          </p:cNvSpPr>
          <p:nvPr>
            <p:custDataLst>
              <p:tags r:id="rId17"/>
            </p:custDataLst>
          </p:nvPr>
        </p:nvSpPr>
        <p:spPr bwMode="gray">
          <a:xfrm>
            <a:off x="650875" y="49212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B72AEFA-2656-44E8-A9BC-90762E40E4A0}" type="datetime'''''''''''8'''''">
              <a:rPr lang="en-US" altLang="en-US" sz="1000" smtClean="0">
                <a:effectLst/>
                <a:sym typeface="+mn-lt"/>
              </a:rPr>
              <a:pPr marL="0" indent="0" algn="r">
                <a:spcBef>
                  <a:spcPct val="0"/>
                </a:spcBef>
                <a:buNone/>
              </a:pPr>
              <a:t>8</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1D059F26-B252-4477-96EE-01CC7AC79CBA}"/>
              </a:ext>
            </a:extLst>
          </p:cNvPr>
          <p:cNvSpPr>
            <a:spLocks noGrp="1"/>
          </p:cNvSpPr>
          <p:nvPr>
            <p:custDataLst>
              <p:tags r:id="rId18"/>
            </p:custDataLst>
          </p:nvPr>
        </p:nvSpPr>
        <p:spPr bwMode="gray">
          <a:xfrm>
            <a:off x="581025" y="2652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5EA4F0-E600-4A1D-AC48-86EE3547DAEE}" type="datetime'''''''''''''''''''3''''2'''''''''''''''''''''''''''''''''''''">
              <a:rPr lang="en-US" altLang="en-US" sz="1000" smtClean="0">
                <a:effectLst/>
                <a:sym typeface="+mn-lt"/>
              </a:rPr>
              <a:pPr marL="0" indent="0" algn="r">
                <a:spcBef>
                  <a:spcPct val="0"/>
                </a:spcBef>
                <a:buNone/>
              </a:pPr>
              <a:t>32</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7B6463EC-170A-469C-A4B0-EC946B13214E}"/>
              </a:ext>
            </a:extLst>
          </p:cNvPr>
          <p:cNvSpPr>
            <a:spLocks noGrp="1"/>
          </p:cNvSpPr>
          <p:nvPr>
            <p:custDataLst>
              <p:tags r:id="rId19"/>
            </p:custDataLst>
          </p:nvPr>
        </p:nvSpPr>
        <p:spPr bwMode="gray">
          <a:xfrm>
            <a:off x="581025" y="4732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C8629C0-8D95-4787-90B1-C242FF87CCB8}"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FEB6E326-CE8F-4509-A8A3-213139BBE383}"/>
              </a:ext>
            </a:extLst>
          </p:cNvPr>
          <p:cNvSpPr>
            <a:spLocks noGrp="1"/>
          </p:cNvSpPr>
          <p:nvPr>
            <p:custDataLst>
              <p:tags r:id="rId20"/>
            </p:custDataLst>
          </p:nvPr>
        </p:nvSpPr>
        <p:spPr bwMode="gray">
          <a:xfrm>
            <a:off x="581025" y="4165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B84FFF0-60B8-4BE1-803A-807B976AD63A}" type="datetime'''1''''''6'''''''''''''''''''''''">
              <a:rPr lang="en-US" altLang="en-US" sz="1000" smtClean="0">
                <a:effectLst/>
                <a:sym typeface="+mn-lt"/>
              </a:rPr>
              <a:pPr marL="0" indent="0" algn="r">
                <a:spcBef>
                  <a:spcPct val="0"/>
                </a:spcBef>
                <a:buNone/>
              </a:pPr>
              <a:t>16</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2DEF4A8C-4DDD-4D3D-BB33-65507AD0CDDB}"/>
              </a:ext>
            </a:extLst>
          </p:cNvPr>
          <p:cNvSpPr>
            <a:spLocks noGrp="1"/>
          </p:cNvSpPr>
          <p:nvPr>
            <p:custDataLst>
              <p:tags r:id="rId21"/>
            </p:custDataLst>
          </p:nvPr>
        </p:nvSpPr>
        <p:spPr bwMode="gray">
          <a:xfrm>
            <a:off x="581025" y="397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163DB68-D1D0-47FE-92F4-66D96F6B2C65}" type="datetime'''''''''''''''''1''''''''8'''''''''''''''''''">
              <a:rPr lang="en-US" altLang="en-US" sz="1000" smtClean="0">
                <a:effectLst/>
                <a:sym typeface="+mn-lt"/>
              </a:rPr>
              <a:pPr marL="0" indent="0" algn="r">
                <a:spcBef>
                  <a:spcPct val="0"/>
                </a:spcBef>
                <a:buNone/>
              </a:pPr>
              <a:t>18</a:t>
            </a:fld>
            <a:endParaRPr lang="ja-JP" altLang="en-US" sz="1000" dirty="0">
              <a:sym typeface="+mn-lt"/>
            </a:endParaRPr>
          </a:p>
        </p:txBody>
      </p:sp>
      <p:sp>
        <p:nvSpPr>
          <p:cNvPr id="91" name="テキスト プレースホルダ 9">
            <a:extLst>
              <a:ext uri="{FF2B5EF4-FFF2-40B4-BE49-F238E27FC236}">
                <a16:creationId xmlns:a16="http://schemas.microsoft.com/office/drawing/2014/main" id="{DCE1F4C3-0DF6-42AC-8DD4-CE430C0A7822}"/>
              </a:ext>
            </a:extLst>
          </p:cNvPr>
          <p:cNvSpPr>
            <a:spLocks noGrp="1"/>
          </p:cNvSpPr>
          <p:nvPr>
            <p:custDataLst>
              <p:tags r:id="rId22"/>
            </p:custDataLst>
          </p:nvPr>
        </p:nvSpPr>
        <p:spPr bwMode="gray">
          <a:xfrm>
            <a:off x="581025" y="32194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42F0422-F568-444F-89FD-6205F44BF0F9}" type="datetime'''''''''''2''''''''''''''''''6'''''''''''''''''''''''''">
              <a:rPr lang="en-US" altLang="en-US" sz="1000" smtClean="0">
                <a:effectLst/>
                <a:sym typeface="+mn-lt"/>
              </a:rPr>
              <a:pPr marL="0" indent="0" algn="r">
                <a:spcBef>
                  <a:spcPct val="0"/>
                </a:spcBef>
                <a:buNone/>
              </a:pPr>
              <a:t>26</a:t>
            </a:fld>
            <a:endParaRPr lang="ja-JP" altLang="en-US" sz="1000" dirty="0">
              <a:sym typeface="+mn-lt"/>
            </a:endParaRPr>
          </a:p>
        </p:txBody>
      </p:sp>
      <p:sp>
        <p:nvSpPr>
          <p:cNvPr id="38" name="テキスト プレースホルダ 9"/>
          <p:cNvSpPr>
            <a:spLocks noGrp="1"/>
          </p:cNvSpPr>
          <p:nvPr>
            <p:custDataLst>
              <p:tags r:id="rId23"/>
            </p:custDataLst>
          </p:nvPr>
        </p:nvSpPr>
        <p:spPr bwMode="auto">
          <a:xfrm>
            <a:off x="43211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24"/>
            </p:custDataLst>
          </p:nvPr>
        </p:nvSpPr>
        <p:spPr bwMode="auto">
          <a:xfrm>
            <a:off x="4738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E9ACCDDC-A185-467D-9AF5-B215D46390E9}"/>
              </a:ext>
            </a:extLst>
          </p:cNvPr>
          <p:cNvSpPr>
            <a:spLocks noGrp="1"/>
          </p:cNvSpPr>
          <p:nvPr>
            <p:custDataLst>
              <p:tags r:id="rId25"/>
            </p:custDataLst>
          </p:nvPr>
        </p:nvSpPr>
        <p:spPr bwMode="gray">
          <a:xfrm>
            <a:off x="4344988" y="48768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FFBE53-5FE1-40CF-B561-F7B1730D7F58}" type="datetime'''''''''''''''''''''''''7'''''''''''''''">
              <a:rPr lang="en-US" altLang="en-US" sz="1000" smtClean="0">
                <a:effectLst/>
                <a:sym typeface="+mn-lt"/>
              </a:rPr>
              <a:pPr marL="0" indent="0" algn="ctr">
                <a:spcBef>
                  <a:spcPct val="0"/>
                </a:spcBef>
                <a:buNone/>
              </a:pPr>
              <a:t>7</a:t>
            </a:fld>
            <a:endParaRPr lang="ja-JP" altLang="en-US" sz="1000" dirty="0">
              <a:sym typeface="+mn-lt"/>
            </a:endParaRPr>
          </a:p>
        </p:txBody>
      </p:sp>
      <p:sp>
        <p:nvSpPr>
          <p:cNvPr id="34" name="テキスト プレースホルダ 9"/>
          <p:cNvSpPr>
            <a:spLocks noGrp="1"/>
          </p:cNvSpPr>
          <p:nvPr>
            <p:custDataLst>
              <p:tags r:id="rId26"/>
            </p:custDataLst>
          </p:nvPr>
        </p:nvSpPr>
        <p:spPr bwMode="auto">
          <a:xfrm>
            <a:off x="51577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27"/>
            </p:custDataLst>
          </p:nvPr>
        </p:nvSpPr>
        <p:spPr bwMode="auto">
          <a:xfrm>
            <a:off x="55753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28"/>
            </p:custDataLst>
          </p:nvPr>
        </p:nvSpPr>
        <p:spPr bwMode="auto">
          <a:xfrm>
            <a:off x="59928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D5009092-461C-4D6D-B64A-B80FFBADB02E}"/>
              </a:ext>
            </a:extLst>
          </p:cNvPr>
          <p:cNvSpPr>
            <a:spLocks noGrp="1"/>
          </p:cNvSpPr>
          <p:nvPr>
            <p:custDataLst>
              <p:tags r:id="rId29"/>
            </p:custDataLst>
          </p:nvPr>
        </p:nvSpPr>
        <p:spPr bwMode="gray">
          <a:xfrm>
            <a:off x="2257425" y="51355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31A391-B7EC-41CE-BBAF-B26874695BF8}" type="datetime'''5'''''">
              <a:rPr lang="en-US" altLang="en-US" sz="1000" smtClean="0">
                <a:effectLst/>
                <a:sym typeface="+mn-lt"/>
              </a:rPr>
              <a:pPr marL="0" indent="0" algn="ctr">
                <a:spcBef>
                  <a:spcPct val="0"/>
                </a:spcBef>
                <a:buNone/>
              </a:pPr>
              <a:t>5</a:t>
            </a:fld>
            <a:endParaRPr lang="ja-JP" altLang="en-US" sz="1000" dirty="0">
              <a:sym typeface="+mn-lt"/>
            </a:endParaRPr>
          </a:p>
        </p:txBody>
      </p:sp>
      <p:sp>
        <p:nvSpPr>
          <p:cNvPr id="28" name="テキスト プレースホルダ 9"/>
          <p:cNvSpPr>
            <a:spLocks noGrp="1"/>
          </p:cNvSpPr>
          <p:nvPr>
            <p:custDataLst>
              <p:tags r:id="rId30"/>
            </p:custDataLst>
          </p:nvPr>
        </p:nvSpPr>
        <p:spPr bwMode="auto">
          <a:xfrm>
            <a:off x="6410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72" name="テキスト プレースホルダ 9">
            <a:extLst>
              <a:ext uri="{FF2B5EF4-FFF2-40B4-BE49-F238E27FC236}">
                <a16:creationId xmlns:a16="http://schemas.microsoft.com/office/drawing/2014/main" id="{B13F3BC5-F0EA-422D-946A-44441A52FBC3}"/>
              </a:ext>
            </a:extLst>
          </p:cNvPr>
          <p:cNvSpPr>
            <a:spLocks noGrp="1"/>
          </p:cNvSpPr>
          <p:nvPr>
            <p:custDataLst>
              <p:tags r:id="rId31"/>
            </p:custDataLst>
          </p:nvPr>
        </p:nvSpPr>
        <p:spPr bwMode="gray">
          <a:xfrm>
            <a:off x="6816725" y="3479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0AE19B-E775-4AD8-A074-B368EA2A9F87}" type="datetime'''''''''''''''2''''''''''''''''''''''''''''''2'''''''''''''''">
              <a:rPr lang="en-US" altLang="en-US" sz="1000" smtClean="0">
                <a:effectLst/>
                <a:sym typeface="+mn-lt"/>
              </a:rPr>
              <a:pPr marL="0" indent="0" algn="ctr">
                <a:spcBef>
                  <a:spcPct val="0"/>
                </a:spcBef>
                <a:buNone/>
              </a:pPr>
              <a:t>22</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20B392D8-44F4-4E02-9B64-5E4CF63F8E7C}"/>
              </a:ext>
            </a:extLst>
          </p:cNvPr>
          <p:cNvSpPr>
            <a:spLocks noGrp="1"/>
          </p:cNvSpPr>
          <p:nvPr>
            <p:custDataLst>
              <p:tags r:id="rId32"/>
            </p:custDataLst>
          </p:nvPr>
        </p:nvSpPr>
        <p:spPr bwMode="gray">
          <a:xfrm>
            <a:off x="1422400" y="52562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B5A3FA-5E7E-4FFE-8274-6AC42465EA00}" type="datetime'''''''''''''''''''''''''''''3'''''''''''''''''''''''''''''">
              <a:rPr lang="en-US" altLang="en-US" sz="1000" smtClean="0">
                <a:effectLst/>
                <a:sym typeface="+mn-lt"/>
              </a:rPr>
              <a:pPr marL="0" indent="0" algn="ctr">
                <a:spcBef>
                  <a:spcPct val="0"/>
                </a:spcBef>
                <a:buNone/>
              </a:pPr>
              <a:t>3</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956E00D9-4C1E-46A4-BDD7-BDCD918AB704}"/>
              </a:ext>
            </a:extLst>
          </p:cNvPr>
          <p:cNvSpPr>
            <a:spLocks noGrp="1"/>
          </p:cNvSpPr>
          <p:nvPr>
            <p:custDataLst>
              <p:tags r:id="rId33"/>
            </p:custDataLst>
          </p:nvPr>
        </p:nvSpPr>
        <p:spPr bwMode="gray">
          <a:xfrm>
            <a:off x="5599113" y="48355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91BB13-FFFE-4274-913D-9FCD2CF3A0E5}" type="datetime'''''''''''''''8'''''">
              <a:rPr lang="en-US" altLang="en-US" sz="1000" smtClean="0">
                <a:effectLst/>
                <a:sym typeface="+mn-lt"/>
              </a:rPr>
              <a:pPr marL="0" indent="0" algn="ctr">
                <a:spcBef>
                  <a:spcPct val="0"/>
                </a:spcBef>
                <a:buNone/>
              </a:pPr>
              <a:t>8</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B59365A0-E490-4CD2-9031-3A2C7CAC5A95}"/>
              </a:ext>
            </a:extLst>
          </p:cNvPr>
          <p:cNvSpPr>
            <a:spLocks noGrp="1"/>
          </p:cNvSpPr>
          <p:nvPr>
            <p:custDataLst>
              <p:tags r:id="rId34"/>
            </p:custDataLst>
          </p:nvPr>
        </p:nvSpPr>
        <p:spPr bwMode="gray">
          <a:xfrm>
            <a:off x="7234238" y="2767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1E21B2-4004-4158-863D-3102785470A6}" type="datetime'3''''''''''''''''''''''''''''''''''0'''''''''''''">
              <a:rPr lang="en-US" altLang="en-US" sz="1000" smtClean="0">
                <a:effectLst/>
                <a:sym typeface="+mn-lt"/>
              </a:rPr>
              <a:pPr marL="0" indent="0" algn="ctr">
                <a:spcBef>
                  <a:spcPct val="0"/>
                </a:spcBef>
                <a:buNone/>
              </a:pPr>
              <a:t>30</a:t>
            </a:fld>
            <a:endParaRPr lang="ja-JP" altLang="en-US" sz="1000" dirty="0">
              <a:sym typeface="+mn-lt"/>
            </a:endParaRPr>
          </a:p>
        </p:txBody>
      </p:sp>
      <p:sp>
        <p:nvSpPr>
          <p:cNvPr id="24" name="テキスト プレースホルダ 9"/>
          <p:cNvSpPr>
            <a:spLocks noGrp="1"/>
          </p:cNvSpPr>
          <p:nvPr>
            <p:custDataLst>
              <p:tags r:id="rId35"/>
            </p:custDataLst>
          </p:nvPr>
        </p:nvSpPr>
        <p:spPr bwMode="auto">
          <a:xfrm>
            <a:off x="7245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63" name="テキスト プレースホルダ 9">
            <a:extLst>
              <a:ext uri="{FF2B5EF4-FFF2-40B4-BE49-F238E27FC236}">
                <a16:creationId xmlns:a16="http://schemas.microsoft.com/office/drawing/2014/main" id="{4097358B-7B87-4587-AE52-E82309FA05EC}"/>
              </a:ext>
            </a:extLst>
          </p:cNvPr>
          <p:cNvSpPr>
            <a:spLocks noGrp="1"/>
          </p:cNvSpPr>
          <p:nvPr>
            <p:custDataLst>
              <p:tags r:id="rId36"/>
            </p:custDataLst>
          </p:nvPr>
        </p:nvSpPr>
        <p:spPr bwMode="gray">
          <a:xfrm>
            <a:off x="3092450" y="50133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F77C0F-6725-41D9-AD7D-3A5D665B0082}" type="datetime'''''6'''''''''''''''''''''''''''''''''">
              <a:rPr lang="en-US" altLang="en-US" sz="1000" smtClean="0">
                <a:effectLst/>
                <a:sym typeface="+mn-lt"/>
              </a:rPr>
              <a:pPr marL="0" indent="0" algn="ctr">
                <a:spcBef>
                  <a:spcPct val="0"/>
                </a:spcBef>
                <a:buNone/>
              </a:pPr>
              <a:t>6</a:t>
            </a:fld>
            <a:endParaRPr lang="ja-JP" altLang="en-US" sz="1000" dirty="0">
              <a:sym typeface="+mn-lt"/>
            </a:endParaRPr>
          </a:p>
        </p:txBody>
      </p:sp>
      <p:sp>
        <p:nvSpPr>
          <p:cNvPr id="47" name="テキスト プレースホルダ 9">
            <a:extLst>
              <a:ext uri="{FF2B5EF4-FFF2-40B4-BE49-F238E27FC236}">
                <a16:creationId xmlns:a16="http://schemas.microsoft.com/office/drawing/2014/main" id="{09C176AF-AFD6-4B38-9BA5-8AAFAA7DD99C}"/>
              </a:ext>
            </a:extLst>
          </p:cNvPr>
          <p:cNvSpPr>
            <a:spLocks noGrp="1"/>
          </p:cNvSpPr>
          <p:nvPr>
            <p:custDataLst>
              <p:tags r:id="rId37"/>
            </p:custDataLst>
          </p:nvPr>
        </p:nvSpPr>
        <p:spPr bwMode="auto">
          <a:xfrm>
            <a:off x="89154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2EE692-5B95-431D-9A25-8FC9B39FA735}" type="datetime'''''''''1''''''''''''''''''''''''''''''''''''''''9'''''''''">
              <a:rPr kumimoji="0" lang="en-US" altLang="en-US" sz="1000" smtClean="0"/>
              <a:pPr/>
              <a:t>19</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04560B2B-5E46-4E3F-A0AE-3DC8F7544B4C}"/>
              </a:ext>
            </a:extLst>
          </p:cNvPr>
          <p:cNvSpPr>
            <a:spLocks noGrp="1"/>
          </p:cNvSpPr>
          <p:nvPr>
            <p:custDataLst>
              <p:tags r:id="rId38"/>
            </p:custDataLst>
          </p:nvPr>
        </p:nvSpPr>
        <p:spPr bwMode="auto">
          <a:xfrm>
            <a:off x="76628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0D8A96-C8C9-49AC-9ECE-7888BAD45A8C}" type="datetime'''''''''''''''''''''''''''''''''''1''''6'''''''''''''">
              <a:rPr kumimoji="0" lang="en-US" altLang="en-US" sz="1000" smtClean="0"/>
              <a:pPr/>
              <a:t>16</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D67461EE-1267-4243-81BA-5AB2B72E83FF}"/>
              </a:ext>
            </a:extLst>
          </p:cNvPr>
          <p:cNvSpPr>
            <a:spLocks noGrp="1"/>
          </p:cNvSpPr>
          <p:nvPr>
            <p:custDataLst>
              <p:tags r:id="rId39"/>
            </p:custDataLst>
          </p:nvPr>
        </p:nvSpPr>
        <p:spPr bwMode="auto">
          <a:xfrm>
            <a:off x="8080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78C71A-2AD1-4BBA-BC7C-940D58A91D77}" type="datetime'''''1''''''7'''">
              <a:rPr kumimoji="0" lang="en-US" altLang="en-US" sz="1000" smtClean="0"/>
              <a:pPr/>
              <a:t>17</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074451E2-788C-44AD-B1B9-8B57A1CFCC02}"/>
              </a:ext>
            </a:extLst>
          </p:cNvPr>
          <p:cNvSpPr>
            <a:spLocks noGrp="1"/>
          </p:cNvSpPr>
          <p:nvPr>
            <p:custDataLst>
              <p:tags r:id="rId40"/>
            </p:custDataLst>
          </p:nvPr>
        </p:nvSpPr>
        <p:spPr bwMode="auto">
          <a:xfrm>
            <a:off x="8497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9D2252-11BA-4DEA-BEB8-7378F7C7EA01}" type="datetime'''''1''''''''''''''''''''''''''''8'''''''''''''">
              <a:rPr kumimoji="0" lang="en-US" altLang="en-US" sz="1000" smtClean="0"/>
              <a:pPr/>
              <a:t>18</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873CEDFD-F343-402E-B04D-38D3BB0FCFC7}"/>
              </a:ext>
            </a:extLst>
          </p:cNvPr>
          <p:cNvSpPr>
            <a:spLocks noGrp="1"/>
          </p:cNvSpPr>
          <p:nvPr>
            <p:custDataLst>
              <p:tags r:id="rId41"/>
            </p:custDataLst>
          </p:nvPr>
        </p:nvSpPr>
        <p:spPr bwMode="gray">
          <a:xfrm>
            <a:off x="1004888" y="53117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5DB65B-CE56-42C2-A9B9-40F400AFD606}" type="datetime'''''''''''''''''''''''''''''''''''3'''''''">
              <a:rPr lang="en-US" altLang="en-US" sz="1000" smtClean="0">
                <a:effectLst/>
                <a:sym typeface="+mn-lt"/>
              </a:rPr>
              <a:pPr marL="0" indent="0" algn="ctr">
                <a:spcBef>
                  <a:spcPct val="0"/>
                </a:spcBef>
                <a:buNone/>
              </a:pPr>
              <a:t>3</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DDF84AEC-BCDB-49AA-B203-B0759347838B}"/>
              </a:ext>
            </a:extLst>
          </p:cNvPr>
          <p:cNvSpPr>
            <a:spLocks noGrp="1"/>
          </p:cNvSpPr>
          <p:nvPr>
            <p:custDataLst>
              <p:tags r:id="rId42"/>
            </p:custDataLst>
          </p:nvPr>
        </p:nvSpPr>
        <p:spPr bwMode="gray">
          <a:xfrm>
            <a:off x="1839913" y="51546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899DBA-6F41-475B-968F-14FAAF0F9489}" type="datetime'''''''''''''''''''''''''4'''''''''''">
              <a:rPr lang="en-US" altLang="en-US" sz="1000" smtClean="0">
                <a:effectLst/>
                <a:sym typeface="+mn-lt"/>
              </a:rPr>
              <a:pPr marL="0" indent="0" algn="ctr">
                <a:spcBef>
                  <a:spcPct val="0"/>
                </a:spcBef>
                <a:buNone/>
              </a:pPr>
              <a:t>4</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6FF421DB-9C97-4450-938E-977E6A503014}"/>
              </a:ext>
            </a:extLst>
          </p:cNvPr>
          <p:cNvSpPr>
            <a:spLocks noGrp="1"/>
          </p:cNvSpPr>
          <p:nvPr>
            <p:custDataLst>
              <p:tags r:id="rId43"/>
            </p:custDataLst>
          </p:nvPr>
        </p:nvSpPr>
        <p:spPr bwMode="gray">
          <a:xfrm>
            <a:off x="8069263" y="26447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D65C18-4623-4C17-8C36-67F4ABC0B428}" type="datetime'''''''''''''3''1'''''''''''''''''''''''''''''''">
              <a:rPr lang="en-US" altLang="en-US" sz="1000" smtClean="0">
                <a:effectLst/>
                <a:sym typeface="+mn-lt"/>
              </a:rPr>
              <a:pPr marL="0" indent="0" algn="ctr">
                <a:spcBef>
                  <a:spcPct val="0"/>
                </a:spcBef>
                <a:buNone/>
              </a:pPr>
              <a:t>31</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6CA69ECB-359A-4965-8CB8-3C38C2889CCF}"/>
              </a:ext>
            </a:extLst>
          </p:cNvPr>
          <p:cNvSpPr>
            <a:spLocks noGrp="1"/>
          </p:cNvSpPr>
          <p:nvPr>
            <p:custDataLst>
              <p:tags r:id="rId44"/>
            </p:custDataLst>
          </p:nvPr>
        </p:nvSpPr>
        <p:spPr bwMode="gray">
          <a:xfrm>
            <a:off x="3509963" y="49593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64301C-5E6F-40AD-9F56-8AD42F9EDEFD}" type="datetime'''''''''''''''''''''''''''''''7'''''''''''">
              <a:rPr lang="en-US" altLang="en-US" sz="1000" smtClean="0">
                <a:effectLst/>
                <a:sym typeface="+mn-lt"/>
              </a:rPr>
              <a:pPr marL="0" indent="0" algn="ctr">
                <a:spcBef>
                  <a:spcPct val="0"/>
                </a:spcBef>
                <a:buNone/>
              </a:pPr>
              <a:t>7</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6E0C2ED2-83DC-49A9-A409-294A98CF29E0}"/>
              </a:ext>
            </a:extLst>
          </p:cNvPr>
          <p:cNvSpPr>
            <a:spLocks noGrp="1"/>
          </p:cNvSpPr>
          <p:nvPr>
            <p:custDataLst>
              <p:tags r:id="rId45"/>
            </p:custDataLst>
          </p:nvPr>
        </p:nvSpPr>
        <p:spPr bwMode="gray">
          <a:xfrm>
            <a:off x="2674938" y="50815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B3D3D5-4D12-47D5-9B64-5212041B9194}" type="datetime'''''''''''''''5'''''''''''''''''''''''''''''''''''''''''''">
              <a:rPr lang="en-US" altLang="en-US" sz="1000" smtClean="0">
                <a:effectLst/>
                <a:sym typeface="+mn-lt"/>
              </a:rPr>
              <a:pPr marL="0" indent="0" algn="ctr">
                <a:spcBef>
                  <a:spcPct val="0"/>
                </a:spcBef>
                <a:buNone/>
              </a:pPr>
              <a:t>5</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F1A7FEE0-F6BC-45D3-83D3-DBC06F24FB3C}"/>
              </a:ext>
            </a:extLst>
          </p:cNvPr>
          <p:cNvSpPr>
            <a:spLocks noGrp="1"/>
          </p:cNvSpPr>
          <p:nvPr>
            <p:custDataLst>
              <p:tags r:id="rId46"/>
            </p:custDataLst>
          </p:nvPr>
        </p:nvSpPr>
        <p:spPr bwMode="gray">
          <a:xfrm>
            <a:off x="3927475" y="49530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B102B5-6438-423A-9F21-51021D286D6A}" type="datetime'''''''''''''''''''''''''''''''''''''''''''''''''''''7'">
              <a:rPr lang="en-US" altLang="en-US" sz="1000" smtClean="0">
                <a:effectLst/>
                <a:sym typeface="+mn-lt"/>
              </a:rPr>
              <a:pPr marL="0" indent="0" algn="ctr">
                <a:spcBef>
                  <a:spcPct val="0"/>
                </a:spcBef>
                <a:buNone/>
              </a:pPr>
              <a:t>7</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9863DCB4-BD6D-4C26-B009-B0D4934FA01A}"/>
              </a:ext>
            </a:extLst>
          </p:cNvPr>
          <p:cNvSpPr>
            <a:spLocks noGrp="1"/>
          </p:cNvSpPr>
          <p:nvPr>
            <p:custDataLst>
              <p:tags r:id="rId47"/>
            </p:custDataLst>
          </p:nvPr>
        </p:nvSpPr>
        <p:spPr bwMode="gray">
          <a:xfrm>
            <a:off x="5181600" y="48641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5AE786-4E0D-462C-8390-D53D98F8E744}" type="datetime'''''''''''''8'">
              <a:rPr lang="en-US" altLang="en-US" sz="1000" smtClean="0">
                <a:effectLst/>
                <a:sym typeface="+mn-lt"/>
              </a:rPr>
              <a:pPr marL="0" indent="0" algn="ctr">
                <a:spcBef>
                  <a:spcPct val="0"/>
                </a:spcBef>
                <a:buNone/>
              </a:pPr>
              <a:t>8</a:t>
            </a:fld>
            <a:endParaRPr lang="ja-JP" altLang="en-US" sz="1000" dirty="0">
              <a:sym typeface="+mn-lt"/>
            </a:endParaRPr>
          </a:p>
        </p:txBody>
      </p:sp>
      <p:sp>
        <p:nvSpPr>
          <p:cNvPr id="53" name="テキスト プレースホルダ 9"/>
          <p:cNvSpPr>
            <a:spLocks noGrp="1"/>
          </p:cNvSpPr>
          <p:nvPr>
            <p:custDataLst>
              <p:tags r:id="rId48"/>
            </p:custDataLst>
          </p:nvPr>
        </p:nvSpPr>
        <p:spPr bwMode="auto">
          <a:xfrm>
            <a:off x="13985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B4821EEA-D335-45A0-9D66-D0F154B08197}"/>
              </a:ext>
            </a:extLst>
          </p:cNvPr>
          <p:cNvSpPr>
            <a:spLocks noGrp="1"/>
          </p:cNvSpPr>
          <p:nvPr>
            <p:custDataLst>
              <p:tags r:id="rId49"/>
            </p:custDataLst>
          </p:nvPr>
        </p:nvSpPr>
        <p:spPr bwMode="gray">
          <a:xfrm>
            <a:off x="6399213" y="4164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DD54A4-B2A5-46A4-82D1-4C162B70D43C}" type="datetime'''''''''''''1''''''5'''''''''''''''">
              <a:rPr lang="en-US" altLang="en-US" sz="1000" smtClean="0">
                <a:effectLst/>
                <a:sym typeface="+mn-lt"/>
              </a:rPr>
              <a:pPr marL="0" indent="0" algn="ctr">
                <a:spcBef>
                  <a:spcPct val="0"/>
                </a:spcBef>
                <a:buNone/>
              </a:pPr>
              <a:t>15</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369EF1F0-FACC-41CD-8C07-AFE5AAC65F8A}"/>
              </a:ext>
            </a:extLst>
          </p:cNvPr>
          <p:cNvSpPr>
            <a:spLocks noGrp="1"/>
          </p:cNvSpPr>
          <p:nvPr>
            <p:custDataLst>
              <p:tags r:id="rId50"/>
            </p:custDataLst>
          </p:nvPr>
        </p:nvSpPr>
        <p:spPr bwMode="gray">
          <a:xfrm>
            <a:off x="7651750" y="2786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E03F5D-6E1E-46F3-BA60-19FA581607BF}" type="datetime'''''''''''''3''''''''''''''0'''''''''''''''">
              <a:rPr lang="en-US" altLang="en-US" sz="1000" smtClean="0">
                <a:effectLst/>
                <a:sym typeface="+mn-lt"/>
              </a:rPr>
              <a:pPr marL="0" indent="0" algn="ctr">
                <a:spcBef>
                  <a:spcPct val="0"/>
                </a:spcBef>
                <a:buNone/>
              </a:pPr>
              <a:t>30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B68B4AD1-56E8-4EC0-9A4C-479D3BFBC3E4}"/>
              </a:ext>
            </a:extLst>
          </p:cNvPr>
          <p:cNvSpPr>
            <a:spLocks noGrp="1"/>
          </p:cNvSpPr>
          <p:nvPr>
            <p:custDataLst>
              <p:tags r:id="rId51"/>
            </p:custDataLst>
          </p:nvPr>
        </p:nvSpPr>
        <p:spPr bwMode="gray">
          <a:xfrm>
            <a:off x="8486775" y="2568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43DF98-AF87-4DFB-8831-80501F383D90}" type="datetime'''''''3''''''''''''''''''''''''''''''2'''''''''''">
              <a:rPr lang="en-US" altLang="en-US" sz="1000" smtClean="0">
                <a:effectLst/>
                <a:sym typeface="+mn-lt"/>
              </a:rPr>
              <a:pPr marL="0" indent="0" algn="ctr">
                <a:spcBef>
                  <a:spcPct val="0"/>
                </a:spcBef>
                <a:buNone/>
              </a:pPr>
              <a:t>32</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CBB8B214-6EB9-444F-8D0C-B9F1D54DAC44}"/>
              </a:ext>
            </a:extLst>
          </p:cNvPr>
          <p:cNvSpPr>
            <a:spLocks noGrp="1"/>
          </p:cNvSpPr>
          <p:nvPr>
            <p:custDataLst>
              <p:tags r:id="rId52"/>
            </p:custDataLst>
          </p:nvPr>
        </p:nvSpPr>
        <p:spPr bwMode="gray">
          <a:xfrm>
            <a:off x="8904288" y="2509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3869DD-80B9-4996-8EA8-87779796EC3D}" type="datetime'''''''''3''''''''''''2'''''''''''''''''''''''''''''''''''''''">
              <a:rPr lang="en-US" altLang="en-US" sz="1000" smtClean="0">
                <a:effectLst/>
                <a:sym typeface="+mn-lt"/>
              </a:rPr>
              <a:pPr marL="0" indent="0" algn="ctr">
                <a:spcBef>
                  <a:spcPct val="0"/>
                </a:spcBef>
                <a:buNone/>
              </a:pPr>
              <a:t>32</a:t>
            </a:fld>
            <a:endParaRPr lang="ja-JP" altLang="en-US" sz="1000" dirty="0">
              <a:sym typeface="+mn-lt"/>
            </a:endParaRPr>
          </a:p>
        </p:txBody>
      </p:sp>
      <p:sp>
        <p:nvSpPr>
          <p:cNvPr id="55" name="テキスト プレースホルダ 9"/>
          <p:cNvSpPr>
            <a:spLocks noGrp="1"/>
          </p:cNvSpPr>
          <p:nvPr>
            <p:custDataLst>
              <p:tags r:id="rId53"/>
            </p:custDataLst>
          </p:nvPr>
        </p:nvSpPr>
        <p:spPr bwMode="auto">
          <a:xfrm>
            <a:off x="911225"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50" name="テキスト プレースホルダ 9"/>
          <p:cNvSpPr>
            <a:spLocks noGrp="1"/>
          </p:cNvSpPr>
          <p:nvPr>
            <p:custDataLst>
              <p:tags r:id="rId54"/>
            </p:custDataLst>
          </p:nvPr>
        </p:nvSpPr>
        <p:spPr bwMode="auto">
          <a:xfrm>
            <a:off x="18161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26" name="テキスト プレースホルダ 9"/>
          <p:cNvSpPr>
            <a:spLocks noGrp="1"/>
          </p:cNvSpPr>
          <p:nvPr>
            <p:custDataLst>
              <p:tags r:id="rId55"/>
            </p:custDataLst>
          </p:nvPr>
        </p:nvSpPr>
        <p:spPr bwMode="auto">
          <a:xfrm>
            <a:off x="68278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40" name="テキスト プレースホルダ 9"/>
          <p:cNvSpPr>
            <a:spLocks noGrp="1"/>
          </p:cNvSpPr>
          <p:nvPr>
            <p:custDataLst>
              <p:tags r:id="rId56"/>
            </p:custDataLst>
          </p:nvPr>
        </p:nvSpPr>
        <p:spPr bwMode="auto">
          <a:xfrm>
            <a:off x="3903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4" name="テキスト プレースホルダ 9"/>
          <p:cNvSpPr>
            <a:spLocks noGrp="1"/>
          </p:cNvSpPr>
          <p:nvPr>
            <p:custDataLst>
              <p:tags r:id="rId57"/>
            </p:custDataLst>
          </p:nvPr>
        </p:nvSpPr>
        <p:spPr bwMode="auto">
          <a:xfrm>
            <a:off x="30686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48" name="テキスト プレースホルダ 9"/>
          <p:cNvSpPr>
            <a:spLocks noGrp="1"/>
          </p:cNvSpPr>
          <p:nvPr>
            <p:custDataLst>
              <p:tags r:id="rId58"/>
            </p:custDataLst>
          </p:nvPr>
        </p:nvSpPr>
        <p:spPr bwMode="auto">
          <a:xfrm>
            <a:off x="22336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6" name="テキスト プレースホルダ 9"/>
          <p:cNvSpPr>
            <a:spLocks noGrp="1"/>
          </p:cNvSpPr>
          <p:nvPr>
            <p:custDataLst>
              <p:tags r:id="rId59"/>
            </p:custDataLst>
          </p:nvPr>
        </p:nvSpPr>
        <p:spPr bwMode="auto">
          <a:xfrm>
            <a:off x="2651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42" name="テキスト プレースホルダ 9"/>
          <p:cNvSpPr>
            <a:spLocks noGrp="1"/>
          </p:cNvSpPr>
          <p:nvPr>
            <p:custDataLst>
              <p:tags r:id="rId60"/>
            </p:custDataLst>
          </p:nvPr>
        </p:nvSpPr>
        <p:spPr bwMode="auto">
          <a:xfrm>
            <a:off x="3486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2CFB422E-3FD8-4110-AC86-167A54FEE19E}"/>
              </a:ext>
            </a:extLst>
          </p:cNvPr>
          <p:cNvSpPr>
            <a:spLocks noGrp="1"/>
          </p:cNvSpPr>
          <p:nvPr>
            <p:custDataLst>
              <p:tags r:id="rId61"/>
            </p:custDataLst>
          </p:nvPr>
        </p:nvSpPr>
        <p:spPr bwMode="gray">
          <a:xfrm>
            <a:off x="4762500" y="48291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F1ECBD-707B-4D88-BDB8-AF22ED4F14A3}" type="datetime'''''''8'''''''''''''''''''''''''">
              <a:rPr lang="en-US" altLang="en-US" sz="1000" smtClean="0">
                <a:effectLst/>
                <a:sym typeface="+mn-lt"/>
              </a:rPr>
              <a:pPr marL="0" indent="0" algn="ctr">
                <a:spcBef>
                  <a:spcPct val="0"/>
                </a:spcBef>
                <a:buNone/>
              </a:pPr>
              <a:t>8</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BB25D33A-24B0-4772-9149-474F17BE3FD5}"/>
              </a:ext>
            </a:extLst>
          </p:cNvPr>
          <p:cNvSpPr>
            <a:spLocks noGrp="1"/>
          </p:cNvSpPr>
          <p:nvPr>
            <p:custDataLst>
              <p:tags r:id="rId62"/>
            </p:custDataLst>
          </p:nvPr>
        </p:nvSpPr>
        <p:spPr bwMode="gray">
          <a:xfrm>
            <a:off x="5981700" y="4591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AF1584-388D-4CF3-B2A7-6BDAAE0F821D}" type="datetime'''''''''''''''1''''''''''''''''''''''''''''''''0'''''''''">
              <a:rPr lang="en-US" altLang="en-US" sz="1000" smtClean="0">
                <a:effectLst/>
                <a:sym typeface="+mn-lt"/>
              </a:rPr>
              <a:pPr marL="0" indent="0" algn="ctr">
                <a:spcBef>
                  <a:spcPct val="0"/>
                </a:spcBef>
                <a:buNone/>
              </a:pPr>
              <a:t>10</a:t>
            </a:fld>
            <a:endParaRPr lang="ja-JP" altLang="en-US" sz="1000" dirty="0">
              <a:sym typeface="+mn-lt"/>
            </a:endParaRPr>
          </a:p>
        </p:txBody>
      </p:sp>
      <p:sp>
        <p:nvSpPr>
          <p:cNvPr id="31"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p:txBody>
      </p:sp>
    </p:spTree>
    <p:extLst>
      <p:ext uri="{BB962C8B-B14F-4D97-AF65-F5344CB8AC3E}">
        <p14:creationId xmlns:p14="http://schemas.microsoft.com/office/powerpoint/2010/main" val="2272225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37" imgW="360" imgH="360" progId="TCLayout.ActiveDocument.1">
                  <p:embed/>
                </p:oleObj>
              </mc:Choice>
              <mc:Fallback>
                <p:oleObj name="think-cell Slide" r:id="rId37" imgW="360" imgH="360" progId="TCLayout.ActiveDocument.1">
                  <p:embed/>
                  <p:pic>
                    <p:nvPicPr>
                      <p:cNvPr id="4" name="Object 3"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0" name="Chart 59">
            <a:extLst>
              <a:ext uri="{FF2B5EF4-FFF2-40B4-BE49-F238E27FC236}">
                <a16:creationId xmlns:a16="http://schemas.microsoft.com/office/drawing/2014/main" id="{D659FEF1-BF74-4616-8D0D-33FA3CC16BFE}"/>
              </a:ext>
            </a:extLst>
          </p:cNvPr>
          <p:cNvGraphicFramePr/>
          <p:nvPr>
            <p:custDataLst>
              <p:tags r:id="rId4"/>
            </p:custDataLst>
          </p:nvPr>
        </p:nvGraphicFramePr>
        <p:xfrm>
          <a:off x="425450" y="2841625"/>
          <a:ext cx="5041900" cy="3117850"/>
        </p:xfrm>
        <a:graphic>
          <a:graphicData uri="http://schemas.openxmlformats.org/drawingml/2006/chart">
            <c:chart xmlns:c="http://schemas.openxmlformats.org/drawingml/2006/chart" xmlns:r="http://schemas.openxmlformats.org/officeDocument/2006/relationships" r:id="rId39"/>
          </a:graphicData>
        </a:graphic>
      </p:graphicFrame>
      <p:sp>
        <p:nvSpPr>
          <p:cNvPr id="119" name="テキスト プレースホルダ 9">
            <a:extLst>
              <a:ext uri="{FF2B5EF4-FFF2-40B4-BE49-F238E27FC236}">
                <a16:creationId xmlns:a16="http://schemas.microsoft.com/office/drawing/2014/main" id="{800D596E-01EB-4322-BD73-89431F5B661B}"/>
              </a:ext>
            </a:extLst>
          </p:cNvPr>
          <p:cNvSpPr>
            <a:spLocks noGrp="1"/>
          </p:cNvSpPr>
          <p:nvPr>
            <p:custDataLst>
              <p:tags r:id="rId5"/>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D85B4A-7B09-4144-B6E7-F67CDB5B492F}" type="datetime'''''''''''''''''''''''''''''''''''0'''''''''''''''">
              <a:rPr lang="en-US" altLang="en-US" sz="1000" smtClean="0"/>
              <a:pPr/>
              <a:t>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299098B2-DFB6-4A4B-9F95-CEE2C260B81A}"/>
              </a:ext>
            </a:extLst>
          </p:cNvPr>
          <p:cNvSpPr>
            <a:spLocks noGrp="1"/>
          </p:cNvSpPr>
          <p:nvPr>
            <p:custDataLst>
              <p:tags r:id="rId6"/>
            </p:custDataLst>
          </p:nvPr>
        </p:nvSpPr>
        <p:spPr bwMode="gray">
          <a:xfrm>
            <a:off x="169863" y="4324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F01ABE-AF5A-4124-8B50-3F55627CDCB6}" type="datetime'''''''''''''''''''''''''''''''''1''''0''''''''''''''0'''''">
              <a:rPr lang="en-US" altLang="en-US" sz="1000" smtClean="0"/>
              <a:pPr/>
              <a:t>100</a:t>
            </a:fld>
            <a:endParaRPr lang="ja-JP" altLang="en-US" sz="1000" dirty="0">
              <a:sym typeface="+mn-lt"/>
            </a:endParaRPr>
          </a:p>
        </p:txBody>
      </p:sp>
      <p:sp>
        <p:nvSpPr>
          <p:cNvPr id="55" name="テキスト プレースホルダ 9">
            <a:extLst>
              <a:ext uri="{FF2B5EF4-FFF2-40B4-BE49-F238E27FC236}">
                <a16:creationId xmlns:a16="http://schemas.microsoft.com/office/drawing/2014/main" id="{03CA3D72-2D1D-42B4-B916-AEEFAA785784}"/>
              </a:ext>
            </a:extLst>
          </p:cNvPr>
          <p:cNvSpPr>
            <a:spLocks noGrp="1"/>
          </p:cNvSpPr>
          <p:nvPr>
            <p:custDataLst>
              <p:tags r:id="rId7"/>
            </p:custDataLst>
          </p:nvPr>
        </p:nvSpPr>
        <p:spPr bwMode="gray">
          <a:xfrm>
            <a:off x="239713" y="5062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179A76-096D-4E68-A83C-4584303202A9}" type="datetime'''''''50'''''''''''''''''''''''''''''''''''''">
              <a:rPr lang="en-US" altLang="en-US" sz="1000" smtClean="0">
                <a:effectLst/>
                <a:sym typeface="+mn-lt"/>
              </a:rPr>
              <a:pPr marL="0" indent="0" algn="r">
                <a:spcBef>
                  <a:spcPct val="0"/>
                </a:spcBef>
                <a:buNone/>
              </a:pPr>
              <a:t>50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5D24014B-4333-44B4-9F45-6ADE6F8AA9B2}"/>
              </a:ext>
            </a:extLst>
          </p:cNvPr>
          <p:cNvSpPr>
            <a:spLocks noGrp="1"/>
          </p:cNvSpPr>
          <p:nvPr>
            <p:custDataLst>
              <p:tags r:id="rId8"/>
            </p:custDataLst>
          </p:nvPr>
        </p:nvSpPr>
        <p:spPr bwMode="gray">
          <a:xfrm>
            <a:off x="169863" y="35861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F0011C3-D083-4A2B-AFDD-F7B101E8726F}" type="datetime'''''1''''''''''''''''''''''''''''50'''''''''''">
              <a:rPr lang="en-US" altLang="en-US" sz="1000" smtClean="0">
                <a:effectLst/>
                <a:sym typeface="+mn-lt"/>
              </a:rPr>
              <a:pPr marL="0" indent="0" algn="r">
                <a:spcBef>
                  <a:spcPct val="0"/>
                </a:spcBef>
                <a:buNone/>
              </a:pPr>
              <a:t>150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61F83E6E-3E61-490D-B3D7-F9D6F611F1A7}"/>
              </a:ext>
            </a:extLst>
          </p:cNvPr>
          <p:cNvSpPr>
            <a:spLocks noGrp="1"/>
          </p:cNvSpPr>
          <p:nvPr>
            <p:custDataLst>
              <p:tags r:id="rId9"/>
            </p:custDataLst>
          </p:nvPr>
        </p:nvSpPr>
        <p:spPr bwMode="gray">
          <a:xfrm>
            <a:off x="169863" y="2847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8988D4-0004-43D6-AD93-225666CB5057}" type="datetime'''2''''''''''''0''''''''''''''0'''''''''''''''''''''''''''''">
              <a:rPr lang="en-US" altLang="en-US" sz="1000" smtClean="0">
                <a:effectLst/>
                <a:sym typeface="+mn-lt"/>
              </a:rPr>
              <a:pPr marL="0" indent="0" algn="r">
                <a:spcBef>
                  <a:spcPct val="0"/>
                </a:spcBef>
                <a:buNone/>
              </a:pPr>
              <a:t>200</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C84E2FB5-AF9E-40F2-813E-BAE310C4929D}"/>
              </a:ext>
            </a:extLst>
          </p:cNvPr>
          <p:cNvSpPr>
            <a:spLocks noGrp="1"/>
          </p:cNvSpPr>
          <p:nvPr>
            <p:custDataLst>
              <p:tags r:id="rId10"/>
            </p:custDataLst>
          </p:nvPr>
        </p:nvSpPr>
        <p:spPr bwMode="gray">
          <a:xfrm>
            <a:off x="1008063" y="39766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98F339-2758-41F4-91EA-60AC5AA70280}" type="datetime'''1''''''''1''''''''''6.7'''''''''''''''''">
              <a:rPr lang="en-US" altLang="en-US" sz="1000" smtClean="0"/>
              <a:pPr/>
              <a:t>116.7</a:t>
            </a:fld>
            <a:endParaRPr lang="ja-JP" altLang="en-US" sz="1000" dirty="0">
              <a:sym typeface="+mn-lt"/>
            </a:endParaRPr>
          </a:p>
        </p:txBody>
      </p:sp>
      <p:sp>
        <p:nvSpPr>
          <p:cNvPr id="24" name="テキスト プレースホルダ 9"/>
          <p:cNvSpPr>
            <a:spLocks noGrp="1"/>
          </p:cNvSpPr>
          <p:nvPr>
            <p:custDataLst>
              <p:tags r:id="rId11"/>
            </p:custDataLst>
          </p:nvPr>
        </p:nvSpPr>
        <p:spPr bwMode="auto">
          <a:xfrm>
            <a:off x="847725"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7806CC-E30C-439D-9DFC-700DE6DD16A7}"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2"/>
            </p:custDataLst>
          </p:nvPr>
        </p:nvSpPr>
        <p:spPr bwMode="auto">
          <a:xfrm>
            <a:off x="1893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BC43A4-0FB0-40A7-9EE9-FB062252A187}" type="datetime'''''''''''1''''''''''''''''''''''''''8'''''''''''''''''''">
              <a:rPr lang="en-US" altLang="en-US" sz="1000" smtClean="0"/>
              <a:pPr/>
              <a:t>18</a:t>
            </a:fld>
            <a:endParaRPr kumimoji="0" lang="ja-JP" altLang="en-US" sz="1000" dirty="0">
              <a:sym typeface="+mn-lt"/>
            </a:endParaRPr>
          </a:p>
        </p:txBody>
      </p:sp>
      <p:sp>
        <p:nvSpPr>
          <p:cNvPr id="72" name="テキスト プレースホルダ 9">
            <a:extLst>
              <a:ext uri="{FF2B5EF4-FFF2-40B4-BE49-F238E27FC236}">
                <a16:creationId xmlns:a16="http://schemas.microsoft.com/office/drawing/2014/main" id="{49B9A687-1F39-4751-B95C-F41F770A8F9C}"/>
              </a:ext>
            </a:extLst>
          </p:cNvPr>
          <p:cNvSpPr>
            <a:spLocks noGrp="1"/>
          </p:cNvSpPr>
          <p:nvPr>
            <p:custDataLst>
              <p:tags r:id="rId13"/>
            </p:custDataLst>
          </p:nvPr>
        </p:nvSpPr>
        <p:spPr bwMode="gray">
          <a:xfrm>
            <a:off x="1676400" y="55705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64CDC1-B2E6-4876-8F76-B3AFC17D45B9}" type="datetime'''''''''''''''''8''''''''''''''''''''''''.''''''''''''''7'''''">
              <a:rPr lang="en-US" altLang="en-US" sz="1000" smtClean="0">
                <a:effectLst/>
              </a:rPr>
              <a:pPr/>
              <a:t>8.7</a:t>
            </a:fld>
            <a:endParaRPr lang="ja-JP" altLang="en-US" sz="1000" dirty="0">
              <a:sym typeface="+mn-lt"/>
            </a:endParaRPr>
          </a:p>
        </p:txBody>
      </p:sp>
      <p:sp>
        <p:nvSpPr>
          <p:cNvPr id="22" name="テキスト プレースホルダ 9"/>
          <p:cNvSpPr>
            <a:spLocks noGrp="1"/>
          </p:cNvSpPr>
          <p:nvPr>
            <p:custDataLst>
              <p:tags r:id="rId14"/>
            </p:custDataLst>
          </p:nvPr>
        </p:nvSpPr>
        <p:spPr bwMode="auto">
          <a:xfrm>
            <a:off x="2868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44150B-0D0D-4714-9830-78EE6185C4E5}"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5"/>
            </p:custDataLst>
          </p:nvPr>
        </p:nvSpPr>
        <p:spPr bwMode="auto">
          <a:xfrm>
            <a:off x="38449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2ED450-F370-4A8F-A5E3-4D681FBBE1DD}"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16"/>
            </p:custDataLst>
          </p:nvPr>
        </p:nvSpPr>
        <p:spPr bwMode="auto">
          <a:xfrm>
            <a:off x="48196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F3D1AB-C4E4-4F5A-A247-EBB03B77F9DB}" type="datetime'''''''''''''2''1'''''''''''''''">
              <a:rPr lang="en-US" altLang="en-US" sz="1000" smtClean="0"/>
              <a:pPr/>
              <a:t>21</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920584D0-566F-4C2C-8A29-5E3F52E85C1F}"/>
              </a:ext>
            </a:extLst>
          </p:cNvPr>
          <p:cNvSpPr>
            <a:spLocks noGrp="1"/>
          </p:cNvSpPr>
          <p:nvPr>
            <p:custDataLst>
              <p:tags r:id="rId17"/>
            </p:custDataLst>
          </p:nvPr>
        </p:nvSpPr>
        <p:spPr bwMode="gray">
          <a:xfrm>
            <a:off x="701675" y="56626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FD6579-3F1B-475E-8A71-CB79331BC705}" type="datetime'''''''''''''''''''''''''''''2''.''''''''''''''''5'''''''''">
              <a:rPr lang="en-US" altLang="en-US" sz="1000" smtClean="0">
                <a:effectLst/>
              </a:rPr>
              <a:pPr/>
              <a:t>2.5</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79BEC5A0-5B01-469D-AD13-2888D978763F}"/>
              </a:ext>
            </a:extLst>
          </p:cNvPr>
          <p:cNvSpPr>
            <a:spLocks noGrp="1"/>
          </p:cNvSpPr>
          <p:nvPr>
            <p:custDataLst>
              <p:tags r:id="rId18"/>
            </p:custDataLst>
          </p:nvPr>
        </p:nvSpPr>
        <p:spPr bwMode="gray">
          <a:xfrm>
            <a:off x="1982788" y="40846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0F35CB-F0B4-45C4-A147-B6653A263F35}" type="datetime'''''''''1''0''''''''''''''''''''''''''''9''''''''''''''.''4'">
              <a:rPr lang="en-US" altLang="en-US" sz="1000" smtClean="0">
                <a:effectLst/>
                <a:sym typeface="+mn-lt"/>
              </a:rPr>
              <a:pPr marL="0" indent="0" algn="ctr">
                <a:spcBef>
                  <a:spcPct val="0"/>
                </a:spcBef>
                <a:buNone/>
              </a:pPr>
              <a:t>109.4</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F661AE6A-5E9E-4ABA-A4EB-EB666386AA03}"/>
              </a:ext>
            </a:extLst>
          </p:cNvPr>
          <p:cNvSpPr>
            <a:spLocks noGrp="1"/>
          </p:cNvSpPr>
          <p:nvPr>
            <p:custDataLst>
              <p:tags r:id="rId19"/>
            </p:custDataLst>
          </p:nvPr>
        </p:nvSpPr>
        <p:spPr bwMode="gray">
          <a:xfrm>
            <a:off x="2652713" y="56038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66D7A4-15F5-4B87-B0BE-E6F370B9BD0A}" type="datetime'''6''''''''''''''''''.''''5'''''''''''">
              <a:rPr lang="en-US" altLang="en-US" sz="1000" smtClean="0">
                <a:effectLst/>
              </a:rPr>
              <a:pPr/>
              <a:t>6.5</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F2EA0252-125F-4C74-9874-B04C52EFDDFC}"/>
              </a:ext>
            </a:extLst>
          </p:cNvPr>
          <p:cNvSpPr>
            <a:spLocks noGrp="1"/>
          </p:cNvSpPr>
          <p:nvPr>
            <p:custDataLst>
              <p:tags r:id="rId20"/>
            </p:custDataLst>
          </p:nvPr>
        </p:nvSpPr>
        <p:spPr bwMode="gray">
          <a:xfrm>
            <a:off x="2994025" y="43656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0E1A01-FFA7-44D7-919B-1CEA7E10270B}" type="datetime'''''''''''''''''''''9''''''''''0''''''.4'''''''">
              <a:rPr lang="en-US" altLang="en-US" sz="1000" smtClean="0">
                <a:effectLst/>
                <a:sym typeface="+mn-lt"/>
              </a:rPr>
              <a:pPr marL="0" indent="0" algn="ctr">
                <a:spcBef>
                  <a:spcPct val="0"/>
                </a:spcBef>
                <a:buNone/>
              </a:pPr>
              <a:t>90.4</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A02A8D6C-0BA0-4898-93C9-BDE540767877}"/>
              </a:ext>
            </a:extLst>
          </p:cNvPr>
          <p:cNvSpPr>
            <a:spLocks noGrp="1"/>
          </p:cNvSpPr>
          <p:nvPr>
            <p:custDataLst>
              <p:tags r:id="rId21"/>
            </p:custDataLst>
          </p:nvPr>
        </p:nvSpPr>
        <p:spPr bwMode="gray">
          <a:xfrm>
            <a:off x="3627438" y="56435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AE123C-E87D-4178-8065-C6C153F0E9DD}" type="datetime'''''''''''''''3.''''8'''''''">
              <a:rPr lang="en-US" altLang="en-US" sz="1000" smtClean="0">
                <a:effectLst/>
              </a:rPr>
              <a:pPr/>
              <a:t>3.8</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7FFD6F92-1568-4FF0-8B3D-CE5F7344B23C}"/>
              </a:ext>
            </a:extLst>
          </p:cNvPr>
          <p:cNvSpPr>
            <a:spLocks noGrp="1"/>
          </p:cNvSpPr>
          <p:nvPr>
            <p:custDataLst>
              <p:tags r:id="rId22"/>
            </p:custDataLst>
          </p:nvPr>
        </p:nvSpPr>
        <p:spPr bwMode="gray">
          <a:xfrm>
            <a:off x="3933825" y="39544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88D6A9-D193-473E-BB1B-46171BE0202D}" type="datetime'''''''''''''11''''8''''''''''''''''''''.''''''2'">
              <a:rPr lang="en-US" altLang="en-US" sz="1000" smtClean="0">
                <a:effectLst/>
                <a:sym typeface="+mn-lt"/>
              </a:rPr>
              <a:pPr marL="0" indent="0" algn="ctr">
                <a:spcBef>
                  <a:spcPct val="0"/>
                </a:spcBef>
                <a:buNone/>
              </a:pPr>
              <a:t>118.2</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5A0524F3-0EF3-497D-A7E3-750B9996FD25}"/>
              </a:ext>
            </a:extLst>
          </p:cNvPr>
          <p:cNvSpPr>
            <a:spLocks noGrp="1"/>
          </p:cNvSpPr>
          <p:nvPr>
            <p:custDataLst>
              <p:tags r:id="rId23"/>
            </p:custDataLst>
          </p:nvPr>
        </p:nvSpPr>
        <p:spPr bwMode="gray">
          <a:xfrm>
            <a:off x="4603750" y="56626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A93F43-2F19-4DB6-8852-25360F03846F}" type="datetime'''''''''''''''''''2.''''''''''''''''''''''''''''''''5'''''''">
              <a:rPr lang="en-US" altLang="en-US" sz="1000" smtClean="0">
                <a:effectLst/>
              </a:rPr>
              <a:pPr/>
              <a:t>2.5</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6A7C8321-5803-458B-A256-0AC76738303F}"/>
              </a:ext>
            </a:extLst>
          </p:cNvPr>
          <p:cNvSpPr>
            <a:spLocks noGrp="1"/>
          </p:cNvSpPr>
          <p:nvPr>
            <p:custDataLst>
              <p:tags r:id="rId24"/>
            </p:custDataLst>
          </p:nvPr>
        </p:nvSpPr>
        <p:spPr bwMode="gray">
          <a:xfrm>
            <a:off x="4910138" y="33369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B48C82-CF05-4825-833E-A7921BDA0EE9}" type="datetime'''''''''''''16''''''''''''0''''''''''.''''''1'''''''''''">
              <a:rPr lang="en-US" altLang="en-US" sz="1000" smtClean="0">
                <a:effectLst/>
                <a:sym typeface="+mn-lt"/>
              </a:rPr>
              <a:pPr marL="0" indent="0" algn="ctr">
                <a:spcBef>
                  <a:spcPct val="0"/>
                </a:spcBef>
                <a:buNone/>
              </a:pPr>
              <a:t>160.1</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56490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7687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69" name="Chart 68">
            <a:extLst>
              <a:ext uri="{FF2B5EF4-FFF2-40B4-BE49-F238E27FC236}">
                <a16:creationId xmlns:a16="http://schemas.microsoft.com/office/drawing/2014/main" id="{9D06D9FF-69B4-4043-A52A-A93C16294098}"/>
              </a:ext>
            </a:extLst>
          </p:cNvPr>
          <p:cNvGraphicFramePr/>
          <p:nvPr>
            <p:custDataLst>
              <p:tags r:id="rId25"/>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0"/>
          </a:graphicData>
        </a:graphic>
      </p:graphicFrame>
      <p:sp>
        <p:nvSpPr>
          <p:cNvPr id="33" name="テキスト プレースホルダ 9"/>
          <p:cNvSpPr>
            <a:spLocks noGrp="1"/>
          </p:cNvSpPr>
          <p:nvPr>
            <p:custDataLst>
              <p:tags r:id="rId26"/>
            </p:custDataLst>
          </p:nvPr>
        </p:nvSpPr>
        <p:spPr bwMode="auto">
          <a:xfrm>
            <a:off x="9156700" y="36226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98E5BD8-C929-49F7-8B57-18BBF0556F96}" type="datetime'''''''''中''''''''''''''''''''''''''''''''''''''''''国'">
              <a:rPr lang="ja-JP" altLang="en-US" sz="1000" smtClean="0"/>
              <a:pPr/>
              <a:t>中国</a:t>
            </a:fld>
            <a:endParaRPr kumimoji="0" lang="ja-JP" altLang="en-US" sz="1000" dirty="0">
              <a:sym typeface="+mn-lt"/>
            </a:endParaRPr>
          </a:p>
        </p:txBody>
      </p:sp>
      <p:sp>
        <p:nvSpPr>
          <p:cNvPr id="34" name="テキスト プレースホルダ 9"/>
          <p:cNvSpPr>
            <a:spLocks noGrp="1"/>
          </p:cNvSpPr>
          <p:nvPr>
            <p:custDataLst>
              <p:tags r:id="rId27"/>
            </p:custDataLst>
          </p:nvPr>
        </p:nvSpPr>
        <p:spPr bwMode="auto">
          <a:xfrm>
            <a:off x="9348788" y="51038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20A32B-0A97-462B-9E58-C7347AEF8851}" type="datetime'''ア''''''''''メ''''''''リ''カ'''''''''''''">
              <a:rPr lang="ja-JP" altLang="en-US" sz="1000" smtClean="0"/>
              <a:pPr/>
              <a:t>アメリカ</a:t>
            </a:fld>
            <a:endParaRPr kumimoji="0" lang="ja-JP" altLang="en-US" sz="1000" dirty="0">
              <a:sym typeface="+mn-lt"/>
            </a:endParaRPr>
          </a:p>
        </p:txBody>
      </p:sp>
      <p:sp>
        <p:nvSpPr>
          <p:cNvPr id="35" name="テキスト プレースホルダ 9"/>
          <p:cNvSpPr>
            <a:spLocks noGrp="1"/>
          </p:cNvSpPr>
          <p:nvPr>
            <p:custDataLst>
              <p:tags r:id="rId28"/>
            </p:custDataLst>
          </p:nvPr>
        </p:nvSpPr>
        <p:spPr bwMode="auto">
          <a:xfrm>
            <a:off x="8621713" y="57150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601880-6A0A-4E57-8307-780A00BA2DDD}" type="datetime'''''''''''''日''''''''''''本'''''''''">
              <a:rPr lang="ja-JP" altLang="en-US" sz="1000" smtClean="0"/>
              <a:pPr/>
              <a:t>日本</a:t>
            </a:fld>
            <a:endParaRPr kumimoji="0" lang="ja-JP" altLang="en-US" sz="1000" dirty="0">
              <a:sym typeface="+mn-lt"/>
            </a:endParaRPr>
          </a:p>
        </p:txBody>
      </p:sp>
      <p:sp>
        <p:nvSpPr>
          <p:cNvPr id="37" name="テキスト プレースホルダ 9"/>
          <p:cNvSpPr>
            <a:spLocks noGrp="1"/>
          </p:cNvSpPr>
          <p:nvPr>
            <p:custDataLst>
              <p:tags r:id="rId29"/>
            </p:custDataLst>
          </p:nvPr>
        </p:nvSpPr>
        <p:spPr bwMode="auto">
          <a:xfrm>
            <a:off x="7612063" y="572293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67960F-5DBB-4670-980A-92BE48759CDE}" type="datetime'''ド''イツ'''''''''''''">
              <a:rPr lang="ja-JP" altLang="en-US" sz="1000" smtClean="0"/>
              <a:pPr/>
              <a:t>ドイツ</a:t>
            </a:fld>
            <a:endParaRPr kumimoji="0" lang="ja-JP" altLang="en-US" sz="1000" dirty="0">
              <a:sym typeface="+mn-lt"/>
            </a:endParaRPr>
          </a:p>
        </p:txBody>
      </p:sp>
      <p:sp>
        <p:nvSpPr>
          <p:cNvPr id="39" name="テキスト プレースホルダ 9"/>
          <p:cNvSpPr>
            <a:spLocks noGrp="1"/>
          </p:cNvSpPr>
          <p:nvPr>
            <p:custDataLst>
              <p:tags r:id="rId30"/>
            </p:custDataLst>
          </p:nvPr>
        </p:nvSpPr>
        <p:spPr bwMode="auto">
          <a:xfrm>
            <a:off x="6945313" y="5389563"/>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F436F8-5E6A-4BDD-AF52-5142C98206E3}" type="datetime'''''フ''''''''''''''''''''''''''''''''''ラ''''''''ンス'''''''''''">
              <a:rPr lang="ja-JP" altLang="en-US" sz="1000" smtClean="0"/>
              <a:pPr/>
              <a:t>フランス</a:t>
            </a:fld>
            <a:endParaRPr kumimoji="0" lang="ja-JP" altLang="en-US" sz="1000" dirty="0">
              <a:sym typeface="+mn-lt"/>
            </a:endParaRPr>
          </a:p>
        </p:txBody>
      </p:sp>
      <p:sp>
        <p:nvSpPr>
          <p:cNvPr id="51" name="テキスト プレースホルダ 9"/>
          <p:cNvSpPr>
            <a:spLocks noGrp="1"/>
          </p:cNvSpPr>
          <p:nvPr>
            <p:custDataLst>
              <p:tags r:id="rId31"/>
            </p:custDataLst>
          </p:nvPr>
        </p:nvSpPr>
        <p:spPr bwMode="auto">
          <a:xfrm>
            <a:off x="6805613" y="38830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19" name="Rectangle 18"/>
          <p:cNvSpPr/>
          <p:nvPr>
            <p:custDataLst>
              <p:tags r:id="rId32"/>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3"/>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域内で最低水準である一方、民間部門の医療費は前民主党政権下での中産階級の人口拡大を中心とした需要増によって徐々に増加している。質の高い医療サービスに対する需要の高まりに応えるため、輸入された医療機器や消耗品に依存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こうした状況もあり、輸入が輸出を大きく上回っている（注） 。主な輸入相手国は中国、アメリカに加えて、日本、ドイツがある。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21">
            <a:extLst>
              <a:ext uri="{FF2B5EF4-FFF2-40B4-BE49-F238E27FC236}">
                <a16:creationId xmlns:a16="http://schemas.microsoft.com/office/drawing/2014/main" id="{BD7338A7-0F3F-4AD9-99A4-2950326C005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
        <p:nvSpPr>
          <p:cNvPr id="53" name="TextBox 52">
            <a:extLst>
              <a:ext uri="{FF2B5EF4-FFF2-40B4-BE49-F238E27FC236}">
                <a16:creationId xmlns:a16="http://schemas.microsoft.com/office/drawing/2014/main" id="{0B31315C-E06E-49FD-BB2D-2E1519C1C80F}"/>
              </a:ext>
            </a:extLst>
          </p:cNvPr>
          <p:cNvSpPr txBox="1"/>
          <p:nvPr/>
        </p:nvSpPr>
        <p:spPr>
          <a:xfrm>
            <a:off x="5987714" y="2132856"/>
            <a:ext cx="3933838" cy="216149"/>
          </a:xfrm>
          <a:prstGeom prst="rect">
            <a:avLst/>
          </a:prstGeom>
          <a:noFill/>
        </p:spPr>
        <p:txBody>
          <a:bodyPr wrap="square">
            <a:spAutoFit/>
          </a:bodyPr>
          <a:lstStyle/>
          <a:p>
            <a:pPr>
              <a:lnSpc>
                <a:spcPct val="110000"/>
              </a:lnSpc>
              <a:spcAft>
                <a:spcPts val="200"/>
              </a:spcAft>
              <a:buClr>
                <a:srgbClr val="5F8AC3"/>
              </a:buClr>
            </a:pPr>
            <a:r>
              <a:rPr lang="ja-JP" altLang="en-US" sz="800" dirty="0"/>
              <a:t>注）年ごとに取得可能なデータが異なるため、額の推移にばらつきがある。</a:t>
            </a:r>
            <a:endParaRPr lang="en-US" altLang="ja-JP" sz="800" dirty="0"/>
          </a:p>
        </p:txBody>
      </p:sp>
    </p:spTree>
    <p:extLst>
      <p:ext uri="{BB962C8B-B14F-4D97-AF65-F5344CB8AC3E}">
        <p14:creationId xmlns:p14="http://schemas.microsoft.com/office/powerpoint/2010/main" val="700067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片側の 2 つの角を丸めた四角形 21"/>
          <p:cNvSpPr/>
          <p:nvPr/>
        </p:nvSpPr>
        <p:spPr>
          <a:xfrm rot="10800000">
            <a:off x="2792758" y="4712471"/>
            <a:ext cx="4320481" cy="960351"/>
          </a:xfrm>
          <a:prstGeom prst="round2SameRect">
            <a:avLst>
              <a:gd name="adj1" fmla="val 7091"/>
              <a:gd name="adj2" fmla="val 0"/>
            </a:avLst>
          </a:prstGeom>
          <a:solidFill>
            <a:srgbClr val="E8E8E8"/>
          </a:solidFill>
          <a:ln cmpd="sng">
            <a:noFill/>
          </a:ln>
          <a:extLst>
            <a:ext uri="{91240B29-F687-4F45-9708-019B960494DF}">
              <a14:hiddenLine xmlns:a14="http://schemas.microsoft.com/office/drawing/2010/main" cmpd="sng">
                <a:solidFill>
                  <a:srgbClr val="E8E8E8"/>
                </a:solidFill>
              </a14:hiddenLine>
            </a:ext>
          </a:extLst>
        </p:spPr>
        <p:txBody>
          <a:bodyPr wrap="square" anchor="ctr" anchorCtr="0">
            <a:noAutofit/>
          </a:bodyPr>
          <a:lstStyle/>
          <a:p>
            <a:pPr algn="ctr" fontAlgn="ctr">
              <a:lnSpc>
                <a:spcPct val="110000"/>
              </a:lnSpc>
              <a:spcAft>
                <a:spcPts val="300"/>
              </a:spcAft>
            </a:pPr>
            <a:endParaRPr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片側の 2 つの角を丸めた四角形 24"/>
          <p:cNvSpPr/>
          <p:nvPr/>
        </p:nvSpPr>
        <p:spPr>
          <a:xfrm>
            <a:off x="2792770" y="4365104"/>
            <a:ext cx="4320485" cy="443632"/>
          </a:xfrm>
          <a:prstGeom prst="round2SameRect">
            <a:avLst>
              <a:gd name="adj1" fmla="val 13925"/>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Aft>
                <a:spcPts val="200"/>
              </a:spcAft>
              <a:buClr>
                <a:srgbClr val="5F8AC3"/>
              </a:buClr>
            </a:pPr>
            <a:r>
              <a:rPr lang="ja-JP" altLang="en-US" sz="1400" dirty="0">
                <a:latin typeface="Arial Black" panose="020B0A04020102020204" pitchFamily="34" charset="0"/>
                <a:ea typeface="HGP創英角ｺﾞｼｯｸUB" panose="020B0900000000000000" pitchFamily="50" charset="-128"/>
              </a:rPr>
              <a:t>医療機関でよくみられる医療機器メーカー</a:t>
            </a:r>
          </a:p>
        </p:txBody>
      </p:sp>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9" name="テキスト ボックス 8"/>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ガーゼなどの医療材料を製造しているような事業者も含め、地場メーカーは存在しない。</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医療機関でよくみられる医療機器は、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spc="-5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spc="-5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spc="-5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spc="-5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spc="-5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日立製作所、東芝、富士</a:t>
            </a:r>
            <a:r>
              <a:rPr lang="ja-JP" altLang="en-US" sz="1400" spc="-50" dirty="0">
                <a:latin typeface="Arial" panose="020B0604020202020204" pitchFamily="34" charset="0"/>
                <a:ea typeface="ＭＳ Ｐゴシック" panose="020B0600070205080204" pitchFamily="50" charset="-128"/>
                <a:cs typeface="Arial" panose="020B0604020202020204" pitchFamily="34" charset="0"/>
              </a:rPr>
              <a:t>フイルム、サムスン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等である。</a:t>
            </a:r>
          </a:p>
        </p:txBody>
      </p:sp>
      <p:sp>
        <p:nvSpPr>
          <p:cNvPr id="10" name="テキスト ボックス 9"/>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p>
        </p:txBody>
      </p:sp>
      <p:grpSp>
        <p:nvGrpSpPr>
          <p:cNvPr id="7" name="グループ化 7"/>
          <p:cNvGrpSpPr/>
          <p:nvPr/>
        </p:nvGrpSpPr>
        <p:grpSpPr>
          <a:xfrm>
            <a:off x="2505075" y="2204864"/>
            <a:ext cx="4895849"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主要メーカー</a:t>
              </a:r>
            </a:p>
          </p:txBody>
        </p:sp>
      </p:grpSp>
      <p:sp>
        <p:nvSpPr>
          <p:cNvPr id="13" name="テキスト ボックス 12"/>
          <p:cNvSpPr txBox="1"/>
          <p:nvPr/>
        </p:nvSpPr>
        <p:spPr>
          <a:xfrm>
            <a:off x="2792760" y="2947040"/>
            <a:ext cx="4320480" cy="1058024"/>
          </a:xfrm>
          <a:prstGeom prst="roundRect">
            <a:avLst>
              <a:gd name="adj" fmla="val 7196"/>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0" tIns="0" rIns="0" bIns="180000" numCol="1" spcCol="0" rtlCol="0" fromWordArt="0" anchor="ctr" anchorCtr="0" forceAA="0" compatLnSpc="1">
            <a:prstTxWarp prst="textNoShape">
              <a:avLst/>
            </a:prstTxWarp>
            <a:noAutofit/>
          </a:bodyPr>
          <a:lstStyle>
            <a:defPPr>
              <a:defRPr lang="ja-JP"/>
            </a:defPPr>
            <a:lvl3pPr marL="0" lvl="2" fontAlgn="b">
              <a:defRPr sz="1200" b="1">
                <a:latin typeface="Arial" panose="020B0604020202020204" pitchFamily="34" charset="0"/>
                <a:ea typeface="ＭＳ Ｐゴシック" panose="020B0600070205080204" pitchFamily="50" charset="-128"/>
                <a:cs typeface="Arial" panose="020B0604020202020204" pitchFamily="34" charset="0"/>
              </a:defRPr>
            </a:lvl3pPr>
          </a:lstStyle>
          <a:p>
            <a:pPr algn="ctr">
              <a:lnSpc>
                <a:spcPct val="110000"/>
              </a:lnSpc>
              <a:spcAft>
                <a:spcPts val="200"/>
              </a:spcAft>
              <a:buClr>
                <a:srgbClr val="5F8AC3"/>
              </a:buClr>
            </a:pPr>
            <a:r>
              <a:rPr lang="ja-JP" altLang="en-US" sz="2400" dirty="0">
                <a:latin typeface="Arial Black" panose="020B0A04020102020204" pitchFamily="34" charset="0"/>
                <a:ea typeface="HGP創英角ｺﾞｼｯｸUB" panose="020B0900000000000000" pitchFamily="50" charset="-128"/>
              </a:rPr>
              <a:t>全ての医療機器が輸入</a:t>
            </a: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3080793" y="3598912"/>
            <a:ext cx="3672408" cy="406152"/>
          </a:xfrm>
          <a:prstGeom prst="rect">
            <a:avLst/>
          </a:prstGeom>
          <a:noFill/>
        </p:spPr>
        <p:txBody>
          <a:bodyPr wrap="square" lIns="0" tIns="72000" rIns="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ガーゼなどの医療材料を製造している地場メーカーもない。</a:t>
            </a:r>
          </a:p>
        </p:txBody>
      </p:sp>
      <p:sp>
        <p:nvSpPr>
          <p:cNvPr id="16" name="正方形/長方形 15"/>
          <p:cNvSpPr/>
          <p:nvPr/>
        </p:nvSpPr>
        <p:spPr>
          <a:xfrm>
            <a:off x="3154348" y="4946995"/>
            <a:ext cx="646524"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GE</a:t>
            </a: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東芝</a:t>
            </a:r>
            <a:endParaRPr lang="en-US" altLang="ja-JP" sz="1200" spc="-1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3800872" y="4946995"/>
            <a:ext cx="1078572"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Philips</a:t>
            </a: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日立製作所</a:t>
            </a:r>
          </a:p>
        </p:txBody>
      </p:sp>
      <p:sp>
        <p:nvSpPr>
          <p:cNvPr id="21" name="正方形/長方形 20"/>
          <p:cNvSpPr/>
          <p:nvPr/>
        </p:nvSpPr>
        <p:spPr>
          <a:xfrm>
            <a:off x="4880992" y="4946995"/>
            <a:ext cx="1078572"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Siemens</a:t>
            </a:r>
            <a:endParaRPr lang="ja-JP" altLang="en-US" sz="1200" spc="-10" dirty="0">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富士フイルム</a:t>
            </a:r>
          </a:p>
        </p:txBody>
      </p:sp>
      <p:sp>
        <p:nvSpPr>
          <p:cNvPr id="23" name="正方形/長方形 22"/>
          <p:cNvSpPr/>
          <p:nvPr/>
        </p:nvSpPr>
        <p:spPr>
          <a:xfrm>
            <a:off x="6033120" y="4946995"/>
            <a:ext cx="797341" cy="276999"/>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サムスン</a:t>
            </a:r>
          </a:p>
        </p:txBody>
      </p:sp>
      <p:sp>
        <p:nvSpPr>
          <p:cNvPr id="24" name="正方形/長方形 23"/>
          <p:cNvSpPr/>
          <p:nvPr/>
        </p:nvSpPr>
        <p:spPr>
          <a:xfrm>
            <a:off x="5601072" y="5339214"/>
            <a:ext cx="1151348" cy="261610"/>
          </a:xfrm>
          <a:prstGeom prst="rect">
            <a:avLst/>
          </a:prstGeom>
        </p:spPr>
        <p:txBody>
          <a:bodyPr wrap="square" lIns="0" rIns="0">
            <a:spAutoFit/>
          </a:bodyPr>
          <a:lstStyle/>
          <a:p>
            <a:pPr marL="0" lvl="1" algn="r">
              <a:spcAft>
                <a:spcPts val="300"/>
              </a:spcAft>
              <a:buClr>
                <a:srgbClr val="868686"/>
              </a:buClr>
              <a:buSzPct val="90000"/>
            </a:pPr>
            <a:r>
              <a:rPr lang="ja-JP" altLang="en-US" sz="1100" spc="-10" dirty="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91282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571498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7" name="表 6"/>
          <p:cNvGraphicFramePr>
            <a:graphicFrameLocks noGrp="1"/>
          </p:cNvGraphicFramePr>
          <p:nvPr>
            <p:extLst>
              <p:ext uri="{D42A27DB-BD31-4B8C-83A1-F6EECF244321}">
                <p14:modId xmlns:p14="http://schemas.microsoft.com/office/powerpoint/2010/main" val="569139291"/>
              </p:ext>
            </p:extLst>
          </p:nvPr>
        </p:nvGraphicFramePr>
        <p:xfrm>
          <a:off x="200023" y="1520872"/>
          <a:ext cx="9504000" cy="20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FUJIFILM </a:t>
                      </a:r>
                      <a:r>
                        <a:rPr lang="en-US" altLang="ja-JP" sz="1100" b="0" i="0" u="none" strike="noStrike" dirty="0">
                          <a:solidFill>
                            <a:srgbClr val="000000"/>
                          </a:solidFill>
                          <a:effectLst/>
                          <a:latin typeface="+mn-lt"/>
                          <a:ea typeface="ＭＳ Ｐゴシック" panose="020B0600070205080204" pitchFamily="50" charset="-128"/>
                        </a:rPr>
                        <a:t>Myanmar</a:t>
                      </a:r>
                      <a:r>
                        <a:rPr lang="en-US" sz="1100" b="0" i="0" u="none" strike="noStrike" dirty="0">
                          <a:solidFill>
                            <a:srgbClr val="000000"/>
                          </a:solidFill>
                          <a:effectLst/>
                          <a:latin typeface="+mn-lt"/>
                          <a:ea typeface="ＭＳ Ｐゴシック" panose="020B0600070205080204" pitchFamily="50" charset="-128"/>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富士フイルム製品全般の営業・技術サポート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endParaRPr lang="en-US" altLang="ja-JP"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Green Hospital </a:t>
                      </a:r>
                      <a:r>
                        <a:rPr lang="en-US" sz="1100" b="0" i="0" u="none" strike="noStrike" dirty="0" err="1">
                          <a:solidFill>
                            <a:schemeClr val="tx1"/>
                          </a:solidFill>
                          <a:effectLst/>
                          <a:latin typeface="+mn-lt"/>
                          <a:ea typeface="ＭＳ Ｐゴシック" panose="020B0600070205080204" pitchFamily="50" charset="-128"/>
                        </a:rPr>
                        <a:t>Myanmar,LTD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グリーンホスピタル</a:t>
                      </a:r>
                      <a:endParaRPr lang="en-US" altLang="ja-JP" sz="1100" b="0" i="0" u="none" strike="noStrike" dirty="0">
                        <a:solidFill>
                          <a:schemeClr val="tx1"/>
                        </a:solidFill>
                        <a:effectLst/>
                        <a:latin typeface="+mn-lt"/>
                        <a:ea typeface="ＭＳ Ｐゴシック" panose="020B0600070205080204" pitchFamily="50" charset="-128"/>
                      </a:endParaRPr>
                    </a:p>
                    <a:p>
                      <a:pPr algn="ctr" fontAlgn="ctr"/>
                      <a:r>
                        <a:rPr lang="ja-JP" altLang="en-US" sz="1100" b="0" i="0" u="none" strike="noStrike" dirty="0">
                          <a:solidFill>
                            <a:schemeClr val="tx1"/>
                          </a:solidFill>
                          <a:effectLst/>
                          <a:latin typeface="+mn-lt"/>
                          <a:ea typeface="ＭＳ Ｐゴシック" panose="020B0600070205080204" pitchFamily="50" charset="-128"/>
                        </a:rPr>
                        <a:t>サプライ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病院運営のサポート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Yangon</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手術用縫合針、歯科用根管治療機器の加工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165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err="1">
                          <a:solidFill>
                            <a:schemeClr val="tx1"/>
                          </a:solidFill>
                          <a:effectLst/>
                          <a:latin typeface="+mn-lt"/>
                          <a:ea typeface="ＭＳ Ｐゴシック" panose="020B0600070205080204" pitchFamily="50" charset="-128"/>
                        </a:rPr>
                        <a:t>Myvare</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Unicharm</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Co.,Ltd</a:t>
                      </a:r>
                      <a:r>
                        <a:rPr lang="en-US" sz="1100" b="0" i="0" u="none" strike="noStrike" baseline="0"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女性用生理用品、乳児用紙おむつ等の製造・販売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9"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61608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21" name="テキスト ボックス 20"/>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（出所）有識者ヒアリング、明治大学国際総合研究所「新興国マクロヘルスデータ、規制・制度に関する調査」（</a:t>
            </a:r>
            <a:r>
              <a:rPr lang="en-US" altLang="ja-JP" dirty="0"/>
              <a:t>2014</a:t>
            </a:r>
            <a:r>
              <a:rPr lang="ja-JP" altLang="en-US" dirty="0"/>
              <a:t>）、各社ホームページ、ほか</a:t>
            </a:r>
          </a:p>
        </p:txBody>
      </p:sp>
      <p:sp>
        <p:nvSpPr>
          <p:cNvPr id="27" name="Rectangle 6"/>
          <p:cNvSpPr>
            <a:spLocks noChangeArrowheads="1"/>
          </p:cNvSpPr>
          <p:nvPr/>
        </p:nvSpPr>
        <p:spPr bwMode="auto">
          <a:xfrm>
            <a:off x="1280592" y="3948688"/>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主な代理店</a:t>
            </a:r>
          </a:p>
        </p:txBody>
      </p:sp>
      <p:graphicFrame>
        <p:nvGraphicFramePr>
          <p:cNvPr id="28" name="表 27"/>
          <p:cNvGraphicFramePr>
            <a:graphicFrameLocks noGrp="1"/>
          </p:cNvGraphicFramePr>
          <p:nvPr>
            <p:extLst>
              <p:ext uri="{D42A27DB-BD31-4B8C-83A1-F6EECF244321}">
                <p14:modId xmlns:p14="http://schemas.microsoft.com/office/powerpoint/2010/main" val="3249884012"/>
              </p:ext>
            </p:extLst>
          </p:nvPr>
        </p:nvGraphicFramePr>
        <p:xfrm>
          <a:off x="1281113" y="4236720"/>
          <a:ext cx="7344295" cy="2216616"/>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741237">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オカペリ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ミャンマーで初めて設立された医療機器代理店。ミャンマーで最も規模が大きい</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現在の社長はミャンマー人だが、副社長はイタリア人である</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41237">
                <a:tc>
                  <a:txBody>
                    <a:bodyPr/>
                    <a:lstStyle/>
                    <a:p>
                      <a:pPr algn="ctr" font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エベレスト・スノー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オカペリに次いで、ミャンマーでは</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番目に規模が大きい代理店</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現在の経営陣は、ほぼ全員ミャンマー人である</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1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や富</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士フイルムなどの製品を取り扱う</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34142">
                <a:tc>
                  <a:txBody>
                    <a:bodyPr/>
                    <a:lstStyle/>
                    <a:p>
                      <a:pPr marL="0" algn="ctr" defTabSz="914400" rtl="0" eaLnBrk="1" fontAlgn="ctr" latinLnBrk="0" hangingPunct="1"/>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ユタニ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1996</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年に日本人の小丸氏によって設立された。</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設立当初は、ニプロの注射器やカテーテルといった消耗品の販売を行っていた。</a:t>
                      </a:r>
                      <a:b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現在では、日本製の製品を多く取り扱っている。</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10" name="グループ化 7"/>
          <p:cNvGrpSpPr/>
          <p:nvPr/>
        </p:nvGrpSpPr>
        <p:grpSpPr>
          <a:xfrm>
            <a:off x="416496" y="1772816"/>
            <a:ext cx="9073008"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医療機器の流通</a:t>
              </a:r>
            </a:p>
          </p:txBody>
        </p:sp>
      </p:grpSp>
      <p:grpSp>
        <p:nvGrpSpPr>
          <p:cNvPr id="7" name="グループ化 6"/>
          <p:cNvGrpSpPr/>
          <p:nvPr/>
        </p:nvGrpSpPr>
        <p:grpSpPr>
          <a:xfrm>
            <a:off x="2444595" y="2527009"/>
            <a:ext cx="1083579" cy="711002"/>
            <a:chOff x="2228571" y="2760523"/>
            <a:chExt cx="1083579" cy="711002"/>
          </a:xfrm>
        </p:grpSpPr>
        <p:sp>
          <p:nvSpPr>
            <p:cNvPr id="14" name="Freeform 787"/>
            <p:cNvSpPr>
              <a:spLocks noChangeAspect="1"/>
            </p:cNvSpPr>
            <p:nvPr/>
          </p:nvSpPr>
          <p:spPr bwMode="auto">
            <a:xfrm>
              <a:off x="2228571" y="2760523"/>
              <a:ext cx="1083579" cy="711002"/>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5" name="Rectangle 788"/>
            <p:cNvSpPr>
              <a:spLocks noChangeAspect="1" noChangeArrowheads="1"/>
            </p:cNvSpPr>
            <p:nvPr/>
          </p:nvSpPr>
          <p:spPr bwMode="auto">
            <a:xfrm>
              <a:off x="2629728" y="3268377"/>
              <a:ext cx="286447" cy="177755"/>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6" name="Rectangle 789"/>
            <p:cNvSpPr>
              <a:spLocks noChangeAspect="1" noChangeArrowheads="1"/>
            </p:cNvSpPr>
            <p:nvPr/>
          </p:nvSpPr>
          <p:spPr bwMode="auto">
            <a:xfrm>
              <a:off x="2322379"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 name="Rectangle 790"/>
            <p:cNvSpPr>
              <a:spLocks noChangeAspect="1" noChangeArrowheads="1"/>
            </p:cNvSpPr>
            <p:nvPr/>
          </p:nvSpPr>
          <p:spPr bwMode="auto">
            <a:xfrm>
              <a:off x="242184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 name="Rectangle 791"/>
            <p:cNvSpPr>
              <a:spLocks noChangeAspect="1" noChangeArrowheads="1"/>
            </p:cNvSpPr>
            <p:nvPr/>
          </p:nvSpPr>
          <p:spPr bwMode="auto">
            <a:xfrm>
              <a:off x="302858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2"/>
            <p:cNvSpPr>
              <a:spLocks noChangeAspect="1" noChangeArrowheads="1"/>
            </p:cNvSpPr>
            <p:nvPr/>
          </p:nvSpPr>
          <p:spPr bwMode="auto">
            <a:xfrm>
              <a:off x="312804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3"/>
            <p:cNvSpPr>
              <a:spLocks noChangeAspect="1" noChangeArrowheads="1"/>
            </p:cNvSpPr>
            <p:nvPr/>
          </p:nvSpPr>
          <p:spPr bwMode="auto">
            <a:xfrm>
              <a:off x="2322379"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4"/>
            <p:cNvSpPr>
              <a:spLocks noChangeAspect="1" noChangeArrowheads="1"/>
            </p:cNvSpPr>
            <p:nvPr/>
          </p:nvSpPr>
          <p:spPr bwMode="auto">
            <a:xfrm>
              <a:off x="242184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5"/>
            <p:cNvSpPr>
              <a:spLocks noChangeAspect="1" noChangeArrowheads="1"/>
            </p:cNvSpPr>
            <p:nvPr/>
          </p:nvSpPr>
          <p:spPr bwMode="auto">
            <a:xfrm>
              <a:off x="302858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5" name="Rectangle 796"/>
            <p:cNvSpPr>
              <a:spLocks noChangeAspect="1" noChangeArrowheads="1"/>
            </p:cNvSpPr>
            <p:nvPr/>
          </p:nvSpPr>
          <p:spPr bwMode="auto">
            <a:xfrm>
              <a:off x="312804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7"/>
            <p:cNvSpPr>
              <a:spLocks noChangeAspect="1" noChangeArrowheads="1"/>
            </p:cNvSpPr>
            <p:nvPr/>
          </p:nvSpPr>
          <p:spPr bwMode="auto">
            <a:xfrm>
              <a:off x="2322379"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15"/>
            <p:cNvSpPr>
              <a:spLocks noChangeAspect="1" noChangeArrowheads="1"/>
            </p:cNvSpPr>
            <p:nvPr/>
          </p:nvSpPr>
          <p:spPr bwMode="auto">
            <a:xfrm>
              <a:off x="302858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 name="Rectangle 816"/>
            <p:cNvSpPr>
              <a:spLocks noChangeAspect="1" noChangeArrowheads="1"/>
            </p:cNvSpPr>
            <p:nvPr/>
          </p:nvSpPr>
          <p:spPr bwMode="auto">
            <a:xfrm>
              <a:off x="312804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 name="Rectangle 818"/>
            <p:cNvSpPr>
              <a:spLocks noChangeAspect="1" noChangeArrowheads="1"/>
            </p:cNvSpPr>
            <p:nvPr/>
          </p:nvSpPr>
          <p:spPr bwMode="auto">
            <a:xfrm>
              <a:off x="242184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0" name="Rectangle 791"/>
            <p:cNvSpPr>
              <a:spLocks noChangeAspect="1" noChangeArrowheads="1"/>
            </p:cNvSpPr>
            <p:nvPr/>
          </p:nvSpPr>
          <p:spPr bwMode="auto">
            <a:xfrm>
              <a:off x="266663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1" name="Rectangle 792"/>
            <p:cNvSpPr>
              <a:spLocks noChangeAspect="1" noChangeArrowheads="1"/>
            </p:cNvSpPr>
            <p:nvPr/>
          </p:nvSpPr>
          <p:spPr bwMode="auto">
            <a:xfrm>
              <a:off x="276609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2" name="Rectangle 791"/>
            <p:cNvSpPr>
              <a:spLocks noChangeAspect="1" noChangeArrowheads="1"/>
            </p:cNvSpPr>
            <p:nvPr/>
          </p:nvSpPr>
          <p:spPr bwMode="auto">
            <a:xfrm>
              <a:off x="2666630" y="305893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3" name="Rectangle 792"/>
            <p:cNvSpPr>
              <a:spLocks noChangeAspect="1" noChangeArrowheads="1"/>
            </p:cNvSpPr>
            <p:nvPr/>
          </p:nvSpPr>
          <p:spPr bwMode="auto">
            <a:xfrm>
              <a:off x="2766090" y="305893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37" name="右矢印 36"/>
          <p:cNvSpPr/>
          <p:nvPr/>
        </p:nvSpPr>
        <p:spPr>
          <a:xfrm>
            <a:off x="3800871" y="2637573"/>
            <a:ext cx="2433983" cy="470795"/>
          </a:xfrm>
          <a:prstGeom prst="rightArrow">
            <a:avLst>
              <a:gd name="adj1" fmla="val 50000"/>
              <a:gd name="adj2" fmla="val 62948"/>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808984" y="3051258"/>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年頃にオフィスを開設</a:t>
            </a:r>
            <a:endParaRPr lang="en-US" altLang="ja-JP" sz="1050" dirty="0">
              <a:solidFill>
                <a:srgbClr val="000000"/>
              </a:solidFill>
              <a:latin typeface="Arial Black" pitchFamily="34" charset="0"/>
              <a:ea typeface="HGP創英角ｺﾞｼｯｸUB" panose="020B0900000000000000" pitchFamily="50" charset="-128"/>
            </a:endParaRPr>
          </a:p>
        </p:txBody>
      </p:sp>
      <p:grpSp>
        <p:nvGrpSpPr>
          <p:cNvPr id="4" name="グループ化 3"/>
          <p:cNvGrpSpPr/>
          <p:nvPr/>
        </p:nvGrpSpPr>
        <p:grpSpPr>
          <a:xfrm>
            <a:off x="6630830" y="2481277"/>
            <a:ext cx="2210602" cy="731341"/>
            <a:chOff x="4953000" y="2616348"/>
            <a:chExt cx="1762836" cy="583205"/>
          </a:xfrm>
        </p:grpSpPr>
        <p:grpSp>
          <p:nvGrpSpPr>
            <p:cNvPr id="38" name="グループ化 37"/>
            <p:cNvGrpSpPr/>
            <p:nvPr/>
          </p:nvGrpSpPr>
          <p:grpSpPr>
            <a:xfrm>
              <a:off x="5673080" y="2616348"/>
              <a:ext cx="1042756" cy="576064"/>
              <a:chOff x="5313040" y="1437455"/>
              <a:chExt cx="1512168" cy="835392"/>
            </a:xfrm>
          </p:grpSpPr>
          <p:sp>
            <p:nvSpPr>
              <p:cNvPr id="39" name="フリーフォーム 38"/>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40" name="正方形/長方形 39"/>
              <p:cNvSpPr/>
              <p:nvPr/>
            </p:nvSpPr>
            <p:spPr>
              <a:xfrm>
                <a:off x="5345913" y="1700814"/>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345913" y="1837556"/>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5345913" y="197429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5345913" y="211103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5" name="グループ化 44"/>
            <p:cNvGrpSpPr/>
            <p:nvPr/>
          </p:nvGrpSpPr>
          <p:grpSpPr>
            <a:xfrm>
              <a:off x="4953000" y="2616348"/>
              <a:ext cx="792087" cy="576064"/>
              <a:chOff x="4232920" y="1124744"/>
              <a:chExt cx="1584176" cy="1152128"/>
            </a:xfrm>
          </p:grpSpPr>
          <p:sp>
            <p:nvSpPr>
              <p:cNvPr id="4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7" name="正方形/長方形 46"/>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8" name="グループ化 57"/>
            <p:cNvGrpSpPr/>
            <p:nvPr/>
          </p:nvGrpSpPr>
          <p:grpSpPr>
            <a:xfrm>
              <a:off x="5457056" y="2883126"/>
              <a:ext cx="457063" cy="316427"/>
              <a:chOff x="3080792" y="1628800"/>
              <a:chExt cx="936104" cy="648072"/>
            </a:xfrm>
          </p:grpSpPr>
          <p:sp>
            <p:nvSpPr>
              <p:cNvPr id="59" name="正方形/長方形 58"/>
              <p:cNvSpPr/>
              <p:nvPr/>
            </p:nvSpPr>
            <p:spPr>
              <a:xfrm>
                <a:off x="3080792" y="1628800"/>
                <a:ext cx="936104" cy="648072"/>
              </a:xfrm>
              <a:prstGeom prst="rect">
                <a:avLst/>
              </a:prstGeom>
              <a:solidFill>
                <a:srgbClr val="83A4D1"/>
              </a:solidFill>
              <a:ln w="9525" cap="flat" cmpd="sng" algn="ctr">
                <a:solidFill>
                  <a:srgbClr val="3D6AA7"/>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60" name="正方形/長方形 59"/>
              <p:cNvSpPr/>
              <p:nvPr/>
            </p:nvSpPr>
            <p:spPr>
              <a:xfrm>
                <a:off x="3152800"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3357746"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3562692"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3767638"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66" name="正方形/長方形 65"/>
          <p:cNvSpPr/>
          <p:nvPr/>
        </p:nvSpPr>
        <p:spPr>
          <a:xfrm>
            <a:off x="2376934" y="3353564"/>
            <a:ext cx="5672410" cy="406152"/>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婦人科系の医療機器を取り扱う</a:t>
            </a:r>
            <a:r>
              <a:rPr lang="ja-JP" altLang="en-US" sz="1100" dirty="0">
                <a:solidFill>
                  <a:srgbClr val="000000"/>
                </a:solidFill>
                <a:latin typeface="Arial Black" pitchFamily="34" charset="0"/>
                <a:ea typeface="HGP創英角ｺﾞｼｯｸUB" panose="020B0900000000000000" pitchFamily="50" charset="-128"/>
              </a:rPr>
              <a:t>ホロジックも</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に比べ</a:t>
            </a:r>
            <a:r>
              <a:rPr lang="ja-JP" altLang="en-US" sz="1100" dirty="0">
                <a:solidFill>
                  <a:srgbClr val="000000"/>
                </a:solidFill>
                <a:latin typeface="Arial Black" pitchFamily="34" charset="0"/>
                <a:ea typeface="HGP創英角ｺﾞｼｯｸUB" panose="020B0900000000000000" pitchFamily="50" charset="-128"/>
              </a:rPr>
              <a:t>小規模だがオフィスを構えている。</a:t>
            </a:r>
            <a:endParaRPr lang="en-US" altLang="ja-JP" sz="1100" dirty="0">
              <a:solidFill>
                <a:srgbClr val="000000"/>
              </a:solidFill>
              <a:latin typeface="Arial Black" pitchFamily="34" charset="0"/>
              <a:ea typeface="HGP創英角ｺﾞｼｯｸUB" panose="020B0900000000000000" pitchFamily="50" charset="-128"/>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en-US" altLang="ja-JP" sz="1100" dirty="0">
                <a:solidFill>
                  <a:srgbClr val="000000"/>
                </a:solidFill>
              </a:rPr>
              <a:t>GE</a:t>
            </a:r>
            <a:r>
              <a:rPr lang="ja-JP" altLang="en-US" sz="1100" dirty="0">
                <a:solidFill>
                  <a:srgbClr val="000000"/>
                </a:solidFill>
              </a:rPr>
              <a:t>やホロジックは、代理店を介さず直販しているとの情報もあるが、詳細は不明。</a:t>
            </a:r>
          </a:p>
        </p:txBody>
      </p:sp>
      <p:sp>
        <p:nvSpPr>
          <p:cNvPr id="67" name="正方形/長方形 66"/>
          <p:cNvSpPr/>
          <p:nvPr/>
        </p:nvSpPr>
        <p:spPr>
          <a:xfrm>
            <a:off x="7504404" y="2276872"/>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医療機関</a:t>
            </a:r>
            <a:endParaRPr lang="en-US" altLang="ja-JP" sz="1200" b="1" dirty="0">
              <a:latin typeface="HGP創英角ｺﾞｼｯｸUB" panose="020B0900000000000000" pitchFamily="50" charset="-128"/>
              <a:ea typeface="HGP創英角ｺﾞｼｯｸUB" panose="020B0900000000000000" pitchFamily="50" charset="-128"/>
            </a:endParaRPr>
          </a:p>
        </p:txBody>
      </p:sp>
      <p:sp>
        <p:nvSpPr>
          <p:cNvPr id="3" name="角丸四角形 2"/>
          <p:cNvSpPr/>
          <p:nvPr/>
        </p:nvSpPr>
        <p:spPr>
          <a:xfrm>
            <a:off x="992560" y="2531003"/>
            <a:ext cx="1224831" cy="515738"/>
          </a:xfrm>
          <a:prstGeom prst="roundRect">
            <a:avLst>
              <a:gd name="adj" fmla="val 11457"/>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79" fontAlgn="ctr" hangingPunct="0">
              <a:lnSpc>
                <a:spcPct val="113000"/>
              </a:lnSpc>
              <a:spcAft>
                <a:spcPct val="0"/>
              </a:spcAft>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サービススタッフも自社で雇用</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8" name="フリーフォーム 67"/>
          <p:cNvSpPr/>
          <p:nvPr/>
        </p:nvSpPr>
        <p:spPr>
          <a:xfrm>
            <a:off x="2200489" y="2728734"/>
            <a:ext cx="217721" cy="174171"/>
          </a:xfrm>
          <a:custGeom>
            <a:avLst/>
            <a:gdLst>
              <a:gd name="connsiteX0" fmla="*/ 0 w 217714"/>
              <a:gd name="connsiteY0" fmla="*/ 0 h 174171"/>
              <a:gd name="connsiteX1" fmla="*/ 217714 w 217714"/>
              <a:gd name="connsiteY1" fmla="*/ 78377 h 174171"/>
              <a:gd name="connsiteX2" fmla="*/ 0 w 217714"/>
              <a:gd name="connsiteY2" fmla="*/ 174171 h 174171"/>
              <a:gd name="connsiteX0" fmla="*/ 0 w 217714"/>
              <a:gd name="connsiteY0" fmla="*/ 0 h 174171"/>
              <a:gd name="connsiteX1" fmla="*/ 217714 w 217714"/>
              <a:gd name="connsiteY1" fmla="*/ 78377 h 174171"/>
              <a:gd name="connsiteX2" fmla="*/ 0 w 217714"/>
              <a:gd name="connsiteY2" fmla="*/ 174171 h 174171"/>
              <a:gd name="connsiteX0" fmla="*/ 0 w 217721"/>
              <a:gd name="connsiteY0" fmla="*/ 0 h 174171"/>
              <a:gd name="connsiteX1" fmla="*/ 217714 w 217721"/>
              <a:gd name="connsiteY1" fmla="*/ 78377 h 174171"/>
              <a:gd name="connsiteX2" fmla="*/ 0 w 217721"/>
              <a:gd name="connsiteY2" fmla="*/ 174171 h 174171"/>
            </a:gdLst>
            <a:ahLst/>
            <a:cxnLst>
              <a:cxn ang="0">
                <a:pos x="connsiteX0" y="connsiteY0"/>
              </a:cxn>
              <a:cxn ang="0">
                <a:pos x="connsiteX1" y="connsiteY1"/>
              </a:cxn>
              <a:cxn ang="0">
                <a:pos x="connsiteX2" y="connsiteY2"/>
              </a:cxn>
            </a:cxnLst>
            <a:rect l="l" t="t" r="r" b="b"/>
            <a:pathLst>
              <a:path w="217721" h="174171">
                <a:moveTo>
                  <a:pt x="0" y="0"/>
                </a:moveTo>
                <a:cubicBezTo>
                  <a:pt x="67809" y="90420"/>
                  <a:pt x="218962" y="68920"/>
                  <a:pt x="217714" y="78377"/>
                </a:cubicBezTo>
                <a:lnTo>
                  <a:pt x="0" y="174171"/>
                </a:lnTo>
              </a:path>
            </a:pathLst>
          </a:custGeom>
          <a:solidFill>
            <a:srgbClr val="FFFFFF"/>
          </a:solidFill>
          <a:ln w="19050"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79" fontAlgn="ctr" hangingPunct="0">
              <a:lnSpc>
                <a:spcPct val="113000"/>
              </a:lnSpc>
              <a:spcAft>
                <a:spcPct val="0"/>
              </a:spcAft>
            </a:pPr>
            <a:endPar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2714869" y="2276872"/>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GE</a:t>
            </a:r>
          </a:p>
        </p:txBody>
      </p:sp>
      <p:sp>
        <p:nvSpPr>
          <p:cNvPr id="74" name="テキスト ボックス 73"/>
          <p:cNvSpPr txBox="1"/>
          <p:nvPr/>
        </p:nvSpPr>
        <p:spPr>
          <a:xfrm>
            <a:off x="200472" y="1124744"/>
            <a:ext cx="9505056" cy="4657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多くのメーカーは、代理店を通じて販売している。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とホロジックが直販との情報があるが、外国企業の現地法人では輸入販売ができないとの情報もあり、詳細は不明である。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3121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5" imgW="360" imgH="360" progId="TCLayout.ActiveDocument.1">
                  <p:embed/>
                </p:oleObj>
              </mc:Choice>
              <mc:Fallback>
                <p:oleObj name="think-cell Slide" r:id="rId45" imgW="360" imgH="360" progId="TCLayout.ActiveDocument.1">
                  <p:embed/>
                  <p:pic>
                    <p:nvPicPr>
                      <p:cNvPr id="4" name="Object 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9" name="Chart 58">
            <a:extLst>
              <a:ext uri="{FF2B5EF4-FFF2-40B4-BE49-F238E27FC236}">
                <a16:creationId xmlns:a16="http://schemas.microsoft.com/office/drawing/2014/main" id="{2576D822-E501-4746-8734-4EE1EAA5D550}"/>
              </a:ext>
            </a:extLst>
          </p:cNvPr>
          <p:cNvGraphicFramePr/>
          <p:nvPr>
            <p:custDataLst>
              <p:tags r:id="rId4"/>
            </p:custDataLst>
          </p:nvPr>
        </p:nvGraphicFramePr>
        <p:xfrm>
          <a:off x="438150" y="2482850"/>
          <a:ext cx="5435600" cy="3557588"/>
        </p:xfrm>
        <a:graphic>
          <a:graphicData uri="http://schemas.openxmlformats.org/drawingml/2006/chart">
            <c:chart xmlns:c="http://schemas.openxmlformats.org/drawingml/2006/chart" xmlns:r="http://schemas.openxmlformats.org/officeDocument/2006/relationships" r:id="rId47"/>
          </a:graphicData>
        </a:graphic>
      </p:graphicFrame>
      <p:sp>
        <p:nvSpPr>
          <p:cNvPr id="120" name="テキスト プレースホルダ 9">
            <a:extLst>
              <a:ext uri="{FF2B5EF4-FFF2-40B4-BE49-F238E27FC236}">
                <a16:creationId xmlns:a16="http://schemas.microsoft.com/office/drawing/2014/main" id="{74FB7BB3-184E-4A1E-9FE0-D86D0E3DC69D}"/>
              </a:ext>
            </a:extLst>
          </p:cNvPr>
          <p:cNvSpPr>
            <a:spLocks noGrp="1"/>
          </p:cNvSpPr>
          <p:nvPr>
            <p:custDataLst>
              <p:tags r:id="rId5"/>
            </p:custDataLst>
          </p:nvPr>
        </p:nvSpPr>
        <p:spPr bwMode="gray">
          <a:xfrm>
            <a:off x="182563" y="4467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D838E8-E5FE-486E-A0F1-469DD768D340}" type="datetime'''''''2''''''''''''''''''''''5''''''''0'''''''''''''''''''''">
              <a:rPr lang="en-US" altLang="en-US" sz="1000" smtClean="0"/>
              <a:pPr/>
              <a:t>250</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09D14065-273C-4119-AB7F-825274F14540}"/>
              </a:ext>
            </a:extLst>
          </p:cNvPr>
          <p:cNvSpPr>
            <a:spLocks noGrp="1"/>
          </p:cNvSpPr>
          <p:nvPr>
            <p:custDataLst>
              <p:tags r:id="rId6"/>
            </p:custDataLst>
          </p:nvPr>
        </p:nvSpPr>
        <p:spPr bwMode="gray">
          <a:xfrm>
            <a:off x="182563" y="47513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AA4CCBB-4F86-4639-AA36-A8CB0F3B94DD}" type="datetime'''''''''''''''200'''''''''''">
              <a:rPr lang="en-US" altLang="en-US" sz="1000" smtClean="0"/>
              <a:pPr/>
              <a:t>200</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C397A53C-4266-4C64-87AE-4DB214B8FC07}"/>
              </a:ext>
            </a:extLst>
          </p:cNvPr>
          <p:cNvSpPr>
            <a:spLocks noGrp="1"/>
          </p:cNvSpPr>
          <p:nvPr>
            <p:custDataLst>
              <p:tags r:id="rId7"/>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8BA37D-5AEA-4E14-B586-C7B8BCFB585C}" type="datetime'''''''''''''''''''''''''''''''''''''0'''">
              <a:rPr lang="en-US" altLang="en-US" sz="1000" smtClean="0"/>
              <a:pPr/>
              <a:t>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400B248F-8083-4FF0-BBAE-13F019A7C3D6}"/>
              </a:ext>
            </a:extLst>
          </p:cNvPr>
          <p:cNvSpPr>
            <a:spLocks noGrp="1"/>
          </p:cNvSpPr>
          <p:nvPr>
            <p:custDataLst>
              <p:tags r:id="rId8"/>
            </p:custDataLst>
          </p:nvPr>
        </p:nvSpPr>
        <p:spPr bwMode="gray">
          <a:xfrm>
            <a:off x="182563" y="4184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A4D111C-3C6B-4921-8D84-6F3A957C9184}" type="datetime'''''''''''''''''''3''''''''''''''''0''''''''''''''''''''0'''">
              <a:rPr lang="en-US" altLang="en-US" sz="1000" smtClean="0"/>
              <a:pPr/>
              <a:t>300</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FEF73B19-258D-418F-A534-D8FB4B8ECD0F}"/>
              </a:ext>
            </a:extLst>
          </p:cNvPr>
          <p:cNvSpPr>
            <a:spLocks noGrp="1"/>
          </p:cNvSpPr>
          <p:nvPr>
            <p:custDataLst>
              <p:tags r:id="rId9"/>
            </p:custDataLst>
          </p:nvPr>
        </p:nvSpPr>
        <p:spPr bwMode="gray">
          <a:xfrm>
            <a:off x="182563" y="5316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4902FB7-CFF5-4717-9E07-BB5A192C481B}" type="datetime'1''''''''''''''''0''0'''''''''">
              <a:rPr lang="en-US" altLang="en-US" sz="1000" smtClean="0"/>
              <a:pPr/>
              <a:t>100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DFB14746-F9F1-43AB-8C57-2B104E3FB16C}"/>
              </a:ext>
            </a:extLst>
          </p:cNvPr>
          <p:cNvSpPr>
            <a:spLocks noGrp="1"/>
          </p:cNvSpPr>
          <p:nvPr>
            <p:custDataLst>
              <p:tags r:id="rId10"/>
            </p:custDataLst>
          </p:nvPr>
        </p:nvSpPr>
        <p:spPr bwMode="gray">
          <a:xfrm>
            <a:off x="182563" y="3054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9EB1BE-8FFA-4340-95DC-3CE612C57295}" type="datetime'5''''''0''''''''''''''''''''''''''''''''''''''0'''''''''''''''">
              <a:rPr lang="en-US" altLang="en-US" sz="1000" smtClean="0"/>
              <a:pPr/>
              <a:t>500</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258C43AA-B458-4A1B-8876-B7885AF3A7A3}"/>
              </a:ext>
            </a:extLst>
          </p:cNvPr>
          <p:cNvSpPr>
            <a:spLocks noGrp="1"/>
          </p:cNvSpPr>
          <p:nvPr>
            <p:custDataLst>
              <p:tags r:id="rId11"/>
            </p:custDataLst>
          </p:nvPr>
        </p:nvSpPr>
        <p:spPr bwMode="gray">
          <a:xfrm>
            <a:off x="252413" y="55991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DCDC8DA-65CF-4E49-8307-3382DC339B2A}" type="datetime'''''''''''''''''''''''5''''''''''''''''''''0'''''''''">
              <a:rPr lang="en-US" altLang="en-US" sz="1000" smtClean="0"/>
              <a:pPr/>
              <a:t>50</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47CFD7A6-AC69-44E4-9B19-DFE057EBE414}"/>
              </a:ext>
            </a:extLst>
          </p:cNvPr>
          <p:cNvSpPr>
            <a:spLocks noGrp="1"/>
          </p:cNvSpPr>
          <p:nvPr>
            <p:custDataLst>
              <p:tags r:id="rId12"/>
            </p:custDataLst>
          </p:nvPr>
        </p:nvSpPr>
        <p:spPr bwMode="gray">
          <a:xfrm>
            <a:off x="182563" y="5033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317DAC5-01FE-4FAA-B0C8-8402CCFF0937}" type="datetime'''1''''''''''''5''''0'''''''''''''''''''''''''''''''">
              <a:rPr lang="en-US" altLang="en-US" sz="1000" smtClean="0"/>
              <a:pPr/>
              <a:t>150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D8E0B5D0-6B33-47F8-95EB-62DB35E9DC6A}"/>
              </a:ext>
            </a:extLst>
          </p:cNvPr>
          <p:cNvSpPr>
            <a:spLocks noGrp="1"/>
          </p:cNvSpPr>
          <p:nvPr>
            <p:custDataLst>
              <p:tags r:id="rId13"/>
            </p:custDataLst>
          </p:nvPr>
        </p:nvSpPr>
        <p:spPr bwMode="gray">
          <a:xfrm>
            <a:off x="182563" y="3902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BD6A33-68AE-4ACC-861E-60153D477E95}" type="datetime'''''''3''''''''''''''''''''''5''''''''0'''''''''''''''''''''''">
              <a:rPr lang="en-US" altLang="en-US" sz="1000" smtClean="0"/>
              <a:pPr/>
              <a:t>350</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48889938-5E4F-4B76-983C-3AAAFA1ACE07}"/>
              </a:ext>
            </a:extLst>
          </p:cNvPr>
          <p:cNvSpPr>
            <a:spLocks noGrp="1"/>
          </p:cNvSpPr>
          <p:nvPr>
            <p:custDataLst>
              <p:tags r:id="rId14"/>
            </p:custDataLst>
          </p:nvPr>
        </p:nvSpPr>
        <p:spPr bwMode="gray">
          <a:xfrm>
            <a:off x="182563" y="3619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F4DDD44-8257-49D1-BB9B-90AA0ADBE4FB}" type="datetime'''40''''''''''''''''''''''''''''''''''''''''0'''''''">
              <a:rPr lang="en-US" altLang="en-US" sz="1000" smtClean="0"/>
              <a:pPr/>
              <a:t>400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A56F5CA5-EE2B-4ED2-96A6-DB738CB54E3F}"/>
              </a:ext>
            </a:extLst>
          </p:cNvPr>
          <p:cNvSpPr>
            <a:spLocks noGrp="1"/>
          </p:cNvSpPr>
          <p:nvPr>
            <p:custDataLst>
              <p:tags r:id="rId15"/>
            </p:custDataLst>
          </p:nvPr>
        </p:nvSpPr>
        <p:spPr bwMode="gray">
          <a:xfrm>
            <a:off x="182563" y="333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C974787-8D11-4D25-A3A6-5D443B7D900B}" type="datetime'''''450'''''''''">
              <a:rPr lang="en-US" altLang="en-US" sz="1000" smtClean="0"/>
              <a:pPr/>
              <a:t>450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373E79F4-EC6B-4B56-9A16-DE54B9906D2A}"/>
              </a:ext>
            </a:extLst>
          </p:cNvPr>
          <p:cNvSpPr>
            <a:spLocks noGrp="1"/>
          </p:cNvSpPr>
          <p:nvPr>
            <p:custDataLst>
              <p:tags r:id="rId16"/>
            </p:custDataLst>
          </p:nvPr>
        </p:nvSpPr>
        <p:spPr bwMode="gray">
          <a:xfrm>
            <a:off x="182563" y="2771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7F3164A-285F-4B7B-B847-78914EA4147F}" type="datetime'''''''''''55''''''''''''0'''''''''''''''''''''''''''''">
              <a:rPr lang="en-US" altLang="en-US" sz="1000" smtClean="0"/>
              <a:pPr/>
              <a:t>550</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E4358A07-1490-467D-BF01-226EBFBE82C8}"/>
              </a:ext>
            </a:extLst>
          </p:cNvPr>
          <p:cNvSpPr>
            <a:spLocks noGrp="1"/>
          </p:cNvSpPr>
          <p:nvPr>
            <p:custDataLst>
              <p:tags r:id="rId17"/>
            </p:custDataLst>
          </p:nvPr>
        </p:nvSpPr>
        <p:spPr bwMode="gray">
          <a:xfrm>
            <a:off x="182563"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7528199-FB4C-4390-B649-256B98C39065}" type="datetime'''''''''''''''''''''''''60''''''''''''''''''''''''''''''0'">
              <a:rPr lang="en-US" altLang="en-US" sz="1000" smtClean="0"/>
              <a:pPr/>
              <a:t>600</a:t>
            </a:fld>
            <a:endParaRPr lang="ja-JP" altLang="en-US" sz="1000" dirty="0">
              <a:sym typeface="+mn-lt"/>
            </a:endParaRPr>
          </a:p>
        </p:txBody>
      </p:sp>
      <p:sp>
        <p:nvSpPr>
          <p:cNvPr id="24" name="テキスト プレースホルダ 9"/>
          <p:cNvSpPr>
            <a:spLocks noGrp="1"/>
          </p:cNvSpPr>
          <p:nvPr>
            <p:custDataLst>
              <p:tags r:id="rId18"/>
            </p:custDataLst>
          </p:nvPr>
        </p:nvSpPr>
        <p:spPr bwMode="auto">
          <a:xfrm>
            <a:off x="90011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F74E1A-E8EB-4AC4-93C2-5DB2EDF26979}" type="datetime'''''''''2''0''1''''''7'''''''''''''''''''''">
              <a:rPr lang="en-US" altLang="en-US" sz="1000" smtClean="0"/>
              <a:pPr/>
              <a:t>2017</a:t>
            </a:fld>
            <a:endParaRPr kumimoji="0" lang="ja-JP" altLang="en-US" sz="1000" dirty="0">
              <a:sym typeface="+mn-lt"/>
            </a:endParaRPr>
          </a:p>
        </p:txBody>
      </p:sp>
      <p:sp>
        <p:nvSpPr>
          <p:cNvPr id="21" name="テキスト プレースホルダ 9"/>
          <p:cNvSpPr>
            <a:spLocks noGrp="1"/>
          </p:cNvSpPr>
          <p:nvPr>
            <p:custDataLst>
              <p:tags r:id="rId19"/>
            </p:custDataLst>
          </p:nvPr>
        </p:nvSpPr>
        <p:spPr bwMode="auto">
          <a:xfrm>
            <a:off x="41322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2FFEE9-0CC0-4F35-A152-B1F97327B64E}" type="datetime'''''''''2''0'''''''''">
              <a:rPr lang="en-US" altLang="en-US" sz="1000" smtClean="0"/>
              <a:pPr/>
              <a:t>20</a:t>
            </a:fld>
            <a:endParaRPr kumimoji="0" lang="ja-JP" altLang="en-US" sz="1000" dirty="0">
              <a:sym typeface="+mn-lt"/>
            </a:endParaRPr>
          </a:p>
        </p:txBody>
      </p:sp>
      <p:sp>
        <p:nvSpPr>
          <p:cNvPr id="23" name="テキスト プレースホルダ 9"/>
          <p:cNvSpPr>
            <a:spLocks noGrp="1"/>
          </p:cNvSpPr>
          <p:nvPr>
            <p:custDataLst>
              <p:tags r:id="rId20"/>
            </p:custDataLst>
          </p:nvPr>
        </p:nvSpPr>
        <p:spPr bwMode="auto">
          <a:xfrm>
            <a:off x="20240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A6469C-40C1-4885-B6C8-1F773F477D63}"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1"/>
            </p:custDataLst>
          </p:nvPr>
        </p:nvSpPr>
        <p:spPr bwMode="auto">
          <a:xfrm>
            <a:off x="30781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F2DC1D-6EDF-4EC7-83FA-8BB2B8427EC2}" type="datetime'''''''''''''''''1''''''''''''''''''''''''''9'''''''''''''">
              <a:rPr lang="en-US" altLang="en-US" sz="1000" smtClean="0"/>
              <a:pPr/>
              <a:t>19</a:t>
            </a:fld>
            <a:endParaRPr kumimoji="0" lang="ja-JP" altLang="en-US" sz="1000" dirty="0">
              <a:sym typeface="+mn-lt"/>
            </a:endParaRPr>
          </a:p>
        </p:txBody>
      </p:sp>
      <p:sp>
        <p:nvSpPr>
          <p:cNvPr id="20" name="テキスト プレースホルダ 9"/>
          <p:cNvSpPr>
            <a:spLocks noGrp="1"/>
          </p:cNvSpPr>
          <p:nvPr>
            <p:custDataLst>
              <p:tags r:id="rId22"/>
            </p:custDataLst>
          </p:nvPr>
        </p:nvSpPr>
        <p:spPr bwMode="auto">
          <a:xfrm>
            <a:off x="51863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4E6A2-5889-498B-9F94-A288EDC80420}" type="datetime'''''''''''''''''''''''''''''''''''''''''''''''''''21'''''''''">
              <a:rPr lang="en-US" altLang="en-US" sz="1000" smtClean="0"/>
              <a:pPr/>
              <a:t>21</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B8A83B58-1DA5-4793-BA36-8457BC5F6FC8}"/>
              </a:ext>
            </a:extLst>
          </p:cNvPr>
          <p:cNvSpPr>
            <a:spLocks noGrp="1"/>
          </p:cNvSpPr>
          <p:nvPr>
            <p:custDataLst>
              <p:tags r:id="rId23"/>
            </p:custDataLst>
          </p:nvPr>
        </p:nvSpPr>
        <p:spPr bwMode="gray">
          <a:xfrm>
            <a:off x="739775" y="57800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C2A8DF-4619-4444-AABE-E848E42C0D95}" type="datetime'0.''''''''''''''''''''''''''''''''''''1'''''''''''''''">
              <a:rPr lang="en-US" altLang="en-US" sz="1000" smtClean="0">
                <a:effectLst/>
              </a:rPr>
              <a:pPr/>
              <a:t>0.1</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1315FA8E-50E0-4815-9256-AF5CEF8523BB}"/>
              </a:ext>
            </a:extLst>
          </p:cNvPr>
          <p:cNvSpPr>
            <a:spLocks noGrp="1"/>
          </p:cNvSpPr>
          <p:nvPr>
            <p:custDataLst>
              <p:tags r:id="rId24"/>
            </p:custDataLst>
          </p:nvPr>
        </p:nvSpPr>
        <p:spPr bwMode="gray">
          <a:xfrm>
            <a:off x="1074738" y="28067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89631C-E222-4DFA-A137-B92144E8A858}" type="datetime'''''''''''''''''''''''''''''''''''''5''''2''5''''.''''8'''''">
              <a:rPr lang="en-US" altLang="en-US" sz="1000" smtClean="0"/>
              <a:pPr/>
              <a:t>525.8</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EA6AFF10-1AD3-4351-8122-BD4B247CBD55}"/>
              </a:ext>
            </a:extLst>
          </p:cNvPr>
          <p:cNvSpPr>
            <a:spLocks noGrp="1"/>
          </p:cNvSpPr>
          <p:nvPr>
            <p:custDataLst>
              <p:tags r:id="rId25"/>
            </p:custDataLst>
          </p:nvPr>
        </p:nvSpPr>
        <p:spPr bwMode="gray">
          <a:xfrm>
            <a:off x="1793875" y="57785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C205B7-BFEB-4A5E-A873-2A2858BBB8DC}" type="datetime'''''''''''''''''''''0''''.''''''''''''''''''''''''''''''''2'''">
              <a:rPr lang="en-US" altLang="en-US" sz="1000" smtClean="0">
                <a:effectLst/>
              </a:rPr>
              <a:pPr/>
              <a:t>0.2</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69BA3134-D826-4A19-ADB7-00FC6C371522}"/>
              </a:ext>
            </a:extLst>
          </p:cNvPr>
          <p:cNvSpPr>
            <a:spLocks noGrp="1"/>
          </p:cNvSpPr>
          <p:nvPr>
            <p:custDataLst>
              <p:tags r:id="rId26"/>
            </p:custDataLst>
          </p:nvPr>
        </p:nvSpPr>
        <p:spPr bwMode="gray">
          <a:xfrm>
            <a:off x="2128838" y="26717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3E4737-E226-40A6-8215-A0F74F052B8A}" type="datetime'''''''''''''5''''''''''''''''''4''9''''''''''''.7'''''">
              <a:rPr lang="en-US" altLang="en-US" sz="1000" smtClean="0">
                <a:effectLst/>
                <a:sym typeface="+mn-lt"/>
              </a:rPr>
              <a:pPr marL="0" indent="0" algn="ctr">
                <a:spcBef>
                  <a:spcPct val="0"/>
                </a:spcBef>
                <a:buNone/>
              </a:pPr>
              <a:t>549.7</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F7E17459-CD82-4DC0-A324-0EB2FE2A6155}"/>
              </a:ext>
            </a:extLst>
          </p:cNvPr>
          <p:cNvSpPr>
            <a:spLocks noGrp="1"/>
          </p:cNvSpPr>
          <p:nvPr>
            <p:custDataLst>
              <p:tags r:id="rId27"/>
            </p:custDataLst>
          </p:nvPr>
        </p:nvSpPr>
        <p:spPr bwMode="gray">
          <a:xfrm>
            <a:off x="2847975" y="57785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0FD04C-B9E5-4875-942B-D8B2CEFCB884}" type="datetime'''''''0.''''''''''''''''''1'''''''''''''">
              <a:rPr lang="en-US" altLang="en-US" sz="1000" smtClean="0">
                <a:effectLst/>
              </a:rPr>
              <a:pPr/>
              <a:t>0.1</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14BC63FE-63B5-466F-BE05-83970C45CBF4}"/>
              </a:ext>
            </a:extLst>
          </p:cNvPr>
          <p:cNvSpPr>
            <a:spLocks noGrp="1"/>
          </p:cNvSpPr>
          <p:nvPr>
            <p:custDataLst>
              <p:tags r:id="rId28"/>
            </p:custDataLst>
          </p:nvPr>
        </p:nvSpPr>
        <p:spPr bwMode="gray">
          <a:xfrm>
            <a:off x="3182938" y="26130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8AF060-941C-47FE-A093-DBA98B86AA0C}" type="datetime'''''''''''''''''''''''5''''''''''''''60''.''''''''1'''''''''">
              <a:rPr lang="en-US" altLang="en-US" sz="1000" smtClean="0">
                <a:effectLst/>
                <a:sym typeface="+mn-lt"/>
              </a:rPr>
              <a:pPr marL="0" indent="0" algn="ctr">
                <a:spcBef>
                  <a:spcPct val="0"/>
                </a:spcBef>
                <a:buNone/>
              </a:pPr>
              <a:t>560.1</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B2E07457-B8B6-4E02-91B2-7228C45BE17E}"/>
              </a:ext>
            </a:extLst>
          </p:cNvPr>
          <p:cNvSpPr>
            <a:spLocks noGrp="1"/>
          </p:cNvSpPr>
          <p:nvPr>
            <p:custDataLst>
              <p:tags r:id="rId29"/>
            </p:custDataLst>
          </p:nvPr>
        </p:nvSpPr>
        <p:spPr bwMode="gray">
          <a:xfrm>
            <a:off x="3902075" y="57769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3FD8B7-62A0-4C9F-A596-C4424807970D}" type="datetime'''''''''''0''''''''''''.''''''''''''''''''4'''''">
              <a:rPr lang="en-US" altLang="en-US" sz="1000" smtClean="0">
                <a:effectLst/>
              </a:rPr>
              <a:pPr/>
              <a:t>0.4</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7B1E5B21-8DDC-4657-B7D9-9B0796805043}"/>
              </a:ext>
            </a:extLst>
          </p:cNvPr>
          <p:cNvSpPr>
            <a:spLocks noGrp="1"/>
          </p:cNvSpPr>
          <p:nvPr>
            <p:custDataLst>
              <p:tags r:id="rId30"/>
            </p:custDataLst>
          </p:nvPr>
        </p:nvSpPr>
        <p:spPr bwMode="gray">
          <a:xfrm>
            <a:off x="4237038" y="2428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65C65B-22B3-47AA-A929-76A25DD448E8}" type="datetime'''''''59''''''2.''5'''''''''''''''''''">
              <a:rPr lang="en-US" altLang="en-US" sz="1000" smtClean="0">
                <a:effectLst/>
                <a:sym typeface="+mn-lt"/>
              </a:rPr>
              <a:pPr marL="0" indent="0" algn="ctr">
                <a:spcBef>
                  <a:spcPct val="0"/>
                </a:spcBef>
                <a:buNone/>
              </a:pPr>
              <a:t>592.5</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CFB8E6FF-3E5D-4F9F-9AE8-49068EC8C577}"/>
              </a:ext>
            </a:extLst>
          </p:cNvPr>
          <p:cNvSpPr>
            <a:spLocks noGrp="1"/>
          </p:cNvSpPr>
          <p:nvPr>
            <p:custDataLst>
              <p:tags r:id="rId31"/>
            </p:custDataLst>
          </p:nvPr>
        </p:nvSpPr>
        <p:spPr bwMode="gray">
          <a:xfrm>
            <a:off x="4956175" y="57800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228F86-656B-4651-AED0-919AA3E4B4BA}" type="datetime'''0''''.1'''''''''''''''''''''''''''''''''''''''''''''''''''">
              <a:rPr lang="en-US" altLang="en-US" sz="1000" smtClean="0">
                <a:effectLst/>
              </a:rPr>
              <a:pPr/>
              <a:t>0.1</a:t>
            </a:fld>
            <a:endParaRPr lang="ja-JP" altLang="en-US" sz="1000" dirty="0">
              <a:sym typeface="+mn-lt"/>
            </a:endParaRPr>
          </a:p>
        </p:txBody>
      </p:sp>
      <p:sp>
        <p:nvSpPr>
          <p:cNvPr id="96" name="テキスト プレースホルダ 9">
            <a:extLst>
              <a:ext uri="{FF2B5EF4-FFF2-40B4-BE49-F238E27FC236}">
                <a16:creationId xmlns:a16="http://schemas.microsoft.com/office/drawing/2014/main" id="{ABF9C0DD-ACA6-41D2-AAAE-31FC1AFD2149}"/>
              </a:ext>
            </a:extLst>
          </p:cNvPr>
          <p:cNvSpPr>
            <a:spLocks noGrp="1"/>
          </p:cNvSpPr>
          <p:nvPr>
            <p:custDataLst>
              <p:tags r:id="rId32"/>
            </p:custDataLst>
          </p:nvPr>
        </p:nvSpPr>
        <p:spPr bwMode="gray">
          <a:xfrm>
            <a:off x="5291138" y="2763838"/>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FD9A62-4FB3-4576-928D-C3030B22AE6A}" type="datetime'5''''3''''''''3''''''''''''''''''''''''''''''''.''''''''4'">
              <a:rPr lang="en-US" altLang="en-US" sz="1000" smtClean="0">
                <a:effectLst/>
              </a:rPr>
              <a:pPr/>
              <a:t>533.4</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0486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353487" y="2815424"/>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9" name="Rectangle 8"/>
          <p:cNvSpPr/>
          <p:nvPr>
            <p:custDataLst>
              <p:tags r:id="rId33"/>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 name="Rectangle 7"/>
          <p:cNvSpPr/>
          <p:nvPr>
            <p:custDataLst>
              <p:tags r:id="rId34"/>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医薬品はほぼ輸入に依存しており、主にインド、タイ、韓国等から輸入している。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ミャンマーの医薬品市場は他の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諸国と比較して競争が激しく、外資系製薬会社の参入も増えている。現在、ビルマには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社以上の医薬品販売会社が進出し、ジェネリックブランドが大きなシェアを占めている。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Chart 56">
            <a:extLst>
              <a:ext uri="{FF2B5EF4-FFF2-40B4-BE49-F238E27FC236}">
                <a16:creationId xmlns:a16="http://schemas.microsoft.com/office/drawing/2014/main" id="{EBF52166-4C21-497C-BCFC-922B35535011}"/>
              </a:ext>
            </a:extLst>
          </p:cNvPr>
          <p:cNvGraphicFramePr/>
          <p:nvPr>
            <p:custDataLst>
              <p:tags r:id="rId37"/>
            </p:custDataLst>
          </p:nvPr>
        </p:nvGraphicFramePr>
        <p:xfrm>
          <a:off x="6653213" y="3338513"/>
          <a:ext cx="2498725" cy="2498725"/>
        </p:xfrm>
        <a:graphic>
          <a:graphicData uri="http://schemas.openxmlformats.org/drawingml/2006/chart">
            <c:chart xmlns:c="http://schemas.openxmlformats.org/drawingml/2006/chart" xmlns:r="http://schemas.openxmlformats.org/officeDocument/2006/relationships" r:id="rId48"/>
          </a:graphicData>
        </a:graphic>
      </p:graphicFrame>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8"/>
            </p:custDataLst>
          </p:nvPr>
        </p:nvSpPr>
        <p:spPr bwMode="auto">
          <a:xfrm>
            <a:off x="9032875" y="39973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AE43CF7-8A6F-41DA-A4E9-C677D7F7748D}" type="datetime'''''''''''''''''''''''''''''''''''''''''''''''''イ''ン''ド'''''">
              <a:rPr lang="ja-JP" altLang="en-US" sz="1000" smtClean="0"/>
              <a:pPr/>
              <a:t>インド</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9"/>
            </p:custDataLst>
          </p:nvPr>
        </p:nvSpPr>
        <p:spPr bwMode="auto">
          <a:xfrm>
            <a:off x="6442075" y="391160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0"/>
            </p:custDataLst>
          </p:nvPr>
        </p:nvSpPr>
        <p:spPr bwMode="auto">
          <a:xfrm>
            <a:off x="6754813" y="54419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A789F5A-5B8A-4CB0-B46C-AA4BFB072182}" type="datetime'''ド''''''''''''''''''''イ''''''''''''''''''''ツ'''''">
              <a:rPr lang="ja-JP" altLang="en-US" sz="1000" smtClean="0"/>
              <a:pPr/>
              <a:t>ドイツ</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41"/>
            </p:custDataLst>
          </p:nvPr>
        </p:nvSpPr>
        <p:spPr bwMode="auto">
          <a:xfrm>
            <a:off x="8461375" y="5640388"/>
            <a:ext cx="201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CD82F70-3A5E-4C5E-8061-E48256D9A833}" type="datetime'''''''''''''タ''''''''''イ'''''''''''''''''''''''''''''''''''''">
              <a:rPr lang="ja-JP" altLang="en-US" sz="1000" smtClean="0"/>
              <a:pPr/>
              <a:t>タイ</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2"/>
            </p:custDataLst>
          </p:nvPr>
        </p:nvSpPr>
        <p:spPr bwMode="auto">
          <a:xfrm>
            <a:off x="7761288" y="57927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D38ED48-75A3-43EB-B049-C4EE22A3022C}" type="datetime'韓''''''''''''''''''''''''''''''''''国'''''''''''''''''">
              <a:rPr lang="ja-JP" altLang="en-US" sz="1000" smtClean="0"/>
              <a:pPr/>
              <a:t>韓国</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3"/>
            </p:custDataLst>
          </p:nvPr>
        </p:nvSpPr>
        <p:spPr bwMode="auto">
          <a:xfrm>
            <a:off x="7031038" y="5700713"/>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E1CA02-2A51-4243-AD2D-890F65EFAB5C}" type="datetime'フ''''''''''''ラン''''''''''ス'''''''''''''''''''''''">
              <a:rPr lang="ja-JP" altLang="en-US" sz="1000" smtClean="0"/>
              <a:pPr/>
              <a:t>フランス</a:t>
            </a:fld>
            <a:endParaRPr kumimoji="0" lang="ja-JP" altLang="en-US" sz="1000" dirty="0">
              <a:sym typeface="+mn-lt"/>
            </a:endParaRPr>
          </a:p>
        </p:txBody>
      </p:sp>
      <p:sp>
        <p:nvSpPr>
          <p:cNvPr id="54" name="テキスト ボックス 21">
            <a:extLst>
              <a:ext uri="{FF2B5EF4-FFF2-40B4-BE49-F238E27FC236}">
                <a16:creationId xmlns:a16="http://schemas.microsoft.com/office/drawing/2014/main" id="{128CD8C6-E7C8-4267-A9B7-AF4494084182}"/>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1804913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797051" y="2852738"/>
            <a:ext cx="2795909" cy="2357437"/>
          </a:xfrm>
          <a:prstGeom prst="rect">
            <a:avLst/>
          </a:prstGeom>
          <a:gradFill flip="none" rotWithShape="1">
            <a:gsLst>
              <a:gs pos="0">
                <a:srgbClr val="83A4D1"/>
              </a:gs>
              <a:gs pos="100000">
                <a:srgbClr val="DDE6F3"/>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endParaRPr lang="ja-JP" altLang="en-US"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ミャンマー資本の医薬品メーカーは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インドの医薬品メーカーが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割を占めている。</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r>
              <a:rPr lang="en-US" altLang="ja-JP" dirty="0"/>
              <a:t>Medical Myanmar </a:t>
            </a:r>
            <a:r>
              <a:rPr lang="ja-JP" altLang="en-US" dirty="0"/>
              <a:t>ホームページ、</a:t>
            </a:r>
            <a:r>
              <a:rPr lang="en-US" altLang="ja-JP" dirty="0">
                <a:latin typeface="Arial" panose="020B0604020202020204" pitchFamily="34" charset="0"/>
                <a:ea typeface="ＭＳ Ｐゴシック" panose="020B0600070205080204" pitchFamily="50" charset="-128"/>
                <a:cs typeface="Arial" panose="020B0604020202020204" pitchFamily="34" charset="0"/>
              </a:rPr>
              <a:t>BMI</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p>
          <a:p>
            <a:endParaRPr lang="en-US" altLang="ja-JP" dirty="0"/>
          </a:p>
        </p:txBody>
      </p:sp>
      <p:grpSp>
        <p:nvGrpSpPr>
          <p:cNvPr id="3" name="グループ化 2"/>
          <p:cNvGrpSpPr/>
          <p:nvPr/>
        </p:nvGrpSpPr>
        <p:grpSpPr>
          <a:xfrm>
            <a:off x="416496" y="2348880"/>
            <a:ext cx="4320480" cy="288032"/>
            <a:chOff x="416496" y="2927010"/>
            <a:chExt cx="4320480" cy="288032"/>
          </a:xfrm>
        </p:grpSpPr>
        <p:cxnSp>
          <p:nvCxnSpPr>
            <p:cNvPr id="12" name="直線コネクタ 11"/>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医薬品主要メーカー</a:t>
              </a:r>
            </a:p>
          </p:txBody>
        </p:sp>
      </p:grpSp>
      <p:graphicFrame>
        <p:nvGraphicFramePr>
          <p:cNvPr id="14" name="グラフ 13"/>
          <p:cNvGraphicFramePr/>
          <p:nvPr>
            <p:extLst>
              <p:ext uri="{D42A27DB-BD31-4B8C-83A1-F6EECF244321}">
                <p14:modId xmlns:p14="http://schemas.microsoft.com/office/powerpoint/2010/main" val="4207401770"/>
              </p:ext>
            </p:extLst>
          </p:nvPr>
        </p:nvGraphicFramePr>
        <p:xfrm>
          <a:off x="56456" y="2812132"/>
          <a:ext cx="3481189" cy="265319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8"/>
          <p:cNvSpPr txBox="1">
            <a:spLocks noChangeAspect="1" noChangeArrowheads="1"/>
          </p:cNvSpPr>
          <p:nvPr/>
        </p:nvSpPr>
        <p:spPr bwMode="auto">
          <a:xfrm>
            <a:off x="2179374" y="3817367"/>
            <a:ext cx="925157" cy="792088"/>
          </a:xfrm>
          <a:prstGeom prst="rect">
            <a:avLst/>
          </a:prstGeom>
          <a:noFill/>
          <a:ln w="9525">
            <a:noFill/>
            <a:miter lim="800000"/>
            <a:headEnd/>
            <a:tailEnd/>
          </a:ln>
          <a:effectLst/>
        </p:spPr>
        <p:txBody>
          <a:bodyPr wrap="square" lIns="0" tIns="0" rIns="0" bIns="0" anchor="ctr">
            <a:noAutofit/>
          </a:bodyPr>
          <a:lstStyle/>
          <a:p>
            <a:pPr defTabSz="904981" fontAlgn="base" hangingPunct="0">
              <a:lnSpc>
                <a:spcPts val="1560"/>
              </a:lnSpc>
            </a:pPr>
            <a:r>
              <a:rPr kumimoji="0" lang="en-US" altLang="ja-JP" sz="36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r>
              <a:rPr kumimoji="0" lang="ja-JP" altLang="en-US" sz="16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割</a:t>
            </a:r>
            <a:endParaRPr kumimoji="0" lang="en-US" altLang="ja-JP" sz="14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Text Box 8"/>
          <p:cNvSpPr txBox="1">
            <a:spLocks noChangeAspect="1" noChangeArrowheads="1"/>
          </p:cNvSpPr>
          <p:nvPr/>
        </p:nvSpPr>
        <p:spPr bwMode="auto">
          <a:xfrm>
            <a:off x="2169780" y="3519010"/>
            <a:ext cx="510413" cy="396044"/>
          </a:xfrm>
          <a:prstGeom prst="rect">
            <a:avLst/>
          </a:prstGeom>
          <a:noFill/>
          <a:ln w="9525">
            <a:noFill/>
            <a:miter lim="800000"/>
            <a:headEnd/>
            <a:tailEnd/>
          </a:ln>
          <a:effectLst/>
        </p:spPr>
        <p:txBody>
          <a:bodyPr wrap="square" lIns="0" tIns="0" rIns="0" bIns="0" anchor="ctr">
            <a:noAutofit/>
          </a:bodyPr>
          <a:lstStyle/>
          <a:p>
            <a:pPr defTabSz="904981" fontAlgn="base" hangingPunct="0"/>
            <a:r>
              <a:rPr kumimoji="0" lang="ja-JP" altLang="en-US" sz="13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インド</a:t>
            </a:r>
            <a:endParaRPr kumimoji="0" lang="en-US" altLang="ja-JP" sz="13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402040" y="5666238"/>
            <a:ext cx="3984758" cy="355050"/>
          </a:xfrm>
          <a:prstGeom prst="rect">
            <a:avLst/>
          </a:prstGeom>
          <a:noFill/>
        </p:spPr>
        <p:txBody>
          <a:bodyPr wrap="square" lIns="108000" tIns="72000" rIns="144000" bIns="0">
            <a:noAutofit/>
          </a:bodyPr>
          <a:lstStyle/>
          <a:p>
            <a:pPr algn="just" fontAlgn="ctr">
              <a:lnSpc>
                <a:spcPct val="110000"/>
              </a:lnSpc>
              <a:spcAft>
                <a:spcPts val="300"/>
              </a:spcAft>
              <a:buClr>
                <a:srgbClr val="5F8AC3"/>
              </a:buClr>
              <a:buSzPct val="90000"/>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ミャンマー資本の医薬品メーカーは、</a:t>
            </a:r>
            <a:r>
              <a:rPr lang="en-US" altLang="ja-JP" sz="1100" dirty="0">
                <a:solidFill>
                  <a:srgbClr val="000000"/>
                </a:solidFill>
                <a:latin typeface="Arial Black" pitchFamily="34" charset="0"/>
                <a:ea typeface="HGP創英角ｺﾞｼｯｸUB" panose="020B0900000000000000" pitchFamily="50" charset="-128"/>
              </a:rPr>
              <a:t>2013</a:t>
            </a:r>
            <a:r>
              <a:rPr lang="ja-JP" altLang="en-US" sz="1100" dirty="0">
                <a:solidFill>
                  <a:srgbClr val="000000"/>
                </a:solidFill>
                <a:latin typeface="Arial Black" pitchFamily="34" charset="0"/>
                <a:ea typeface="HGP創英角ｺﾞｼｯｸUB" panose="020B0900000000000000" pitchFamily="50" charset="-128"/>
              </a:rPr>
              <a:t>年時点で</a:t>
            </a:r>
            <a:r>
              <a:rPr lang="en-US" altLang="ja-JP" sz="1100" dirty="0">
                <a:solidFill>
                  <a:srgbClr val="000000"/>
                </a:solidFill>
                <a:latin typeface="Arial Black" pitchFamily="34" charset="0"/>
                <a:ea typeface="HGP創英角ｺﾞｼｯｸUB" panose="020B0900000000000000" pitchFamily="50" charset="-128"/>
              </a:rPr>
              <a:t>6</a:t>
            </a:r>
            <a:r>
              <a:rPr lang="ja-JP" altLang="en-US" sz="1100" dirty="0">
                <a:solidFill>
                  <a:srgbClr val="000000"/>
                </a:solidFill>
                <a:latin typeface="Arial Black" pitchFamily="34" charset="0"/>
                <a:ea typeface="HGP創英角ｺﾞｼｯｸUB" panose="020B0900000000000000" pitchFamily="50" charset="-128"/>
              </a:rPr>
              <a:t>社</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ある。</a:t>
            </a:r>
          </a:p>
        </p:txBody>
      </p:sp>
      <p:sp>
        <p:nvSpPr>
          <p:cNvPr id="28" name="正方形/長方形 27"/>
          <p:cNvSpPr/>
          <p:nvPr/>
        </p:nvSpPr>
        <p:spPr>
          <a:xfrm>
            <a:off x="3074838" y="3000430"/>
            <a:ext cx="1434076" cy="1004634"/>
          </a:xfrm>
          <a:prstGeom prst="rect">
            <a:avLst/>
          </a:prstGeom>
        </p:spPr>
        <p:txBody>
          <a:bodyPr wrap="square">
            <a:spAutoFit/>
          </a:bodyPr>
          <a:lstStyle/>
          <a:p>
            <a:pPr>
              <a:lnSpc>
                <a:spcPct val="114000"/>
              </a:lnSpc>
              <a:buClr>
                <a:srgbClr val="3D6AA7"/>
              </a:buClr>
            </a:pPr>
            <a:r>
              <a:rPr lang="ja-JP" altLang="en-US" sz="1300" b="1" dirty="0">
                <a:latin typeface="ＭＳ Ｐゴシック" panose="020B0600070205080204" pitchFamily="50" charset="-128"/>
                <a:ea typeface="ＭＳ Ｐゴシック" panose="020B0600070205080204" pitchFamily="50" charset="-128"/>
              </a:rPr>
              <a:t>インドの主要企業</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a:p>
            <a:pPr marL="168275" indent="-168275">
              <a:lnSpc>
                <a:spcPct val="114000"/>
              </a:lnSpc>
              <a:buClr>
                <a:srgbClr val="3D6AA7"/>
              </a:buClr>
              <a:buFont typeface="Wingdings" panose="05000000000000000000" pitchFamily="2" charset="2"/>
              <a:buChar char="n"/>
            </a:pPr>
            <a:r>
              <a:rPr lang="en-US" altLang="ja-JP" sz="1300" b="1" dirty="0"/>
              <a:t>Ranbaxy</a:t>
            </a:r>
          </a:p>
          <a:p>
            <a:pPr marL="168275" indent="-168275">
              <a:lnSpc>
                <a:spcPct val="114000"/>
              </a:lnSpc>
              <a:buClr>
                <a:srgbClr val="3D6AA7"/>
              </a:buClr>
              <a:buFont typeface="Wingdings" panose="05000000000000000000" pitchFamily="2" charset="2"/>
              <a:buChar char="n"/>
            </a:pPr>
            <a:r>
              <a:rPr lang="en-US" altLang="ja-JP" sz="1300" b="1" dirty="0" err="1"/>
              <a:t>Cipia</a:t>
            </a:r>
          </a:p>
          <a:p>
            <a:pPr marL="168275" indent="-168275">
              <a:lnSpc>
                <a:spcPct val="114000"/>
              </a:lnSpc>
              <a:buClr>
                <a:srgbClr val="3D6AA7"/>
              </a:buClr>
              <a:buFont typeface="Wingdings" panose="05000000000000000000" pitchFamily="2" charset="2"/>
              <a:buChar char="n"/>
            </a:pPr>
            <a:r>
              <a:rPr lang="en-US" altLang="ja-JP" sz="1300" b="1" dirty="0"/>
              <a:t>Dr. Reddy’s</a:t>
            </a:r>
          </a:p>
        </p:txBody>
      </p:sp>
      <p:sp>
        <p:nvSpPr>
          <p:cNvPr id="29" name="正方形/長方形 28"/>
          <p:cNvSpPr/>
          <p:nvPr/>
        </p:nvSpPr>
        <p:spPr>
          <a:xfrm>
            <a:off x="633867" y="3519748"/>
            <a:ext cx="1656223" cy="1528624"/>
          </a:xfrm>
          <a:prstGeom prst="rect">
            <a:avLst/>
          </a:prstGeom>
        </p:spPr>
        <p:txBody>
          <a:bodyPr wrap="none">
            <a:spAutoFit/>
          </a:bodyPr>
          <a:lstStyle/>
          <a:p>
            <a:pPr>
              <a:lnSpc>
                <a:spcPts val="1440"/>
              </a:lnSpc>
              <a:buClr>
                <a:srgbClr val="868686"/>
              </a:buClr>
            </a:pPr>
            <a:r>
              <a:rPr lang="ja-JP" altLang="en-US" sz="1000" dirty="0"/>
              <a:t>続いて</a:t>
            </a:r>
            <a:r>
              <a:rPr lang="ja-JP" altLang="en-US" sz="1100" dirty="0"/>
              <a:t>、</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バングラデシュ</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中国</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タイ</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インドネシア</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パキスタン</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ベトナム</a:t>
            </a:r>
            <a:endParaRPr lang="en-US" altLang="ja-JP" sz="1100" dirty="0"/>
          </a:p>
          <a:p>
            <a:pPr>
              <a:lnSpc>
                <a:spcPts val="1440"/>
              </a:lnSpc>
              <a:buClr>
                <a:srgbClr val="868686"/>
              </a:buClr>
              <a:tabLst>
                <a:tab pos="355600" algn="l"/>
              </a:tabLst>
            </a:pPr>
            <a:r>
              <a:rPr lang="en-US" altLang="ja-JP" sz="1100" dirty="0"/>
              <a:t>	</a:t>
            </a:r>
            <a:r>
              <a:rPr lang="ja-JP" altLang="en-US" sz="1000" dirty="0"/>
              <a:t>の製薬企業が続く。</a:t>
            </a:r>
          </a:p>
        </p:txBody>
      </p:sp>
      <p:graphicFrame>
        <p:nvGraphicFramePr>
          <p:cNvPr id="27" name="表 7"/>
          <p:cNvGraphicFramePr>
            <a:graphicFrameLocks noGrp="1"/>
          </p:cNvGraphicFramePr>
          <p:nvPr>
            <p:extLst>
              <p:ext uri="{D42A27DB-BD31-4B8C-83A1-F6EECF244321}">
                <p14:modId xmlns:p14="http://schemas.microsoft.com/office/powerpoint/2010/main" val="1703228275"/>
              </p:ext>
            </p:extLst>
          </p:nvPr>
        </p:nvGraphicFramePr>
        <p:xfrm>
          <a:off x="5182301" y="2491600"/>
          <a:ext cx="4317958" cy="3961736"/>
        </p:xfrm>
        <a:graphic>
          <a:graphicData uri="http://schemas.openxmlformats.org/drawingml/2006/table">
            <a:tbl>
              <a:tblPr firstRow="1" bandRow="1">
                <a:tableStyleId>{2D5ABB26-0587-4C30-8999-92F81FD0307C}</a:tableStyleId>
              </a:tblPr>
              <a:tblGrid>
                <a:gridCol w="1354875">
                  <a:extLst>
                    <a:ext uri="{9D8B030D-6E8A-4147-A177-3AD203B41FA5}">
                      <a16:colId xmlns:a16="http://schemas.microsoft.com/office/drawing/2014/main" val="20000"/>
                    </a:ext>
                  </a:extLst>
                </a:gridCol>
                <a:gridCol w="2963083">
                  <a:extLst>
                    <a:ext uri="{9D8B030D-6E8A-4147-A177-3AD203B41FA5}">
                      <a16:colId xmlns:a16="http://schemas.microsoft.com/office/drawing/2014/main" val="20001"/>
                    </a:ext>
                  </a:extLst>
                </a:gridCol>
              </a:tblGrid>
              <a:tr h="201622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Mega Lifesciences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1983</a:t>
                      </a:r>
                      <a:r>
                        <a:rPr kumimoji="1" lang="ja-JP" altLang="en-US" sz="1200" dirty="0"/>
                        <a:t>年に設立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Mega We Care</a:t>
                      </a:r>
                      <a:r>
                        <a:rPr kumimoji="1" lang="ja-JP" altLang="en-US" sz="1200" dirty="0"/>
                        <a:t>というブランド名で開発途上国で医薬品の製造、マーケティング、流通事業を展開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製品には処方薬、一般用医薬品ならびに栄養補助食品およびハーブ製品を含む</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タイ、オーストラリアに製造拠点を持ち、</a:t>
                      </a:r>
                      <a:r>
                        <a:rPr kumimoji="1" lang="en-US" altLang="ja-JP" sz="1200" dirty="0"/>
                        <a:t>21</a:t>
                      </a:r>
                      <a:r>
                        <a:rPr kumimoji="1" lang="ja-JP" altLang="en-US" sz="1200" dirty="0"/>
                        <a:t>カ国以上で事業を展開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9455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Fame 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1999</a:t>
                      </a:r>
                      <a:r>
                        <a:rPr kumimoji="1" lang="ja-JP" altLang="en-US" sz="1200" kern="1200" dirty="0">
                          <a:solidFill>
                            <a:schemeClr val="tx1"/>
                          </a:solidFill>
                          <a:latin typeface="+mn-lt"/>
                          <a:ea typeface="+mn-ea"/>
                          <a:cs typeface="+mn-cs"/>
                        </a:rPr>
                        <a:t>年に設立された個人所有の会社</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ミャンマーの主要な製薬会社の</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つ</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マラリア、結核、癌などのさまざまな疾患の治療に使用できる天然および有機製品を製造</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主な製品は</a:t>
                      </a:r>
                      <a:r>
                        <a:rPr kumimoji="1" lang="en-US" altLang="ja-JP" sz="1200" kern="1200" dirty="0">
                          <a:solidFill>
                            <a:schemeClr val="tx1"/>
                          </a:solidFill>
                          <a:latin typeface="+mn-lt"/>
                          <a:ea typeface="+mn-ea"/>
                          <a:cs typeface="+mn-cs"/>
                        </a:rPr>
                        <a:t>OTC</a:t>
                      </a:r>
                      <a:r>
                        <a:rPr kumimoji="1" lang="ja-JP" altLang="en-US" sz="1200" kern="1200" dirty="0">
                          <a:solidFill>
                            <a:schemeClr val="tx1"/>
                          </a:solidFill>
                          <a:latin typeface="+mn-lt"/>
                          <a:ea typeface="+mn-ea"/>
                          <a:cs typeface="+mn-cs"/>
                        </a:rPr>
                        <a:t>で、ドイツ、シンガポール、タイ、中国、日本、マレーシアなどの国々に輸出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0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（出所）東洋経済「海外進出企業総覧」</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4</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富士フイルムホームページ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年版からは、日本企業が設立した現地法人の存在は確認できなかったが、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年に富士フイルムが現地法人を設立している。</a:t>
            </a:r>
          </a:p>
        </p:txBody>
      </p:sp>
    </p:spTree>
    <p:extLst>
      <p:ext uri="{BB962C8B-B14F-4D97-AF65-F5344CB8AC3E}">
        <p14:creationId xmlns:p14="http://schemas.microsoft.com/office/powerpoint/2010/main" val="3665366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p:cNvSpPr txBox="1"/>
          <p:nvPr/>
        </p:nvSpPr>
        <p:spPr>
          <a:xfrm>
            <a:off x="5601073" y="4835650"/>
            <a:ext cx="3600400" cy="789593"/>
          </a:xfrm>
          <a:prstGeom prst="roundRect">
            <a:avLst>
              <a:gd name="adj" fmla="val 10426"/>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lang="ja-JP"/>
            </a:defPPr>
            <a:lvl3pPr marL="0" lvl="2" fontAlgn="b">
              <a:defRPr sz="1200" b="1">
                <a:latin typeface="Arial" panose="020B0604020202020204" pitchFamily="34" charset="0"/>
                <a:ea typeface="ＭＳ Ｐゴシック" panose="020B0600070205080204" pitchFamily="50" charset="-128"/>
                <a:cs typeface="Arial" panose="020B0604020202020204" pitchFamily="34" charset="0"/>
              </a:defRPr>
            </a:lvl3pPr>
          </a:lstStyle>
          <a:p>
            <a:pPr>
              <a:lnSpc>
                <a:spcPct val="110000"/>
              </a:lnSpc>
              <a:spcAft>
                <a:spcPts val="200"/>
              </a:spcAft>
              <a:buClr>
                <a:srgbClr val="5F8AC3"/>
              </a:buClr>
            </a:pPr>
            <a:endParaRPr lang="ja-JP" altLang="en-US" sz="1200" dirty="0">
              <a:latin typeface="Arial Black" panose="020B0A04020102020204" pitchFamily="34" charset="0"/>
              <a:ea typeface="HGP創英角ｺﾞｼｯｸUB" panose="020B0900000000000000" pitchFamily="50" charset="-128"/>
            </a:endParaRPr>
          </a:p>
        </p:txBody>
      </p:sp>
      <p:sp>
        <p:nvSpPr>
          <p:cNvPr id="69" name="正方形/長方形 68"/>
          <p:cNvSpPr/>
          <p:nvPr/>
        </p:nvSpPr>
        <p:spPr>
          <a:xfrm>
            <a:off x="5680198" y="4886462"/>
            <a:ext cx="3442151" cy="677919"/>
          </a:xfrm>
          <a:prstGeom prst="rect">
            <a:avLst/>
          </a:prstGeom>
          <a:noFill/>
          <a:extLst>
            <a:ext uri="{909E8E84-426E-40DD-AFC4-6F175D3DCCD1}">
              <a14:hiddenFill xmlns:a14="http://schemas.microsoft.com/office/drawing/2010/main">
                <a:gradFill flip="none" rotWithShape="1">
                  <a:gsLst>
                    <a:gs pos="0">
                      <a:srgbClr val="DDE6F3"/>
                    </a:gs>
                    <a:gs pos="100000">
                      <a:schemeClr val="bg1"/>
                    </a:gs>
                  </a:gsLst>
                  <a:lin ang="5400000" scaled="1"/>
                  <a:tileRect/>
                </a:gradFill>
              </a14:hiddenFill>
            </a:ext>
          </a:extLst>
        </p:spPr>
        <p:txBody>
          <a:bodyPr lIns="144000" tIns="108000" rIns="144000" bIns="108000" rtlCol="0" anchor="t" anchorCtr="0">
            <a:noAutofit/>
          </a:bodyPr>
          <a:lstStyle/>
          <a:p>
            <a:pPr algn="just" fontAlgn="ctr">
              <a:lnSpc>
                <a:spcPct val="110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非合法</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ではあるが、お金を多く払えば</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200"/>
              </a:spcAft>
              <a:buClr>
                <a:srgbClr val="5F8AC3"/>
              </a:buClr>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処方箋なし</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で医薬品を手に入れることができる。</a:t>
            </a:r>
          </a:p>
        </p:txBody>
      </p:sp>
      <p:grpSp>
        <p:nvGrpSpPr>
          <p:cNvPr id="22" name="グループ化 21"/>
          <p:cNvGrpSpPr/>
          <p:nvPr/>
        </p:nvGrpSpPr>
        <p:grpSpPr>
          <a:xfrm>
            <a:off x="1661321" y="2629138"/>
            <a:ext cx="1690085" cy="1690085"/>
            <a:chOff x="1671995" y="2402741"/>
            <a:chExt cx="1674331" cy="1674331"/>
          </a:xfrm>
        </p:grpSpPr>
        <p:sp>
          <p:nvSpPr>
            <p:cNvPr id="15" name="円/楕円 14"/>
            <p:cNvSpPr/>
            <p:nvPr/>
          </p:nvSpPr>
          <p:spPr>
            <a:xfrm>
              <a:off x="1671995" y="2402741"/>
              <a:ext cx="1674331" cy="1674331"/>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円/楕円 75"/>
            <p:cNvSpPr/>
            <p:nvPr/>
          </p:nvSpPr>
          <p:spPr>
            <a:xfrm>
              <a:off x="1759325" y="2429597"/>
              <a:ext cx="1499671" cy="1499671"/>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7" name="テキスト ボックス 6"/>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薬局やドラッグストアはなく、医薬品は医療機関で購入されるケースがほとんどである。まれに露店で購入されるケースもある。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処方箋がないと買えない医薬品が多いが、非合法ではあるものの、お金を多く払えば処方箋なしで医薬品を手に入れることができる。</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endParaRPr lang="en-US" altLang="ja-JP" dirty="0"/>
          </a:p>
        </p:txBody>
      </p:sp>
      <p:grpSp>
        <p:nvGrpSpPr>
          <p:cNvPr id="9" name="グループ化 8"/>
          <p:cNvGrpSpPr/>
          <p:nvPr/>
        </p:nvGrpSpPr>
        <p:grpSpPr>
          <a:xfrm>
            <a:off x="416496" y="2123992"/>
            <a:ext cx="4320480" cy="288032"/>
            <a:chOff x="416496" y="2927010"/>
            <a:chExt cx="4320480" cy="288032"/>
          </a:xfrm>
        </p:grpSpPr>
        <p:cxnSp>
          <p:nvCxnSpPr>
            <p:cNvPr id="10" name="直線コネクタ 9"/>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医薬品の流通</a:t>
              </a:r>
            </a:p>
          </p:txBody>
        </p:sp>
      </p:grpSp>
      <p:grpSp>
        <p:nvGrpSpPr>
          <p:cNvPr id="12" name="グループ化 11"/>
          <p:cNvGrpSpPr/>
          <p:nvPr/>
        </p:nvGrpSpPr>
        <p:grpSpPr>
          <a:xfrm>
            <a:off x="5237071" y="2123992"/>
            <a:ext cx="4320480" cy="288032"/>
            <a:chOff x="416496" y="2927010"/>
            <a:chExt cx="4320480" cy="288032"/>
          </a:xfrm>
        </p:grpSpPr>
        <p:cxnSp>
          <p:nvCxnSpPr>
            <p:cNvPr id="13" name="直線コネクタ 12"/>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処方箋</a:t>
              </a:r>
            </a:p>
          </p:txBody>
        </p:sp>
      </p:grpSp>
      <p:grpSp>
        <p:nvGrpSpPr>
          <p:cNvPr id="4" name="グループ化 3"/>
          <p:cNvGrpSpPr/>
          <p:nvPr/>
        </p:nvGrpSpPr>
        <p:grpSpPr>
          <a:xfrm>
            <a:off x="746231" y="3507514"/>
            <a:ext cx="1163645" cy="963359"/>
            <a:chOff x="635309" y="2609553"/>
            <a:chExt cx="1163645" cy="963359"/>
          </a:xfrm>
        </p:grpSpPr>
        <p:sp>
          <p:nvSpPr>
            <p:cNvPr id="16" name="Rectangle 3702"/>
            <p:cNvSpPr>
              <a:spLocks noChangeAspect="1" noChangeArrowheads="1"/>
            </p:cNvSpPr>
            <p:nvPr/>
          </p:nvSpPr>
          <p:spPr bwMode="auto">
            <a:xfrm>
              <a:off x="647198" y="3100153"/>
              <a:ext cx="1151756"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17" name="Rectangle 909"/>
            <p:cNvSpPr>
              <a:spLocks noChangeAspect="1" noChangeArrowheads="1"/>
            </p:cNvSpPr>
            <p:nvPr/>
          </p:nvSpPr>
          <p:spPr bwMode="auto">
            <a:xfrm>
              <a:off x="677340" y="3212790"/>
              <a:ext cx="198305"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8" name="AutoShape 910"/>
            <p:cNvSpPr>
              <a:spLocks noChangeAspect="1" noChangeArrowheads="1"/>
            </p:cNvSpPr>
            <p:nvPr/>
          </p:nvSpPr>
          <p:spPr bwMode="auto">
            <a:xfrm flipV="1">
              <a:off x="647198" y="2949441"/>
              <a:ext cx="1151756"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9" name="Rectangle 924"/>
            <p:cNvSpPr>
              <a:spLocks noChangeAspect="1" noChangeArrowheads="1"/>
            </p:cNvSpPr>
            <p:nvPr/>
          </p:nvSpPr>
          <p:spPr bwMode="auto">
            <a:xfrm>
              <a:off x="723347" y="2714648"/>
              <a:ext cx="77736" cy="39026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0" name="Rectangle 925"/>
            <p:cNvSpPr>
              <a:spLocks noChangeAspect="1" noChangeArrowheads="1"/>
            </p:cNvSpPr>
            <p:nvPr/>
          </p:nvSpPr>
          <p:spPr bwMode="auto">
            <a:xfrm>
              <a:off x="647198" y="2903434"/>
              <a:ext cx="230034" cy="77736"/>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1" name="AutoShape 926"/>
            <p:cNvSpPr>
              <a:spLocks noChangeAspect="1" noChangeArrowheads="1"/>
            </p:cNvSpPr>
            <p:nvPr/>
          </p:nvSpPr>
          <p:spPr bwMode="auto">
            <a:xfrm>
              <a:off x="647197" y="2636912"/>
              <a:ext cx="417371" cy="234793"/>
            </a:xfrm>
            <a:prstGeom prst="roundRect">
              <a:avLst>
                <a:gd name="adj" fmla="val 16667"/>
              </a:avLst>
            </a:prstGeom>
            <a:solidFill>
              <a:srgbClr val="5F8AC3"/>
            </a:solidFill>
            <a:ln w="12700">
              <a:solidFill>
                <a:srgbClr val="FFFFFF"/>
              </a:solidFill>
              <a:round/>
              <a:headEnd/>
              <a:tailEnd/>
            </a:ln>
            <a:effectLst/>
          </p:spPr>
          <p:txBody>
            <a:bodyPr wrap="none" tIns="0" bIns="0" anchor="ctr"/>
            <a:lstStyle/>
            <a:p>
              <a:endParaRPr lang="ja-JP" altLang="en-US"/>
            </a:p>
          </p:txBody>
        </p:sp>
        <p:sp>
          <p:nvSpPr>
            <p:cNvPr id="24" name="Rectangle 3703"/>
            <p:cNvSpPr>
              <a:spLocks noChangeAspect="1" noChangeArrowheads="1"/>
            </p:cNvSpPr>
            <p:nvPr/>
          </p:nvSpPr>
          <p:spPr bwMode="auto">
            <a:xfrm>
              <a:off x="894683" y="321279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5" name="Rectangle 3704"/>
            <p:cNvSpPr>
              <a:spLocks noChangeAspect="1" noChangeArrowheads="1"/>
            </p:cNvSpPr>
            <p:nvPr/>
          </p:nvSpPr>
          <p:spPr bwMode="auto">
            <a:xfrm>
              <a:off x="1121544" y="321279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6" name="Rectangle 3705"/>
            <p:cNvSpPr>
              <a:spLocks noChangeAspect="1" noChangeArrowheads="1"/>
            </p:cNvSpPr>
            <p:nvPr/>
          </p:nvSpPr>
          <p:spPr bwMode="auto">
            <a:xfrm>
              <a:off x="1348405" y="321279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7" name="Rectangle 3706"/>
            <p:cNvSpPr>
              <a:spLocks noChangeAspect="1" noChangeArrowheads="1"/>
            </p:cNvSpPr>
            <p:nvPr/>
          </p:nvSpPr>
          <p:spPr bwMode="auto">
            <a:xfrm>
              <a:off x="1575266" y="321279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8" name="Rectangle 3707"/>
            <p:cNvSpPr>
              <a:spLocks noChangeAspect="1" noChangeArrowheads="1"/>
            </p:cNvSpPr>
            <p:nvPr/>
          </p:nvSpPr>
          <p:spPr bwMode="auto">
            <a:xfrm>
              <a:off x="647197" y="2813007"/>
              <a:ext cx="417371" cy="22210"/>
            </a:xfrm>
            <a:prstGeom prst="rect">
              <a:avLst/>
            </a:prstGeom>
            <a:solidFill>
              <a:srgbClr val="FFFFFF"/>
            </a:solidFill>
            <a:ln w="12700">
              <a:noFill/>
              <a:miter lim="800000"/>
              <a:headEnd/>
              <a:tailEnd/>
            </a:ln>
            <a:effectLst/>
          </p:spPr>
          <p:txBody>
            <a:bodyPr wrap="none" anchor="ctr"/>
            <a:lstStyle/>
            <a:p>
              <a:endParaRPr lang="ja-JP" altLang="en-US"/>
            </a:p>
          </p:txBody>
        </p:sp>
        <p:sp>
          <p:nvSpPr>
            <p:cNvPr id="29" name="Rectangle 3709"/>
            <p:cNvSpPr>
              <a:spLocks noChangeAspect="1" noChangeArrowheads="1"/>
            </p:cNvSpPr>
            <p:nvPr/>
          </p:nvSpPr>
          <p:spPr bwMode="auto">
            <a:xfrm>
              <a:off x="647198" y="3181061"/>
              <a:ext cx="1151756" cy="14278"/>
            </a:xfrm>
            <a:prstGeom prst="rect">
              <a:avLst/>
            </a:prstGeom>
            <a:solidFill>
              <a:srgbClr val="FFFFFF"/>
            </a:solidFill>
            <a:ln w="12700">
              <a:noFill/>
              <a:miter lim="800000"/>
              <a:headEnd/>
              <a:tailEnd/>
            </a:ln>
            <a:effectLst/>
          </p:spPr>
          <p:txBody>
            <a:bodyPr wrap="none" anchor="ctr"/>
            <a:lstStyle/>
            <a:p>
              <a:endParaRPr lang="ja-JP" altLang="en-US"/>
            </a:p>
          </p:txBody>
        </p:sp>
        <p:sp>
          <p:nvSpPr>
            <p:cNvPr id="30" name="Rectangle 3710"/>
            <p:cNvSpPr>
              <a:spLocks noChangeAspect="1" noChangeArrowheads="1"/>
            </p:cNvSpPr>
            <p:nvPr/>
          </p:nvSpPr>
          <p:spPr bwMode="auto">
            <a:xfrm>
              <a:off x="875645"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1" name="Rectangle 3711"/>
            <p:cNvSpPr>
              <a:spLocks noChangeAspect="1" noChangeArrowheads="1"/>
            </p:cNvSpPr>
            <p:nvPr/>
          </p:nvSpPr>
          <p:spPr bwMode="auto">
            <a:xfrm>
              <a:off x="1102507"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2" name="Rectangle 3712"/>
            <p:cNvSpPr>
              <a:spLocks noChangeAspect="1" noChangeArrowheads="1"/>
            </p:cNvSpPr>
            <p:nvPr/>
          </p:nvSpPr>
          <p:spPr bwMode="auto">
            <a:xfrm>
              <a:off x="1329368"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3" name="Rectangle 3713"/>
            <p:cNvSpPr>
              <a:spLocks noChangeAspect="1" noChangeArrowheads="1"/>
            </p:cNvSpPr>
            <p:nvPr/>
          </p:nvSpPr>
          <p:spPr bwMode="auto">
            <a:xfrm>
              <a:off x="1556229"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2" name="テキスト ボックス 1"/>
            <p:cNvSpPr txBox="1"/>
            <p:nvPr/>
          </p:nvSpPr>
          <p:spPr>
            <a:xfrm>
              <a:off x="635309" y="2609553"/>
              <a:ext cx="441146" cy="246221"/>
            </a:xfrm>
            <a:prstGeom prst="rect">
              <a:avLst/>
            </a:prstGeom>
            <a:noFill/>
          </p:spPr>
          <p:txBody>
            <a:bodyPr wrap="none" rtlCol="0">
              <a:spAutoFit/>
            </a:bodyPr>
            <a:lstStyle/>
            <a:p>
              <a:r>
                <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薬局</a:t>
              </a:r>
            </a:p>
          </p:txBody>
        </p:sp>
      </p:grpSp>
      <p:sp>
        <p:nvSpPr>
          <p:cNvPr id="34" name="十字形 33"/>
          <p:cNvSpPr/>
          <p:nvPr/>
        </p:nvSpPr>
        <p:spPr>
          <a:xfrm rot="2700000">
            <a:off x="589509" y="3406843"/>
            <a:ext cx="1404812" cy="1404812"/>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35" name="正方形/長方形 34"/>
          <p:cNvSpPr/>
          <p:nvPr/>
        </p:nvSpPr>
        <p:spPr>
          <a:xfrm>
            <a:off x="456059" y="4658126"/>
            <a:ext cx="1760637"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薬局やドラッグストアは</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10000"/>
              </a:lnSpc>
              <a:spcAft>
                <a:spcPts val="300"/>
              </a:spcAft>
              <a:buClr>
                <a:srgbClr val="5F8AC3"/>
              </a:buClr>
              <a:buSzPct val="90000"/>
            </a:pPr>
            <a:r>
              <a:rPr lang="ja-JP" altLang="en-US" sz="1600" dirty="0">
                <a:solidFill>
                  <a:srgbClr val="000000"/>
                </a:solidFill>
                <a:latin typeface="Arial Black" pitchFamily="34" charset="0"/>
                <a:ea typeface="HGP創英角ｺﾞｼｯｸUB" panose="020B0900000000000000" pitchFamily="50" charset="-128"/>
              </a:rPr>
              <a:t>無い</a:t>
            </a:r>
          </a:p>
        </p:txBody>
      </p:sp>
      <p:grpSp>
        <p:nvGrpSpPr>
          <p:cNvPr id="39" name="グループ化 38"/>
          <p:cNvGrpSpPr/>
          <p:nvPr/>
        </p:nvGrpSpPr>
        <p:grpSpPr>
          <a:xfrm>
            <a:off x="2986142" y="3520982"/>
            <a:ext cx="1282292" cy="932577"/>
            <a:chOff x="4232920" y="1124744"/>
            <a:chExt cx="1584176" cy="1152128"/>
          </a:xfrm>
        </p:grpSpPr>
        <p:sp>
          <p:nvSpPr>
            <p:cNvPr id="47"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8" name="正方形/長方形 47"/>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5" name="正方形/長方形 64"/>
          <p:cNvSpPr/>
          <p:nvPr/>
        </p:nvSpPr>
        <p:spPr>
          <a:xfrm>
            <a:off x="2504728" y="4658126"/>
            <a:ext cx="2291383"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医薬品は</a:t>
            </a:r>
            <a:r>
              <a:rPr lang="ja-JP" altLang="en-US" sz="1600" dirty="0">
                <a:solidFill>
                  <a:srgbClr val="000000"/>
                </a:solidFill>
                <a:latin typeface="Arial Black" pitchFamily="34" charset="0"/>
                <a:ea typeface="HGP創英角ｺﾞｼｯｸUB" panose="020B0900000000000000" pitchFamily="50" charset="-128"/>
              </a:rPr>
              <a:t>医療機関で購入</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されるケースがほとんどである</a:t>
            </a:r>
            <a:endParaRPr lang="ja-JP" altLang="en-US" sz="1400" dirty="0">
              <a:solidFill>
                <a:srgbClr val="000000"/>
              </a:solidFill>
              <a:latin typeface="Arial Black" pitchFamily="34" charset="0"/>
              <a:ea typeface="HGP創英角ｺﾞｼｯｸUB" panose="020B0900000000000000" pitchFamily="50" charset="-128"/>
            </a:endParaRPr>
          </a:p>
        </p:txBody>
      </p:sp>
      <p:sp>
        <p:nvSpPr>
          <p:cNvPr id="67" name="角丸四角形 66"/>
          <p:cNvSpPr/>
          <p:nvPr/>
        </p:nvSpPr>
        <p:spPr>
          <a:xfrm>
            <a:off x="5601072" y="3215510"/>
            <a:ext cx="3600400" cy="576064"/>
          </a:xfrm>
          <a:prstGeom prst="roundRect">
            <a:avLst>
              <a:gd name="adj" fmla="val 50000"/>
            </a:avLst>
          </a:prstGeom>
          <a:solidFill>
            <a:srgbClr val="5F8AC3"/>
          </a:solidFill>
        </p:spPr>
        <p:txBody>
          <a:bodyPr rtlCol="0"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処方箋がないと買えない医薬品が多い</a:t>
            </a:r>
            <a:endPar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二等辺三角形 70"/>
          <p:cNvSpPr/>
          <p:nvPr/>
        </p:nvSpPr>
        <p:spPr bwMode="auto">
          <a:xfrm rot="10800000">
            <a:off x="6177136" y="4177718"/>
            <a:ext cx="2448272" cy="460851"/>
          </a:xfrm>
          <a:prstGeom prst="triangle">
            <a:avLst/>
          </a:prstGeom>
          <a:gradFill flip="none" rotWithShape="1">
            <a:gsLst>
              <a:gs pos="17000">
                <a:srgbClr val="83A4D1"/>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7063515" y="4233324"/>
            <a:ext cx="675515" cy="349640"/>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none" lIns="0" tIns="0" rIns="0" bIns="0" anchor="ctr">
            <a:noAutofit/>
          </a:bodyPr>
          <a:lstStyle/>
          <a:p>
            <a:pPr algn="ctr" defTabSz="913079" fontAlgn="ctr" hangingPunct="0">
              <a:lnSpc>
                <a:spcPct val="110000"/>
              </a:lnSpc>
              <a:spcAft>
                <a:spcPct val="0"/>
              </a:spcAft>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しかし</a:t>
            </a:r>
          </a:p>
        </p:txBody>
      </p:sp>
      <p:sp>
        <p:nvSpPr>
          <p:cNvPr id="74" name="円/楕円 73"/>
          <p:cNvSpPr/>
          <p:nvPr/>
        </p:nvSpPr>
        <p:spPr>
          <a:xfrm>
            <a:off x="723347" y="5535324"/>
            <a:ext cx="3725597" cy="846004"/>
          </a:xfrm>
          <a:prstGeom prst="ellipse">
            <a:avLst/>
          </a:prstGeom>
          <a:gradFill flip="none" rotWithShape="1">
            <a:gsLst>
              <a:gs pos="0">
                <a:srgbClr val="A2BBDC"/>
              </a:gs>
              <a:gs pos="100000">
                <a:schemeClr val="bg1"/>
              </a:gs>
            </a:gsLst>
            <a:path path="shape">
              <a:fillToRect l="50000" t="50000" r="50000" b="50000"/>
            </a:path>
            <a:tileRect/>
          </a:gradFill>
        </p:spPr>
        <p:txBody>
          <a:bodyPr wrap="square" anchor="ctr" anchorCtr="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まれに</a:t>
            </a:r>
            <a:r>
              <a:rPr lang="ja-JP" altLang="en-US" sz="1400" dirty="0">
                <a:latin typeface="HGP創英角ｺﾞｼｯｸUB" panose="020B0900000000000000" pitchFamily="50" charset="-128"/>
                <a:ea typeface="HGP創英角ｺﾞｼｯｸUB" panose="020B0900000000000000" pitchFamily="50" charset="-128"/>
              </a:rPr>
              <a:t>露店で購入</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されるケースもある。</a:t>
            </a:r>
          </a:p>
        </p:txBody>
      </p:sp>
      <p:grpSp>
        <p:nvGrpSpPr>
          <p:cNvPr id="59" name="Group 27"/>
          <p:cNvGrpSpPr>
            <a:grpSpLocks noChangeAspect="1"/>
          </p:cNvGrpSpPr>
          <p:nvPr/>
        </p:nvGrpSpPr>
        <p:grpSpPr bwMode="auto">
          <a:xfrm>
            <a:off x="2648744" y="2876858"/>
            <a:ext cx="430286" cy="811711"/>
            <a:chOff x="5253" y="1616"/>
            <a:chExt cx="273" cy="515"/>
          </a:xfrm>
        </p:grpSpPr>
        <p:sp>
          <p:nvSpPr>
            <p:cNvPr id="60"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2" name="Group 33"/>
          <p:cNvGrpSpPr>
            <a:grpSpLocks noChangeAspect="1"/>
          </p:cNvGrpSpPr>
          <p:nvPr/>
        </p:nvGrpSpPr>
        <p:grpSpPr bwMode="auto">
          <a:xfrm>
            <a:off x="1773837" y="3236898"/>
            <a:ext cx="805457" cy="414018"/>
            <a:chOff x="4786" y="1941"/>
            <a:chExt cx="321" cy="165"/>
          </a:xfrm>
        </p:grpSpPr>
        <p:sp>
          <p:nvSpPr>
            <p:cNvPr id="63"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087663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（参考）</a:t>
            </a:r>
            <a:r>
              <a:rPr lang="en-US" altLang="ja-JP" dirty="0"/>
              <a:t>CMSD</a:t>
            </a:r>
            <a:r>
              <a:rPr lang="ja-JP" altLang="en-US" dirty="0"/>
              <a:t>による共同調達</a:t>
            </a:r>
          </a:p>
        </p:txBody>
      </p:sp>
      <p:sp>
        <p:nvSpPr>
          <p:cNvPr id="7" name="テキスト ボックス 6"/>
          <p:cNvSpPr txBox="1"/>
          <p:nvPr/>
        </p:nvSpPr>
        <p:spPr>
          <a:xfrm>
            <a:off x="200472" y="1124744"/>
            <a:ext cx="9505056" cy="1405513"/>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保健省管轄の医療機関における医薬品・医療機器の調達は、保健省内の組織である</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中央医薬品保管所</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Central Medical Stores Depot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）が一括で実施している。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44500" lvl="1" indent="-173038" algn="just" fontAlgn="ctr">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最近になって、保健省の内部は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Department of Medical Service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Department of Public Health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部門に分かれた。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は、このうち前者の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に所属している。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は、共同調達（入札実施を含む）、医薬品の保管、調達した物品の分配を実施している。また、ユネスコや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など国際機関や海外政府からの寄付の分配を行っている。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CMSD</a:t>
            </a:r>
            <a:r>
              <a:rPr lang="ja-JP" altLang="en-US" dirty="0"/>
              <a:t>調達担当者ヒアリング、</a:t>
            </a:r>
            <a:r>
              <a:rPr lang="en-US" altLang="ja-JP" dirty="0"/>
              <a:t>CMSD</a:t>
            </a:r>
            <a:r>
              <a:rPr lang="ja-JP" altLang="en-US" dirty="0"/>
              <a:t>提供資料</a:t>
            </a:r>
            <a:endParaRPr lang="en-US" altLang="ja-JP" dirty="0"/>
          </a:p>
        </p:txBody>
      </p:sp>
      <p:grpSp>
        <p:nvGrpSpPr>
          <p:cNvPr id="15" name="グループ化 14"/>
          <p:cNvGrpSpPr/>
          <p:nvPr/>
        </p:nvGrpSpPr>
        <p:grpSpPr>
          <a:xfrm>
            <a:off x="416976" y="3284984"/>
            <a:ext cx="4320000"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医療機器に関する</a:t>
              </a:r>
              <a:r>
                <a:rPr lang="en-US" altLang="ja-JP" sz="1400" dirty="0">
                  <a:solidFill>
                    <a:srgbClr val="000000"/>
                  </a:solidFill>
                  <a:latin typeface="Arial Black" pitchFamily="34" charset="0"/>
                  <a:ea typeface="HGP創英角ｺﾞｼｯｸUB" panose="020B0900000000000000" pitchFamily="50" charset="-128"/>
                </a:rPr>
                <a:t>CMSD</a:t>
              </a:r>
              <a:r>
                <a:rPr lang="ja-JP" altLang="en-US" sz="1400" dirty="0">
                  <a:solidFill>
                    <a:srgbClr val="000000"/>
                  </a:solidFill>
                  <a:latin typeface="Arial Black" pitchFamily="34" charset="0"/>
                  <a:ea typeface="HGP創英角ｺﾞｼｯｸUB" panose="020B0900000000000000" pitchFamily="50" charset="-128"/>
                </a:rPr>
                <a:t>の主な役割</a:t>
              </a:r>
            </a:p>
          </p:txBody>
        </p:sp>
      </p:grpSp>
      <p:sp>
        <p:nvSpPr>
          <p:cNvPr id="18" name="角丸四角形 17"/>
          <p:cNvSpPr/>
          <p:nvPr/>
        </p:nvSpPr>
        <p:spPr>
          <a:xfrm>
            <a:off x="416976" y="3717184"/>
            <a:ext cx="4320000" cy="1368000"/>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各地域の公的医療機関からのニーズ取りまとめ</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CESID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Central Equipment Statistics Inspection Dept.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）への予算要求</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調達計画等の作成</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調達した医療機器の評価</a:t>
            </a:r>
          </a:p>
        </p:txBody>
      </p:sp>
      <p:grpSp>
        <p:nvGrpSpPr>
          <p:cNvPr id="19" name="グループ化 18"/>
          <p:cNvGrpSpPr/>
          <p:nvPr/>
        </p:nvGrpSpPr>
        <p:grpSpPr>
          <a:xfrm>
            <a:off x="5169024" y="3284984"/>
            <a:ext cx="4320000"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医薬品に関する</a:t>
              </a:r>
              <a:r>
                <a:rPr lang="en-US" altLang="ja-JP" sz="1400" dirty="0">
                  <a:solidFill>
                    <a:srgbClr val="000000"/>
                  </a:solidFill>
                  <a:latin typeface="Arial Black" pitchFamily="34" charset="0"/>
                  <a:ea typeface="HGP創英角ｺﾞｼｯｸUB" panose="020B0900000000000000" pitchFamily="50" charset="-128"/>
                </a:rPr>
                <a:t>CMSD</a:t>
              </a:r>
              <a:r>
                <a:rPr lang="ja-JP" altLang="en-US" sz="1400" dirty="0">
                  <a:solidFill>
                    <a:srgbClr val="000000"/>
                  </a:solidFill>
                  <a:latin typeface="Arial Black" pitchFamily="34" charset="0"/>
                  <a:ea typeface="HGP創英角ｺﾞｼｯｸUB" panose="020B0900000000000000" pitchFamily="50" charset="-128"/>
                </a:rPr>
                <a:t>の主な役割</a:t>
              </a:r>
            </a:p>
          </p:txBody>
        </p:sp>
      </p:grpSp>
      <p:sp>
        <p:nvSpPr>
          <p:cNvPr id="22" name="角丸四角形 21"/>
          <p:cNvSpPr/>
          <p:nvPr/>
        </p:nvSpPr>
        <p:spPr>
          <a:xfrm>
            <a:off x="5169024" y="3717184"/>
            <a:ext cx="4320000" cy="1368000"/>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保健省管轄の医療機関における医薬品の共同調達・分配</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入札の実施</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lvl="1" indent="-177800" algn="just" fontAlgn="ctr">
              <a:lnSpc>
                <a:spcPct val="114000"/>
              </a:lnSpc>
              <a:spcAft>
                <a:spcPts val="300"/>
              </a:spcAft>
              <a:buClr>
                <a:srgbClr val="5F8AC3"/>
              </a:buClr>
              <a:buSzPct val="8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　（政府系の製薬企業から調達する場合は直接購入するが、</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民間企業から調達する場合は原則として入札を実施する）</a:t>
            </a:r>
          </a:p>
        </p:txBody>
      </p:sp>
    </p:spTree>
    <p:extLst>
      <p:ext uri="{BB962C8B-B14F-4D97-AF65-F5344CB8AC3E}">
        <p14:creationId xmlns:p14="http://schemas.microsoft.com/office/powerpoint/2010/main" val="2194857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10" imgW="444" imgH="443" progId="TCLayout.ActiveDocument.1">
                  <p:embed/>
                </p:oleObj>
              </mc:Choice>
              <mc:Fallback>
                <p:oleObj name="think-cell Slide" r:id="rId10"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18" name="Chart 17">
            <a:extLst>
              <a:ext uri="{FF2B5EF4-FFF2-40B4-BE49-F238E27FC236}">
                <a16:creationId xmlns:a16="http://schemas.microsoft.com/office/drawing/2014/main" id="{D04A27E2-0D15-4CA6-8833-7070BB62E76E}"/>
              </a:ext>
            </a:extLst>
          </p:cNvPr>
          <p:cNvGraphicFramePr/>
          <p:nvPr>
            <p:custDataLst>
              <p:tags r:id="rId4"/>
            </p:custDataLst>
          </p:nvPr>
        </p:nvGraphicFramePr>
        <p:xfrm>
          <a:off x="488950" y="2220913"/>
          <a:ext cx="8485188" cy="3754437"/>
        </p:xfrm>
        <a:graphic>
          <a:graphicData uri="http://schemas.openxmlformats.org/drawingml/2006/chart">
            <c:chart xmlns:c="http://schemas.openxmlformats.org/drawingml/2006/chart" xmlns:r="http://schemas.openxmlformats.org/officeDocument/2006/relationships" r:id="rId12"/>
          </a:graphicData>
        </a:graphic>
      </p:graphicFrame>
      <p:sp>
        <p:nvSpPr>
          <p:cNvPr id="62" name="テキスト プレースホルダ 9"/>
          <p:cNvSpPr>
            <a:spLocks noGrp="1"/>
          </p:cNvSpPr>
          <p:nvPr>
            <p:custDataLst>
              <p:tags r:id="rId5"/>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65" name="テキスト プレースホルダ 9"/>
          <p:cNvSpPr>
            <a:spLocks noGrp="1"/>
          </p:cNvSpPr>
          <p:nvPr>
            <p:custDataLst>
              <p:tags r:id="rId6"/>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93" name="テキスト プレースホルダ 9"/>
          <p:cNvSpPr>
            <a:spLocks noGrp="1"/>
          </p:cNvSpPr>
          <p:nvPr>
            <p:custDataLst>
              <p:tags r:id="rId7"/>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95" name="テキスト プレースホルダ 9"/>
          <p:cNvSpPr>
            <a:spLocks noGrp="1"/>
          </p:cNvSpPr>
          <p:nvPr>
            <p:custDataLst>
              <p:tags r:id="rId8"/>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Tree>
    <p:extLst>
      <p:ext uri="{BB962C8B-B14F-4D97-AF65-F5344CB8AC3E}">
        <p14:creationId xmlns:p14="http://schemas.microsoft.com/office/powerpoint/2010/main" val="3891202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4161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ミャンマー／医療関連／介護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ミャンマー</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218833166"/>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学研ココファイン</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さくらコミュニティサービス</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7547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36.2%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8.9%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503E6050-7FBD-41DE-A492-90E6555EA6EF}"/>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0513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E288A3A-D59E-4606-BA35-A28E6E9C8C5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7E288A3A-D59E-4606-BA35-A28E6E9C8C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表 9"/>
          <p:cNvGraphicFramePr>
            <a:graphicFrameLocks noGrp="1"/>
          </p:cNvGraphicFramePr>
          <p:nvPr>
            <p:extLst>
              <p:ext uri="{D42A27DB-BD31-4B8C-83A1-F6EECF244321}">
                <p14:modId xmlns:p14="http://schemas.microsoft.com/office/powerpoint/2010/main" val="3186277307"/>
              </p:ext>
            </p:extLst>
          </p:nvPr>
        </p:nvGraphicFramePr>
        <p:xfrm>
          <a:off x="200472" y="1052736"/>
          <a:ext cx="9505056" cy="5490986"/>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ネーピードー</a:t>
                      </a:r>
                      <a:endParaRPr kumimoji="1" lang="en-US" altLang="ja-JP" sz="1200" b="0" kern="1200" dirty="0">
                        <a:solidFill>
                          <a:schemeClr val="tx1"/>
                        </a:solidFill>
                        <a:latin typeface="+mn-lt"/>
                        <a:ea typeface="+mn-ea"/>
                        <a:cs typeface="+mn-cs"/>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tx1"/>
                          </a:solidFill>
                          <a:latin typeface="+mn-lt"/>
                          <a:ea typeface="+mn-ea"/>
                          <a:cs typeface="+mn-cs"/>
                        </a:rPr>
                        <a:t>ミャンマー語</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en-US" altLang="ja-JP" sz="1200" kern="1200" dirty="0">
                          <a:solidFill>
                            <a:schemeClr val="tx1"/>
                          </a:solidFill>
                          <a:latin typeface="+mn-lt"/>
                          <a:ea typeface="+mn-ea"/>
                          <a:cs typeface="+mn-cs"/>
                        </a:rPr>
                        <a:t>1 </a:t>
                      </a:r>
                      <a:r>
                        <a:rPr kumimoji="1" lang="ja-JP" altLang="en-US" sz="1200" kern="1200" dirty="0">
                          <a:solidFill>
                            <a:schemeClr val="tx1"/>
                          </a:solidFill>
                          <a:latin typeface="+mn-lt"/>
                          <a:ea typeface="+mn-ea"/>
                          <a:cs typeface="+mn-cs"/>
                        </a:rPr>
                        <a:t>ミャンマーチャット（</a:t>
                      </a:r>
                      <a:r>
                        <a:rPr kumimoji="1" lang="en-US" altLang="ja-JP" sz="1200" kern="1200" dirty="0">
                          <a:solidFill>
                            <a:schemeClr val="tx1"/>
                          </a:solidFill>
                          <a:latin typeface="+mn-lt"/>
                          <a:ea typeface="+mn-ea"/>
                          <a:cs typeface="+mn-cs"/>
                        </a:rPr>
                        <a:t>MMK</a:t>
                      </a:r>
                      <a:r>
                        <a:rPr kumimoji="1" lang="ja-JP" altLang="en-US" sz="1200" kern="1200" dirty="0">
                          <a:solidFill>
                            <a:schemeClr val="tx1"/>
                          </a:solidFill>
                          <a:latin typeface="+mn-lt"/>
                          <a:ea typeface="+mn-ea"/>
                          <a:cs typeface="+mn-cs"/>
                        </a:rPr>
                        <a:t>）　＝　</a:t>
                      </a:r>
                      <a:r>
                        <a:rPr kumimoji="1" lang="en-US" altLang="ja-JP" sz="1200" kern="1200" dirty="0">
                          <a:solidFill>
                            <a:schemeClr val="tx1"/>
                          </a:solidFill>
                          <a:latin typeface="+mn-lt"/>
                          <a:ea typeface="+mn-ea"/>
                          <a:cs typeface="+mn-cs"/>
                        </a:rPr>
                        <a:t>0.065 </a:t>
                      </a:r>
                      <a:r>
                        <a:rPr kumimoji="1" lang="ja-JP" altLang="en-US" sz="1200" kern="1200" dirty="0">
                          <a:solidFill>
                            <a:schemeClr val="tx1"/>
                          </a:solidFill>
                          <a:latin typeface="+mn-lt"/>
                          <a:ea typeface="+mn-ea"/>
                          <a:cs typeface="+mn-cs"/>
                        </a:rPr>
                        <a:t>円　</a:t>
                      </a:r>
                      <a:r>
                        <a:rPr kumimoji="1" lang="ja-JP" altLang="en-US" sz="1000" kern="1200" dirty="0">
                          <a:solidFill>
                            <a:schemeClr val="tx1"/>
                          </a:solidFill>
                          <a:latin typeface="+mn-lt"/>
                          <a:ea typeface="+mn-ea"/>
                          <a:cs typeface="+mn-cs"/>
                        </a:rPr>
                        <a:t>（</a:t>
                      </a:r>
                      <a:r>
                        <a:rPr kumimoji="1" lang="en-US" altLang="ja-JP" sz="1000" kern="1200" dirty="0">
                          <a:solidFill>
                            <a:schemeClr val="tx1"/>
                          </a:solidFill>
                          <a:latin typeface="+mn-lt"/>
                          <a:ea typeface="+mn-ea"/>
                          <a:cs typeface="+mn-cs"/>
                        </a:rPr>
                        <a:t>2022</a:t>
                      </a:r>
                      <a:r>
                        <a:rPr kumimoji="1" lang="ja-JP" altLang="en-US" sz="1000" kern="1200" dirty="0">
                          <a:solidFill>
                            <a:schemeClr val="tx1"/>
                          </a:solidFill>
                          <a:latin typeface="+mn-lt"/>
                          <a:ea typeface="+mn-ea"/>
                          <a:cs typeface="+mn-cs"/>
                        </a:rPr>
                        <a:t>年</a:t>
                      </a:r>
                      <a:r>
                        <a:rPr kumimoji="1" lang="en-US" altLang="ja-JP" sz="1000" kern="1200" dirty="0">
                          <a:solidFill>
                            <a:schemeClr val="tx1"/>
                          </a:solidFill>
                          <a:latin typeface="+mn-lt"/>
                          <a:ea typeface="+mn-ea"/>
                          <a:cs typeface="+mn-cs"/>
                        </a:rPr>
                        <a:t>12</a:t>
                      </a:r>
                      <a:r>
                        <a:rPr kumimoji="1" lang="ja-JP" altLang="en-US" sz="1000" kern="1200" dirty="0">
                          <a:solidFill>
                            <a:schemeClr val="tx1"/>
                          </a:solidFill>
                          <a:latin typeface="+mn-lt"/>
                          <a:ea typeface="+mn-ea"/>
                          <a:cs typeface="+mn-cs"/>
                        </a:rPr>
                        <a:t>月</a:t>
                      </a:r>
                      <a:r>
                        <a:rPr kumimoji="1" lang="en-US" altLang="ja-JP" sz="1000" kern="1200" dirty="0">
                          <a:solidFill>
                            <a:schemeClr val="tx1"/>
                          </a:solidFill>
                          <a:latin typeface="+mn-lt"/>
                          <a:ea typeface="+mn-ea"/>
                          <a:cs typeface="+mn-cs"/>
                        </a:rPr>
                        <a:t>6</a:t>
                      </a:r>
                      <a:r>
                        <a:rPr kumimoji="1" lang="ja-JP" altLang="en-US" sz="1000" kern="1200" dirty="0">
                          <a:solidFill>
                            <a:schemeClr val="tx1"/>
                          </a:solidFill>
                          <a:latin typeface="+mn-lt"/>
                          <a:ea typeface="+mn-ea"/>
                          <a:cs typeface="+mn-cs"/>
                        </a:rPr>
                        <a:t>日時点）</a:t>
                      </a:r>
                      <a:endParaRPr kumimoji="1" lang="ja-JP" altLang="en-US" sz="1200" kern="1200" dirty="0">
                        <a:solidFill>
                          <a:schemeClr val="tx1"/>
                        </a:solidFill>
                        <a:latin typeface="+mn-lt"/>
                        <a:ea typeface="+mn-ea"/>
                        <a:cs typeface="+mn-cs"/>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tx1"/>
                          </a:solidFill>
                          <a:latin typeface="+mn-lt"/>
                          <a:ea typeface="+mn-ea"/>
                          <a:cs typeface="+mn-cs"/>
                        </a:rPr>
                        <a:t>すべての法人は</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月末で終了する会計年度を設定する必要がある。</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b="0" kern="1200" dirty="0">
                          <a:solidFill>
                            <a:schemeClr val="tx1"/>
                          </a:solidFill>
                          <a:latin typeface="+mn-lt"/>
                          <a:ea typeface="+mn-ea"/>
                          <a:cs typeface="+mn-cs"/>
                        </a:rPr>
                        <a:t>仏教（</a:t>
                      </a:r>
                      <a:r>
                        <a:rPr kumimoji="1" lang="en-US" altLang="ja-JP" sz="1200" b="0" kern="1200" dirty="0">
                          <a:solidFill>
                            <a:schemeClr val="tx1"/>
                          </a:solidFill>
                          <a:latin typeface="+mn-lt"/>
                          <a:ea typeface="+mn-ea"/>
                          <a:cs typeface="+mn-cs"/>
                        </a:rPr>
                        <a:t>90%</a:t>
                      </a:r>
                      <a:r>
                        <a:rPr kumimoji="1" lang="ja-JP" altLang="en-US" sz="1200" b="0" kern="1200" dirty="0">
                          <a:solidFill>
                            <a:schemeClr val="tx1"/>
                          </a:solidFill>
                          <a:latin typeface="+mn-lt"/>
                          <a:ea typeface="+mn-ea"/>
                          <a:cs typeface="+mn-cs"/>
                        </a:rPr>
                        <a:t>）、キリスト教、回教、など</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zh-TW" altLang="en-US" sz="1200" dirty="0">
                          <a:solidFill>
                            <a:schemeClr val="tx1"/>
                          </a:solidFill>
                        </a:rPr>
                        <a:t>大統領制、共和制</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84166">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月、ティン・チョウ氏が辞任を発表し、</a:t>
                      </a:r>
                      <a:r>
                        <a:rPr lang="ja-JP" altLang="en-US" sz="1200" dirty="0">
                          <a:solidFill>
                            <a:schemeClr val="tx1"/>
                          </a:solidFill>
                          <a:effectLst/>
                        </a:rPr>
                        <a:t>スー・チー国家顧問の側近、ウィン・ミン氏が新大統領に就任。</a:t>
                      </a:r>
                      <a:endParaRPr lang="en-US" altLang="ja-JP" sz="1200" dirty="0">
                        <a:solidFill>
                          <a:schemeClr val="tx1"/>
                        </a:solidFill>
                        <a:effectLst/>
                      </a:endParaRPr>
                    </a:p>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月の総選挙ではアウン・サン・スー・チー議長率いる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NLD(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国民民主連盟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が大勝した。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しかし、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ja-JP" altLang="en-US" sz="1200" dirty="0">
                          <a:solidFill>
                            <a:schemeClr val="tx1"/>
                          </a:solidFill>
                        </a:rPr>
                        <a:t>の国軍のクーデターにより大統領相、外相、国家顧問を務めていたアウンサンスーチー氏らを拘束。国軍が全権を掌握し、民主派の弾圧・排除を進めており、軍政と民主派勢力との間で膠着状態が続く。</a:t>
                      </a:r>
                      <a:endParaRPr lang="en-US" altLang="ja-JP" sz="1200" dirty="0">
                        <a:solidFill>
                          <a:schemeClr val="tx1"/>
                        </a:solidFill>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solidFill>
                            <a:schemeClr val="tx1"/>
                          </a:solidFill>
                        </a:rPr>
                        <a:t>全土に非常事態宣言が発令されている</a:t>
                      </a:r>
                      <a:r>
                        <a:rPr lang="en-US" altLang="ja-JP" sz="1200" dirty="0">
                          <a:solidFill>
                            <a:schemeClr val="tx1"/>
                          </a:solidFill>
                        </a:rPr>
                        <a:t>(2022</a:t>
                      </a:r>
                      <a:r>
                        <a:rPr lang="ja-JP" altLang="en-US" sz="1200" dirty="0">
                          <a:solidFill>
                            <a:schemeClr val="tx1"/>
                          </a:solidFill>
                        </a:rPr>
                        <a:t>年</a:t>
                      </a:r>
                      <a:r>
                        <a:rPr lang="en-US" altLang="ja-JP" sz="1200" dirty="0">
                          <a:solidFill>
                            <a:schemeClr val="tx1"/>
                          </a:solidFill>
                        </a:rPr>
                        <a:t>8</a:t>
                      </a:r>
                      <a:r>
                        <a:rPr lang="ja-JP" altLang="en-US" sz="1200" dirty="0">
                          <a:solidFill>
                            <a:schemeClr val="tx1"/>
                          </a:solidFill>
                        </a:rPr>
                        <a:t>月には国家統治評議会（</a:t>
                      </a:r>
                      <a:r>
                        <a:rPr lang="en-US" altLang="ja-JP" sz="1200" dirty="0">
                          <a:solidFill>
                            <a:schemeClr val="tx1"/>
                          </a:solidFill>
                        </a:rPr>
                        <a:t>State Administration</a:t>
                      </a:r>
                      <a:r>
                        <a:rPr lang="ja-JP" altLang="en-US" sz="1200" dirty="0">
                          <a:solidFill>
                            <a:schemeClr val="tx1"/>
                          </a:solidFill>
                        </a:rPr>
                        <a:t>府</a:t>
                      </a:r>
                      <a:r>
                        <a:rPr lang="en-US" altLang="ja-JP" sz="1200" dirty="0">
                          <a:solidFill>
                            <a:schemeClr val="tx1"/>
                          </a:solidFill>
                        </a:rPr>
                        <a:t>Council: SAC</a:t>
                      </a:r>
                      <a:r>
                        <a:rPr lang="ja-JP" altLang="en-US" sz="1200" dirty="0">
                          <a:solidFill>
                            <a:schemeClr val="tx1"/>
                          </a:solidFill>
                        </a:rPr>
                        <a:t>）議長を務めるミン・アウン・フライン国軍総司令官により</a:t>
                      </a:r>
                      <a:r>
                        <a:rPr lang="en-US" altLang="ja-JP" sz="1200" dirty="0">
                          <a:solidFill>
                            <a:schemeClr val="tx1"/>
                          </a:solidFill>
                        </a:rPr>
                        <a:t>6</a:t>
                      </a:r>
                      <a:r>
                        <a:rPr lang="ja-JP" altLang="en-US" sz="1200" dirty="0">
                          <a:solidFill>
                            <a:schemeClr val="tx1"/>
                          </a:solidFill>
                        </a:rPr>
                        <a:t>か月間の非常事態宣言の延長が決定</a:t>
                      </a:r>
                      <a:r>
                        <a:rPr lang="en-US" altLang="ja-JP" sz="1200" dirty="0">
                          <a:solidFill>
                            <a:schemeClr val="tx1"/>
                          </a:solidFill>
                        </a:rPr>
                        <a:t>)</a:t>
                      </a:r>
                      <a:r>
                        <a:rPr lang="ja-JP" altLang="en-US" sz="1200" dirty="0">
                          <a:solidFill>
                            <a:schemeClr val="tx1"/>
                          </a:solidFill>
                        </a:rPr>
                        <a:t>。</a:t>
                      </a:r>
                      <a:endParaRPr lang="en-US" altLang="ja-JP" sz="1200" dirty="0">
                        <a:solidFill>
                          <a:schemeClr val="tx1"/>
                        </a:solidFill>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83993">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100" dirty="0">
                        <a:solidFill>
                          <a:schemeClr val="tx1"/>
                        </a:solidFill>
                      </a:endParaRPr>
                    </a:p>
                    <a:p>
                      <a:pPr algn="just">
                        <a:lnSpc>
                          <a:spcPct val="113000"/>
                        </a:lnSpc>
                        <a:spcAft>
                          <a:spcPts val="300"/>
                        </a:spcAft>
                      </a:pPr>
                      <a:endParaRPr lang="en-US" altLang="ja-JP" sz="700" dirty="0">
                        <a:solidFill>
                          <a:schemeClr val="tx1"/>
                        </a:solidFill>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にミャンマー国軍が緊急事態宣言を発表し、政府の全権を掌握したことを受け、ミャンマー全土で大規模な抗議デモが発生している。国軍が広範な地域で夜間外出禁止令及び集会禁止令を発表して取締りを強化したほか、治安当局がデモ隊を実力で鎮圧する動きが一部で見られ、これにより逮捕者及び多数の負傷者のほか、死者も発生しているため、ミャンマーへの不要不急の渡航は止めるよう外務省から通達が出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9" name="角丸四角形 18"/>
          <p:cNvSpPr/>
          <p:nvPr/>
        </p:nvSpPr>
        <p:spPr>
          <a:xfrm>
            <a:off x="2216696" y="5373216"/>
            <a:ext cx="1800200" cy="288032"/>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2216696" y="4486761"/>
            <a:ext cx="1795746" cy="809149"/>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2223954" y="5384249"/>
            <a:ext cx="1569660" cy="276999"/>
          </a:xfrm>
          <a:prstGeom prst="rect">
            <a:avLst/>
          </a:prstGeom>
        </p:spPr>
        <p:txBody>
          <a:bodyPr wrap="none">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不要不急の渡航中止</a:t>
            </a:r>
            <a:endParaRPr lang="ja-JP" altLang="en-US" sz="1200" dirty="0"/>
          </a:p>
        </p:txBody>
      </p:sp>
      <p:sp>
        <p:nvSpPr>
          <p:cNvPr id="5" name="タイトル 4"/>
          <p:cNvSpPr>
            <a:spLocks noGrp="1"/>
          </p:cNvSpPr>
          <p:nvPr>
            <p:ph type="title"/>
          </p:nvPr>
        </p:nvSpPr>
        <p:spPr/>
        <p:txBody>
          <a:bodyPr vert="horz"/>
          <a:lstStyle/>
          <a:p>
            <a:r>
              <a:rPr lang="ja-JP" altLang="en-US" dirty="0"/>
              <a:t>ミャンマー／一般概況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基本情報</a:t>
            </a:r>
          </a:p>
        </p:txBody>
      </p:sp>
      <p:sp>
        <p:nvSpPr>
          <p:cNvPr id="17" name="テキスト ボックス 16"/>
          <p:cNvSpPr txBox="1"/>
          <p:nvPr/>
        </p:nvSpPr>
        <p:spPr>
          <a:xfrm>
            <a:off x="200472" y="6658282"/>
            <a:ext cx="7128792" cy="1689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ホームページ、国際通貨研究所レポート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、産経新聞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、ミャンマー中央銀行</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C6AE4637-32EA-4176-A7F0-C77DCB3D968D}"/>
              </a:ext>
            </a:extLst>
          </p:cNvPr>
          <p:cNvSpPr txBox="1"/>
          <p:nvPr/>
        </p:nvSpPr>
        <p:spPr>
          <a:xfrm>
            <a:off x="3995998" y="4486761"/>
            <a:ext cx="5704049"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ラカイン州マウンドー県（マウンドー地区、ブディタウン地区）及びラカイン州シットウェ県（シットウェ地区（除く市街地）、パウトー地区、ポンナチュン地区、ラテダウン地区）、ミャウー県（ミャウー地区、チャウトー地区、ミンビャ地区、ミェボン地区）並びにチン州パレワ地区、シャン州コーカン自治地帯、カチン州ライザー周辺</a:t>
            </a:r>
            <a:endParaRPr lang="en-US" sz="1200" dirty="0"/>
          </a:p>
        </p:txBody>
      </p:sp>
      <p:sp>
        <p:nvSpPr>
          <p:cNvPr id="14" name="TextBox 13">
            <a:extLst>
              <a:ext uri="{FF2B5EF4-FFF2-40B4-BE49-F238E27FC236}">
                <a16:creationId xmlns:a16="http://schemas.microsoft.com/office/drawing/2014/main" id="{8709F20B-A048-4038-B0F5-40C7C15200F6}"/>
              </a:ext>
            </a:extLst>
          </p:cNvPr>
          <p:cNvSpPr txBox="1"/>
          <p:nvPr/>
        </p:nvSpPr>
        <p:spPr>
          <a:xfrm>
            <a:off x="3995998" y="5384249"/>
            <a:ext cx="5704049"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上記以外の地域</a:t>
            </a:r>
            <a:endParaRPr lang="en-US" sz="1200" dirty="0"/>
          </a:p>
        </p:txBody>
      </p:sp>
    </p:spTree>
    <p:extLst>
      <p:ext uri="{BB962C8B-B14F-4D97-AF65-F5344CB8AC3E}">
        <p14:creationId xmlns:p14="http://schemas.microsoft.com/office/powerpoint/2010/main" val="2621230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D06F334-90BA-4C78-AC3E-3D4C64C7E035}"/>
              </a:ext>
            </a:extLst>
          </p:cNvPr>
          <p:cNvGraphicFramePr>
            <a:graphicFrameLocks noChangeAspect="1"/>
          </p:cNvGraphicFramePr>
          <p:nvPr>
            <p:custDataLst>
              <p:tags r:id="rId2"/>
            </p:custDataLst>
            <p:extLst>
              <p:ext uri="{D42A27DB-BD31-4B8C-83A1-F6EECF244321}">
                <p14:modId xmlns:p14="http://schemas.microsoft.com/office/powerpoint/2010/main" val="4122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6D06F334-90BA-4C78-AC3E-3D4C64C7E0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3951836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30722"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6D789972-5962-4BE8-9AF1-D8B7DA7C26F9}"/>
              </a:ext>
            </a:extLst>
          </p:cNvPr>
          <p:cNvSpPr/>
          <p:nvPr/>
        </p:nvSpPr>
        <p:spPr>
          <a:xfrm>
            <a:off x="4883213"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F5BEBD49-7FD9-4DAB-B476-F83EEACFD614}"/>
              </a:ext>
            </a:extLst>
          </p:cNvPr>
          <p:cNvSpPr/>
          <p:nvPr/>
        </p:nvSpPr>
        <p:spPr>
          <a:xfrm>
            <a:off x="4883213"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E1BA93AE-B169-464C-A5C3-E4F929E91B0E}"/>
              </a:ext>
            </a:extLst>
          </p:cNvPr>
          <p:cNvSpPr/>
          <p:nvPr/>
        </p:nvSpPr>
        <p:spPr>
          <a:xfrm>
            <a:off x="4889033" y="2603817"/>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ミャンマー／医療関連／その他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ミャンマーにおけるデジタルヘルス政策や予算支出に関する情報はかなり限られており、「</a:t>
            </a:r>
            <a:r>
              <a:rPr lang="en-US" altLang="ja-JP" sz="1138" dirty="0">
                <a:solidFill>
                  <a:srgbClr val="000000"/>
                </a:solidFill>
              </a:rPr>
              <a:t>Myanmar National Health Plan 2017-2021</a:t>
            </a:r>
            <a:r>
              <a:rPr lang="ja-JP" altLang="en-US" sz="1138">
                <a:solidFill>
                  <a:srgbClr val="000000"/>
                </a:solidFill>
              </a:rPr>
              <a:t>」に</a:t>
            </a:r>
            <a:r>
              <a:rPr lang="ja-JP" altLang="en-US" sz="1138" dirty="0">
                <a:solidFill>
                  <a:srgbClr val="000000"/>
                </a:solidFill>
              </a:rPr>
              <a:t>も、デジタルヘルスに関連する記述は含まれていない。</a:t>
            </a:r>
            <a:endParaRPr lang="en-US" altLang="ja-JP" sz="1138" dirty="0">
              <a:solidFill>
                <a:srgbClr val="000000"/>
              </a:solidFill>
            </a:endParaRPr>
          </a:p>
          <a:p>
            <a:r>
              <a:rPr lang="ja-JP" altLang="en-US" sz="1138" dirty="0">
                <a:solidFill>
                  <a:srgbClr val="000000"/>
                </a:solidFill>
              </a:rPr>
              <a:t>ミャンマーのヘルスケア分野における最も大きな課題は、規則や規制の施行が弱いこと、公的医療保険の普及率が低いこと、医療従事者が不足していることである。</a:t>
            </a:r>
          </a:p>
        </p:txBody>
      </p:sp>
      <p:graphicFrame>
        <p:nvGraphicFramePr>
          <p:cNvPr id="5" name="表 4"/>
          <p:cNvGraphicFramePr>
            <a:graphicFrameLocks noGrp="1"/>
          </p:cNvGraphicFramePr>
          <p:nvPr/>
        </p:nvGraphicFramePr>
        <p:xfrm>
          <a:off x="200025" y="2346896"/>
          <a:ext cx="9438944" cy="364554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ミャンマー</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144.4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0.15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現在の政権による政策に関しては存在を確認できていないが、軍事政権に対抗する国民統一政府（</a:t>
                      </a:r>
                      <a:r>
                        <a:rPr lang="en-US" altLang="ja-JP" sz="900" dirty="0"/>
                        <a:t>NUG</a:t>
                      </a:r>
                      <a:r>
                        <a:rPr lang="ja-JP" altLang="en-US" sz="900" dirty="0"/>
                        <a:t>）は、国民に遠隔医療とオンライン教育サービスを提供するための一連の取り組みに着手している。また、クーデター以前には、保健省が</a:t>
                      </a:r>
                      <a:r>
                        <a:rPr lang="en-US" altLang="ja-JP" sz="900" dirty="0"/>
                        <a:t>2018</a:t>
                      </a:r>
                      <a:r>
                        <a:rPr lang="ja-JP" altLang="en-US" sz="900" dirty="0"/>
                        <a:t>年</a:t>
                      </a:r>
                      <a:r>
                        <a:rPr lang="en-US" altLang="ja-JP" sz="900" dirty="0"/>
                        <a:t>4</a:t>
                      </a:r>
                      <a:r>
                        <a:rPr lang="ja-JP" altLang="en-US" sz="900" dirty="0"/>
                        <a:t>月</a:t>
                      </a:r>
                      <a:r>
                        <a:rPr lang="en-US" altLang="ja-JP" sz="900" dirty="0"/>
                        <a:t>3</a:t>
                      </a:r>
                      <a:r>
                        <a:rPr lang="ja-JP" altLang="en-US" sz="900" dirty="0"/>
                        <a:t>日に「</a:t>
                      </a:r>
                      <a:r>
                        <a:rPr lang="en-US" altLang="ja-JP" sz="900" dirty="0"/>
                        <a:t>Road To Digital Healthcare</a:t>
                      </a:r>
                      <a:r>
                        <a:rPr lang="ja-JP" altLang="en-US" sz="900" dirty="0"/>
                        <a:t>」に関する報告書を発表している。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国民のプライバシー及び安全を保護する法律や</a:t>
                      </a:r>
                      <a:r>
                        <a:rPr lang="zh-TW" altLang="en-US" sz="900" dirty="0"/>
                        <a:t>電子商取引法</a:t>
                      </a:r>
                      <a:r>
                        <a:rPr lang="ja-JP" altLang="en-US" sz="900" dirty="0"/>
                        <a:t>により、一般的に規定されているのみであり、デジタルヘルスに関して特別な規定が置かれているわけではない。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（出所）世界銀行、米国商務省、ミャンマー保健省、デスクトップリサーチ</a:t>
            </a:r>
          </a:p>
        </p:txBody>
      </p:sp>
    </p:spTree>
    <p:extLst>
      <p:ext uri="{BB962C8B-B14F-4D97-AF65-F5344CB8AC3E}">
        <p14:creationId xmlns:p14="http://schemas.microsoft.com/office/powerpoint/2010/main" val="3052547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98356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ミャンマー／医療関連／その他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014550359"/>
              </p:ext>
            </p:extLst>
          </p:nvPr>
        </p:nvGraphicFramePr>
        <p:xfrm>
          <a:off x="272480" y="1076122"/>
          <a:ext cx="9433057" cy="5291361"/>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1163453">
                  <a:extLst>
                    <a:ext uri="{9D8B030D-6E8A-4147-A177-3AD203B41FA5}">
                      <a16:colId xmlns:a16="http://schemas.microsoft.com/office/drawing/2014/main" val="20001"/>
                    </a:ext>
                  </a:extLst>
                </a:gridCol>
                <a:gridCol w="513057">
                  <a:extLst>
                    <a:ext uri="{9D8B030D-6E8A-4147-A177-3AD203B41FA5}">
                      <a16:colId xmlns:a16="http://schemas.microsoft.com/office/drawing/2014/main" val="2730538777"/>
                    </a:ext>
                  </a:extLst>
                </a:gridCol>
                <a:gridCol w="513057">
                  <a:extLst>
                    <a:ext uri="{9D8B030D-6E8A-4147-A177-3AD203B41FA5}">
                      <a16:colId xmlns:a16="http://schemas.microsoft.com/office/drawing/2014/main" val="401427813"/>
                    </a:ext>
                  </a:extLst>
                </a:gridCol>
                <a:gridCol w="513057">
                  <a:extLst>
                    <a:ext uri="{9D8B030D-6E8A-4147-A177-3AD203B41FA5}">
                      <a16:colId xmlns:a16="http://schemas.microsoft.com/office/drawing/2014/main" val="3025702096"/>
                    </a:ext>
                  </a:extLst>
                </a:gridCol>
                <a:gridCol w="513057">
                  <a:extLst>
                    <a:ext uri="{9D8B030D-6E8A-4147-A177-3AD203B41FA5}">
                      <a16:colId xmlns:a16="http://schemas.microsoft.com/office/drawing/2014/main" val="4004237920"/>
                    </a:ext>
                  </a:extLst>
                </a:gridCol>
                <a:gridCol w="513057">
                  <a:extLst>
                    <a:ext uri="{9D8B030D-6E8A-4147-A177-3AD203B41FA5}">
                      <a16:colId xmlns:a16="http://schemas.microsoft.com/office/drawing/2014/main" val="52363753"/>
                    </a:ext>
                  </a:extLst>
                </a:gridCol>
                <a:gridCol w="513057">
                  <a:extLst>
                    <a:ext uri="{9D8B030D-6E8A-4147-A177-3AD203B41FA5}">
                      <a16:colId xmlns:a16="http://schemas.microsoft.com/office/drawing/2014/main" val="1022837547"/>
                    </a:ext>
                  </a:extLst>
                </a:gridCol>
                <a:gridCol w="513057">
                  <a:extLst>
                    <a:ext uri="{9D8B030D-6E8A-4147-A177-3AD203B41FA5}">
                      <a16:colId xmlns:a16="http://schemas.microsoft.com/office/drawing/2014/main" val="2202533651"/>
                    </a:ext>
                  </a:extLst>
                </a:gridCol>
                <a:gridCol w="513057">
                  <a:extLst>
                    <a:ext uri="{9D8B030D-6E8A-4147-A177-3AD203B41FA5}">
                      <a16:colId xmlns:a16="http://schemas.microsoft.com/office/drawing/2014/main" val="3555432526"/>
                    </a:ext>
                  </a:extLst>
                </a:gridCol>
                <a:gridCol w="3816433">
                  <a:extLst>
                    <a:ext uri="{9D8B030D-6E8A-4147-A177-3AD203B41FA5}">
                      <a16:colId xmlns:a16="http://schemas.microsoft.com/office/drawing/2014/main" val="20002"/>
                    </a:ext>
                  </a:extLst>
                </a:gridCol>
              </a:tblGrid>
              <a:tr h="366715">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354062">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MyanCare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150</a:t>
                      </a:r>
                      <a:r>
                        <a:rPr lang="en-US" altLang="ja-JP" sz="1000" b="0" i="0" u="none" strike="noStrike" dirty="0">
                          <a:solidFill>
                            <a:srgbClr val="000000"/>
                          </a:solidFill>
                          <a:effectLst/>
                          <a:latin typeface="Arial" panose="020B0604020202020204" pitchFamily="34" charset="0"/>
                        </a:rPr>
                        <a:t>K</a:t>
                      </a:r>
                      <a:r>
                        <a:rPr lang="en-US"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遠隔医療サービス</a:t>
                      </a: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と小児医療コールサービス</a:t>
                      </a:r>
                      <a:r>
                        <a:rPr kumimoji="1" lang="en-US" altLang="ja-JP" sz="1050" kern="1200" dirty="0" err="1">
                          <a:solidFill>
                            <a:schemeClr val="tx1"/>
                          </a:solidFill>
                          <a:latin typeface="+mn-lt"/>
                          <a:ea typeface="+mn-ea"/>
                          <a:cs typeface="+mn-cs"/>
                        </a:rPr>
                        <a:t>YinThway</a:t>
                      </a:r>
                      <a:r>
                        <a:rPr kumimoji="1" lang="ja-JP" altLang="en-US" sz="1050" kern="1200" dirty="0">
                          <a:solidFill>
                            <a:schemeClr val="tx1"/>
                          </a:solidFill>
                          <a:latin typeface="+mn-lt"/>
                          <a:ea typeface="+mn-ea"/>
                          <a:cs typeface="+mn-cs"/>
                        </a:rPr>
                        <a:t>の</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つを中核事業として運営。</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医師は、</a:t>
                      </a: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上で患者の健康記録や治療履歴などを検索することができる。</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では、開業医や専門医へのオンライン予約や、音声・ビデオ・チャットによる相談が可能。</a:t>
                      </a:r>
                      <a:r>
                        <a:rPr kumimoji="1" lang="en-US" altLang="ja-JP" sz="1050" kern="1200" dirty="0">
                          <a:solidFill>
                            <a:schemeClr val="tx1"/>
                          </a:solidFill>
                          <a:latin typeface="+mn-lt"/>
                          <a:ea typeface="+mn-ea"/>
                          <a:cs typeface="+mn-cs"/>
                        </a:rPr>
                        <a:t>200</a:t>
                      </a:r>
                      <a:r>
                        <a:rPr kumimoji="1" lang="ja-JP" altLang="en-US" sz="1050" kern="1200" dirty="0">
                          <a:solidFill>
                            <a:schemeClr val="tx1"/>
                          </a:solidFill>
                          <a:latin typeface="+mn-lt"/>
                          <a:ea typeface="+mn-ea"/>
                          <a:cs typeface="+mn-cs"/>
                        </a:rPr>
                        <a:t>人以上の医師と</a:t>
                      </a:r>
                      <a:r>
                        <a:rPr kumimoji="1" lang="en-US" altLang="ja-JP" sz="1050" kern="1200" dirty="0">
                          <a:solidFill>
                            <a:schemeClr val="tx1"/>
                          </a:solidFill>
                          <a:latin typeface="+mn-lt"/>
                          <a:ea typeface="+mn-ea"/>
                          <a:cs typeface="+mn-cs"/>
                        </a:rPr>
                        <a:t>26</a:t>
                      </a:r>
                      <a:r>
                        <a:rPr kumimoji="1" lang="ja-JP" altLang="en-US" sz="1050" kern="1200" dirty="0">
                          <a:solidFill>
                            <a:schemeClr val="tx1"/>
                          </a:solidFill>
                          <a:latin typeface="+mn-lt"/>
                          <a:ea typeface="+mn-ea"/>
                          <a:cs typeface="+mn-cs"/>
                        </a:rPr>
                        <a:t>の医療専門分野が登録されている。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71629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Koe</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Koe</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Tech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98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∼$19.2M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7,000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母子保健アプリ </a:t>
                      </a:r>
                      <a:r>
                        <a:rPr kumimoji="1" lang="en-US" altLang="ja-JP" sz="1050" kern="1200" dirty="0" err="1">
                          <a:solidFill>
                            <a:schemeClr val="tx1"/>
                          </a:solidFill>
                          <a:latin typeface="+mn-lt"/>
                          <a:ea typeface="+mn-ea"/>
                          <a:cs typeface="+mn-cs"/>
                        </a:rPr>
                        <a:t>Maymay</a:t>
                      </a:r>
                      <a:r>
                        <a:rPr kumimoji="1" lang="en-US" altLang="ja-JP" sz="1050" kern="1200" dirty="0">
                          <a:solidFill>
                            <a:schemeClr val="tx1"/>
                          </a:solidFill>
                          <a:latin typeface="+mn-lt"/>
                          <a:ea typeface="+mn-ea"/>
                          <a:cs typeface="+mn-cs"/>
                        </a:rPr>
                        <a:t> </a:t>
                      </a:r>
                      <a:r>
                        <a:rPr kumimoji="1" lang="ja-JP" altLang="en-US" sz="1050" kern="1200" dirty="0">
                          <a:solidFill>
                            <a:schemeClr val="tx1"/>
                          </a:solidFill>
                          <a:latin typeface="+mn-lt"/>
                          <a:ea typeface="+mn-ea"/>
                          <a:cs typeface="+mn-cs"/>
                        </a:rPr>
                        <a:t>を運営、妊娠前後を通してユーザーをサポートするサービスを提供。</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err="1">
                          <a:solidFill>
                            <a:schemeClr val="tx1"/>
                          </a:solidFill>
                          <a:latin typeface="+mn-lt"/>
                          <a:ea typeface="+mn-ea"/>
                          <a:cs typeface="+mn-cs"/>
                        </a:rPr>
                        <a:t>Maymay</a:t>
                      </a:r>
                      <a:r>
                        <a:rPr kumimoji="1" lang="en-US" altLang="ja-JP" sz="1050" kern="1200" dirty="0">
                          <a:solidFill>
                            <a:schemeClr val="tx1"/>
                          </a:solidFill>
                          <a:latin typeface="+mn-lt"/>
                          <a:ea typeface="+mn-ea"/>
                          <a:cs typeface="+mn-cs"/>
                        </a:rPr>
                        <a:t> </a:t>
                      </a:r>
                      <a:r>
                        <a:rPr kumimoji="1" lang="ja-JP" altLang="en-US" sz="1050" kern="1200" dirty="0">
                          <a:solidFill>
                            <a:schemeClr val="tx1"/>
                          </a:solidFill>
                          <a:latin typeface="+mn-lt"/>
                          <a:ea typeface="+mn-ea"/>
                          <a:cs typeface="+mn-cs"/>
                        </a:rPr>
                        <a:t>では、医師を専門分野や地域別に検索できる機能や遠隔医療、医師や助産師へのフィードバックフォーム、健康アンケートなどが利用できる。</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栄養学や金融教育、その他健康に関するコンテンツを提供するプラットフォームにもアクセスができ、月間アクティブユーザー数は</a:t>
                      </a:r>
                      <a:r>
                        <a:rPr kumimoji="1" lang="en-US" altLang="ja-JP" sz="1050" kern="1200" dirty="0">
                          <a:solidFill>
                            <a:schemeClr val="tx1"/>
                          </a:solidFill>
                          <a:latin typeface="+mn-lt"/>
                          <a:ea typeface="+mn-ea"/>
                          <a:cs typeface="+mn-cs"/>
                        </a:rPr>
                        <a:t>3</a:t>
                      </a:r>
                      <a:r>
                        <a:rPr kumimoji="1" lang="ja-JP" altLang="en-US" sz="1050" kern="1200" dirty="0">
                          <a:solidFill>
                            <a:schemeClr val="tx1"/>
                          </a:solidFill>
                          <a:latin typeface="+mn-lt"/>
                          <a:ea typeface="+mn-ea"/>
                          <a:cs typeface="+mn-cs"/>
                        </a:rPr>
                        <a:t>万人以上、</a:t>
                      </a: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日あたりの新規ユーザー数は約</a:t>
                      </a:r>
                      <a:r>
                        <a:rPr kumimoji="1" lang="en-US" altLang="ja-JP" sz="1050" kern="1200" dirty="0">
                          <a:solidFill>
                            <a:schemeClr val="tx1"/>
                          </a:solidFill>
                          <a:latin typeface="+mn-lt"/>
                          <a:ea typeface="+mn-ea"/>
                          <a:cs typeface="+mn-cs"/>
                        </a:rPr>
                        <a:t>1,000</a:t>
                      </a:r>
                      <a:r>
                        <a:rPr kumimoji="1" lang="ja-JP" altLang="en-US" sz="1050" kern="1200" dirty="0">
                          <a:solidFill>
                            <a:schemeClr val="tx1"/>
                          </a:solidFill>
                          <a:latin typeface="+mn-lt"/>
                          <a:ea typeface="+mn-ea"/>
                          <a:cs typeface="+mn-cs"/>
                        </a:rPr>
                        <a:t>人、登録ユーザー数は</a:t>
                      </a:r>
                      <a:r>
                        <a:rPr kumimoji="1" lang="en-US" altLang="ja-JP" sz="1050" kern="1200" dirty="0">
                          <a:solidFill>
                            <a:schemeClr val="tx1"/>
                          </a:solidFill>
                          <a:latin typeface="+mn-lt"/>
                          <a:ea typeface="+mn-ea"/>
                          <a:cs typeface="+mn-cs"/>
                        </a:rPr>
                        <a:t>11</a:t>
                      </a:r>
                      <a:r>
                        <a:rPr kumimoji="1" lang="ja-JP" altLang="en-US" sz="1050" kern="1200" dirty="0">
                          <a:solidFill>
                            <a:schemeClr val="tx1"/>
                          </a:solidFill>
                          <a:latin typeface="+mn-lt"/>
                          <a:ea typeface="+mn-ea"/>
                          <a:cs typeface="+mn-cs"/>
                        </a:rPr>
                        <a:t>万</a:t>
                      </a:r>
                      <a:r>
                        <a:rPr kumimoji="1" lang="en-US" altLang="ja-JP" sz="1050" kern="1200" dirty="0">
                          <a:solidFill>
                            <a:schemeClr val="tx1"/>
                          </a:solidFill>
                          <a:latin typeface="+mn-lt"/>
                          <a:ea typeface="+mn-ea"/>
                          <a:cs typeface="+mn-cs"/>
                        </a:rPr>
                        <a:t>6,000</a:t>
                      </a:r>
                      <a:r>
                        <a:rPr kumimoji="1" lang="ja-JP" altLang="en-US" sz="1050" kern="1200" dirty="0">
                          <a:solidFill>
                            <a:schemeClr val="tx1"/>
                          </a:solidFill>
                          <a:latin typeface="+mn-lt"/>
                          <a:ea typeface="+mn-ea"/>
                          <a:cs typeface="+mn-cs"/>
                        </a:rPr>
                        <a:t>人を超えている。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76758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myDoctor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遠隔診療・病院予約サービスを提供。</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リプロダクティブ・ヘルス、母子保健、メンタルヘルス、デンタルヘルス、ビューティ＆ライフスタイルなど、様々な健康に関する情報も提供するデジタルヘルスプラットフォーム。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4335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on Call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患者向けプラットフォーム </a:t>
                      </a:r>
                      <a:r>
                        <a:rPr kumimoji="1" lang="en-US" altLang="ja-JP" sz="1050" kern="1200" dirty="0">
                          <a:solidFill>
                            <a:schemeClr val="tx1"/>
                          </a:solidFill>
                          <a:latin typeface="+mn-lt"/>
                          <a:ea typeface="+mn-ea"/>
                          <a:cs typeface="+mn-cs"/>
                        </a:rPr>
                        <a:t>doctor on call </a:t>
                      </a:r>
                      <a:r>
                        <a:rPr kumimoji="1" lang="ja-JP" altLang="en-US" sz="1050" kern="1200" dirty="0">
                          <a:solidFill>
                            <a:schemeClr val="tx1"/>
                          </a:solidFill>
                          <a:latin typeface="+mn-lt"/>
                          <a:ea typeface="+mn-ea"/>
                          <a:cs typeface="+mn-cs"/>
                        </a:rPr>
                        <a:t>を提供。医師、検査サービス、クリニック、病院、治療センターなどを、所在地、専門分野、勤務時間などに基づいて検索することができる。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4335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Z-waka</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2020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医療従事者向けのカルテ管理ソリューションを提供。アプリのチャット機能を通して医師と患者が診療記録を共有できるようにすることで、デジタルヘルスインフラストラクチャーを整備している。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a:t>
            </a:r>
            <a:endParaRPr lang="ja-JP" altLang="en-US" dirty="0"/>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 Research Congress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」が保健省主催で開催される。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41th </a:t>
            </a:r>
            <a:r>
              <a:rPr lang="en-US" altLang="ja-JP" dirty="0">
                <a:latin typeface="Arial" panose="020B0604020202020204" pitchFamily="34" charset="0"/>
                <a:ea typeface="ＭＳ Ｐゴシック" panose="020B0600070205080204" pitchFamily="50" charset="-128"/>
                <a:cs typeface="Arial" panose="020B0604020202020204" pitchFamily="34" charset="0"/>
              </a:rPr>
              <a:t>Myanmar</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Research Congress</a:t>
            </a:r>
            <a:r>
              <a:rPr lang="ja-JP" altLang="en-US" dirty="0">
                <a:latin typeface="Arial" panose="020B0604020202020204" pitchFamily="34" charset="0"/>
                <a:ea typeface="ＭＳ Ｐゴシック" panose="020B0600070205080204" pitchFamily="50" charset="-128"/>
                <a:cs typeface="Arial" panose="020B0604020202020204" pitchFamily="34" charset="0"/>
              </a:rPr>
              <a:t>プログラム資料（</a:t>
            </a:r>
            <a:r>
              <a:rPr lang="en-US" altLang="ja-JP" dirty="0"/>
              <a:t>2013</a:t>
            </a:r>
            <a:r>
              <a:rPr lang="ja-JP" altLang="en-US" dirty="0"/>
              <a:t>年）、</a:t>
            </a:r>
            <a:r>
              <a:rPr lang="en-US" altLang="ja-JP" dirty="0"/>
              <a:t>The Global New Light of Myanmar</a:t>
            </a:r>
            <a:r>
              <a:rPr lang="ja-JP" altLang="en-US" dirty="0"/>
              <a:t>（</a:t>
            </a:r>
            <a:r>
              <a:rPr lang="en-US" altLang="ja-JP" dirty="0"/>
              <a:t>2015</a:t>
            </a:r>
            <a:r>
              <a:rPr lang="ja-JP" altLang="en-US" dirty="0"/>
              <a:t>年</a:t>
            </a:r>
            <a:r>
              <a:rPr lang="en-US" altLang="ja-JP" dirty="0"/>
              <a:t>1</a:t>
            </a:r>
            <a:r>
              <a:rPr lang="ja-JP" altLang="en-US" dirty="0"/>
              <a:t>月</a:t>
            </a:r>
            <a:r>
              <a:rPr lang="en-US" altLang="ja-JP" dirty="0"/>
              <a:t>5</a:t>
            </a:r>
            <a:r>
              <a:rPr lang="ja-JP" altLang="en-US" dirty="0"/>
              <a:t>日）</a:t>
            </a:r>
          </a:p>
        </p:txBody>
      </p:sp>
      <p:grpSp>
        <p:nvGrpSpPr>
          <p:cNvPr id="4" name="グループ化 3"/>
          <p:cNvGrpSpPr/>
          <p:nvPr/>
        </p:nvGrpSpPr>
        <p:grpSpPr>
          <a:xfrm>
            <a:off x="848544" y="1979976"/>
            <a:ext cx="8208000" cy="288032"/>
            <a:chOff x="416496" y="1979976"/>
            <a:chExt cx="9001000" cy="288032"/>
          </a:xfrm>
        </p:grpSpPr>
        <p:cxnSp>
          <p:nvCxnSpPr>
            <p:cNvPr id="11" name="直線コネクタ 1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Myanmar Health Research Congress</a:t>
              </a:r>
              <a:endParaRPr lang="ja-JP" altLang="en-US" sz="1400" dirty="0">
                <a:solidFill>
                  <a:srgbClr val="000000"/>
                </a:solidFill>
                <a:latin typeface="Arial Black" pitchFamily="34" charset="0"/>
                <a:ea typeface="HGP創英角ｺﾞｼｯｸUB" panose="020B0900000000000000" pitchFamily="50" charset="-128"/>
              </a:endParaRPr>
            </a:p>
          </p:txBody>
        </p:sp>
      </p:grpSp>
      <p:sp>
        <p:nvSpPr>
          <p:cNvPr id="2" name="角丸四角形 1"/>
          <p:cNvSpPr/>
          <p:nvPr/>
        </p:nvSpPr>
        <p:spPr>
          <a:xfrm>
            <a:off x="848544" y="2420888"/>
            <a:ext cx="8208000" cy="2457137"/>
          </a:xfrm>
          <a:prstGeom prst="roundRect">
            <a:avLst>
              <a:gd name="adj" fmla="val 2044"/>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180975" indent="-180975">
              <a:lnSpc>
                <a:spcPct val="120000"/>
              </a:lnSpc>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毎年</a:t>
            </a:r>
            <a:r>
              <a:rPr lang="en-US" altLang="ja-JP" sz="1400" dirty="0">
                <a:solidFill>
                  <a:srgbClr val="000000"/>
                </a:solidFill>
                <a:latin typeface="Arial" panose="020B0604020202020204" pitchFamily="34" charset="0"/>
                <a:cs typeface="Arial" panose="020B0604020202020204" pitchFamily="34" charset="0"/>
              </a:rPr>
              <a:t>1</a:t>
            </a:r>
            <a:r>
              <a:rPr lang="ja-JP" altLang="en-US" sz="1400" dirty="0">
                <a:solidFill>
                  <a:srgbClr val="000000"/>
                </a:solidFill>
                <a:latin typeface="Arial" panose="020B0604020202020204" pitchFamily="34" charset="0"/>
                <a:cs typeface="Arial" panose="020B0604020202020204" pitchFamily="34" charset="0"/>
              </a:rPr>
              <a:t>月に、</a:t>
            </a:r>
            <a:r>
              <a:rPr lang="ja-JP" altLang="en-US" sz="1400" dirty="0">
                <a:solidFill>
                  <a:srgbClr val="000000"/>
                </a:solidFill>
                <a:latin typeface="+mn-ea"/>
                <a:ea typeface="HGP創英角ｺﾞｼｯｸUB" panose="020B0900000000000000" pitchFamily="50" charset="-128"/>
              </a:rPr>
              <a:t>保健省主催</a:t>
            </a:r>
            <a:r>
              <a:rPr lang="ja-JP" altLang="en-US" sz="1400" dirty="0">
                <a:solidFill>
                  <a:srgbClr val="000000"/>
                </a:solidFill>
                <a:latin typeface="Arial" panose="020B0604020202020204" pitchFamily="34" charset="0"/>
                <a:cs typeface="Arial" panose="020B0604020202020204" pitchFamily="34" charset="0"/>
              </a:rPr>
              <a:t>にて開催。</a:t>
            </a:r>
          </a:p>
          <a:p>
            <a:pPr marL="180975" indent="-180975">
              <a:lnSpc>
                <a:spcPct val="120000"/>
              </a:lnSpc>
              <a:spcBef>
                <a:spcPts val="300"/>
              </a:spcBef>
              <a:spcAft>
                <a:spcPts val="3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cs typeface="Arial" panose="020B0604020202020204" pitchFamily="34" charset="0"/>
              </a:rPr>
              <a:t>2013</a:t>
            </a:r>
            <a:r>
              <a:rPr lang="ja-JP" altLang="en-US" sz="1400" dirty="0">
                <a:solidFill>
                  <a:srgbClr val="000000"/>
                </a:solidFill>
                <a:latin typeface="Arial" panose="020B0604020202020204" pitchFamily="34" charset="0"/>
                <a:cs typeface="Arial" panose="020B0604020202020204" pitchFamily="34" charset="0"/>
              </a:rPr>
              <a:t>年のコングレスでは、</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2400" dirty="0">
                <a:solidFill>
                  <a:srgbClr val="000000"/>
                </a:solidFill>
                <a:latin typeface="Arial Black" panose="020B0A04020102020204" pitchFamily="34" charset="0"/>
                <a:ea typeface="HGP創英角ｺﾞｼｯｸUB" panose="020B0900000000000000" pitchFamily="50" charset="-128"/>
              </a:rPr>
              <a:t>90</a:t>
            </a:r>
            <a:r>
              <a:rPr lang="ja-JP" altLang="en-US" sz="1400" dirty="0">
                <a:solidFill>
                  <a:srgbClr val="000000"/>
                </a:solidFill>
                <a:latin typeface="Arial" panose="020B0604020202020204" pitchFamily="34" charset="0"/>
                <a:cs typeface="Arial" panose="020B0604020202020204" pitchFamily="34" charset="0"/>
              </a:rPr>
              <a:t>のプレゼンテーションと</a:t>
            </a:r>
            <a:r>
              <a:rPr lang="en-US" altLang="ja-JP" sz="2400" dirty="0">
                <a:solidFill>
                  <a:srgbClr val="000000"/>
                </a:solidFill>
                <a:latin typeface="Arial Black" panose="020B0A04020102020204" pitchFamily="34" charset="0"/>
                <a:ea typeface="HGP創英角ｺﾞｼｯｸUB" panose="020B0900000000000000" pitchFamily="50" charset="-128"/>
              </a:rPr>
              <a:t>26</a:t>
            </a:r>
            <a:r>
              <a:rPr lang="ja-JP" altLang="en-US" sz="1400" dirty="0">
                <a:solidFill>
                  <a:srgbClr val="000000"/>
                </a:solidFill>
                <a:latin typeface="Arial" panose="020B0604020202020204" pitchFamily="34" charset="0"/>
                <a:cs typeface="Arial" panose="020B0604020202020204" pitchFamily="34" charset="0"/>
              </a:rPr>
              <a:t>のポスターセッションが行われた。</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lnSpc>
                <a:spcPct val="120000"/>
              </a:lnSpc>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内容としては、学術的なものから臨床に関するものまで、多岐にわたるセッションが開催された。</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lnSpc>
                <a:spcPct val="120000"/>
              </a:lnSpc>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海外からのシンポジウムは、日本から救急医療に関するシンポジウムがあったほか、韓国からマラリアや</a:t>
            </a:r>
            <a:br>
              <a:rPr lang="en-US" altLang="ja-JP" sz="1300" dirty="0">
                <a:solidFill>
                  <a:srgbClr val="000000"/>
                </a:solidFill>
                <a:latin typeface="Arial" panose="020B0604020202020204" pitchFamily="34" charset="0"/>
                <a:cs typeface="Arial" panose="020B0604020202020204" pitchFamily="34" charset="0"/>
              </a:rPr>
            </a:br>
            <a:r>
              <a:rPr lang="ja-JP" altLang="en-US" sz="1300" dirty="0">
                <a:solidFill>
                  <a:srgbClr val="000000"/>
                </a:solidFill>
                <a:latin typeface="Arial" panose="020B0604020202020204" pitchFamily="34" charset="0"/>
                <a:cs typeface="Arial" panose="020B0604020202020204" pitchFamily="34" charset="0"/>
              </a:rPr>
              <a:t>結核、肝炎に関するシンポジウムがあった。</a:t>
            </a:r>
            <a:endParaRPr lang="en-US" altLang="ja-JP" sz="1400" dirty="0">
              <a:solidFill>
                <a:srgbClr val="000000"/>
              </a:solidFill>
              <a:latin typeface="Arial" panose="020B0604020202020204" pitchFamily="34" charset="0"/>
              <a:cs typeface="Arial" panose="020B0604020202020204" pitchFamily="34" charset="0"/>
            </a:endParaRPr>
          </a:p>
          <a:p>
            <a:pPr marL="180975" indent="-180975">
              <a:lnSpc>
                <a:spcPct val="120000"/>
              </a:lnSpc>
              <a:spcBef>
                <a:spcPts val="300"/>
              </a:spcBef>
              <a:spcAft>
                <a:spcPts val="3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cs typeface="Arial" panose="020B0604020202020204" pitchFamily="34" charset="0"/>
              </a:rPr>
              <a:t>2015</a:t>
            </a:r>
            <a:r>
              <a:rPr lang="ja-JP" altLang="en-US" sz="1400" dirty="0">
                <a:solidFill>
                  <a:srgbClr val="000000"/>
                </a:solidFill>
                <a:latin typeface="Arial" panose="020B0604020202020204" pitchFamily="34" charset="0"/>
                <a:cs typeface="Arial" panose="020B0604020202020204" pitchFamily="34" charset="0"/>
              </a:rPr>
              <a:t>年のコングレスでは、</a:t>
            </a:r>
            <a:r>
              <a:rPr lang="en-US" altLang="ja-JP" sz="2400" dirty="0">
                <a:solidFill>
                  <a:srgbClr val="000000"/>
                </a:solidFill>
                <a:latin typeface="Arial Black" panose="020B0A04020102020204" pitchFamily="34" charset="0"/>
                <a:ea typeface="HGP創英角ｺﾞｼｯｸUB" panose="020B0900000000000000" pitchFamily="50" charset="-128"/>
              </a:rPr>
              <a:t>100</a:t>
            </a:r>
            <a:r>
              <a:rPr lang="ja-JP" altLang="en-US" sz="1600" dirty="0">
                <a:solidFill>
                  <a:srgbClr val="000000"/>
                </a:solidFill>
                <a:latin typeface="+mn-ea"/>
                <a:ea typeface="HGP創英角ｺﾞｼｯｸUB" panose="020B0900000000000000" pitchFamily="50" charset="-128"/>
              </a:rPr>
              <a:t>以上</a:t>
            </a:r>
            <a:r>
              <a:rPr lang="ja-JP" altLang="en-US" sz="1400" dirty="0">
                <a:solidFill>
                  <a:srgbClr val="000000"/>
                </a:solidFill>
                <a:latin typeface="Arial" panose="020B0604020202020204" pitchFamily="34" charset="0"/>
                <a:cs typeface="Arial" panose="020B0604020202020204" pitchFamily="34" charset="0"/>
              </a:rPr>
              <a:t>のプレゼンテーションと</a:t>
            </a:r>
            <a:r>
              <a:rPr lang="en-US" altLang="ja-JP" sz="2400" dirty="0">
                <a:solidFill>
                  <a:srgbClr val="000000"/>
                </a:solidFill>
                <a:latin typeface="Arial Black" panose="020B0A04020102020204" pitchFamily="34" charset="0"/>
                <a:ea typeface="HGP創英角ｺﾞｼｯｸUB" panose="020B0900000000000000" pitchFamily="50" charset="-128"/>
              </a:rPr>
              <a:t>32</a:t>
            </a:r>
            <a:r>
              <a:rPr lang="ja-JP" altLang="en-US" sz="1400" dirty="0">
                <a:solidFill>
                  <a:srgbClr val="000000"/>
                </a:solidFill>
                <a:latin typeface="Arial" panose="020B0604020202020204" pitchFamily="34" charset="0"/>
                <a:cs typeface="Arial" panose="020B0604020202020204" pitchFamily="34" charset="0"/>
              </a:rPr>
              <a:t>のポスターセッションが行われた。</a:t>
            </a:r>
            <a:endParaRPr lang="en-US" altLang="ja-JP"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336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医薬品・医療機器関連イベント</a:t>
            </a:r>
          </a:p>
        </p:txBody>
      </p:sp>
      <p:graphicFrame>
        <p:nvGraphicFramePr>
          <p:cNvPr id="9" name="表 8"/>
          <p:cNvGraphicFramePr>
            <a:graphicFrameLocks noGrp="1"/>
          </p:cNvGraphicFramePr>
          <p:nvPr>
            <p:extLst>
              <p:ext uri="{D42A27DB-BD31-4B8C-83A1-F6EECF244321}">
                <p14:modId xmlns:p14="http://schemas.microsoft.com/office/powerpoint/2010/main" val="2000200523"/>
              </p:ext>
            </p:extLst>
          </p:nvPr>
        </p:nvGraphicFramePr>
        <p:xfrm>
          <a:off x="2630033" y="2350284"/>
          <a:ext cx="4627223" cy="3382970"/>
        </p:xfrm>
        <a:graphic>
          <a:graphicData uri="http://schemas.openxmlformats.org/drawingml/2006/table">
            <a:tbl>
              <a:tblPr firstRow="1" bandRow="1">
                <a:tableStyleId>{2D5ABB26-0587-4C30-8999-92F81FD0307C}</a:tableStyleId>
              </a:tblPr>
              <a:tblGrid>
                <a:gridCol w="633225">
                  <a:extLst>
                    <a:ext uri="{9D8B030D-6E8A-4147-A177-3AD203B41FA5}">
                      <a16:colId xmlns:a16="http://schemas.microsoft.com/office/drawing/2014/main" val="20000"/>
                    </a:ext>
                  </a:extLst>
                </a:gridCol>
                <a:gridCol w="3993998">
                  <a:extLst>
                    <a:ext uri="{9D8B030D-6E8A-4147-A177-3AD203B41FA5}">
                      <a16:colId xmlns:a16="http://schemas.microsoft.com/office/drawing/2014/main" val="20001"/>
                    </a:ext>
                  </a:extLst>
                </a:gridCol>
              </a:tblGrid>
              <a:tr h="446396">
                <a:tc>
                  <a:txBody>
                    <a:bodyPr/>
                    <a:lstStyle/>
                    <a:p>
                      <a:pPr algn="ctr" fontAlgn="ctr" hangingPunct="0"/>
                      <a:r>
                        <a:rPr kumimoji="1"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4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R w="6350" cap="flat" cmpd="sng" algn="ctr">
                      <a:solidFill>
                        <a:srgbClr val="FFFFFF"/>
                      </a:solidFill>
                      <a:prstDash val="solid"/>
                      <a:round/>
                      <a:headEnd type="none" w="med" len="med"/>
                      <a:tailEnd type="none" w="med" len="med"/>
                    </a:lnR>
                    <a:solidFill>
                      <a:srgbClr val="3D6AA7"/>
                    </a:solidFill>
                  </a:tcPr>
                </a:tc>
                <a:tc>
                  <a:txBody>
                    <a:bodyPr/>
                    <a:lstStyle/>
                    <a:p>
                      <a:pPr algn="ctr" fontAlgn="ctr" hangingPunct="0"/>
                      <a:r>
                        <a:rPr kumimoji="1"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名　称</a:t>
                      </a:r>
                      <a:endParaRPr kumimoji="1" lang="ja-JP" altLang="en-US" sz="14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1</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Myanmar Pharmaceutical Index</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2</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Health Products Directory</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3</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Medical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4</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err="1">
                          <a:latin typeface="Arial" panose="020B0604020202020204" pitchFamily="34" charset="0"/>
                          <a:ea typeface="ＭＳ Ｐゴシック" panose="020B0600070205080204" pitchFamily="50" charset="-128"/>
                          <a:cs typeface="Arial" panose="020B0604020202020204" pitchFamily="34" charset="0"/>
                        </a:rPr>
                        <a:t>Pharma</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5</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Hospital Construction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6</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kern="100" dirty="0">
                          <a:effectLst/>
                          <a:latin typeface="Arial" panose="020B0604020202020204" pitchFamily="34" charset="0"/>
                          <a:ea typeface="ＭＳ Ｐゴシック" panose="020B0600070205080204" pitchFamily="50" charset="-128"/>
                          <a:cs typeface="Arial" panose="020B0604020202020204" pitchFamily="34" charset="0"/>
                        </a:rPr>
                        <a:t>Myanmar Phar-Med Expo</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2" name="Rectangle 6"/>
          <p:cNvSpPr>
            <a:spLocks noChangeArrowheads="1"/>
          </p:cNvSpPr>
          <p:nvPr/>
        </p:nvSpPr>
        <p:spPr bwMode="auto">
          <a:xfrm>
            <a:off x="2630033" y="2060848"/>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主な展示会</a:t>
            </a: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展示会のほか、保健省が主催の学会で、医療機器代理店による機器展示や説明が行われるケースもある。</a:t>
            </a:r>
          </a:p>
          <a:p>
            <a:pPr marL="190500" indent="-190500" algn="just" fontAlgn="ctr">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明治大学国際総合研究所「新興国マクロヘルスデータ、規制・制度に関する調査」（</a:t>
            </a:r>
            <a:r>
              <a:rPr lang="en-US" altLang="ja-JP" dirty="0"/>
              <a:t>2014</a:t>
            </a:r>
            <a:r>
              <a:rPr lang="ja-JP" altLang="en-US" dirty="0"/>
              <a:t>）</a:t>
            </a:r>
          </a:p>
        </p:txBody>
      </p:sp>
    </p:spTree>
    <p:extLst>
      <p:ext uri="{BB962C8B-B14F-4D97-AF65-F5344CB8AC3E}">
        <p14:creationId xmlns:p14="http://schemas.microsoft.com/office/powerpoint/2010/main" val="2967227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グループ化 106"/>
          <p:cNvGrpSpPr/>
          <p:nvPr/>
        </p:nvGrpSpPr>
        <p:grpSpPr>
          <a:xfrm>
            <a:off x="1260560" y="2549884"/>
            <a:ext cx="595375" cy="1442096"/>
            <a:chOff x="6754814" y="2151906"/>
            <a:chExt cx="1795463" cy="4348907"/>
          </a:xfrm>
        </p:grpSpPr>
        <p:sp>
          <p:nvSpPr>
            <p:cNvPr id="108" name="Freeform 7"/>
            <p:cNvSpPr>
              <a:spLocks/>
            </p:cNvSpPr>
            <p:nvPr/>
          </p:nvSpPr>
          <p:spPr bwMode="auto">
            <a:xfrm>
              <a:off x="6754814" y="2203451"/>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26A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 name="Freeform 7"/>
            <p:cNvSpPr>
              <a:spLocks/>
            </p:cNvSpPr>
            <p:nvPr/>
          </p:nvSpPr>
          <p:spPr bwMode="auto">
            <a:xfrm>
              <a:off x="6754814" y="2151906"/>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102" name="円/楕円 101"/>
          <p:cNvSpPr/>
          <p:nvPr/>
        </p:nvSpPr>
        <p:spPr>
          <a:xfrm>
            <a:off x="1934244" y="3459861"/>
            <a:ext cx="1080383"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シンガポール</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円/楕円 102"/>
          <p:cNvSpPr/>
          <p:nvPr/>
        </p:nvSpPr>
        <p:spPr>
          <a:xfrm>
            <a:off x="3542362" y="3471680"/>
            <a:ext cx="936104"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円/楕円 103"/>
          <p:cNvSpPr/>
          <p:nvPr/>
        </p:nvSpPr>
        <p:spPr>
          <a:xfrm>
            <a:off x="2688846" y="3799103"/>
            <a:ext cx="1224136"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弧 13"/>
          <p:cNvSpPr/>
          <p:nvPr/>
        </p:nvSpPr>
        <p:spPr>
          <a:xfrm>
            <a:off x="713729" y="3159116"/>
            <a:ext cx="1794520" cy="812498"/>
          </a:xfrm>
          <a:prstGeom prst="arc">
            <a:avLst>
              <a:gd name="adj1" fmla="val 16666814"/>
              <a:gd name="adj2" fmla="val 21196771"/>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a:off x="-511100" y="3092479"/>
            <a:ext cx="4524442" cy="944439"/>
          </a:xfrm>
          <a:prstGeom prst="arc">
            <a:avLst>
              <a:gd name="adj1" fmla="val 15591610"/>
              <a:gd name="adj2" fmla="val 21433128"/>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円弧 105"/>
          <p:cNvSpPr/>
          <p:nvPr/>
        </p:nvSpPr>
        <p:spPr>
          <a:xfrm>
            <a:off x="-7045" y="3124229"/>
            <a:ext cx="3324672" cy="1528907"/>
          </a:xfrm>
          <a:prstGeom prst="arc">
            <a:avLst>
              <a:gd name="adj1" fmla="val 16248760"/>
              <a:gd name="adj2" fmla="val 21383308"/>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正方形/長方形 131"/>
          <p:cNvSpPr/>
          <p:nvPr/>
        </p:nvSpPr>
        <p:spPr>
          <a:xfrm>
            <a:off x="2720974" y="2856320"/>
            <a:ext cx="1216135"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solidFill>
                  <a:srgbClr val="000000"/>
                </a:solidFill>
                <a:latin typeface="Arial Black" pitchFamily="34" charset="0"/>
                <a:ea typeface="HGP創英角ｺﾞｼｯｸUB" panose="020B0900000000000000" pitchFamily="50" charset="-128"/>
              </a:rPr>
              <a:t>主な渡航先</a:t>
            </a:r>
          </a:p>
        </p:txBody>
      </p:sp>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a:t>
            </a:r>
            <a:endParaRPr lang="ja-JP" altLang="en-US" dirty="0"/>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富裕層を中心に海外医療機関への医療渡航が増加している。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「活発化する世界の医療サービスビジネス ～各国・地域の医療サービスビジネス・制度報告～」（</a:t>
            </a:r>
            <a:r>
              <a:rPr lang="en-US" altLang="ja-JP" dirty="0"/>
              <a:t>2013</a:t>
            </a:r>
            <a:r>
              <a:rPr lang="ja-JP" altLang="en-US" dirty="0"/>
              <a:t>）</a:t>
            </a:r>
          </a:p>
        </p:txBody>
      </p:sp>
      <p:sp>
        <p:nvSpPr>
          <p:cNvPr id="11" name="円/楕円 10"/>
          <p:cNvSpPr/>
          <p:nvPr/>
        </p:nvSpPr>
        <p:spPr>
          <a:xfrm>
            <a:off x="739364" y="1999885"/>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grpSp>
        <p:nvGrpSpPr>
          <p:cNvPr id="3" name="グループ化 2"/>
          <p:cNvGrpSpPr/>
          <p:nvPr/>
        </p:nvGrpSpPr>
        <p:grpSpPr>
          <a:xfrm>
            <a:off x="416496" y="1744256"/>
            <a:ext cx="4320604" cy="288032"/>
            <a:chOff x="416496" y="1744256"/>
            <a:chExt cx="4826064" cy="288032"/>
          </a:xfrm>
        </p:grpSpPr>
        <p:cxnSp>
          <p:nvCxnSpPr>
            <p:cNvPr id="16" name="直線コネクタ 15"/>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16496" y="1744256"/>
              <a:ext cx="481611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海外医療機関への渡航</a:t>
              </a:r>
            </a:p>
          </p:txBody>
        </p:sp>
      </p:grpSp>
      <p:sp>
        <p:nvSpPr>
          <p:cNvPr id="20" name="正方形/長方形 19"/>
          <p:cNvSpPr/>
          <p:nvPr/>
        </p:nvSpPr>
        <p:spPr>
          <a:xfrm>
            <a:off x="924720" y="2089443"/>
            <a:ext cx="3301696" cy="39620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tIns="180000" bIns="180000" anchor="t" anchorCtr="0">
            <a:noAutofit/>
          </a:bodyPr>
          <a:lstStyle/>
          <a:p>
            <a:pPr algn="ctr">
              <a:lnSpc>
                <a:spcPct val="113000"/>
              </a:lnSpc>
            </a:pPr>
            <a:r>
              <a:rPr lang="ja-JP" altLang="en-US" sz="1300" dirty="0">
                <a:solidFill>
                  <a:srgbClr val="000000"/>
                </a:solidFill>
                <a:latin typeface="Arial Black" pitchFamily="34" charset="0"/>
                <a:ea typeface="HGP創英角ｺﾞｼｯｸUB" panose="020B0900000000000000" pitchFamily="50" charset="-128"/>
              </a:rPr>
              <a:t>富裕層の増加</a:t>
            </a:r>
            <a:r>
              <a:rPr lang="ja-JP" altLang="en-US" sz="1300" b="1" dirty="0">
                <a:solidFill>
                  <a:srgbClr val="000000"/>
                </a:solidFill>
                <a:latin typeface="+mn-ea"/>
              </a:rPr>
              <a:t>に伴い、海外の医療機関の</a:t>
            </a:r>
            <a:br>
              <a:rPr lang="en-US" altLang="ja-JP" sz="1300" b="1" dirty="0">
                <a:solidFill>
                  <a:srgbClr val="000000"/>
                </a:solidFill>
                <a:latin typeface="+mn-ea"/>
              </a:rPr>
            </a:br>
            <a:r>
              <a:rPr lang="ja-JP" altLang="en-US" sz="1300" b="1" dirty="0">
                <a:solidFill>
                  <a:srgbClr val="000000"/>
                </a:solidFill>
                <a:latin typeface="+mn-ea"/>
              </a:rPr>
              <a:t>宣伝活動が活発になりつつある。</a:t>
            </a:r>
          </a:p>
        </p:txBody>
      </p:sp>
      <p:sp>
        <p:nvSpPr>
          <p:cNvPr id="101" name="円/楕円 100"/>
          <p:cNvSpPr/>
          <p:nvPr/>
        </p:nvSpPr>
        <p:spPr>
          <a:xfrm>
            <a:off x="7394495" y="2292786"/>
            <a:ext cx="1321831" cy="413895"/>
          </a:xfrm>
          <a:prstGeom prst="ellipse">
            <a:avLst/>
          </a:prstGeom>
          <a:gradFill flip="none" rotWithShape="1">
            <a:gsLst>
              <a:gs pos="0">
                <a:srgbClr val="77D4ED"/>
              </a:gs>
              <a:gs pos="100000">
                <a:schemeClr val="bg1"/>
              </a:gs>
            </a:gsLst>
            <a:path path="shape">
              <a:fillToRect l="50000" t="50000" r="50000" b="50000"/>
            </a:path>
            <a:tileRect/>
          </a:gradFill>
        </p:spPr>
        <p:txBody>
          <a:bodyPr wrap="none" anchor="ctr" anchorCtr="0">
            <a:noAutofit/>
          </a:bodyPr>
          <a:lstStyle/>
          <a:p>
            <a:pPr algn="ctr"/>
            <a:endParaRPr lang="ja-JP" altLang="en-US" sz="1600" dirty="0">
              <a:solidFill>
                <a:srgbClr val="000000"/>
              </a:solidFill>
              <a:latin typeface="Arial Black"/>
              <a:ea typeface="HGP創英角ｺﾞｼｯｸUB" panose="020B0900000000000000" pitchFamily="50" charset="-128"/>
            </a:endParaRPr>
          </a:p>
        </p:txBody>
      </p:sp>
      <p:sp>
        <p:nvSpPr>
          <p:cNvPr id="91" name="正方形/長方形 90"/>
          <p:cNvSpPr/>
          <p:nvPr/>
        </p:nvSpPr>
        <p:spPr>
          <a:xfrm>
            <a:off x="5505915" y="2109236"/>
            <a:ext cx="3551182" cy="355050"/>
          </a:xfrm>
          <a:prstGeom prst="rect">
            <a:avLst/>
          </a:prstGeom>
          <a:noFill/>
        </p:spPr>
        <p:txBody>
          <a:bodyPr wrap="square" lIns="108000" tIns="72000" rIns="144000" bIns="0">
            <a:noAutofit/>
          </a:bodyPr>
          <a:lstStyle/>
          <a:p>
            <a:pPr algn="ctr" fontAlgn="ctr">
              <a:lnSpc>
                <a:spcPct val="113000"/>
              </a:lnSpc>
              <a:spcAft>
                <a:spcPts val="300"/>
              </a:spcAft>
              <a:buClr>
                <a:srgbClr val="5F8AC3"/>
              </a:buClr>
              <a:buSzPct val="90000"/>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ヤンゴン市内では海外への医療機関の</a:t>
            </a:r>
            <a:br>
              <a:rPr lang="en-US" altLang="ja-JP" sz="1300" dirty="0">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latin typeface="Arial" panose="020B0604020202020204" pitchFamily="34" charset="0"/>
                <a:ea typeface="ＭＳ Ｐゴシック" panose="020B0600070205080204" pitchFamily="50" charset="-128"/>
                <a:cs typeface="Arial" panose="020B0604020202020204" pitchFamily="34" charset="0"/>
              </a:rPr>
              <a:t>申込窓口を担う代理店が</a:t>
            </a:r>
            <a:r>
              <a:rPr lang="ja-JP" altLang="en-US" sz="1300" dirty="0">
                <a:solidFill>
                  <a:srgbClr val="000000"/>
                </a:solidFill>
                <a:latin typeface="Arial Black" pitchFamily="34" charset="0"/>
                <a:ea typeface="HGP創英角ｺﾞｼｯｸUB" panose="020B0900000000000000" pitchFamily="50" charset="-128"/>
              </a:rPr>
              <a:t>増えている。</a:t>
            </a:r>
          </a:p>
        </p:txBody>
      </p:sp>
      <p:grpSp>
        <p:nvGrpSpPr>
          <p:cNvPr id="2" name="グループ化 1"/>
          <p:cNvGrpSpPr/>
          <p:nvPr/>
        </p:nvGrpSpPr>
        <p:grpSpPr>
          <a:xfrm>
            <a:off x="5269137" y="2733912"/>
            <a:ext cx="4020904" cy="810544"/>
            <a:chOff x="560512" y="5291559"/>
            <a:chExt cx="4588545" cy="810544"/>
          </a:xfrm>
        </p:grpSpPr>
        <p:sp>
          <p:nvSpPr>
            <p:cNvPr id="92" name="円/楕円 91"/>
            <p:cNvSpPr/>
            <p:nvPr/>
          </p:nvSpPr>
          <p:spPr>
            <a:xfrm>
              <a:off x="560512" y="5551629"/>
              <a:ext cx="2043075" cy="550474"/>
            </a:xfrm>
            <a:prstGeom prst="ellipse">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円/楕円 92"/>
            <p:cNvSpPr/>
            <p:nvPr/>
          </p:nvSpPr>
          <p:spPr>
            <a:xfrm>
              <a:off x="560512" y="5558880"/>
              <a:ext cx="2043075" cy="484879"/>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円/楕円 87"/>
            <p:cNvSpPr/>
            <p:nvPr/>
          </p:nvSpPr>
          <p:spPr>
            <a:xfrm>
              <a:off x="3105982" y="5551629"/>
              <a:ext cx="2043075" cy="550474"/>
            </a:xfrm>
            <a:prstGeom prst="ellipse">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円/楕円 88"/>
            <p:cNvSpPr/>
            <p:nvPr/>
          </p:nvSpPr>
          <p:spPr>
            <a:xfrm>
              <a:off x="3105982" y="5558880"/>
              <a:ext cx="2043075" cy="484879"/>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2" name="グループ化 51"/>
            <p:cNvGrpSpPr/>
            <p:nvPr/>
          </p:nvGrpSpPr>
          <p:grpSpPr>
            <a:xfrm>
              <a:off x="3842982" y="5291559"/>
              <a:ext cx="630160" cy="418143"/>
              <a:chOff x="859353" y="3354650"/>
              <a:chExt cx="939601" cy="623472"/>
            </a:xfrm>
          </p:grpSpPr>
          <p:sp>
            <p:nvSpPr>
              <p:cNvPr id="53"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54"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55"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6"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7"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8"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9"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60"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61"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62"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nvGrpSpPr>
            <p:cNvPr id="63" name="グループ化 62"/>
            <p:cNvGrpSpPr/>
            <p:nvPr/>
          </p:nvGrpSpPr>
          <p:grpSpPr>
            <a:xfrm>
              <a:off x="4244863" y="5408161"/>
              <a:ext cx="630160" cy="418143"/>
              <a:chOff x="859353" y="3354650"/>
              <a:chExt cx="939601" cy="623472"/>
            </a:xfrm>
          </p:grpSpPr>
          <p:sp>
            <p:nvSpPr>
              <p:cNvPr id="64"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65"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66"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7"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8"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9"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0"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71"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72"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73"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nvGrpSpPr>
            <p:cNvPr id="74" name="グループ化 73"/>
            <p:cNvGrpSpPr/>
            <p:nvPr/>
          </p:nvGrpSpPr>
          <p:grpSpPr>
            <a:xfrm>
              <a:off x="3409142" y="5505258"/>
              <a:ext cx="630160" cy="418143"/>
              <a:chOff x="859353" y="3354650"/>
              <a:chExt cx="939601" cy="623472"/>
            </a:xfrm>
          </p:grpSpPr>
          <p:sp>
            <p:nvSpPr>
              <p:cNvPr id="75"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76"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77"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8"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9"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80"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81"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82"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83"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84"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sp>
          <p:nvSpPr>
            <p:cNvPr id="86" name="右矢印 85"/>
            <p:cNvSpPr/>
            <p:nvPr/>
          </p:nvSpPr>
          <p:spPr>
            <a:xfrm rot="10800000" flipH="1">
              <a:off x="2734943" y="5695967"/>
              <a:ext cx="228399" cy="270887"/>
            </a:xfrm>
            <a:prstGeom prst="rightArrow">
              <a:avLst>
                <a:gd name="adj1" fmla="val 50000"/>
                <a:gd name="adj2" fmla="val 128875"/>
              </a:avLst>
            </a:prstGeom>
            <a:solidFill>
              <a:srgbClr val="A2BBD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1" name="グループ化 120"/>
            <p:cNvGrpSpPr/>
            <p:nvPr/>
          </p:nvGrpSpPr>
          <p:grpSpPr>
            <a:xfrm>
              <a:off x="1270093" y="5408161"/>
              <a:ext cx="630160" cy="418143"/>
              <a:chOff x="859353" y="3354650"/>
              <a:chExt cx="939601" cy="623472"/>
            </a:xfrm>
          </p:grpSpPr>
          <p:sp>
            <p:nvSpPr>
              <p:cNvPr id="122"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123"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24"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5"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6"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7"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8"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129"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130"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131"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grpSp>
        <p:nvGrpSpPr>
          <p:cNvPr id="85" name="グループ化 7"/>
          <p:cNvGrpSpPr/>
          <p:nvPr/>
        </p:nvGrpSpPr>
        <p:grpSpPr>
          <a:xfrm>
            <a:off x="5125121" y="1744256"/>
            <a:ext cx="4320603" cy="288032"/>
            <a:chOff x="4944173" y="2113806"/>
            <a:chExt cx="5861371" cy="288032"/>
          </a:xfrm>
        </p:grpSpPr>
        <p:cxnSp>
          <p:nvCxnSpPr>
            <p:cNvPr id="87" name="直線コネクタ 8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ヤンゴン市内の代理店状況</a:t>
              </a:r>
            </a:p>
          </p:txBody>
        </p:sp>
      </p:grpSp>
      <p:sp>
        <p:nvSpPr>
          <p:cNvPr id="113" name="正方形/長方形 112"/>
          <p:cNvSpPr/>
          <p:nvPr/>
        </p:nvSpPr>
        <p:spPr>
          <a:xfrm>
            <a:off x="5197487" y="4269813"/>
            <a:ext cx="4204692" cy="892242"/>
          </a:xfrm>
          <a:prstGeom prst="rect">
            <a:avLst/>
          </a:prstGeom>
          <a:noFill/>
        </p:spPr>
        <p:txBody>
          <a:bodyPr wrap="square" lIns="108000" tIns="72000" rIns="144000" bIns="0">
            <a:noAutofit/>
          </a:bodyPr>
          <a:lstStyle/>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健康診断の予約受付</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ヤンゴンとバンコクの往復チケットの予約手配</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バンコク国際空港から病院までの送迎サービス</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solidFill>
                  <a:srgbClr val="000000"/>
                </a:solidFill>
                <a:latin typeface="+mn-ea"/>
              </a:rPr>
              <a:t>バンコクでのホテル宿泊予約</a:t>
            </a:r>
            <a:endParaRPr lang="en-US" altLang="ja-JP" sz="1300" dirty="0">
              <a:solidFill>
                <a:srgbClr val="000000"/>
              </a:solidFill>
              <a:latin typeface="+mn-ea"/>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複数名で受診する場合は、専任スタッフがヤンゴンの空港からバンコクまで同行するきめ細かなサービス</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97"/>
          <p:cNvGrpSpPr/>
          <p:nvPr/>
        </p:nvGrpSpPr>
        <p:grpSpPr>
          <a:xfrm>
            <a:off x="424634" y="4653136"/>
            <a:ext cx="4321051" cy="288032"/>
            <a:chOff x="416496" y="1744256"/>
            <a:chExt cx="4826064" cy="288032"/>
          </a:xfrm>
        </p:grpSpPr>
        <p:cxnSp>
          <p:nvCxnSpPr>
            <p:cNvPr id="99" name="直線コネクタ 98"/>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16496" y="1744256"/>
              <a:ext cx="481611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バンコクの病院では</a:t>
              </a:r>
            </a:p>
          </p:txBody>
        </p:sp>
      </p:grpSp>
      <p:sp>
        <p:nvSpPr>
          <p:cNvPr id="112" name="正方形/長方形 111"/>
          <p:cNvSpPr/>
          <p:nvPr/>
        </p:nvSpPr>
        <p:spPr>
          <a:xfrm>
            <a:off x="496642" y="4969728"/>
            <a:ext cx="4032448" cy="355050"/>
          </a:xfrm>
          <a:prstGeom prst="rect">
            <a:avLst/>
          </a:prstGeom>
          <a:noFill/>
        </p:spPr>
        <p:txBody>
          <a:bodyPr wrap="square" lIns="108000" tIns="72000" rIns="144000" bIns="0">
            <a:noAutofit/>
          </a:bodyPr>
          <a:lstStyle/>
          <a:p>
            <a:pPr fontAlgn="ctr">
              <a:lnSpc>
                <a:spcPct val="113000"/>
              </a:lnSpc>
              <a:spcAft>
                <a:spcPts val="300"/>
              </a:spcAft>
              <a:buClr>
                <a:srgbClr val="5F8AC3"/>
              </a:buClr>
              <a:buSzPct val="90000"/>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ミャンマー語を理解するタイ人医師も複数名いるようで、言葉の心配もほとんどないという。</a:t>
            </a:r>
          </a:p>
        </p:txBody>
      </p:sp>
      <p:grpSp>
        <p:nvGrpSpPr>
          <p:cNvPr id="116" name="グループ化 115"/>
          <p:cNvGrpSpPr/>
          <p:nvPr/>
        </p:nvGrpSpPr>
        <p:grpSpPr>
          <a:xfrm>
            <a:off x="5125478" y="3933056"/>
            <a:ext cx="4321051" cy="288032"/>
            <a:chOff x="416496" y="1744256"/>
            <a:chExt cx="4826064" cy="288032"/>
          </a:xfrm>
        </p:grpSpPr>
        <p:cxnSp>
          <p:nvCxnSpPr>
            <p:cNvPr id="117" name="直線コネクタ 116"/>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8" name="Rectangle 6"/>
            <p:cNvSpPr>
              <a:spLocks noChangeArrowheads="1"/>
            </p:cNvSpPr>
            <p:nvPr/>
          </p:nvSpPr>
          <p:spPr bwMode="auto">
            <a:xfrm>
              <a:off x="416496" y="1744256"/>
              <a:ext cx="481611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ヤンゴン市内の代理店で手配をしてくれること</a:t>
              </a:r>
            </a:p>
          </p:txBody>
        </p:sp>
      </p:grpSp>
    </p:spTree>
    <p:extLst>
      <p:ext uri="{BB962C8B-B14F-4D97-AF65-F5344CB8AC3E}">
        <p14:creationId xmlns:p14="http://schemas.microsoft.com/office/powerpoint/2010/main" val="1118391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1046386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232322" y="2784783"/>
            <a:ext cx="4188220" cy="3452529"/>
          </a:xfrm>
          <a:prstGeom prst="roundRect">
            <a:avLst>
              <a:gd name="adj" fmla="val 1818"/>
            </a:avLst>
          </a:prstGeom>
          <a:solidFill>
            <a:srgbClr val="DDE6F3"/>
          </a:solidFill>
        </p:spPr>
        <p:txBody>
          <a:bodyPr wrap="square" lIns="144000" tIns="72000" rIns="144000" bIns="72000" anchor="t" anchorCtr="0">
            <a:noAutofit/>
          </a:bodyPr>
          <a:lstStyle/>
          <a:p>
            <a:pPr marL="147638" lvl="1" indent="-147638" algn="just" fontAlgn="ctr">
              <a:lnSpc>
                <a:spcPts val="1600"/>
              </a:lnSpc>
              <a:spcAft>
                <a:spcPts val="6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年時点では、「現在は国民皆保険制度に向け、途中経過であり、中盤程度の段階」と位置付けていた。</a:t>
            </a:r>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国民皆保険制度の導入のほか、医療費の家計負担を減らすために様々な施策を行っている。</a:t>
            </a:r>
          </a:p>
        </p:txBody>
      </p:sp>
      <p:sp>
        <p:nvSpPr>
          <p:cNvPr id="22" name="片側の 2 つの角を丸めた四角形 21"/>
          <p:cNvSpPr/>
          <p:nvPr/>
        </p:nvSpPr>
        <p:spPr bwMode="auto">
          <a:xfrm>
            <a:off x="5529263" y="3880411"/>
            <a:ext cx="3600201" cy="300249"/>
          </a:xfrm>
          <a:prstGeom prst="round2SameRect">
            <a:avLst>
              <a:gd name="adj1" fmla="val 17329"/>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100" b="1" dirty="0">
                <a:solidFill>
                  <a:schemeClr val="bg1"/>
                </a:solidFill>
              </a:rPr>
              <a:t>医療費の家計負担削減に向けた保健省の施策</a:t>
            </a:r>
          </a:p>
        </p:txBody>
      </p:sp>
      <p:sp>
        <p:nvSpPr>
          <p:cNvPr id="23" name="片側の 2 つの角を丸めた四角形 22"/>
          <p:cNvSpPr/>
          <p:nvPr/>
        </p:nvSpPr>
        <p:spPr>
          <a:xfrm rot="10800000">
            <a:off x="5529263" y="4180661"/>
            <a:ext cx="3600201" cy="1835956"/>
          </a:xfrm>
          <a:prstGeom prst="round2SameRect">
            <a:avLst>
              <a:gd name="adj1" fmla="val 3771"/>
              <a:gd name="adj2" fmla="val 0"/>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64800" rIns="144000" bIns="0" rtlCol="0" anchor="t" anchorCtr="0"/>
          <a:lstStyle/>
          <a:p>
            <a:pPr marL="147638" lvl="1" indent="-147638" algn="just" fontAlgn="ctr">
              <a:lnSpc>
                <a:spcPts val="1600"/>
              </a:lnSpc>
              <a:spcAft>
                <a:spcPts val="300"/>
              </a:spcAft>
              <a:buClr>
                <a:srgbClr val="83A4D1"/>
              </a:buClr>
              <a:buSzPct val="80000"/>
              <a:buFont typeface="Wingdings" panose="05000000000000000000" pitchFamily="2" charset="2"/>
              <a:buChar char="l"/>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1/4</a:t>
            </a:r>
            <a:r>
              <a:rPr lang="ja-JP" altLang="en-US" dirty="0"/>
              <a:t>）</a:t>
            </a:r>
          </a:p>
        </p:txBody>
      </p:sp>
      <p:sp>
        <p:nvSpPr>
          <p:cNvPr id="2" name="タイトル 1"/>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年のティン・チョウ大統領就任以降、保険・医療サービスの整備に加えて外資参入に対する規制整備が進んでいる。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保健省は、国民皆保険制度の導入を目指している。</a:t>
            </a:r>
          </a:p>
        </p:txBody>
      </p:sp>
      <p:sp>
        <p:nvSpPr>
          <p:cNvPr id="6" name="正方形/長方形 5"/>
          <p:cNvSpPr>
            <a:spLocks/>
          </p:cNvSpPr>
          <p:nvPr/>
        </p:nvSpPr>
        <p:spPr>
          <a:xfrm>
            <a:off x="754318" y="2236310"/>
            <a:ext cx="3637684" cy="463397"/>
          </a:xfrm>
          <a:prstGeom prst="rect">
            <a:avLst/>
          </a:prstGeom>
        </p:spPr>
        <p:txBody>
          <a:bodyPr wrap="square" lIns="36000">
            <a:noAutofit/>
          </a:bodyPr>
          <a:lstStyle/>
          <a:p>
            <a:pPr>
              <a:lnSpc>
                <a:spcPts val="1500"/>
              </a:lnSpc>
            </a:pPr>
            <a:r>
              <a:rPr lang="ja-JP" altLang="en-US" sz="1200" dirty="0"/>
              <a:t>保健・医療サービスといった国内制度の充実に加え、</a:t>
            </a:r>
            <a:r>
              <a:rPr lang="ja-JP" altLang="en-US" sz="1200" dirty="0">
                <a:solidFill>
                  <a:srgbClr val="000000"/>
                </a:solidFill>
                <a:latin typeface="Arial Black" pitchFamily="34" charset="0"/>
                <a:ea typeface="HGP創英角ｺﾞｼｯｸUB" panose="020B0900000000000000" pitchFamily="50" charset="-128"/>
              </a:rPr>
              <a:t>外資の参入に向けた基盤整備</a:t>
            </a:r>
            <a:r>
              <a:rPr lang="ja-JP" altLang="en-US" sz="1200" dirty="0"/>
              <a:t>が進められている</a:t>
            </a:r>
          </a:p>
        </p:txBody>
      </p:sp>
      <p:sp>
        <p:nvSpPr>
          <p:cNvPr id="18" name="角丸四角形 17"/>
          <p:cNvSpPr/>
          <p:nvPr/>
        </p:nvSpPr>
        <p:spPr>
          <a:xfrm>
            <a:off x="491412" y="2784782"/>
            <a:ext cx="4174249" cy="3452523"/>
          </a:xfrm>
          <a:prstGeom prst="roundRect">
            <a:avLst>
              <a:gd name="adj" fmla="val 5078"/>
            </a:avLst>
          </a:prstGeom>
          <a:solidFill>
            <a:srgbClr val="DDE6F3"/>
          </a:solidFill>
        </p:spPr>
        <p:txBody>
          <a:bodyPr wrap="square" lIns="144000" tIns="72000" rIns="144000" bIns="72000" anchor="t" anchorCtr="0">
            <a:noAutofit/>
          </a:bodyPr>
          <a:lstStyle/>
          <a:p>
            <a:pPr marL="147638" lvl="1" indent="-147638" algn="just" fontAlgn="ctr">
              <a:lnSpc>
                <a:spcPts val="1600"/>
              </a:lnSpc>
              <a:spcAft>
                <a:spcPts val="600"/>
              </a:spcAft>
              <a:buClr>
                <a:srgbClr val="5F8AC3"/>
              </a:buClr>
              <a:buSzPct val="80000"/>
              <a:buFont typeface="Wingdings" panose="05000000000000000000" pitchFamily="2" charset="2"/>
              <a:buChar char="l"/>
            </a:pPr>
            <a:r>
              <a:rPr lang="en-US" altLang="ja-JP" sz="1100" dirty="0"/>
              <a:t>2016</a:t>
            </a:r>
            <a:r>
              <a:rPr lang="ja-JP" altLang="en-US" sz="1100" dirty="0"/>
              <a:t>年</a:t>
            </a:r>
            <a:r>
              <a:rPr lang="en-US" altLang="ja-JP" sz="1100" dirty="0"/>
              <a:t>3</a:t>
            </a:r>
            <a:r>
              <a:rPr lang="ja-JP" altLang="en-US" sz="1100" dirty="0"/>
              <a:t>月に発足した新政権の下、国民中心の発展が目標として掲げられ、教育、保健、農業、財政規律の維持を重視した政策が進められている。 </a:t>
            </a:r>
            <a:endParaRPr lang="en-US" altLang="ja-JP" sz="1100" dirty="0"/>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t>保健分野の取組としては、</a:t>
            </a:r>
            <a:r>
              <a:rPr lang="en-US" altLang="ja-JP" sz="1100" dirty="0"/>
              <a:t>2016</a:t>
            </a:r>
            <a:r>
              <a:rPr lang="ja-JP" altLang="en-US" sz="1100" dirty="0"/>
              <a:t>年</a:t>
            </a:r>
            <a:r>
              <a:rPr lang="en-US" altLang="ja-JP" sz="1100" dirty="0"/>
              <a:t>12</a:t>
            </a:r>
            <a:r>
              <a:rPr lang="ja-JP" altLang="en-US" sz="1100" dirty="0"/>
              <a:t>月に策定された新しい国家保健計画（</a:t>
            </a:r>
            <a:r>
              <a:rPr lang="en-US" altLang="ja-JP" sz="1100" dirty="0"/>
              <a:t>National Health Plan 2017- 2021</a:t>
            </a:r>
            <a:r>
              <a:rPr lang="ja-JP" altLang="en-US" sz="1100" dirty="0"/>
              <a:t>）に基づき、国民の約７割を占める農村部における保健・医療サービスの充実を目指し、具体的な取り組みを定めた年次計画が作成されている。</a:t>
            </a:r>
            <a:endParaRPr lang="en-US" altLang="ja-JP" sz="1100" dirty="0"/>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t>経済分野では、外国投資を歓迎し、規制緩和を志向するとの姿勢が示されている。労働関係法令の見直しや新規制定も徐々に進められており、</a:t>
            </a:r>
            <a:r>
              <a:rPr lang="en-US" altLang="ja-JP" sz="1100" dirty="0"/>
              <a:t>2019</a:t>
            </a:r>
            <a:r>
              <a:rPr lang="ja-JP" altLang="en-US" sz="1100" dirty="0"/>
              <a:t>年</a:t>
            </a:r>
            <a:r>
              <a:rPr lang="en-US" altLang="ja-JP" sz="1100" dirty="0"/>
              <a:t>3</a:t>
            </a:r>
            <a:r>
              <a:rPr lang="ja-JP" altLang="en-US" sz="1100" dirty="0"/>
              <a:t>月には労働安全衛生法が成立し、同年６月には労働紛争決法が成立した。また、労働組合法も国会で審議されている。一方で、外国企業が安定的かつ、継続的に事業運営を行うためにも、法整備に加え、その円滑な 運用も望まれている。</a:t>
            </a:r>
            <a:endParaRPr lang="en-US" altLang="ja-JP" sz="1100" dirty="0"/>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a:t>
            </a:r>
            <a:r>
              <a:rPr lang="en-US" altLang="ja-JP" sz="800" dirty="0"/>
              <a:t>2019</a:t>
            </a:r>
            <a:r>
              <a:rPr lang="ja-JP" altLang="en-US" sz="800" dirty="0"/>
              <a:t>年　海外情勢報告」、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9" name="グループ化 7"/>
          <p:cNvGrpSpPr/>
          <p:nvPr/>
        </p:nvGrpSpPr>
        <p:grpSpPr>
          <a:xfrm>
            <a:off x="500063" y="1864187"/>
            <a:ext cx="4165599"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ティン・チョウ政権（</a:t>
              </a:r>
              <a:r>
                <a:rPr lang="en-US" altLang="ja-JP" sz="1400" dirty="0">
                  <a:latin typeface="Arial Black" panose="020B0A04020102020204" pitchFamily="34" charset="0"/>
                  <a:ea typeface="HGP創英角ｺﾞｼｯｸUB" panose="020B0900000000000000" pitchFamily="50" charset="-128"/>
                </a:rPr>
                <a:t>2016</a:t>
              </a:r>
              <a:r>
                <a:rPr lang="ja-JP" altLang="en-US" sz="1400" dirty="0">
                  <a:latin typeface="Arial Black" panose="020B0A04020102020204" pitchFamily="34" charset="0"/>
                  <a:ea typeface="HGP創英角ｺﾞｼｯｸUB" panose="020B0900000000000000" pitchFamily="50" charset="-128"/>
                </a:rPr>
                <a:t>年～）</a:t>
              </a:r>
            </a:p>
          </p:txBody>
        </p:sp>
      </p:grpSp>
      <p:sp>
        <p:nvSpPr>
          <p:cNvPr id="26" name="二等辺三角形 25"/>
          <p:cNvSpPr/>
          <p:nvPr/>
        </p:nvSpPr>
        <p:spPr>
          <a:xfrm rot="5400000">
            <a:off x="383802" y="2378932"/>
            <a:ext cx="386786" cy="193393"/>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a:spLocks/>
          </p:cNvSpPr>
          <p:nvPr/>
        </p:nvSpPr>
        <p:spPr>
          <a:xfrm>
            <a:off x="5491780" y="2236310"/>
            <a:ext cx="3637684" cy="463397"/>
          </a:xfrm>
          <a:prstGeom prst="rect">
            <a:avLst/>
          </a:prstGeom>
        </p:spPr>
        <p:txBody>
          <a:bodyPr wrap="square" lIns="36000">
            <a:noAutofit/>
          </a:bodyPr>
          <a:lstStyle/>
          <a:p>
            <a:pPr>
              <a:lnSpc>
                <a:spcPts val="1500"/>
              </a:lnSpc>
            </a:pPr>
            <a:r>
              <a:rPr lang="ja-JP" altLang="en-US" sz="1200" dirty="0"/>
              <a:t>保健省は、医療費の家計負担割合が高いことを危惧。</a:t>
            </a:r>
            <a:br>
              <a:rPr lang="en-US" altLang="ja-JP" sz="1200" dirty="0"/>
            </a:br>
            <a:r>
              <a:rPr lang="ja-JP" altLang="en-US" sz="1200" dirty="0">
                <a:solidFill>
                  <a:srgbClr val="000000"/>
                </a:solidFill>
                <a:latin typeface="Arial Black" pitchFamily="34" charset="0"/>
                <a:ea typeface="HGP創英角ｺﾞｼｯｸUB" panose="020B0900000000000000" pitchFamily="50" charset="-128"/>
              </a:rPr>
              <a:t>国民皆保険制度の導入を目指している。</a:t>
            </a:r>
          </a:p>
        </p:txBody>
      </p:sp>
      <p:grpSp>
        <p:nvGrpSpPr>
          <p:cNvPr id="28" name="グループ化 7"/>
          <p:cNvGrpSpPr/>
          <p:nvPr/>
        </p:nvGrpSpPr>
        <p:grpSpPr>
          <a:xfrm>
            <a:off x="5237525" y="1864187"/>
            <a:ext cx="4165599" cy="288032"/>
            <a:chOff x="4803500" y="2113806"/>
            <a:chExt cx="2954133" cy="288032"/>
          </a:xfrm>
        </p:grpSpPr>
        <p:cxnSp>
          <p:nvCxnSpPr>
            <p:cNvPr id="29" name="直線コネクタ 2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国民皆保険制度について</a:t>
              </a:r>
            </a:p>
          </p:txBody>
        </p:sp>
      </p:grpSp>
      <p:sp>
        <p:nvSpPr>
          <p:cNvPr id="31" name="二等辺三角形 30"/>
          <p:cNvSpPr/>
          <p:nvPr/>
        </p:nvSpPr>
        <p:spPr>
          <a:xfrm rot="5400000">
            <a:off x="5121264" y="2378931"/>
            <a:ext cx="386788" cy="193394"/>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5521448" y="4175650"/>
            <a:ext cx="3608015" cy="1840967"/>
          </a:xfrm>
          <a:prstGeom prst="rect">
            <a:avLst/>
          </a:prstGeom>
          <a:noFill/>
        </p:spPr>
        <p:txBody>
          <a:bodyPr wrap="square" rtlCol="0" anchor="ctr" anchorCtr="0">
            <a:noAutofit/>
          </a:bodyPr>
          <a:lstStyle/>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医療関係費に対する歳出からの配分を増やす</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社会保障制度</a:t>
            </a:r>
            <a:r>
              <a:rPr lang="ja-JP" altLang="en-US" sz="1000" spc="-50" dirty="0">
                <a:latin typeface="Arial" panose="020B0604020202020204" pitchFamily="34" charset="0"/>
                <a:ea typeface="ＭＳ Ｐゴシック" panose="020B0600070205080204" pitchFamily="50" charset="-128"/>
                <a:cs typeface="Arial" panose="020B0604020202020204" pitchFamily="34" charset="0"/>
              </a:rPr>
              <a:t>における</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社会保険</a:t>
            </a:r>
            <a:r>
              <a:rPr lang="ja-JP" altLang="en-US" sz="1000" spc="-50" dirty="0">
                <a:latin typeface="Arial" panose="020B0604020202020204" pitchFamily="34" charset="0"/>
                <a:ea typeface="ＭＳ Ｐゴシック" panose="020B0600070205080204" pitchFamily="50" charset="-128"/>
                <a:cs typeface="Arial" panose="020B0604020202020204" pitchFamily="34" charset="0"/>
              </a:rPr>
              <a:t>による</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医療費負担を増やす</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母子保健バウチャー制度の導入（パイロット段階）</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コミュニティ医療保険の導入（パイロット段階）</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コミュニティ系団体や宗教系団体の行った社会的支援の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文書化</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海外からの持続的な援助の受け入れ</a:t>
            </a:r>
          </a:p>
        </p:txBody>
      </p:sp>
    </p:spTree>
    <p:extLst>
      <p:ext uri="{BB962C8B-B14F-4D97-AF65-F5344CB8AC3E}">
        <p14:creationId xmlns:p14="http://schemas.microsoft.com/office/powerpoint/2010/main" val="1562783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2/4</a:t>
            </a:r>
            <a:r>
              <a:rPr lang="ja-JP" altLang="en-US" dirty="0"/>
              <a:t>）</a:t>
            </a:r>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将来の医療課題に備えた、長期健康開発計画として、</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Myanmar Health Vision 2030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が策定されている。</a:t>
            </a:r>
          </a:p>
        </p:txBody>
      </p:sp>
      <p:grpSp>
        <p:nvGrpSpPr>
          <p:cNvPr id="24" name="グループ化 23"/>
          <p:cNvGrpSpPr/>
          <p:nvPr/>
        </p:nvGrpSpPr>
        <p:grpSpPr>
          <a:xfrm>
            <a:off x="498187" y="1700808"/>
            <a:ext cx="8898361" cy="360040"/>
            <a:chOff x="515605" y="2132856"/>
            <a:chExt cx="8898361" cy="360040"/>
          </a:xfrm>
        </p:grpSpPr>
        <p:cxnSp>
          <p:nvCxnSpPr>
            <p:cNvPr id="11" name="直線コネクタ 10"/>
            <p:cNvCxnSpPr/>
            <p:nvPr/>
          </p:nvCxnSpPr>
          <p:spPr>
            <a:xfrm>
              <a:off x="515606" y="2439938"/>
              <a:ext cx="88983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515605" y="2132856"/>
              <a:ext cx="889836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Myanmar Health Vision 2030</a:t>
              </a:r>
              <a:endParaRPr lang="ja-JP" altLang="en-US" sz="1400" dirty="0">
                <a:solidFill>
                  <a:srgbClr val="000000"/>
                </a:solidFill>
                <a:latin typeface="Arial Black" pitchFamily="34" charset="0"/>
                <a:ea typeface="HGP創英角ｺﾞｼｯｸUB" panose="020B0900000000000000"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904754169"/>
              </p:ext>
            </p:extLst>
          </p:nvPr>
        </p:nvGraphicFramePr>
        <p:xfrm>
          <a:off x="5031241" y="2497065"/>
          <a:ext cx="4378566" cy="2881521"/>
        </p:xfrm>
        <a:graphic>
          <a:graphicData uri="http://schemas.openxmlformats.org/drawingml/2006/table">
            <a:tbl>
              <a:tblPr firstRow="1" bandRow="1">
                <a:tableStyleId>{2D5ABB26-0587-4C30-8999-92F81FD0307C}</a:tableStyleId>
              </a:tblPr>
              <a:tblGrid>
                <a:gridCol w="1183331">
                  <a:extLst>
                    <a:ext uri="{9D8B030D-6E8A-4147-A177-3AD203B41FA5}">
                      <a16:colId xmlns:a16="http://schemas.microsoft.com/office/drawing/2014/main" val="20000"/>
                    </a:ext>
                  </a:extLst>
                </a:gridCol>
                <a:gridCol w="798110">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796925">
                  <a:extLst>
                    <a:ext uri="{9D8B030D-6E8A-4147-A177-3AD203B41FA5}">
                      <a16:colId xmlns:a16="http://schemas.microsoft.com/office/drawing/2014/main" val="20003"/>
                    </a:ext>
                  </a:extLst>
                </a:gridCol>
                <a:gridCol w="793750">
                  <a:extLst>
                    <a:ext uri="{9D8B030D-6E8A-4147-A177-3AD203B41FA5}">
                      <a16:colId xmlns:a16="http://schemas.microsoft.com/office/drawing/2014/main" val="20004"/>
                    </a:ext>
                  </a:extLst>
                </a:gridCol>
              </a:tblGrid>
              <a:tr h="433521">
                <a:tc>
                  <a:txBody>
                    <a:bodyPr/>
                    <a:lstStyle/>
                    <a:p>
                      <a:pPr algn="ctr" fontAlgn="ctr" hangingPunct="0"/>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R w="6350" cap="flat" cmpd="sng" algn="ctr">
                      <a:solidFill>
                        <a:srgbClr val="FFFFFF"/>
                      </a:solidFill>
                      <a:prstDash val="solid"/>
                      <a:round/>
                      <a:headEnd type="none" w="med" len="med"/>
                      <a:tailEnd type="none" w="med" len="med"/>
                    </a:lnR>
                    <a:solidFill>
                      <a:srgbClr val="3D6AA7"/>
                    </a:solidFill>
                  </a:tcPr>
                </a:tc>
                <a:tc>
                  <a:txBody>
                    <a:bodyPr/>
                    <a:lstStyle/>
                    <a:p>
                      <a:pPr algn="l"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2001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endPar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algn="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2002</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A2BBDC"/>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A2BBDC"/>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2031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solidFill>
                      <a:srgbClr val="A2BBDC"/>
                    </a:solidFill>
                  </a:tcPr>
                </a:tc>
                <a:extLst>
                  <a:ext uri="{0D108BD9-81ED-4DB2-BD59-A6C34878D82A}">
                    <a16:rowId xmlns:a16="http://schemas.microsoft.com/office/drawing/2014/main" val="10000"/>
                  </a:ext>
                </a:extLst>
              </a:tr>
              <a:tr h="612000">
                <a:tc>
                  <a:txBody>
                    <a:bodyPr/>
                    <a:lstStyle/>
                    <a:p>
                      <a:pPr algn="ctr" fontAlgn="ctr" hangingPunct="0">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平均寿命</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60</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64</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64</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71</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75</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80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1"/>
                  </a:ext>
                </a:extLst>
              </a:tr>
              <a:tr h="612000">
                <a:tc>
                  <a:txBody>
                    <a:bodyPr/>
                    <a:lstStyle/>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乳児死亡数</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59.7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40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歳児未満死亡数</a:t>
                      </a:r>
                      <a:endParaRPr lang="ja-JP"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77.77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妊婦死亡数</a:t>
                      </a:r>
                      <a:endParaRPr lang="ja-JP"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2.55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0.9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5760640" cy="144016"/>
          </a:xfrm>
          <a:prstGeom prst="rect">
            <a:avLst/>
          </a:prstGeom>
          <a:noFill/>
        </p:spPr>
        <p:txBody>
          <a:bodyPr wrap="square" lIns="0" tIns="0" rIns="0" bIns="0" rtlCol="0">
            <a:noAutofit/>
          </a:bodyPr>
          <a:lstStyle>
            <a:defPPr>
              <a:defRPr lang="ja-JP"/>
            </a:defPPr>
            <a:lvl1pPr marL="338138" lvl="0" indent="-338138">
              <a:defRPr sz="800"/>
            </a:lvl1pPr>
          </a:lstStyle>
          <a:p>
            <a:pPr marL="328613" indent="-328613"/>
            <a:r>
              <a:rPr lang="ja-JP" altLang="en-US" dirty="0"/>
              <a:t>（出所） </a:t>
            </a:r>
            <a:r>
              <a:rPr lang="en-US" altLang="ja-JP" dirty="0">
                <a:latin typeface="Arial" panose="020B0604020202020204" pitchFamily="34" charset="0"/>
                <a:ea typeface="ＭＳ Ｐゴシック" panose="020B0600070205080204" pitchFamily="50" charset="-128"/>
                <a:cs typeface="Arial" panose="020B0604020202020204" pitchFamily="34" charset="0"/>
              </a:rPr>
              <a:t>MOH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6"/>
          <p:cNvSpPr>
            <a:spLocks noChangeArrowheads="1"/>
          </p:cNvSpPr>
          <p:nvPr/>
        </p:nvSpPr>
        <p:spPr bwMode="auto">
          <a:xfrm>
            <a:off x="5025008" y="2155378"/>
            <a:ext cx="4397499"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anose="020B0900000000000000" pitchFamily="50" charset="-128"/>
              </a:rPr>
              <a:t>記載されている主な数値目標</a:t>
            </a:r>
          </a:p>
        </p:txBody>
      </p:sp>
      <p:sp>
        <p:nvSpPr>
          <p:cNvPr id="19" name="正方形/長方形 18"/>
          <p:cNvSpPr/>
          <p:nvPr/>
        </p:nvSpPr>
        <p:spPr>
          <a:xfrm>
            <a:off x="477745" y="2196898"/>
            <a:ext cx="1712008" cy="292388"/>
          </a:xfrm>
          <a:prstGeom prst="rect">
            <a:avLst/>
          </a:prstGeom>
        </p:spPr>
        <p:txBody>
          <a:bodyPr wrap="none" lIns="0" rIns="0">
            <a:spAutoFit/>
          </a:bodyPr>
          <a:lstStyle/>
          <a:p>
            <a:pPr algn="ctr" fontAlgn="ctr"/>
            <a:r>
              <a:rPr lang="ja-JP" altLang="en-US" sz="1300" dirty="0">
                <a:latin typeface="Arial Black" panose="020B0A04020102020204" pitchFamily="34" charset="0"/>
                <a:ea typeface="HGP創英角ｺﾞｼｯｸUB" panose="020B0900000000000000" pitchFamily="50" charset="-128"/>
              </a:rPr>
              <a:t>記載されている主な項目</a:t>
            </a:r>
          </a:p>
        </p:txBody>
      </p:sp>
      <p:sp>
        <p:nvSpPr>
          <p:cNvPr id="20" name="角丸四角形 19"/>
          <p:cNvSpPr/>
          <p:nvPr/>
        </p:nvSpPr>
        <p:spPr>
          <a:xfrm>
            <a:off x="494008" y="2515418"/>
            <a:ext cx="4098952" cy="2858270"/>
          </a:xfrm>
          <a:prstGeom prst="roundRect">
            <a:avLst>
              <a:gd name="adj" fmla="val 2153"/>
            </a:avLst>
          </a:prstGeom>
          <a:solidFill>
            <a:srgbClr val="DDE6F3"/>
          </a:solidFill>
        </p:spPr>
        <p:txBody>
          <a:bodyPr wrap="square" lIns="144000" tIns="0" rIns="108000" bIns="0" anchor="ctr" anchorCtr="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保健医療政策と法令</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保健利用の促進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保健医療サービス供給</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保健医療の人材開発</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伝統医学の促進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保健医療研究の発展</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協同組合、ジョイントベンチャー、民間企業、</a:t>
            </a:r>
            <a:r>
              <a:rPr lang="en-US" altLang="ja-JP" sz="1200" dirty="0">
                <a:ea typeface="ＭＳ Ｐゴシック" panose="020B0600070205080204" pitchFamily="50" charset="-128"/>
              </a:rPr>
              <a:t>NGO</a:t>
            </a:r>
            <a:r>
              <a:rPr lang="ja-JP" altLang="en-US" sz="1200" dirty="0">
                <a:ea typeface="ＭＳ Ｐゴシック" panose="020B0600070205080204" pitchFamily="50" charset="-128"/>
              </a:rPr>
              <a:t>の役割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保健医療制度開発のためのパートナーシップ</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国際協力</a:t>
            </a:r>
          </a:p>
        </p:txBody>
      </p:sp>
      <p:sp>
        <p:nvSpPr>
          <p:cNvPr id="26" name="フリーフォーム 25"/>
          <p:cNvSpPr/>
          <p:nvPr/>
        </p:nvSpPr>
        <p:spPr>
          <a:xfrm>
            <a:off x="7010400" y="2935040"/>
            <a:ext cx="2412107" cy="2673765"/>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27" name="角丸四角形 26"/>
          <p:cNvSpPr/>
          <p:nvPr/>
        </p:nvSpPr>
        <p:spPr>
          <a:xfrm>
            <a:off x="7729027" y="5488309"/>
            <a:ext cx="974852"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目標値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77662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3/4</a:t>
            </a:r>
            <a:r>
              <a:rPr lang="ja-JP" altLang="en-US" dirty="0"/>
              <a:t>）</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pPr marL="328613" indent="-328613"/>
            <a:r>
              <a:rPr lang="ja-JP" altLang="en-US" dirty="0"/>
              <a:t>（出所） </a:t>
            </a:r>
            <a:r>
              <a:rPr lang="en-US" altLang="ja-JP" dirty="0">
                <a:latin typeface="Arial" panose="020B0604020202020204" pitchFamily="34" charset="0"/>
                <a:ea typeface="ＭＳ Ｐゴシック" panose="020B0600070205080204" pitchFamily="50" charset="-128"/>
                <a:cs typeface="Arial" panose="020B0604020202020204" pitchFamily="34" charset="0"/>
              </a:rPr>
              <a:t>MOH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272479" y="1484784"/>
            <a:ext cx="9420161" cy="360040"/>
            <a:chOff x="515605" y="2132856"/>
            <a:chExt cx="4221371" cy="360040"/>
          </a:xfrm>
        </p:grpSpPr>
        <p:cxnSp>
          <p:nvCxnSpPr>
            <p:cNvPr id="20" name="直線コネクタ 19"/>
            <p:cNvCxnSpPr/>
            <p:nvPr/>
          </p:nvCxnSpPr>
          <p:spPr>
            <a:xfrm>
              <a:off x="515606" y="2439938"/>
              <a:ext cx="4180528"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515605" y="2132856"/>
              <a:ext cx="422137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National Health Plans</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solidFill>
                    <a:srgbClr val="000000"/>
                  </a:solidFill>
                  <a:latin typeface="Arial Black" pitchFamily="34" charset="0"/>
                  <a:ea typeface="HGP創英角ｺﾞｼｯｸUB" panose="020B0900000000000000" pitchFamily="50" charset="-128"/>
                </a:rPr>
                <a:t>2017-2021</a:t>
              </a:r>
              <a:r>
                <a:rPr lang="ja-JP" altLang="en-US" sz="1400" dirty="0">
                  <a:solidFill>
                    <a:srgbClr val="000000"/>
                  </a:solidFill>
                  <a:latin typeface="Arial Black" pitchFamily="34" charset="0"/>
                  <a:ea typeface="HGP創英角ｺﾞｼｯｸUB" panose="020B0900000000000000" pitchFamily="50" charset="-128"/>
                </a:rPr>
                <a:t>）</a:t>
              </a:r>
            </a:p>
          </p:txBody>
        </p:sp>
      </p:grpSp>
      <p:sp>
        <p:nvSpPr>
          <p:cNvPr id="36" name="テキスト ボックス 3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National Health Plans</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2017-2021</a:t>
            </a:r>
            <a:r>
              <a:rPr lang="ja-JP" altLang="en-US" sz="1400" dirty="0">
                <a:solidFill>
                  <a:srgbClr val="000000"/>
                </a:solidFill>
                <a:latin typeface="Arial Black" pitchFamily="34" charset="0"/>
                <a:ea typeface="HGP創英角ｺﾞｼｯｸUB" panose="020B0900000000000000" pitchFamily="50" charset="-128"/>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のプログラム分野が策定されている。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16026" y="1844824"/>
            <a:ext cx="4824535" cy="576008"/>
          </a:xfrm>
          <a:prstGeom prst="rect">
            <a:avLst/>
          </a:prstGeom>
          <a:noFill/>
        </p:spPr>
        <p:txBody>
          <a:bodyPr lIns="144000" anchor="t" anchorCtr="0">
            <a:noAutofit/>
          </a:bodyPr>
          <a:lstStyle/>
          <a:p>
            <a:pPr marL="136525" indent="-136525" fontAlgn="ctr">
              <a:lnSpc>
                <a:spcPts val="1700"/>
              </a:lnSpc>
              <a:buClr>
                <a:srgbClr val="5F8AC3"/>
              </a:buClr>
              <a:buSzPct val="80000"/>
              <a:buFont typeface="Wingdings" panose="05000000000000000000" pitchFamily="2" charset="2"/>
              <a:buChar char="l"/>
              <a:tabLst>
                <a:tab pos="3265488" algn="l"/>
              </a:tabLst>
            </a:pPr>
            <a:r>
              <a:rPr lang="ja-JP" altLang="en-US" sz="1100" dirty="0"/>
              <a:t>「</a:t>
            </a:r>
            <a:r>
              <a:rPr lang="en-US" altLang="ja-JP" sz="1100" dirty="0">
                <a:latin typeface="Arial Black" panose="020B0A04020102020204" pitchFamily="34" charset="0"/>
              </a:rPr>
              <a:t>Myanmar Health Vision 2030</a:t>
            </a:r>
            <a:r>
              <a:rPr lang="ja-JP" altLang="en-US" sz="1100" dirty="0"/>
              <a:t>」 ・・・・・・・・・・</a:t>
            </a:r>
            <a:r>
              <a:rPr lang="en-US" altLang="ja-JP" sz="1100" dirty="0"/>
              <a:t>	</a:t>
            </a:r>
            <a:r>
              <a:rPr lang="ja-JP" altLang="en-US" sz="1100" dirty="0"/>
              <a:t>長期計画</a:t>
            </a:r>
            <a:endParaRPr lang="en-US" altLang="ja-JP" sz="1100" dirty="0"/>
          </a:p>
          <a:p>
            <a:pPr marL="136525" indent="-136525" fontAlgn="ctr">
              <a:lnSpc>
                <a:spcPts val="1700"/>
              </a:lnSpc>
              <a:buClr>
                <a:srgbClr val="5F8AC3"/>
              </a:buClr>
              <a:buSzPct val="80000"/>
              <a:buFont typeface="Wingdings" panose="05000000000000000000" pitchFamily="2" charset="2"/>
              <a:buChar char="l"/>
              <a:tabLst>
                <a:tab pos="3275013" algn="l"/>
              </a:tabLst>
            </a:pPr>
            <a:r>
              <a:rPr lang="ja-JP" altLang="en-US" sz="1100" dirty="0"/>
              <a:t>「</a:t>
            </a:r>
            <a:r>
              <a:rPr lang="en-US" altLang="ja-JP" sz="1100" dirty="0">
                <a:latin typeface="Arial Black" panose="020B0A04020102020204" pitchFamily="34" charset="0"/>
              </a:rPr>
              <a:t>National Health Plans</a:t>
            </a:r>
            <a:r>
              <a:rPr lang="ja-JP" altLang="en-US" sz="1100" dirty="0">
                <a:solidFill>
                  <a:srgbClr val="000000"/>
                </a:solidFill>
                <a:latin typeface="Arial Black" pitchFamily="34" charset="0"/>
                <a:ea typeface="HGP創英角ｺﾞｼｯｸUB" panose="020B0900000000000000" pitchFamily="50" charset="-128"/>
              </a:rPr>
              <a:t>（</a:t>
            </a:r>
            <a:r>
              <a:rPr lang="en-US" altLang="ja-JP" sz="1100" dirty="0">
                <a:latin typeface="Arial Black" panose="020B0A04020102020204" pitchFamily="34" charset="0"/>
              </a:rPr>
              <a:t>2017-2021</a:t>
            </a:r>
            <a:r>
              <a:rPr lang="ja-JP" altLang="en-US" sz="1100" dirty="0">
                <a:solidFill>
                  <a:srgbClr val="000000"/>
                </a:solidFill>
                <a:latin typeface="Arial Black" pitchFamily="34" charset="0"/>
                <a:ea typeface="HGP創英角ｺﾞｼｯｸUB" panose="020B0900000000000000" pitchFamily="50" charset="-128"/>
              </a:rPr>
              <a:t>）</a:t>
            </a:r>
            <a:r>
              <a:rPr lang="ja-JP" altLang="en-US" sz="1100" dirty="0"/>
              <a:t>」 ・・・・ </a:t>
            </a:r>
            <a:r>
              <a:rPr lang="en-US" altLang="ja-JP" sz="1100" dirty="0"/>
              <a:t>	</a:t>
            </a:r>
            <a:r>
              <a:rPr lang="ja-JP" altLang="en-US" sz="1100" dirty="0"/>
              <a:t>中期計画</a:t>
            </a:r>
          </a:p>
        </p:txBody>
      </p:sp>
      <p:sp>
        <p:nvSpPr>
          <p:cNvPr id="41" name="片側の 2 つの角を丸めた四角形 40"/>
          <p:cNvSpPr/>
          <p:nvPr/>
        </p:nvSpPr>
        <p:spPr>
          <a:xfrm rot="10800000">
            <a:off x="3008785" y="2852936"/>
            <a:ext cx="3816424" cy="3534696"/>
          </a:xfrm>
          <a:prstGeom prst="round2SameRect">
            <a:avLst>
              <a:gd name="adj1" fmla="val 4171"/>
              <a:gd name="adj2" fmla="val 0"/>
            </a:avLst>
          </a:prstGeom>
          <a:solidFill>
            <a:srgbClr val="DDE6F3"/>
          </a:solidFill>
        </p:spPr>
        <p:txBody>
          <a:bodyPr wrap="square" lIns="144000" tIns="108000" rIns="144000" bIns="0">
            <a:noAutofit/>
          </a:bodyPr>
          <a:lstStyle/>
          <a:p>
            <a:pPr marL="133350" indent="-133350" algn="just" fontAlgn="ctr">
              <a:lnSpc>
                <a:spcPts val="1500"/>
              </a:lnSpc>
              <a:spcAft>
                <a:spcPts val="600"/>
              </a:spcAft>
              <a:buClr>
                <a:srgbClr val="5F8AC3"/>
              </a:buClr>
              <a:buSzPct val="80000"/>
              <a:buFont typeface="Wingdings" panose="05000000000000000000" pitchFamily="2" charset="2"/>
              <a:buChar char="l"/>
            </a:pPr>
            <a:endParaRPr lang="ja-JP" altLang="en-US" sz="1000" dirty="0">
              <a:ea typeface="ＭＳ Ｐゴシック" panose="020B0600070205080204" pitchFamily="50" charset="-128"/>
            </a:endParaRPr>
          </a:p>
        </p:txBody>
      </p:sp>
      <p:sp>
        <p:nvSpPr>
          <p:cNvPr id="29" name="正方形/長方形 28"/>
          <p:cNvSpPr/>
          <p:nvPr/>
        </p:nvSpPr>
        <p:spPr>
          <a:xfrm>
            <a:off x="3008785" y="2852937"/>
            <a:ext cx="3888431" cy="3600602"/>
          </a:xfrm>
          <a:prstGeom prst="rect">
            <a:avLst/>
          </a:prstGeom>
          <a:noFill/>
        </p:spPr>
        <p:txBody>
          <a:bodyPr wrap="square" lIns="360000" tIns="108000" rIns="108000" bIns="0">
            <a:noAutofit/>
          </a:bodyPr>
          <a:lstStyle/>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伝染病のコントロール</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非伝染病や環境の予防、コントロール、治療</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ライフサイクルアプローチとして、母、新生児、子ども、</a:t>
            </a:r>
            <a:br>
              <a:rPr lang="en-US" altLang="ja-JP" sz="1050" dirty="0">
                <a:ea typeface="ＭＳ Ｐゴシック" panose="020B0600070205080204" pitchFamily="50" charset="-128"/>
              </a:rPr>
            </a:br>
            <a:r>
              <a:rPr lang="ja-JP" altLang="en-US" sz="1050" dirty="0">
                <a:solidFill>
                  <a:schemeClr val="tx1"/>
                </a:solidFill>
                <a:ea typeface="ＭＳ Ｐゴシック" panose="020B0600070205080204" pitchFamily="50" charset="-128"/>
              </a:rPr>
              <a:t>若者、高齢者の健康改善</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病院内ケアの改善</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伝統医療の開発</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医療人材の開発</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医療研究の奨励</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医療の決定要因</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栄養促進</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医療制度の強化</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ヘルスケアの及ぶ</a:t>
            </a:r>
            <a:r>
              <a:rPr lang="ja-JP" altLang="en-US" sz="1050" spc="100" dirty="0">
                <a:solidFill>
                  <a:schemeClr val="tx1"/>
                </a:solidFill>
                <a:ea typeface="ＭＳ Ｐゴシック" panose="020B0600070205080204" pitchFamily="50" charset="-128"/>
              </a:rPr>
              <a:t>範囲</a:t>
            </a:r>
            <a:r>
              <a:rPr lang="ja-JP" altLang="en-US" sz="1050" dirty="0">
                <a:solidFill>
                  <a:schemeClr val="tx1"/>
                </a:solidFill>
                <a:ea typeface="ＭＳ Ｐゴシック" panose="020B0600070205080204" pitchFamily="50" charset="-128"/>
              </a:rPr>
              <a:t>を</a:t>
            </a:r>
            <a:r>
              <a:rPr lang="ja-JP" altLang="en-US" sz="1050" spc="60" dirty="0">
                <a:ea typeface="ＭＳ Ｐゴシック" panose="020B0600070205080204" pitchFamily="50" charset="-128"/>
              </a:rPr>
              <a:t>地方</a:t>
            </a:r>
            <a:r>
              <a:rPr lang="ja-JP" altLang="en-US" sz="1050" dirty="0">
                <a:solidFill>
                  <a:schemeClr val="tx1"/>
                </a:solidFill>
                <a:ea typeface="ＭＳ Ｐゴシック" panose="020B0600070205080204" pitchFamily="50" charset="-128"/>
              </a:rPr>
              <a:t>、周辺都市、国境付近へ拡大</a:t>
            </a:r>
          </a:p>
        </p:txBody>
      </p:sp>
      <p:sp>
        <p:nvSpPr>
          <p:cNvPr id="16" name="円/楕円 15"/>
          <p:cNvSpPr/>
          <p:nvPr/>
        </p:nvSpPr>
        <p:spPr>
          <a:xfrm>
            <a:off x="3142035" y="299127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3142035" y="324994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3142035" y="352211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21"/>
          <p:cNvSpPr/>
          <p:nvPr/>
        </p:nvSpPr>
        <p:spPr>
          <a:xfrm>
            <a:off x="3142035" y="396760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3142035" y="42347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3142035" y="449855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3142035" y="475224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円/楕円 31"/>
          <p:cNvSpPr/>
          <p:nvPr/>
        </p:nvSpPr>
        <p:spPr>
          <a:xfrm>
            <a:off x="3142035" y="502529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円/楕円 32"/>
          <p:cNvSpPr/>
          <p:nvPr/>
        </p:nvSpPr>
        <p:spPr>
          <a:xfrm>
            <a:off x="3142035" y="53040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円/楕円 33"/>
          <p:cNvSpPr/>
          <p:nvPr/>
        </p:nvSpPr>
        <p:spPr>
          <a:xfrm>
            <a:off x="3142035" y="557554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円/楕円 34"/>
          <p:cNvSpPr/>
          <p:nvPr/>
        </p:nvSpPr>
        <p:spPr>
          <a:xfrm>
            <a:off x="3142035" y="58359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片側の 2 つの角を丸めた四角形 41"/>
          <p:cNvSpPr/>
          <p:nvPr/>
        </p:nvSpPr>
        <p:spPr bwMode="auto">
          <a:xfrm>
            <a:off x="3008785" y="2492896"/>
            <a:ext cx="3816423" cy="359838"/>
          </a:xfrm>
          <a:prstGeom prst="round2SameRect">
            <a:avLst>
              <a:gd name="adj1" fmla="val 19724"/>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lgn="ct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National Health Plans</a:t>
            </a: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201</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7</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21</a:t>
            </a: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に</a:t>
            </a:r>
            <a:endPar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endParaRPr>
          </a:p>
          <a:p>
            <a:pPr lvl="0" algn="ct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策定されている</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11</a:t>
            </a: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のプログラム分野</a:t>
            </a:r>
          </a:p>
        </p:txBody>
      </p:sp>
    </p:spTree>
    <p:extLst>
      <p:ext uri="{BB962C8B-B14F-4D97-AF65-F5344CB8AC3E}">
        <p14:creationId xmlns:p14="http://schemas.microsoft.com/office/powerpoint/2010/main" val="192244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221" imgW="270" imgH="270" progId="TCLayout.ActiveDocument.1">
                  <p:embed/>
                </p:oleObj>
              </mc:Choice>
              <mc:Fallback>
                <p:oleObj name="think-cell Slide" r:id="rId221" imgW="270" imgH="270" progId="TCLayout.ActiveDocument.1">
                  <p:embed/>
                  <p:pic>
                    <p:nvPicPr>
                      <p:cNvPr id="7" name="オブジェクト 6" hidden="1"/>
                      <p:cNvPicPr>
                        <a:picLocks noChangeAspect="1" noChangeArrowheads="1"/>
                      </p:cNvPicPr>
                      <p:nvPr/>
                    </p:nvPicPr>
                    <p:blipFill>
                      <a:blip r:embed="rId2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5,400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億人弱まで成長し、成長率は横ばい</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36" name="Chart 335">
            <a:extLst>
              <a:ext uri="{FF2B5EF4-FFF2-40B4-BE49-F238E27FC236}">
                <a16:creationId xmlns:a16="http://schemas.microsoft.com/office/drawing/2014/main" id="{E209ECEF-A949-4DF4-9C2A-D56F250EA815}"/>
              </a:ext>
            </a:extLst>
          </p:cNvPr>
          <p:cNvGraphicFramePr/>
          <p:nvPr>
            <p:custDataLst>
              <p:tags r:id="rId4"/>
            </p:custDataLst>
          </p:nvPr>
        </p:nvGraphicFramePr>
        <p:xfrm>
          <a:off x="233363" y="2452688"/>
          <a:ext cx="9377362" cy="1374775"/>
        </p:xfrm>
        <a:graphic>
          <a:graphicData uri="http://schemas.openxmlformats.org/drawingml/2006/chart">
            <c:chart xmlns:c="http://schemas.openxmlformats.org/drawingml/2006/chart" xmlns:r="http://schemas.openxmlformats.org/officeDocument/2006/relationships" r:id="rId223"/>
          </a:graphicData>
        </a:graphic>
      </p:graphicFrame>
      <p:cxnSp>
        <p:nvCxnSpPr>
          <p:cNvPr id="13" name="Straight Connector 12">
            <a:extLst>
              <a:ext uri="{FF2B5EF4-FFF2-40B4-BE49-F238E27FC236}">
                <a16:creationId xmlns:a16="http://schemas.microsoft.com/office/drawing/2014/main" id="{0D123D91-3E76-4D78-9FE4-92FD692C53E3}"/>
              </a:ext>
            </a:extLst>
          </p:cNvPr>
          <p:cNvCxnSpPr/>
          <p:nvPr>
            <p:custDataLst>
              <p:tags r:id="rId5"/>
            </p:custDataLst>
          </p:nvPr>
        </p:nvCxnSpPr>
        <p:spPr bwMode="auto">
          <a:xfrm>
            <a:off x="1858963" y="2935288"/>
            <a:ext cx="0" cy="317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60A254C8-CCBA-472A-880A-6E4726F74180}"/>
              </a:ext>
            </a:extLst>
          </p:cNvPr>
          <p:cNvCxnSpPr/>
          <p:nvPr>
            <p:custDataLst>
              <p:tags r:id="rId6"/>
            </p:custDataLst>
          </p:nvPr>
        </p:nvCxnSpPr>
        <p:spPr bwMode="auto">
          <a:xfrm>
            <a:off x="2535238" y="2755900"/>
            <a:ext cx="7938"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69FD5F7-18C6-437A-AF47-D6D09A1C1245}"/>
              </a:ext>
            </a:extLst>
          </p:cNvPr>
          <p:cNvCxnSpPr/>
          <p:nvPr>
            <p:custDataLst>
              <p:tags r:id="rId7"/>
            </p:custDataLst>
          </p:nvPr>
        </p:nvCxnSpPr>
        <p:spPr bwMode="auto">
          <a:xfrm flipV="1">
            <a:off x="1508125" y="3006725"/>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10D666B-45FA-45AA-8C16-8BE9E43B8734}"/>
              </a:ext>
            </a:extLst>
          </p:cNvPr>
          <p:cNvCxnSpPr/>
          <p:nvPr>
            <p:custDataLst>
              <p:tags r:id="rId8"/>
            </p:custDataLst>
          </p:nvPr>
        </p:nvCxnSpPr>
        <p:spPr bwMode="auto">
          <a:xfrm>
            <a:off x="2201863" y="2992438"/>
            <a:ext cx="0" cy="2540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3" name="Text Placeholder 12"/>
          <p:cNvSpPr>
            <a:spLocks noGrp="1"/>
          </p:cNvSpPr>
          <p:nvPr>
            <p:custDataLst>
              <p:tags r:id="rId9"/>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78" name="Text Placeholder 12"/>
          <p:cNvSpPr>
            <a:spLocks noGrp="1"/>
          </p:cNvSpPr>
          <p:nvPr>
            <p:custDataLst>
              <p:tags r:id="rId10"/>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85" name="Text Placeholder 12"/>
          <p:cNvSpPr>
            <a:spLocks noGrp="1"/>
          </p:cNvSpPr>
          <p:nvPr>
            <p:custDataLst>
              <p:tags r:id="rId11"/>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40" name="Text Placeholder 12"/>
          <p:cNvSpPr>
            <a:spLocks noGrp="1"/>
          </p:cNvSpPr>
          <p:nvPr>
            <p:custDataLst>
              <p:tags r:id="rId12"/>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48" name="Text Placeholder 12"/>
          <p:cNvSpPr>
            <a:spLocks noGrp="1"/>
          </p:cNvSpPr>
          <p:nvPr>
            <p:custDataLst>
              <p:tags r:id="rId13"/>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83" name="Text Placeholder 12"/>
          <p:cNvSpPr>
            <a:spLocks noGrp="1"/>
          </p:cNvSpPr>
          <p:nvPr>
            <p:custDataLst>
              <p:tags r:id="rId14"/>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49" name="Text Placeholder 12"/>
          <p:cNvSpPr>
            <a:spLocks noGrp="1"/>
          </p:cNvSpPr>
          <p:nvPr>
            <p:custDataLst>
              <p:tags r:id="rId15"/>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84" name="Text Placeholder 12"/>
          <p:cNvSpPr>
            <a:spLocks noGrp="1"/>
          </p:cNvSpPr>
          <p:nvPr>
            <p:custDataLst>
              <p:tags r:id="rId16"/>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82" name="Text Placeholder 12"/>
          <p:cNvSpPr>
            <a:spLocks noGrp="1"/>
          </p:cNvSpPr>
          <p:nvPr>
            <p:custDataLst>
              <p:tags r:id="rId17"/>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50" name="Text Placeholder 12"/>
          <p:cNvSpPr>
            <a:spLocks noGrp="1"/>
          </p:cNvSpPr>
          <p:nvPr>
            <p:custDataLst>
              <p:tags r:id="rId18"/>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useBgFill="1">
        <p:nvSpPr>
          <p:cNvPr id="227" name="テキスト プレースホルダ 9">
            <a:extLst>
              <a:ext uri="{FF2B5EF4-FFF2-40B4-BE49-F238E27FC236}">
                <a16:creationId xmlns:a16="http://schemas.microsoft.com/office/drawing/2014/main" id="{03E80723-FD6A-491F-8C93-9EAE5BB3A539}"/>
              </a:ext>
            </a:extLst>
          </p:cNvPr>
          <p:cNvSpPr>
            <a:spLocks noGrp="1"/>
          </p:cNvSpPr>
          <p:nvPr>
            <p:custDataLst>
              <p:tags r:id="rId19"/>
            </p:custDataLst>
          </p:nvPr>
        </p:nvSpPr>
        <p:spPr bwMode="gray">
          <a:xfrm>
            <a:off x="1733550" y="31543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4097D8-1413-48B9-ACF7-C0075B16AC51}" type="datetime'''''''''''''''''''''''''''''1''''''.''''''''''''0'''''''''''''">
              <a:rPr kumimoji="0" lang="ja-JP" altLang="en-US" sz="1000" smtClean="0">
                <a:effectLst/>
              </a:rPr>
              <a:pPr/>
              <a:t>1.0</a:t>
            </a:fld>
            <a:endParaRPr kumimoji="0" lang="ja-JP" altLang="en-US" sz="1000" dirty="0">
              <a:sym typeface="+mn-lt"/>
            </a:endParaRPr>
          </a:p>
        </p:txBody>
      </p:sp>
      <p:sp useBgFill="1">
        <p:nvSpPr>
          <p:cNvPr id="228" name="テキスト プレースホルダ 9">
            <a:extLst>
              <a:ext uri="{FF2B5EF4-FFF2-40B4-BE49-F238E27FC236}">
                <a16:creationId xmlns:a16="http://schemas.microsoft.com/office/drawing/2014/main" id="{4F38115D-A03F-4E7E-BFFA-47F37539E5DB}"/>
              </a:ext>
            </a:extLst>
          </p:cNvPr>
          <p:cNvSpPr>
            <a:spLocks noGrp="1"/>
          </p:cNvSpPr>
          <p:nvPr>
            <p:custDataLst>
              <p:tags r:id="rId20"/>
            </p:custDataLst>
          </p:nvPr>
        </p:nvSpPr>
        <p:spPr bwMode="gray">
          <a:xfrm>
            <a:off x="2079625" y="31924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9BF5465-F6FD-4962-8E3D-189135BDA778}" type="datetime'''0''''''''''''''''''''''''''''''''''''''''''.''9'''''''''''''">
              <a:rPr kumimoji="0" lang="ja-JP" altLang="en-US" sz="1000" smtClean="0">
                <a:effectLst/>
              </a:rPr>
              <a:pPr/>
              <a:t>0.9</a:t>
            </a:fld>
            <a:endParaRPr kumimoji="0" lang="ja-JP" altLang="en-US" sz="1000" dirty="0">
              <a:sym typeface="+mn-lt"/>
            </a:endParaRPr>
          </a:p>
        </p:txBody>
      </p:sp>
      <p:sp>
        <p:nvSpPr>
          <p:cNvPr id="41" name="Text Placeholder 12"/>
          <p:cNvSpPr>
            <a:spLocks noGrp="1"/>
          </p:cNvSpPr>
          <p:nvPr>
            <p:custDataLst>
              <p:tags r:id="rId21"/>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80" name="Text Placeholder 12"/>
          <p:cNvSpPr>
            <a:spLocks noGrp="1"/>
          </p:cNvSpPr>
          <p:nvPr>
            <p:custDataLst>
              <p:tags r:id="rId22"/>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46" name="Text Placeholder 12"/>
          <p:cNvSpPr>
            <a:spLocks noGrp="1"/>
          </p:cNvSpPr>
          <p:nvPr>
            <p:custDataLst>
              <p:tags r:id="rId23"/>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4" name="Text Placeholder 12"/>
          <p:cNvSpPr>
            <a:spLocks noGrp="1"/>
          </p:cNvSpPr>
          <p:nvPr>
            <p:custDataLst>
              <p:tags r:id="rId24"/>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3" name="Text Placeholder 12"/>
          <p:cNvSpPr>
            <a:spLocks noGrp="1"/>
          </p:cNvSpPr>
          <p:nvPr>
            <p:custDataLst>
              <p:tags r:id="rId25"/>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42" name="Text Placeholder 12"/>
          <p:cNvSpPr>
            <a:spLocks noGrp="1"/>
          </p:cNvSpPr>
          <p:nvPr>
            <p:custDataLst>
              <p:tags r:id="rId26"/>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7"/>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45" name="Text Placeholder 12"/>
          <p:cNvSpPr>
            <a:spLocks noGrp="1"/>
          </p:cNvSpPr>
          <p:nvPr>
            <p:custDataLst>
              <p:tags r:id="rId28"/>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7" name="Text Placeholder 12"/>
          <p:cNvSpPr>
            <a:spLocks noGrp="1"/>
          </p:cNvSpPr>
          <p:nvPr>
            <p:custDataLst>
              <p:tags r:id="rId29"/>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76" name="Text Placeholder 12"/>
          <p:cNvSpPr>
            <a:spLocks noGrp="1"/>
          </p:cNvSpPr>
          <p:nvPr>
            <p:custDataLst>
              <p:tags r:id="rId30"/>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195" name="Text Placeholder 12"/>
          <p:cNvSpPr>
            <a:spLocks noGrp="1"/>
          </p:cNvSpPr>
          <p:nvPr>
            <p:custDataLst>
              <p:tags r:id="rId31"/>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6" name="Text Placeholder 12"/>
          <p:cNvSpPr>
            <a:spLocks noGrp="1"/>
          </p:cNvSpPr>
          <p:nvPr>
            <p:custDataLst>
              <p:tags r:id="rId32"/>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197" name="Text Placeholder 12"/>
          <p:cNvSpPr>
            <a:spLocks noGrp="1"/>
          </p:cNvSpPr>
          <p:nvPr>
            <p:custDataLst>
              <p:tags r:id="rId33"/>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2" name="Text Placeholder 12"/>
          <p:cNvSpPr>
            <a:spLocks noGrp="1"/>
          </p:cNvSpPr>
          <p:nvPr>
            <p:custDataLst>
              <p:tags r:id="rId34"/>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5"/>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39" name="Text Placeholder 12"/>
          <p:cNvSpPr>
            <a:spLocks noGrp="1"/>
          </p:cNvSpPr>
          <p:nvPr>
            <p:custDataLst>
              <p:tags r:id="rId36"/>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p:nvSpPr>
          <p:cNvPr id="47" name="Text Placeholder 12"/>
          <p:cNvSpPr>
            <a:spLocks noGrp="1"/>
          </p:cNvSpPr>
          <p:nvPr>
            <p:custDataLst>
              <p:tags r:id="rId37"/>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86" name="Rectangle 85"/>
          <p:cNvSpPr/>
          <p:nvPr>
            <p:custDataLst>
              <p:tags r:id="rId38"/>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cxnSp>
        <p:nvCxnSpPr>
          <p:cNvPr id="87" name="Straight Connector 86"/>
          <p:cNvCxnSpPr/>
          <p:nvPr>
            <p:custDataLst>
              <p:tags r:id="rId39"/>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40"/>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1"/>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42"/>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99" name="Straight Connector 98">
            <a:extLst>
              <a:ext uri="{FF2B5EF4-FFF2-40B4-BE49-F238E27FC236}">
                <a16:creationId xmlns:a16="http://schemas.microsoft.com/office/drawing/2014/main" id="{5E836BE6-FACD-4FCF-A42E-3910340DA18D}"/>
              </a:ext>
            </a:extLst>
          </p:cNvPr>
          <p:cNvCxnSpPr/>
          <p:nvPr>
            <p:custDataLst>
              <p:tags r:id="rId43"/>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44"/>
            </p:custDataLst>
          </p:nvPr>
        </p:nvCxnSpPr>
        <p:spPr bwMode="auto">
          <a:xfrm>
            <a:off x="8863012" y="5910263"/>
            <a:ext cx="128588" cy="206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45"/>
            </p:custDataLst>
          </p:nvPr>
        </p:nvCxnSpPr>
        <p:spPr bwMode="auto">
          <a:xfrm>
            <a:off x="2295525" y="4867274"/>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46"/>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47"/>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48"/>
            </p:custDataLst>
          </p:nvPr>
        </p:nvCxnSpPr>
        <p:spPr bwMode="auto">
          <a:xfrm>
            <a:off x="1258888" y="57610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49"/>
            </p:custDataLst>
          </p:nvPr>
        </p:nvCxnSpPr>
        <p:spPr bwMode="auto">
          <a:xfrm>
            <a:off x="8863013" y="4953001"/>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0"/>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1"/>
            </p:custDataLst>
          </p:nvPr>
        </p:nvCxnSpPr>
        <p:spPr bwMode="auto">
          <a:xfrm>
            <a:off x="8172450" y="4889500"/>
            <a:ext cx="128588"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52"/>
            </p:custDataLst>
          </p:nvPr>
        </p:nvCxnSpPr>
        <p:spPr bwMode="auto">
          <a:xfrm>
            <a:off x="6097588" y="58277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53"/>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54"/>
            </p:custDataLst>
          </p:nvPr>
        </p:nvCxnSpPr>
        <p:spPr bwMode="auto">
          <a:xfrm>
            <a:off x="7826375" y="48879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55"/>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56"/>
            </p:custDataLst>
          </p:nvPr>
        </p:nvCxnSpPr>
        <p:spPr bwMode="auto">
          <a:xfrm>
            <a:off x="7480300" y="4884739"/>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57"/>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58"/>
            </p:custDataLst>
          </p:nvPr>
        </p:nvCxnSpPr>
        <p:spPr bwMode="auto">
          <a:xfrm>
            <a:off x="7134225" y="58404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59"/>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60"/>
            </p:custDataLst>
          </p:nvPr>
        </p:nvCxnSpPr>
        <p:spPr bwMode="auto">
          <a:xfrm>
            <a:off x="1258888" y="4867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1"/>
            </p:custDataLst>
          </p:nvPr>
        </p:nvCxnSpPr>
        <p:spPr bwMode="auto">
          <a:xfrm>
            <a:off x="7134225" y="48815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2"/>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63"/>
            </p:custDataLst>
          </p:nvPr>
        </p:nvCxnSpPr>
        <p:spPr bwMode="auto">
          <a:xfrm>
            <a:off x="6789738" y="58356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64"/>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65"/>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66"/>
            </p:custDataLst>
          </p:nvPr>
        </p:nvCxnSpPr>
        <p:spPr bwMode="auto">
          <a:xfrm>
            <a:off x="6443663" y="58324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67"/>
            </p:custDataLst>
          </p:nvPr>
        </p:nvCxnSpPr>
        <p:spPr bwMode="auto">
          <a:xfrm>
            <a:off x="6443662" y="4876801"/>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68"/>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69"/>
            </p:custDataLst>
          </p:nvPr>
        </p:nvCxnSpPr>
        <p:spPr bwMode="auto">
          <a:xfrm>
            <a:off x="6097587" y="48752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70"/>
            </p:custDataLst>
          </p:nvPr>
        </p:nvCxnSpPr>
        <p:spPr bwMode="auto">
          <a:xfrm>
            <a:off x="5751513" y="48736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71"/>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2"/>
            </p:custDataLst>
          </p:nvPr>
        </p:nvCxnSpPr>
        <p:spPr bwMode="auto">
          <a:xfrm>
            <a:off x="8516938" y="4918075"/>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73"/>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74"/>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75"/>
            </p:custDataLst>
          </p:nvPr>
        </p:nvCxnSpPr>
        <p:spPr bwMode="auto">
          <a:xfrm>
            <a:off x="5751513" y="58229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76"/>
            </p:custDataLst>
          </p:nvPr>
        </p:nvCxnSpPr>
        <p:spPr bwMode="auto">
          <a:xfrm>
            <a:off x="5407025" y="5818189"/>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77"/>
            </p:custDataLst>
          </p:nvPr>
        </p:nvCxnSpPr>
        <p:spPr bwMode="auto">
          <a:xfrm>
            <a:off x="5407025" y="48720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78"/>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79"/>
            </p:custDataLst>
          </p:nvPr>
        </p:nvCxnSpPr>
        <p:spPr bwMode="auto">
          <a:xfrm>
            <a:off x="5060950" y="58134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80"/>
            </p:custDataLst>
          </p:nvPr>
        </p:nvCxnSpPr>
        <p:spPr bwMode="auto">
          <a:xfrm>
            <a:off x="912813" y="575468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81"/>
            </p:custDataLst>
          </p:nvPr>
        </p:nvCxnSpPr>
        <p:spPr bwMode="auto">
          <a:xfrm>
            <a:off x="5060950"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82"/>
            </p:custDataLst>
          </p:nvPr>
        </p:nvCxnSpPr>
        <p:spPr bwMode="auto">
          <a:xfrm>
            <a:off x="3332163" y="48688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83"/>
            </p:custDataLst>
          </p:nvPr>
        </p:nvCxnSpPr>
        <p:spPr bwMode="auto">
          <a:xfrm>
            <a:off x="2295525" y="57737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84"/>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85"/>
            </p:custDataLst>
          </p:nvPr>
        </p:nvCxnSpPr>
        <p:spPr bwMode="auto">
          <a:xfrm>
            <a:off x="4714875" y="58086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86"/>
            </p:custDataLst>
          </p:nvPr>
        </p:nvCxnSpPr>
        <p:spPr bwMode="auto">
          <a:xfrm>
            <a:off x="4714875" y="48704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7"/>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88"/>
            </p:custDataLst>
          </p:nvPr>
        </p:nvCxnSpPr>
        <p:spPr bwMode="auto">
          <a:xfrm>
            <a:off x="4368800" y="58039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89"/>
            </p:custDataLst>
          </p:nvPr>
        </p:nvCxnSpPr>
        <p:spPr bwMode="auto">
          <a:xfrm>
            <a:off x="4368800" y="48704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90"/>
            </p:custDataLst>
          </p:nvPr>
        </p:nvCxnSpPr>
        <p:spPr bwMode="auto">
          <a:xfrm>
            <a:off x="4024313" y="57991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1"/>
            </p:custDataLst>
          </p:nvPr>
        </p:nvCxnSpPr>
        <p:spPr bwMode="auto">
          <a:xfrm>
            <a:off x="4024313"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92"/>
            </p:custDataLst>
          </p:nvPr>
        </p:nvCxnSpPr>
        <p:spPr bwMode="auto">
          <a:xfrm>
            <a:off x="2986088" y="578326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93"/>
            </p:custDataLst>
          </p:nvPr>
        </p:nvCxnSpPr>
        <p:spPr bwMode="auto">
          <a:xfrm>
            <a:off x="3678238" y="579278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94"/>
            </p:custDataLst>
          </p:nvPr>
        </p:nvCxnSpPr>
        <p:spPr bwMode="auto">
          <a:xfrm>
            <a:off x="6789738" y="48799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95"/>
            </p:custDataLst>
          </p:nvPr>
        </p:nvCxnSpPr>
        <p:spPr bwMode="auto">
          <a:xfrm>
            <a:off x="8516938" y="5880101"/>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96"/>
            </p:custDataLst>
          </p:nvPr>
        </p:nvCxnSpPr>
        <p:spPr bwMode="auto">
          <a:xfrm>
            <a:off x="3678238" y="48688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97"/>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98"/>
            </p:custDataLst>
          </p:nvPr>
        </p:nvCxnSpPr>
        <p:spPr bwMode="auto">
          <a:xfrm>
            <a:off x="8172450" y="5851526"/>
            <a:ext cx="128588"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99"/>
            </p:custDataLst>
          </p:nvPr>
        </p:nvCxnSpPr>
        <p:spPr bwMode="auto">
          <a:xfrm>
            <a:off x="3332163" y="57880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00"/>
            </p:custDataLst>
          </p:nvPr>
        </p:nvCxnSpPr>
        <p:spPr bwMode="auto">
          <a:xfrm>
            <a:off x="912813" y="4865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1"/>
            </p:custDataLst>
          </p:nvPr>
        </p:nvCxnSpPr>
        <p:spPr bwMode="auto">
          <a:xfrm>
            <a:off x="2986088" y="48688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2"/>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03"/>
            </p:custDataLst>
          </p:nvPr>
        </p:nvCxnSpPr>
        <p:spPr bwMode="auto">
          <a:xfrm>
            <a:off x="2641600" y="577850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104"/>
            </p:custDataLst>
          </p:nvPr>
        </p:nvCxnSpPr>
        <p:spPr bwMode="auto">
          <a:xfrm>
            <a:off x="7480300" y="58451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105"/>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106"/>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07"/>
            </p:custDataLst>
          </p:nvPr>
        </p:nvCxnSpPr>
        <p:spPr bwMode="auto">
          <a:xfrm>
            <a:off x="2641600" y="48688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8"/>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09"/>
            </p:custDataLst>
          </p:nvPr>
        </p:nvCxnSpPr>
        <p:spPr bwMode="auto">
          <a:xfrm>
            <a:off x="1949450" y="576897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10"/>
            </p:custDataLst>
          </p:nvPr>
        </p:nvCxnSpPr>
        <p:spPr bwMode="auto">
          <a:xfrm>
            <a:off x="1949450" y="4867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111"/>
            </p:custDataLst>
          </p:nvPr>
        </p:nvCxnSpPr>
        <p:spPr bwMode="auto">
          <a:xfrm>
            <a:off x="7826375" y="58483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112"/>
            </p:custDataLst>
          </p:nvPr>
        </p:nvCxnSpPr>
        <p:spPr bwMode="auto">
          <a:xfrm>
            <a:off x="1603375" y="57658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13"/>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114"/>
            </p:custDataLst>
          </p:nvPr>
        </p:nvCxnSpPr>
        <p:spPr bwMode="auto">
          <a:xfrm>
            <a:off x="1603375" y="4867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41" name="Chart 340">
            <a:extLst>
              <a:ext uri="{FF2B5EF4-FFF2-40B4-BE49-F238E27FC236}">
                <a16:creationId xmlns:a16="http://schemas.microsoft.com/office/drawing/2014/main" id="{1459571E-53B7-458B-BE39-96EC39803FD4}"/>
              </a:ext>
            </a:extLst>
          </p:cNvPr>
          <p:cNvGraphicFramePr/>
          <p:nvPr>
            <p:custDataLst>
              <p:tags r:id="rId115"/>
            </p:custData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4"/>
          </a:graphicData>
        </a:graphic>
      </p:graphicFrame>
      <p:cxnSp>
        <p:nvCxnSpPr>
          <p:cNvPr id="296" name="Straight Connector 295">
            <a:extLst>
              <a:ext uri="{FF2B5EF4-FFF2-40B4-BE49-F238E27FC236}">
                <a16:creationId xmlns:a16="http://schemas.microsoft.com/office/drawing/2014/main" id="{48BCACB6-C248-4CDC-83C3-1EEE35E3B938}"/>
              </a:ext>
            </a:extLst>
          </p:cNvPr>
          <p:cNvCxnSpPr/>
          <p:nvPr>
            <p:custDataLst>
              <p:tags r:id="rId116"/>
            </p:custDataLst>
          </p:nvPr>
        </p:nvCxnSpPr>
        <p:spPr bwMode="auto">
          <a:xfrm>
            <a:off x="80327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17"/>
            </p:custDataLst>
          </p:nvPr>
        </p:nvCxnSpPr>
        <p:spPr bwMode="auto">
          <a:xfrm>
            <a:off x="39147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18"/>
            </p:custDataLst>
          </p:nvPr>
        </p:nvCxnSpPr>
        <p:spPr bwMode="auto">
          <a:xfrm>
            <a:off x="1495425"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19"/>
            </p:custDataLst>
          </p:nvPr>
        </p:nvCxnSpPr>
        <p:spPr bwMode="auto">
          <a:xfrm>
            <a:off x="18399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20"/>
            </p:custDataLst>
          </p:nvPr>
        </p:nvCxnSpPr>
        <p:spPr bwMode="auto">
          <a:xfrm>
            <a:off x="2185988"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1"/>
            </p:custDataLst>
          </p:nvPr>
        </p:nvCxnSpPr>
        <p:spPr bwMode="auto">
          <a:xfrm>
            <a:off x="253206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2"/>
            </p:custDataLst>
          </p:nvPr>
        </p:nvCxnSpPr>
        <p:spPr bwMode="auto">
          <a:xfrm>
            <a:off x="2878138"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3"/>
            </p:custDataLst>
          </p:nvPr>
        </p:nvCxnSpPr>
        <p:spPr bwMode="auto">
          <a:xfrm>
            <a:off x="49514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24"/>
            </p:custDataLst>
          </p:nvPr>
        </p:nvCxnSpPr>
        <p:spPr bwMode="auto">
          <a:xfrm>
            <a:off x="322262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667F642-8FBF-4F01-98E4-73D8B1DC0276}"/>
              </a:ext>
            </a:extLst>
          </p:cNvPr>
          <p:cNvCxnSpPr/>
          <p:nvPr>
            <p:custDataLst>
              <p:tags r:id="rId125"/>
            </p:custDataLst>
          </p:nvPr>
        </p:nvCxnSpPr>
        <p:spPr bwMode="auto">
          <a:xfrm>
            <a:off x="8408988"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26"/>
            </p:custDataLst>
          </p:nvPr>
        </p:nvCxnSpPr>
        <p:spPr bwMode="auto">
          <a:xfrm>
            <a:off x="356870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7"/>
            </p:custDataLst>
          </p:nvPr>
        </p:nvCxnSpPr>
        <p:spPr bwMode="auto">
          <a:xfrm>
            <a:off x="46053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8"/>
            </p:custDataLst>
          </p:nvPr>
        </p:nvCxnSpPr>
        <p:spPr bwMode="auto">
          <a:xfrm>
            <a:off x="529748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29"/>
            </p:custDataLst>
          </p:nvPr>
        </p:nvCxnSpPr>
        <p:spPr bwMode="auto">
          <a:xfrm>
            <a:off x="564356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0"/>
            </p:custDataLst>
          </p:nvPr>
        </p:nvCxnSpPr>
        <p:spPr bwMode="gray">
          <a:xfrm>
            <a:off x="5988050" y="4772025"/>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31"/>
            </p:custDataLst>
          </p:nvPr>
        </p:nvCxnSpPr>
        <p:spPr bwMode="auto">
          <a:xfrm>
            <a:off x="11493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32"/>
            </p:custDataLst>
          </p:nvPr>
        </p:nvCxnSpPr>
        <p:spPr bwMode="auto">
          <a:xfrm>
            <a:off x="6680200" y="4772025"/>
            <a:ext cx="0" cy="666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custDataLst>
              <p:tags r:id="rId133"/>
            </p:custDataLst>
          </p:nvPr>
        </p:nvCxnSpPr>
        <p:spPr bwMode="auto">
          <a:xfrm>
            <a:off x="7026275" y="4772026"/>
            <a:ext cx="0" cy="666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9C3DF0-46B8-4914-A653-4E8930A69A52}"/>
              </a:ext>
            </a:extLst>
          </p:cNvPr>
          <p:cNvCxnSpPr/>
          <p:nvPr>
            <p:custDataLst>
              <p:tags r:id="rId134"/>
            </p:custDataLst>
          </p:nvPr>
        </p:nvCxnSpPr>
        <p:spPr bwMode="auto">
          <a:xfrm>
            <a:off x="8753475"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35"/>
            </p:custDataLst>
          </p:nvPr>
        </p:nvCxnSpPr>
        <p:spPr bwMode="auto">
          <a:xfrm>
            <a:off x="4260850"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67C7A83-58FB-4A03-9F8C-59193F3AC670}"/>
              </a:ext>
            </a:extLst>
          </p:cNvPr>
          <p:cNvCxnSpPr/>
          <p:nvPr>
            <p:custDataLst>
              <p:tags r:id="rId136"/>
            </p:custDataLst>
          </p:nvPr>
        </p:nvCxnSpPr>
        <p:spPr bwMode="auto">
          <a:xfrm>
            <a:off x="633412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1A2F54F-EF82-4C49-8F72-AACB57123F86}"/>
              </a:ext>
            </a:extLst>
          </p:cNvPr>
          <p:cNvCxnSpPr/>
          <p:nvPr>
            <p:custDataLst>
              <p:tags r:id="rId137"/>
            </p:custDataLst>
          </p:nvPr>
        </p:nvCxnSpPr>
        <p:spPr bwMode="auto">
          <a:xfrm>
            <a:off x="737076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40D993B-199E-4B0D-94C4-B63E6F24B10A}"/>
              </a:ext>
            </a:extLst>
          </p:cNvPr>
          <p:cNvCxnSpPr/>
          <p:nvPr>
            <p:custDataLst>
              <p:tags r:id="rId138"/>
            </p:custDataLst>
          </p:nvPr>
        </p:nvCxnSpPr>
        <p:spPr bwMode="auto">
          <a:xfrm>
            <a:off x="771683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CC9FF2C-6E4F-45AA-9C4E-A7E9E76EB9E7}"/>
              </a:ext>
            </a:extLst>
          </p:cNvPr>
          <p:cNvCxnSpPr/>
          <p:nvPr>
            <p:custDataLst>
              <p:tags r:id="rId139"/>
            </p:custDataLst>
          </p:nvPr>
        </p:nvCxnSpPr>
        <p:spPr bwMode="auto">
          <a:xfrm>
            <a:off x="8062913"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0" name="Text Placeholder 12"/>
          <p:cNvSpPr>
            <a:spLocks noGrp="1"/>
          </p:cNvSpPr>
          <p:nvPr>
            <p:custDataLst>
              <p:tags r:id="rId140"/>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150" name="Text Placeholder 12"/>
          <p:cNvSpPr>
            <a:spLocks noGrp="1"/>
          </p:cNvSpPr>
          <p:nvPr>
            <p:custDataLst>
              <p:tags r:id="rId141"/>
            </p:custDataLst>
          </p:nvPr>
        </p:nvSpPr>
        <p:spPr bwMode="gray">
          <a:xfrm>
            <a:off x="7231063" y="52879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0688C5-F8FA-44EC-9F00-D435CDF6E028}" type="datetime'''''''''''''6''''''''''''''''''''8''''.''''''4'''''''">
              <a:rPr lang="ja-JP" altLang="en-US" sz="1000" b="0" smtClean="0">
                <a:effectLst/>
              </a:rPr>
              <a:pPr/>
              <a:t>68.4</a:t>
            </a:fld>
            <a:endParaRPr kumimoji="0" lang="ja-JP" altLang="en-US" sz="1000" b="0" dirty="0">
              <a:sym typeface="+mn-lt"/>
            </a:endParaRPr>
          </a:p>
        </p:txBody>
      </p:sp>
      <p:sp>
        <p:nvSpPr>
          <p:cNvPr id="171" name="Text Placeholder 12"/>
          <p:cNvSpPr>
            <a:spLocks noGrp="1"/>
          </p:cNvSpPr>
          <p:nvPr>
            <p:custDataLst>
              <p:tags r:id="rId142"/>
            </p:custDataLst>
          </p:nvPr>
        </p:nvSpPr>
        <p:spPr bwMode="gray">
          <a:xfrm>
            <a:off x="7231063"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E303D4-B6A6-4DAB-AE3D-0DED1CBA442A}" type="datetime'2''''''''''''''''''''''''''''''5''''.''''''''''''''''4'">
              <a:rPr lang="ja-JP" altLang="en-US" sz="1000" b="0" smtClean="0">
                <a:solidFill>
                  <a:schemeClr val="bg1"/>
                </a:solidFill>
                <a:effectLst/>
              </a:rPr>
              <a:pPr/>
              <a:t>25.4</a:t>
            </a:fld>
            <a:endParaRPr kumimoji="0" lang="ja-JP" altLang="en-US" sz="1000" b="0" dirty="0">
              <a:solidFill>
                <a:schemeClr val="bg1"/>
              </a:solidFill>
              <a:sym typeface="+mn-lt"/>
            </a:endParaRPr>
          </a:p>
        </p:txBody>
      </p:sp>
      <p:sp>
        <p:nvSpPr>
          <p:cNvPr id="121" name="Text Placeholder 12"/>
          <p:cNvSpPr>
            <a:spLocks noGrp="1"/>
          </p:cNvSpPr>
          <p:nvPr>
            <p:custDataLst>
              <p:tags r:id="rId143"/>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70" name="Text Placeholder 12"/>
          <p:cNvSpPr>
            <a:spLocks noGrp="1"/>
          </p:cNvSpPr>
          <p:nvPr>
            <p:custDataLst>
              <p:tags r:id="rId144"/>
            </p:custDataLst>
          </p:nvPr>
        </p:nvSpPr>
        <p:spPr bwMode="gray">
          <a:xfrm>
            <a:off x="6194425" y="59404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6D4EC0-56AE-4799-B2B5-D8ABF8A3C544}" type="datetime'''''''''''''2''''6.''''3'''''''''''">
              <a:rPr lang="ja-JP" altLang="en-US" sz="1000" b="0" smtClean="0">
                <a:solidFill>
                  <a:schemeClr val="bg1"/>
                </a:solidFill>
                <a:effectLst/>
              </a:rPr>
              <a:pPr/>
              <a:t>26.3</a:t>
            </a:fld>
            <a:endParaRPr kumimoji="0" lang="ja-JP" altLang="en-US" sz="1000" b="0" dirty="0">
              <a:solidFill>
                <a:schemeClr val="bg1"/>
              </a:solidFill>
              <a:sym typeface="+mn-lt"/>
            </a:endParaRPr>
          </a:p>
        </p:txBody>
      </p:sp>
      <p:sp>
        <p:nvSpPr>
          <p:cNvPr id="126" name="Text Placeholder 12"/>
          <p:cNvSpPr>
            <a:spLocks noGrp="1"/>
          </p:cNvSpPr>
          <p:nvPr>
            <p:custDataLst>
              <p:tags r:id="rId145"/>
            </p:custDataLst>
          </p:nvPr>
        </p:nvSpPr>
        <p:spPr bwMode="auto">
          <a:xfrm>
            <a:off x="9310688" y="53832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51" name="Text Placeholder 12"/>
          <p:cNvSpPr>
            <a:spLocks noGrp="1"/>
          </p:cNvSpPr>
          <p:nvPr>
            <p:custDataLst>
              <p:tags r:id="rId146"/>
            </p:custDataLst>
          </p:nvPr>
        </p:nvSpPr>
        <p:spPr bwMode="gray">
          <a:xfrm>
            <a:off x="7577138" y="5291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CB9D26-0EC0-4897-B156-786C5C72FD6C}" type="datetime'''6''''''''''''''''''''''8''''''''''.''''''''''''''4'''''">
              <a:rPr lang="ja-JP" altLang="en-US" sz="1000" b="0" smtClean="0">
                <a:effectLst/>
              </a:rPr>
              <a:pPr/>
              <a:t>68.4</a:t>
            </a:fld>
            <a:endParaRPr kumimoji="0" lang="ja-JP" altLang="en-US" sz="1000" b="0" dirty="0">
              <a:sym typeface="+mn-lt"/>
            </a:endParaRPr>
          </a:p>
        </p:txBody>
      </p:sp>
      <p:sp>
        <p:nvSpPr>
          <p:cNvPr id="172" name="Text Placeholder 12"/>
          <p:cNvSpPr>
            <a:spLocks noGrp="1"/>
          </p:cNvSpPr>
          <p:nvPr>
            <p:custDataLst>
              <p:tags r:id="rId147"/>
            </p:custDataLst>
          </p:nvPr>
        </p:nvSpPr>
        <p:spPr bwMode="gray">
          <a:xfrm>
            <a:off x="7577138" y="59483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FE77C9C-268A-46C9-B494-E6DA7F6D1ABE}" type="datetime'''''''2''''''''''''''''''5.''''''''1'">
              <a:rPr lang="ja-JP" altLang="en-US" sz="1000" b="0" smtClean="0">
                <a:solidFill>
                  <a:schemeClr val="bg1"/>
                </a:solidFill>
                <a:effectLst/>
              </a:rPr>
              <a:pPr/>
              <a:t>25.1</a:t>
            </a:fld>
            <a:endParaRPr kumimoji="0" lang="ja-JP" altLang="en-US" sz="1000" b="0" dirty="0">
              <a:solidFill>
                <a:schemeClr val="bg1"/>
              </a:solidFill>
              <a:sym typeface="+mn-lt"/>
            </a:endParaRPr>
          </a:p>
        </p:txBody>
      </p:sp>
      <p:sp>
        <p:nvSpPr>
          <p:cNvPr id="119" name="Text Placeholder 12"/>
          <p:cNvSpPr>
            <a:spLocks noGrp="1"/>
          </p:cNvSpPr>
          <p:nvPr>
            <p:custDataLst>
              <p:tags r:id="rId148"/>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22" name="Text Placeholder 12"/>
          <p:cNvSpPr>
            <a:spLocks noGrp="1"/>
          </p:cNvSpPr>
          <p:nvPr>
            <p:custDataLst>
              <p:tags r:id="rId149"/>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52" name="Text Placeholder 12"/>
          <p:cNvSpPr>
            <a:spLocks noGrp="1"/>
          </p:cNvSpPr>
          <p:nvPr>
            <p:custDataLst>
              <p:tags r:id="rId150"/>
            </p:custDataLst>
          </p:nvPr>
        </p:nvSpPr>
        <p:spPr bwMode="gray">
          <a:xfrm>
            <a:off x="7923213" y="5294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86F662-A3F4-454C-888E-F2AACC79A48F}" type="datetime'''''''''''''''''''6''''''''''''8.''''5'''''''''''''''''''">
              <a:rPr lang="ja-JP" altLang="en-US" sz="1000" b="0" smtClean="0">
                <a:effectLst/>
              </a:rPr>
              <a:pPr/>
              <a:t>68.5</a:t>
            </a:fld>
            <a:endParaRPr kumimoji="0" lang="ja-JP" altLang="en-US" sz="1000" b="0" dirty="0">
              <a:sym typeface="+mn-lt"/>
            </a:endParaRPr>
          </a:p>
        </p:txBody>
      </p:sp>
      <p:sp>
        <p:nvSpPr>
          <p:cNvPr id="173" name="Text Placeholder 12"/>
          <p:cNvSpPr>
            <a:spLocks noGrp="1"/>
          </p:cNvSpPr>
          <p:nvPr>
            <p:custDataLst>
              <p:tags r:id="rId151"/>
            </p:custDataLst>
          </p:nvPr>
        </p:nvSpPr>
        <p:spPr bwMode="gray">
          <a:xfrm>
            <a:off x="7923213" y="59499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0B35D6-37AB-4ADA-AB5F-0B6930206FFF}" type="datetime'''''''''''''''''''2''''''''4''''''.''''''''''''''''''9'">
              <a:rPr lang="ja-JP" altLang="en-US" sz="1000" b="0" smtClean="0">
                <a:solidFill>
                  <a:schemeClr val="bg1"/>
                </a:solidFill>
                <a:effectLst/>
              </a:rPr>
              <a:pPr/>
              <a:t>24.9</a:t>
            </a:fld>
            <a:endParaRPr kumimoji="0" lang="ja-JP" altLang="en-US" sz="1000" b="0" dirty="0">
              <a:solidFill>
                <a:schemeClr val="bg1"/>
              </a:solidFill>
              <a:sym typeface="+mn-lt"/>
            </a:endParaRPr>
          </a:p>
        </p:txBody>
      </p:sp>
      <p:sp>
        <p:nvSpPr>
          <p:cNvPr id="123" name="Text Placeholder 12"/>
          <p:cNvSpPr>
            <a:spLocks noGrp="1"/>
          </p:cNvSpPr>
          <p:nvPr>
            <p:custDataLst>
              <p:tags r:id="rId152"/>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53"/>
            </p:custDataLst>
          </p:nvPr>
        </p:nvSpPr>
        <p:spPr bwMode="gray">
          <a:xfrm>
            <a:off x="8269288" y="53228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F31ABC-6819-4211-9B54-8617ED344B3D}" type="datetime'''''''''''''''''''''68''''''''.''5'''''''''''''''''''''''">
              <a:rPr lang="ja-JP" altLang="en-US" sz="1000" smtClean="0">
                <a:effectLst/>
              </a:rPr>
              <a:pPr/>
              <a:t>68.5</a:t>
            </a:fld>
            <a:endParaRPr lang="ja-JP" altLang="en-US" sz="1000" dirty="0">
              <a:sym typeface="+mn-lt"/>
            </a:endParaRPr>
          </a:p>
        </p:txBody>
      </p:sp>
      <p:sp>
        <p:nvSpPr>
          <p:cNvPr id="124" name="Text Placeholder 12"/>
          <p:cNvSpPr>
            <a:spLocks noGrp="1"/>
          </p:cNvSpPr>
          <p:nvPr>
            <p:custDataLst>
              <p:tags r:id="rId154"/>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55"/>
            </p:custDataLst>
          </p:nvPr>
        </p:nvSpPr>
        <p:spPr bwMode="gray">
          <a:xfrm>
            <a:off x="8613775" y="53546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428F2B-60CA-46D0-9D7D-241184B31C15}" type="datetime'''''''''''''6''''''''''8''''''.''''''''''1'''''''''''''">
              <a:rPr lang="ja-JP" altLang="en-US" sz="1000" smtClean="0">
                <a:effectLst/>
              </a:rPr>
              <a:pPr/>
              <a:t>68.1</a:t>
            </a:fld>
            <a:endParaRPr lang="ja-JP" altLang="en-US" sz="100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6"/>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7"/>
            </p:custDataLst>
          </p:nvPr>
        </p:nvSpPr>
        <p:spPr bwMode="gray">
          <a:xfrm>
            <a:off x="8959850" y="481647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5206A9-1764-4D70-91B5-D8D6DD6ECD5F}" type="datetime'''''13''''''''''''''''''''''''''''''''''.6'''''''''''''''''">
              <a:rPr lang="ja-JP" altLang="en-US" sz="1000" smtClean="0">
                <a:effectLst/>
              </a:rPr>
              <a:pPr/>
              <a:t>13.6</a:t>
            </a:fld>
            <a:endParaRPr lang="ja-JP" altLang="en-US" sz="1000" dirty="0">
              <a:sym typeface="+mn-lt"/>
            </a:endParaRPr>
          </a:p>
        </p:txBody>
      </p:sp>
      <p:sp>
        <p:nvSpPr>
          <p:cNvPr id="125" name="Text Placeholder 12"/>
          <p:cNvSpPr>
            <a:spLocks noGrp="1"/>
          </p:cNvSpPr>
          <p:nvPr>
            <p:custDataLst>
              <p:tags r:id="rId158"/>
            </p:custDataLst>
          </p:nvPr>
        </p:nvSpPr>
        <p:spPr bwMode="auto">
          <a:xfrm>
            <a:off x="9310688" y="48164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7" name="Text Placeholder 12"/>
          <p:cNvSpPr>
            <a:spLocks noGrp="1"/>
          </p:cNvSpPr>
          <p:nvPr>
            <p:custDataLst>
              <p:tags r:id="rId159"/>
            </p:custDataLst>
          </p:nvPr>
        </p:nvSpPr>
        <p:spPr bwMode="auto">
          <a:xfrm>
            <a:off x="9310688" y="59896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69" name="Text Placeholder 12"/>
          <p:cNvSpPr>
            <a:spLocks noGrp="1"/>
          </p:cNvSpPr>
          <p:nvPr>
            <p:custDataLst>
              <p:tags r:id="rId160"/>
            </p:custDataLst>
          </p:nvPr>
        </p:nvSpPr>
        <p:spPr bwMode="gray">
          <a:xfrm>
            <a:off x="5848350" y="5937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837B24D-5DC7-4AFF-B7C3-3C59FCE3040D}" type="datetime'''''2''''''6''''''''.''''''6'''''''''''">
              <a:rPr lang="ja-JP" altLang="en-US" sz="1000" b="0" smtClean="0">
                <a:solidFill>
                  <a:schemeClr val="bg1"/>
                </a:solidFill>
                <a:effectLst/>
              </a:rPr>
              <a:pPr/>
              <a:t>26.6</a:t>
            </a:fld>
            <a:endParaRPr kumimoji="0" lang="ja-JP" altLang="en-US" sz="1000" b="0" dirty="0">
              <a:solidFill>
                <a:schemeClr val="bg1"/>
              </a:solidFill>
              <a:sym typeface="+mn-lt"/>
            </a:endParaRPr>
          </a:p>
        </p:txBody>
      </p:sp>
      <p:sp>
        <p:nvSpPr>
          <p:cNvPr id="149" name="Text Placeholder 12"/>
          <p:cNvSpPr>
            <a:spLocks noGrp="1"/>
          </p:cNvSpPr>
          <p:nvPr>
            <p:custDataLst>
              <p:tags r:id="rId161"/>
            </p:custDataLst>
          </p:nvPr>
        </p:nvSpPr>
        <p:spPr bwMode="gray">
          <a:xfrm>
            <a:off x="6194425" y="5278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EB02A5-CFE6-4F8F-BC5C-5A459B94B082}" type="datetime'''''''''''''6''8''''''.''''''''''''0'''">
              <a:rPr lang="ja-JP" altLang="en-US" sz="1000" b="0" smtClean="0">
                <a:effectLst/>
              </a:rPr>
              <a:pPr/>
              <a:t>68.0</a:t>
            </a:fld>
            <a:endParaRPr kumimoji="0" lang="ja-JP" altLang="en-US" sz="1000" b="0" dirty="0">
              <a:sym typeface="+mn-lt"/>
            </a:endParaRPr>
          </a:p>
        </p:txBody>
      </p:sp>
      <p:sp>
        <p:nvSpPr>
          <p:cNvPr id="146" name="Text Placeholder 12"/>
          <p:cNvSpPr>
            <a:spLocks noGrp="1"/>
          </p:cNvSpPr>
          <p:nvPr>
            <p:custDataLst>
              <p:tags r:id="rId162"/>
            </p:custDataLst>
          </p:nvPr>
        </p:nvSpPr>
        <p:spPr bwMode="gray">
          <a:xfrm>
            <a:off x="5157788" y="5268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79A081-8993-42C8-8E1D-5CA3BBFFB8F9}" type="datetime'''''''''6''''7''''''''''''''''.''''''''''4'''''">
              <a:rPr lang="ja-JP" altLang="en-US" sz="1000" b="0" smtClean="0">
                <a:effectLst/>
              </a:rPr>
              <a:pPr/>
              <a:t>67.4</a:t>
            </a:fld>
            <a:endParaRPr kumimoji="0" lang="ja-JP" altLang="en-US" sz="1000" b="0" dirty="0">
              <a:sym typeface="+mn-lt"/>
            </a:endParaRPr>
          </a:p>
        </p:txBody>
      </p:sp>
      <p:sp>
        <p:nvSpPr>
          <p:cNvPr id="116" name="Text Placeholder 12"/>
          <p:cNvSpPr>
            <a:spLocks noGrp="1"/>
          </p:cNvSpPr>
          <p:nvPr>
            <p:custDataLst>
              <p:tags r:id="rId163"/>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64"/>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45" name="Text Placeholder 12"/>
          <p:cNvSpPr>
            <a:spLocks noGrp="1"/>
          </p:cNvSpPr>
          <p:nvPr>
            <p:custDataLst>
              <p:tags r:id="rId165"/>
            </p:custDataLst>
          </p:nvPr>
        </p:nvSpPr>
        <p:spPr bwMode="gray">
          <a:xfrm>
            <a:off x="4811713" y="5265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4BB8876-656A-43F8-8AA0-706222E9B2C2}" type="datetime'''6''''''''''''''''''''''7.''''''''''''''''''''1'''">
              <a:rPr lang="ja-JP" altLang="en-US" sz="1000" b="0" smtClean="0">
                <a:effectLst/>
              </a:rPr>
              <a:pPr/>
              <a:t>67.1</a:t>
            </a:fld>
            <a:endParaRPr kumimoji="0" lang="ja-JP" altLang="en-US" sz="1000" b="0" dirty="0">
              <a:sym typeface="+mn-lt"/>
            </a:endParaRPr>
          </a:p>
        </p:txBody>
      </p:sp>
      <p:sp>
        <p:nvSpPr>
          <p:cNvPr id="115" name="Text Placeholder 12"/>
          <p:cNvSpPr>
            <a:spLocks noGrp="1"/>
          </p:cNvSpPr>
          <p:nvPr>
            <p:custDataLst>
              <p:tags r:id="rId166"/>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44" name="Text Placeholder 12"/>
          <p:cNvSpPr>
            <a:spLocks noGrp="1"/>
          </p:cNvSpPr>
          <p:nvPr>
            <p:custDataLst>
              <p:tags r:id="rId167"/>
            </p:custDataLst>
          </p:nvPr>
        </p:nvSpPr>
        <p:spPr bwMode="gray">
          <a:xfrm>
            <a:off x="4465638"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6E38D60-437B-44B9-9B7E-73CFFCA505D9}" type="datetime'''''''''''''''''''6''''''''''''''''6''''''''''''.''8'''">
              <a:rPr lang="ja-JP" altLang="en-US" sz="1000" b="0" smtClean="0">
                <a:effectLst/>
              </a:rPr>
              <a:pPr/>
              <a:t>66.8</a:t>
            </a:fld>
            <a:endParaRPr kumimoji="0" lang="ja-JP" altLang="en-US" sz="1000" b="0" dirty="0">
              <a:sym typeface="+mn-lt"/>
            </a:endParaRPr>
          </a:p>
        </p:txBody>
      </p:sp>
      <p:sp>
        <p:nvSpPr>
          <p:cNvPr id="114" name="Text Placeholder 12"/>
          <p:cNvSpPr>
            <a:spLocks noGrp="1"/>
          </p:cNvSpPr>
          <p:nvPr>
            <p:custDataLst>
              <p:tags r:id="rId168"/>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43" name="Text Placeholder 12"/>
          <p:cNvSpPr>
            <a:spLocks noGrp="1"/>
          </p:cNvSpPr>
          <p:nvPr>
            <p:custDataLst>
              <p:tags r:id="rId169"/>
            </p:custDataLst>
          </p:nvPr>
        </p:nvSpPr>
        <p:spPr bwMode="gray">
          <a:xfrm>
            <a:off x="4121150" y="5260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296521-FD30-4A72-AD73-288DA9197D91}" type="datetime'''''''''''''''''''''''''''''66''''''''''''.5'''''''''''">
              <a:rPr lang="ja-JP" altLang="en-US" sz="1000" b="0" smtClean="0">
                <a:effectLst/>
              </a:rPr>
              <a:pPr/>
              <a:t>66.5</a:t>
            </a:fld>
            <a:endParaRPr kumimoji="0" lang="ja-JP" altLang="en-US" sz="1000" b="0" dirty="0">
              <a:sym typeface="+mn-lt"/>
            </a:endParaRPr>
          </a:p>
        </p:txBody>
      </p:sp>
      <p:sp>
        <p:nvSpPr>
          <p:cNvPr id="113" name="Text Placeholder 12"/>
          <p:cNvSpPr>
            <a:spLocks noGrp="1"/>
          </p:cNvSpPr>
          <p:nvPr>
            <p:custDataLst>
              <p:tags r:id="rId170"/>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65" name="Text Placeholder 12"/>
          <p:cNvSpPr>
            <a:spLocks noGrp="1"/>
          </p:cNvSpPr>
          <p:nvPr>
            <p:custDataLst>
              <p:tags r:id="rId171"/>
            </p:custDataLst>
          </p:nvPr>
        </p:nvSpPr>
        <p:spPr bwMode="gray">
          <a:xfrm>
            <a:off x="4465638" y="59277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08225C9-6801-470D-AD48-9EB2617739A4}" type="datetime'''''''''27''''''.''''''''9'''''''''''''''''''''''''''''''">
              <a:rPr lang="ja-JP" altLang="en-US" sz="1000" b="0" smtClean="0">
                <a:solidFill>
                  <a:schemeClr val="bg1"/>
                </a:solidFill>
                <a:effectLst/>
              </a:rPr>
              <a:pPr/>
              <a:t>27.9</a:t>
            </a:fld>
            <a:endParaRPr kumimoji="0" lang="ja-JP" altLang="en-US" sz="1000" b="0" dirty="0">
              <a:solidFill>
                <a:schemeClr val="bg1"/>
              </a:solidFill>
              <a:sym typeface="+mn-lt"/>
            </a:endParaRPr>
          </a:p>
        </p:txBody>
      </p:sp>
      <p:sp>
        <p:nvSpPr>
          <p:cNvPr id="163" name="Text Placeholder 12"/>
          <p:cNvSpPr>
            <a:spLocks noGrp="1"/>
          </p:cNvSpPr>
          <p:nvPr>
            <p:custDataLst>
              <p:tags r:id="rId172"/>
            </p:custDataLst>
          </p:nvPr>
        </p:nvSpPr>
        <p:spPr bwMode="gray">
          <a:xfrm>
            <a:off x="3775075"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EC4149-A5C3-4810-BC5B-082F601C10C5}" type="datetime'''2''''''''8''''''.''''''''''6'''''''''''''''''''''''''''''''">
              <a:rPr lang="ja-JP" altLang="en-US" sz="1000" b="0" smtClean="0">
                <a:solidFill>
                  <a:schemeClr val="bg1"/>
                </a:solidFill>
                <a:effectLst/>
              </a:rPr>
              <a:pPr/>
              <a:t>28.6</a:t>
            </a:fld>
            <a:endParaRPr kumimoji="0" lang="ja-JP" altLang="en-US" sz="1000" b="0" dirty="0">
              <a:solidFill>
                <a:schemeClr val="bg1"/>
              </a:solidFill>
              <a:sym typeface="+mn-lt"/>
            </a:endParaRPr>
          </a:p>
        </p:txBody>
      </p:sp>
      <p:sp>
        <p:nvSpPr>
          <p:cNvPr id="112" name="Text Placeholder 12"/>
          <p:cNvSpPr>
            <a:spLocks noGrp="1"/>
          </p:cNvSpPr>
          <p:nvPr>
            <p:custDataLst>
              <p:tags r:id="rId173"/>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41" name="Text Placeholder 12"/>
          <p:cNvSpPr>
            <a:spLocks noGrp="1"/>
          </p:cNvSpPr>
          <p:nvPr>
            <p:custDataLst>
              <p:tags r:id="rId174"/>
            </p:custDataLst>
          </p:nvPr>
        </p:nvSpPr>
        <p:spPr bwMode="gray">
          <a:xfrm>
            <a:off x="3429000" y="52546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6C52F5-B882-44CB-B139-C11F0F82A11E}" type="datetime'''6''''''''''''''''5''''''''''''''''''''''''''''''''''''.9'">
              <a:rPr lang="ja-JP" altLang="en-US" sz="1000" b="0" smtClean="0">
                <a:effectLst/>
              </a:rPr>
              <a:pPr/>
              <a:t>65.9</a:t>
            </a:fld>
            <a:endParaRPr kumimoji="0" lang="ja-JP" altLang="en-US" sz="1000" b="0" dirty="0">
              <a:sym typeface="+mn-lt"/>
            </a:endParaRPr>
          </a:p>
        </p:txBody>
      </p:sp>
      <p:sp>
        <p:nvSpPr>
          <p:cNvPr id="161" name="Text Placeholder 12"/>
          <p:cNvSpPr>
            <a:spLocks noGrp="1"/>
          </p:cNvSpPr>
          <p:nvPr>
            <p:custDataLst>
              <p:tags r:id="rId175"/>
            </p:custDataLst>
          </p:nvPr>
        </p:nvSpPr>
        <p:spPr bwMode="gray">
          <a:xfrm>
            <a:off x="3082925"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4B131FD-C511-4862-9EA9-ACC1003694A8}" type="datetime'''''29''''''''''''.''''''''''''''''''4'''''''''">
              <a:rPr lang="ja-JP" altLang="en-US" sz="1000" b="0" smtClean="0">
                <a:solidFill>
                  <a:schemeClr val="bg1"/>
                </a:solidFill>
                <a:effectLst/>
              </a:rPr>
              <a:pPr/>
              <a:t>29.4</a:t>
            </a:fld>
            <a:endParaRPr kumimoji="0" lang="ja-JP" altLang="en-US" sz="1000" b="0" dirty="0">
              <a:solidFill>
                <a:schemeClr val="bg1"/>
              </a:solidFill>
              <a:sym typeface="+mn-lt"/>
            </a:endParaRPr>
          </a:p>
        </p:txBody>
      </p:sp>
      <p:sp>
        <p:nvSpPr>
          <p:cNvPr id="140" name="Text Placeholder 12"/>
          <p:cNvSpPr>
            <a:spLocks noGrp="1"/>
          </p:cNvSpPr>
          <p:nvPr>
            <p:custDataLst>
              <p:tags r:id="rId176"/>
            </p:custDataLst>
          </p:nvPr>
        </p:nvSpPr>
        <p:spPr bwMode="gray">
          <a:xfrm>
            <a:off x="3082925"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638215-4372-43C8-BCCA-F0379E1B289D}" type="datetime'''''65.''''''''''''''''''''''''''''''5'''''''">
              <a:rPr lang="ja-JP" altLang="en-US" sz="1000" b="0" smtClean="0">
                <a:effectLst/>
              </a:rPr>
              <a:pPr/>
              <a:t>65.5</a:t>
            </a:fld>
            <a:endParaRPr kumimoji="0" lang="ja-JP" altLang="en-US" sz="1000" b="0" dirty="0">
              <a:sym typeface="+mn-lt"/>
            </a:endParaRPr>
          </a:p>
        </p:txBody>
      </p:sp>
      <p:sp>
        <p:nvSpPr>
          <p:cNvPr id="160" name="Text Placeholder 12"/>
          <p:cNvSpPr>
            <a:spLocks noGrp="1"/>
          </p:cNvSpPr>
          <p:nvPr>
            <p:custDataLst>
              <p:tags r:id="rId177"/>
            </p:custDataLst>
          </p:nvPr>
        </p:nvSpPr>
        <p:spPr bwMode="gray">
          <a:xfrm>
            <a:off x="2738438" y="5915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890C94-3654-4D71-9526-AA0F422CAE84}" type="datetime'''''2''9''.''''''''''''''''''''''''7'">
              <a:rPr lang="ja-JP" altLang="en-US" sz="1000" b="0" smtClean="0">
                <a:solidFill>
                  <a:schemeClr val="bg1"/>
                </a:solidFill>
                <a:effectLst/>
              </a:rPr>
              <a:pPr/>
              <a:t>29.7</a:t>
            </a:fld>
            <a:endParaRPr kumimoji="0" lang="ja-JP" altLang="en-US" sz="1000" b="0" dirty="0">
              <a:solidFill>
                <a:schemeClr val="bg1"/>
              </a:solidFill>
              <a:sym typeface="+mn-lt"/>
            </a:endParaRPr>
          </a:p>
        </p:txBody>
      </p:sp>
      <p:sp>
        <p:nvSpPr>
          <p:cNvPr id="139" name="Text Placeholder 12"/>
          <p:cNvSpPr>
            <a:spLocks noGrp="1"/>
          </p:cNvSpPr>
          <p:nvPr>
            <p:custDataLst>
              <p:tags r:id="rId178"/>
            </p:custDataLst>
          </p:nvPr>
        </p:nvSpPr>
        <p:spPr bwMode="gray">
          <a:xfrm>
            <a:off x="2738438"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CE5FF8-3C32-41A8-A942-8531BB2A472D}" type="datetime'''''''''6''''''5''''''''''''''''.''2'''''">
              <a:rPr lang="ja-JP" altLang="en-US" sz="1000" b="0" smtClean="0">
                <a:effectLst/>
              </a:rPr>
              <a:pPr/>
              <a:t>65.2</a:t>
            </a:fld>
            <a:endParaRPr kumimoji="0" lang="ja-JP" altLang="en-US" sz="1000" b="0" dirty="0">
              <a:sym typeface="+mn-lt"/>
            </a:endParaRPr>
          </a:p>
        </p:txBody>
      </p:sp>
      <p:sp>
        <p:nvSpPr>
          <p:cNvPr id="142" name="Text Placeholder 12"/>
          <p:cNvSpPr>
            <a:spLocks noGrp="1"/>
          </p:cNvSpPr>
          <p:nvPr>
            <p:custDataLst>
              <p:tags r:id="rId179"/>
            </p:custDataLst>
          </p:nvPr>
        </p:nvSpPr>
        <p:spPr bwMode="gray">
          <a:xfrm>
            <a:off x="3775075" y="5257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D786D-6754-4C6D-AE75-69083CE6FF09}" type="datetime'''''''''''''''''''6''''''''''''6''''''.''''''2'''''''''''">
              <a:rPr lang="ja-JP" altLang="en-US" sz="1000" b="0" smtClean="0">
                <a:effectLst/>
              </a:rPr>
              <a:pPr/>
              <a:t>66.2</a:t>
            </a:fld>
            <a:endParaRPr kumimoji="0" lang="ja-JP" altLang="en-US" sz="1000" b="0" dirty="0">
              <a:sym typeface="+mn-lt"/>
            </a:endParaRPr>
          </a:p>
        </p:txBody>
      </p:sp>
      <p:sp>
        <p:nvSpPr>
          <p:cNvPr id="166" name="Text Placeholder 12"/>
          <p:cNvSpPr>
            <a:spLocks noGrp="1"/>
          </p:cNvSpPr>
          <p:nvPr>
            <p:custDataLst>
              <p:tags r:id="rId180"/>
            </p:custDataLst>
          </p:nvPr>
        </p:nvSpPr>
        <p:spPr bwMode="gray">
          <a:xfrm>
            <a:off x="4811713"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3E8A768-BA06-493B-ACB6-0097254D5841}" type="datetime'''2''''''''''7''''''.''''''''6'''''''">
              <a:rPr lang="ja-JP" altLang="en-US" sz="1000" b="0" smtClean="0">
                <a:solidFill>
                  <a:schemeClr val="bg1"/>
                </a:solidFill>
                <a:effectLst/>
              </a:rPr>
              <a:pPr/>
              <a:t>27.6</a:t>
            </a:fld>
            <a:endParaRPr kumimoji="0" lang="ja-JP" altLang="en-US" sz="1000" b="0" dirty="0">
              <a:solidFill>
                <a:schemeClr val="bg1"/>
              </a:solidFill>
              <a:sym typeface="+mn-lt"/>
            </a:endParaRPr>
          </a:p>
        </p:txBody>
      </p:sp>
      <p:sp>
        <p:nvSpPr>
          <p:cNvPr id="148" name="Text Placeholder 12"/>
          <p:cNvSpPr>
            <a:spLocks noGrp="1"/>
          </p:cNvSpPr>
          <p:nvPr>
            <p:custDataLst>
              <p:tags r:id="rId181"/>
            </p:custDataLst>
          </p:nvPr>
        </p:nvSpPr>
        <p:spPr bwMode="gray">
          <a:xfrm>
            <a:off x="5848350" y="5275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0B4B55-5167-4380-A40B-63ED93B6165A}" type="datetime'''''''6''''''7''.''''''''''''''''8'''''''''''">
              <a:rPr lang="ja-JP" altLang="en-US" sz="1000" b="0" smtClean="0">
                <a:effectLst/>
              </a:rPr>
              <a:pPr/>
              <a:t>67.8</a:t>
            </a:fld>
            <a:endParaRPr kumimoji="0" lang="ja-JP" altLang="en-US" sz="1000" b="0" dirty="0">
              <a:sym typeface="+mn-lt"/>
            </a:endParaRPr>
          </a:p>
        </p:txBody>
      </p:sp>
      <p:sp>
        <p:nvSpPr>
          <p:cNvPr id="159" name="Text Placeholder 12"/>
          <p:cNvSpPr>
            <a:spLocks noGrp="1"/>
          </p:cNvSpPr>
          <p:nvPr>
            <p:custDataLst>
              <p:tags r:id="rId182"/>
            </p:custDataLst>
          </p:nvPr>
        </p:nvSpPr>
        <p:spPr bwMode="gray">
          <a:xfrm>
            <a:off x="2392363"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974355E-15E2-42D0-AD60-C69415E0FBC1}" type="datetime'''''''''''''''3''''''0''''''''.''''''''''''''1'''''''''''''">
              <a:rPr lang="ja-JP" altLang="en-US" sz="1000" b="0" smtClean="0">
                <a:solidFill>
                  <a:schemeClr val="bg1"/>
                </a:solidFill>
                <a:effectLst/>
              </a:rPr>
              <a:pPr/>
              <a:t>30.1</a:t>
            </a:fld>
            <a:endParaRPr kumimoji="0" lang="ja-JP" altLang="en-US" sz="1000" b="0" dirty="0">
              <a:solidFill>
                <a:schemeClr val="bg1"/>
              </a:solidFill>
              <a:sym typeface="+mn-lt"/>
            </a:endParaRPr>
          </a:p>
        </p:txBody>
      </p:sp>
      <p:sp>
        <p:nvSpPr>
          <p:cNvPr id="118" name="Text Placeholder 12"/>
          <p:cNvSpPr>
            <a:spLocks noGrp="1"/>
          </p:cNvSpPr>
          <p:nvPr>
            <p:custDataLst>
              <p:tags r:id="rId183"/>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38" name="Text Placeholder 12"/>
          <p:cNvSpPr>
            <a:spLocks noGrp="1"/>
          </p:cNvSpPr>
          <p:nvPr>
            <p:custDataLst>
              <p:tags r:id="rId184"/>
            </p:custDataLst>
          </p:nvPr>
        </p:nvSpPr>
        <p:spPr bwMode="gray">
          <a:xfrm>
            <a:off x="2392363"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54835D-E118-4E24-B5C7-A6F257B91A86}" type="datetime'''''6''''''''''4''''''''''''''''''.''9'''''''''''''''''''">
              <a:rPr lang="ja-JP" altLang="en-US" sz="1000" b="0" smtClean="0">
                <a:effectLst/>
              </a:rPr>
              <a:pPr/>
              <a:t>64.9</a:t>
            </a:fld>
            <a:endParaRPr kumimoji="0" lang="ja-JP" altLang="en-US" sz="1000" b="0" dirty="0">
              <a:sym typeface="+mn-lt"/>
            </a:endParaRPr>
          </a:p>
        </p:txBody>
      </p:sp>
      <p:sp>
        <p:nvSpPr>
          <p:cNvPr id="111" name="Text Placeholder 12"/>
          <p:cNvSpPr>
            <a:spLocks noGrp="1"/>
          </p:cNvSpPr>
          <p:nvPr>
            <p:custDataLst>
              <p:tags r:id="rId185"/>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08" name="Text Placeholder 12"/>
          <p:cNvSpPr>
            <a:spLocks noGrp="1"/>
          </p:cNvSpPr>
          <p:nvPr>
            <p:custDataLst>
              <p:tags r:id="rId186"/>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58" name="Text Placeholder 12"/>
          <p:cNvSpPr>
            <a:spLocks noGrp="1"/>
          </p:cNvSpPr>
          <p:nvPr>
            <p:custDataLst>
              <p:tags r:id="rId187"/>
            </p:custDataLst>
          </p:nvPr>
        </p:nvSpPr>
        <p:spPr bwMode="gray">
          <a:xfrm>
            <a:off x="2046288" y="5910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BD8F91-7BDB-4324-BE89-BC7C10828605}" type="datetime'''''''''''''3''''0''''.''''''''''''''4'''''''''''''''''''''">
              <a:rPr lang="ja-JP" altLang="en-US" sz="1000" b="0" smtClean="0">
                <a:solidFill>
                  <a:schemeClr val="bg1"/>
                </a:solidFill>
                <a:effectLst/>
              </a:rPr>
              <a:pPr/>
              <a:t>30.4</a:t>
            </a:fld>
            <a:endParaRPr kumimoji="0" lang="ja-JP" altLang="en-US" sz="1000" b="0" dirty="0">
              <a:solidFill>
                <a:schemeClr val="bg1"/>
              </a:solidFill>
              <a:sym typeface="+mn-lt"/>
            </a:endParaRPr>
          </a:p>
        </p:txBody>
      </p:sp>
      <p:sp>
        <p:nvSpPr>
          <p:cNvPr id="137" name="Text Placeholder 12"/>
          <p:cNvSpPr>
            <a:spLocks noGrp="1"/>
          </p:cNvSpPr>
          <p:nvPr>
            <p:custDataLst>
              <p:tags r:id="rId188"/>
            </p:custDataLst>
          </p:nvPr>
        </p:nvSpPr>
        <p:spPr bwMode="gray">
          <a:xfrm>
            <a:off x="2046288" y="5243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0E5C4-27CC-43B4-A3D7-C109F4B47742}" type="datetime'6''4.''''''''''''''5'''''''''''''''">
              <a:rPr lang="ja-JP" altLang="en-US" sz="1000" b="0" smtClean="0">
                <a:effectLst/>
              </a:rPr>
              <a:pPr/>
              <a:t>64.5</a:t>
            </a:fld>
            <a:endParaRPr kumimoji="0" lang="ja-JP" altLang="en-US" sz="1000" b="0" dirty="0">
              <a:sym typeface="+mn-lt"/>
            </a:endParaRPr>
          </a:p>
        </p:txBody>
      </p:sp>
      <p:sp>
        <p:nvSpPr>
          <p:cNvPr id="107" name="Text Placeholder 12"/>
          <p:cNvSpPr>
            <a:spLocks noGrp="1"/>
          </p:cNvSpPr>
          <p:nvPr>
            <p:custDataLst>
              <p:tags r:id="rId189"/>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57" name="Text Placeholder 12"/>
          <p:cNvSpPr>
            <a:spLocks noGrp="1"/>
          </p:cNvSpPr>
          <p:nvPr>
            <p:custDataLst>
              <p:tags r:id="rId190"/>
            </p:custDataLst>
          </p:nvPr>
        </p:nvSpPr>
        <p:spPr bwMode="gray">
          <a:xfrm>
            <a:off x="1700213"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FE0FC8-E506-4BF4-95A7-F4311DA0AEEA}" type="datetime'''''''''''''''''''''3''''0''''''''''''.''''7'''''''''">
              <a:rPr lang="ja-JP" altLang="en-US" sz="1000" b="0" smtClean="0">
                <a:solidFill>
                  <a:schemeClr val="bg1"/>
                </a:solidFill>
                <a:effectLst/>
              </a:rPr>
              <a:pPr/>
              <a:t>30.7</a:t>
            </a:fld>
            <a:endParaRPr kumimoji="0" lang="ja-JP" altLang="en-US" sz="1000" b="0" dirty="0">
              <a:solidFill>
                <a:schemeClr val="bg1"/>
              </a:solidFill>
              <a:sym typeface="+mn-lt"/>
            </a:endParaRPr>
          </a:p>
        </p:txBody>
      </p:sp>
      <p:sp>
        <p:nvSpPr>
          <p:cNvPr id="168" name="Text Placeholder 12"/>
          <p:cNvSpPr>
            <a:spLocks noGrp="1"/>
          </p:cNvSpPr>
          <p:nvPr>
            <p:custDataLst>
              <p:tags r:id="rId191"/>
            </p:custDataLst>
          </p:nvPr>
        </p:nvSpPr>
        <p:spPr bwMode="gray">
          <a:xfrm>
            <a:off x="5503863" y="59356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BE5E45-1231-45F0-A2FB-F86A21BE494B}" type="datetime'''2''''''6''''''''''.9'''''''''''''''''''''''''''''''''''''''">
              <a:rPr lang="ja-JP" altLang="en-US" sz="1000" b="0" smtClean="0">
                <a:solidFill>
                  <a:schemeClr val="bg1"/>
                </a:solidFill>
                <a:effectLst/>
              </a:rPr>
              <a:pPr/>
              <a:t>26.9</a:t>
            </a:fld>
            <a:endParaRPr kumimoji="0" lang="ja-JP" altLang="en-US" sz="1000" b="0" dirty="0">
              <a:solidFill>
                <a:schemeClr val="bg1"/>
              </a:solidFill>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92"/>
            </p:custDataLst>
          </p:nvPr>
        </p:nvSpPr>
        <p:spPr bwMode="gray">
          <a:xfrm>
            <a:off x="8269288" y="59642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FD602B-8555-4E58-8A22-4F19F5E0DA98}" type="datetime'''''''''''2''''''''''''''''''''''''''''''''2.''''9'">
              <a:rPr lang="ja-JP" altLang="en-US" sz="1000" smtClean="0">
                <a:solidFill>
                  <a:schemeClr val="bg1"/>
                </a:solidFill>
                <a:effectLst/>
              </a:rPr>
              <a:pPr/>
              <a:t>22.9</a:t>
            </a:fld>
            <a:endParaRPr lang="ja-JP" altLang="en-US" sz="1000" dirty="0">
              <a:solidFill>
                <a:schemeClr val="bg1"/>
              </a:solidFill>
              <a:sym typeface="+mn-lt"/>
            </a:endParaRPr>
          </a:p>
        </p:txBody>
      </p:sp>
      <p:sp>
        <p:nvSpPr>
          <p:cNvPr id="156" name="Text Placeholder 12"/>
          <p:cNvSpPr>
            <a:spLocks noGrp="1"/>
          </p:cNvSpPr>
          <p:nvPr>
            <p:custDataLst>
              <p:tags r:id="rId193"/>
            </p:custDataLst>
          </p:nvPr>
        </p:nvSpPr>
        <p:spPr bwMode="gray">
          <a:xfrm>
            <a:off x="1355725" y="5907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CB8040-0565-4F30-9FDC-E5707C76D482}" type="datetime'''''''''''''''''''31''''''.''''''''''0'''''''''''''''''''''">
              <a:rPr lang="ja-JP" altLang="en-US" sz="1000" b="0" smtClean="0">
                <a:solidFill>
                  <a:schemeClr val="bg1"/>
                </a:solidFill>
                <a:effectLst/>
              </a:rPr>
              <a:pPr/>
              <a:t>31.0</a:t>
            </a:fld>
            <a:endParaRPr kumimoji="0" lang="ja-JP" altLang="en-US" sz="1000" b="0" dirty="0">
              <a:solidFill>
                <a:schemeClr val="bg1"/>
              </a:solidFill>
              <a:sym typeface="+mn-lt"/>
            </a:endParaRPr>
          </a:p>
        </p:txBody>
      </p:sp>
      <p:sp>
        <p:nvSpPr>
          <p:cNvPr id="135" name="Text Placeholder 12"/>
          <p:cNvSpPr>
            <a:spLocks noGrp="1"/>
          </p:cNvSpPr>
          <p:nvPr>
            <p:custDataLst>
              <p:tags r:id="rId194"/>
            </p:custDataLst>
          </p:nvPr>
        </p:nvSpPr>
        <p:spPr bwMode="gray">
          <a:xfrm>
            <a:off x="1355725" y="5240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F00C8A-F3F8-403A-A066-0420C4A010DF}" type="datetime'''''''''''''''''''''''''''''6''''4.''''''''''''0'''''''''''''">
              <a:rPr lang="ja-JP" altLang="en-US" sz="1000" b="0" smtClean="0">
                <a:effectLst/>
              </a:rPr>
              <a:pPr/>
              <a:t>64.0</a:t>
            </a:fld>
            <a:endParaRPr kumimoji="0" lang="ja-JP" altLang="en-US" sz="1000" b="0" dirty="0">
              <a:sym typeface="+mn-lt"/>
            </a:endParaRPr>
          </a:p>
        </p:txBody>
      </p:sp>
      <p:sp>
        <p:nvSpPr>
          <p:cNvPr id="147" name="Text Placeholder 12"/>
          <p:cNvSpPr>
            <a:spLocks noGrp="1"/>
          </p:cNvSpPr>
          <p:nvPr>
            <p:custDataLst>
              <p:tags r:id="rId195"/>
            </p:custDataLst>
          </p:nvPr>
        </p:nvSpPr>
        <p:spPr bwMode="gray">
          <a:xfrm>
            <a:off x="5503863" y="52720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7CF3A1-8BEB-4340-8C5A-19FEA85329B4}" type="datetime'''67.''''''''''''''''''''''''''7'''''''''''''''''''">
              <a:rPr lang="ja-JP" altLang="en-US" sz="1000" b="0" smtClean="0">
                <a:effectLst/>
              </a:rPr>
              <a:pPr/>
              <a:t>67.7</a:t>
            </a:fld>
            <a:endParaRPr kumimoji="0" lang="ja-JP" altLang="en-US" sz="1000" b="0" dirty="0">
              <a:sym typeface="+mn-lt"/>
            </a:endParaRPr>
          </a:p>
        </p:txBody>
      </p:sp>
      <p:sp>
        <p:nvSpPr>
          <p:cNvPr id="109" name="Text Placeholder 12"/>
          <p:cNvSpPr>
            <a:spLocks noGrp="1"/>
          </p:cNvSpPr>
          <p:nvPr>
            <p:custDataLst>
              <p:tags r:id="rId196"/>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97"/>
            </p:custDataLst>
          </p:nvPr>
        </p:nvSpPr>
        <p:spPr bwMode="gray">
          <a:xfrm>
            <a:off x="8613775" y="59785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63FEB3-C631-413D-827F-3C7A4C85058C}" type="datetime'''''''2''''''''''''''''0''''''''''''''''.7'">
              <a:rPr lang="ja-JP" altLang="en-US" sz="1000" smtClean="0">
                <a:solidFill>
                  <a:schemeClr val="bg1"/>
                </a:solidFill>
                <a:effectLst/>
              </a:rPr>
              <a:pPr/>
              <a:t>20.7</a:t>
            </a:fld>
            <a:endParaRPr lang="ja-JP" altLang="en-US" sz="1000" dirty="0">
              <a:solidFill>
                <a:schemeClr val="bg1"/>
              </a:solidFill>
              <a:sym typeface="+mn-lt"/>
            </a:endParaRPr>
          </a:p>
        </p:txBody>
      </p:sp>
      <p:sp>
        <p:nvSpPr>
          <p:cNvPr id="105" name="Text Placeholder 12"/>
          <p:cNvSpPr>
            <a:spLocks noGrp="1"/>
          </p:cNvSpPr>
          <p:nvPr>
            <p:custDataLst>
              <p:tags r:id="rId198"/>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55" name="Text Placeholder 12"/>
          <p:cNvSpPr>
            <a:spLocks noGrp="1"/>
          </p:cNvSpPr>
          <p:nvPr>
            <p:custDataLst>
              <p:tags r:id="rId199"/>
            </p:custDataLst>
          </p:nvPr>
        </p:nvSpPr>
        <p:spPr bwMode="gray">
          <a:xfrm>
            <a:off x="1009650"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EED153-842C-4FA6-893B-5FE816BE13B6}" type="datetime'3''''''''''''''''''''''''''1''.''''''''''''''''''4'">
              <a:rPr lang="ja-JP" altLang="en-US" sz="1000" b="0" smtClean="0">
                <a:solidFill>
                  <a:schemeClr val="bg1"/>
                </a:solidFill>
                <a:effectLst/>
              </a:rPr>
              <a:pPr/>
              <a:t>31.4</a:t>
            </a:fld>
            <a:endParaRPr kumimoji="0" lang="ja-JP" altLang="en-US" sz="1000" b="0" dirty="0">
              <a:solidFill>
                <a:schemeClr val="bg1"/>
              </a:solidFill>
              <a:sym typeface="+mn-lt"/>
            </a:endParaRPr>
          </a:p>
        </p:txBody>
      </p:sp>
      <p:sp>
        <p:nvSpPr>
          <p:cNvPr id="134" name="Text Placeholder 12"/>
          <p:cNvSpPr>
            <a:spLocks noGrp="1"/>
          </p:cNvSpPr>
          <p:nvPr>
            <p:custDataLst>
              <p:tags r:id="rId200"/>
            </p:custDataLst>
          </p:nvPr>
        </p:nvSpPr>
        <p:spPr bwMode="gray">
          <a:xfrm>
            <a:off x="1009650"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B45D6C-1522-427B-AB3C-67A6C0962761}" type="datetime'''''''6''''''3''''''''''''''''''''''.7'''''''''">
              <a:rPr lang="ja-JP" altLang="en-US" sz="1000" b="0" smtClean="0">
                <a:effectLst/>
              </a:rPr>
              <a:pPr/>
              <a:t>63.7</a:t>
            </a:fld>
            <a:endParaRPr kumimoji="0" lang="ja-JP" altLang="en-US" sz="1000" b="0" dirty="0">
              <a:sym typeface="+mn-lt"/>
            </a:endParaRPr>
          </a:p>
        </p:txBody>
      </p:sp>
      <p:sp>
        <p:nvSpPr>
          <p:cNvPr id="136" name="Text Placeholder 12"/>
          <p:cNvSpPr>
            <a:spLocks noGrp="1"/>
          </p:cNvSpPr>
          <p:nvPr>
            <p:custDataLst>
              <p:tags r:id="rId201"/>
            </p:custDataLst>
          </p:nvPr>
        </p:nvSpPr>
        <p:spPr bwMode="gray">
          <a:xfrm>
            <a:off x="1700213" y="5241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611301-AB6B-4654-A47F-CF9184E23F59}" type="datetime'6''4.''''''''''''''''''''''''''''''''''''''''''3'''''''''''">
              <a:rPr lang="ja-JP" altLang="en-US" sz="1000" b="0" smtClean="0">
                <a:effectLst/>
              </a:rPr>
              <a:pPr/>
              <a:t>64.3</a:t>
            </a:fld>
            <a:endParaRPr kumimoji="0" lang="ja-JP" altLang="en-US" sz="1000" b="0" dirty="0">
              <a:sym typeface="+mn-lt"/>
            </a:endParaRPr>
          </a:p>
        </p:txBody>
      </p:sp>
      <p:sp>
        <p:nvSpPr>
          <p:cNvPr id="154" name="Text Placeholder 12"/>
          <p:cNvSpPr>
            <a:spLocks noGrp="1"/>
          </p:cNvSpPr>
          <p:nvPr>
            <p:custDataLst>
              <p:tags r:id="rId202"/>
            </p:custDataLst>
          </p:nvPr>
        </p:nvSpPr>
        <p:spPr bwMode="gray">
          <a:xfrm>
            <a:off x="663575"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CF8214-A4CB-4406-80F2-3FC4491AA810}" type="datetime'''''3''''''1.''''''''''''''''''''''''''''''''''8'''">
              <a:rPr lang="ja-JP" altLang="en-US" sz="1000" b="0" smtClean="0">
                <a:solidFill>
                  <a:schemeClr val="bg1"/>
                </a:solidFill>
                <a:effectLst/>
              </a:rPr>
              <a:pPr/>
              <a:t>31.8</a:t>
            </a:fld>
            <a:endParaRPr kumimoji="0" lang="ja-JP" altLang="en-US" sz="1000" b="0" dirty="0">
              <a:solidFill>
                <a:schemeClr val="bg1"/>
              </a:solidFill>
              <a:sym typeface="+mn-lt"/>
            </a:endParaRPr>
          </a:p>
        </p:txBody>
      </p:sp>
      <p:sp>
        <p:nvSpPr>
          <p:cNvPr id="110" name="Text Placeholder 12"/>
          <p:cNvSpPr>
            <a:spLocks noGrp="1"/>
          </p:cNvSpPr>
          <p:nvPr>
            <p:custDataLst>
              <p:tags r:id="rId203"/>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04" name="Text Placeholder 12"/>
          <p:cNvSpPr>
            <a:spLocks noGrp="1"/>
          </p:cNvSpPr>
          <p:nvPr>
            <p:custDataLst>
              <p:tags r:id="rId204"/>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06" name="Text Placeholder 12"/>
          <p:cNvSpPr>
            <a:spLocks noGrp="1"/>
          </p:cNvSpPr>
          <p:nvPr>
            <p:custDataLst>
              <p:tags r:id="rId205"/>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212" name="テキスト プレースホルダ 9"/>
          <p:cNvSpPr>
            <a:spLocks noGrp="1"/>
          </p:cNvSpPr>
          <p:nvPr>
            <p:custDataLst>
              <p:tags r:id="rId206"/>
            </p:custDataLst>
          </p:nvPr>
        </p:nvSpPr>
        <p:spPr bwMode="gray">
          <a:xfrm>
            <a:off x="6540500" y="594201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F90F0C-75CB-4F2D-A30E-FCB42ED4D109}" type="datetime'''2''''''''''''''''''''''''6''''.0'''''''''''''''''''">
              <a:rPr lang="ja-JP" altLang="en-US" sz="1000" smtClean="0">
                <a:solidFill>
                  <a:schemeClr val="bg1"/>
                </a:solidFill>
                <a:effectLst/>
              </a:rPr>
              <a:pPr/>
              <a:t>26.0</a:t>
            </a:fld>
            <a:endParaRPr kumimoji="0" lang="ja-JP" altLang="en-US" sz="1000" dirty="0">
              <a:solidFill>
                <a:schemeClr val="bg1"/>
              </a:solidFill>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207"/>
            </p:custDataLst>
          </p:nvPr>
        </p:nvSpPr>
        <p:spPr bwMode="gray">
          <a:xfrm>
            <a:off x="8959850" y="53832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71E065-0EA7-487E-AE07-014509AEEAFE}" type="datetime'''''6''''''''7''''''.''''''''''''''''''''''''''''''''''''1'">
              <a:rPr lang="ja-JP" altLang="en-US" sz="1000" smtClean="0">
                <a:effectLst/>
              </a:rPr>
              <a:pPr/>
              <a:t>67.1</a:t>
            </a:fld>
            <a:endParaRPr lang="ja-JP" altLang="en-US" sz="1000" dirty="0">
              <a:sym typeface="+mn-lt"/>
            </a:endParaRPr>
          </a:p>
        </p:txBody>
      </p:sp>
      <p:sp>
        <p:nvSpPr>
          <p:cNvPr id="133" name="Text Placeholder 12"/>
          <p:cNvSpPr>
            <a:spLocks noGrp="1"/>
          </p:cNvSpPr>
          <p:nvPr>
            <p:custDataLst>
              <p:tags r:id="rId208"/>
            </p:custDataLst>
          </p:nvPr>
        </p:nvSpPr>
        <p:spPr bwMode="gray">
          <a:xfrm>
            <a:off x="663575" y="5233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B74730-8667-4AEE-942E-3CF62F032E2E}" type="datetime'''''''6''''''''''''''''''3''''.''''''3'''''''''''''''">
              <a:rPr lang="ja-JP" altLang="en-US" sz="1000" b="0" smtClean="0">
                <a:effectLst/>
              </a:rPr>
              <a:pPr/>
              <a:t>63.3</a:t>
            </a:fld>
            <a:endParaRPr kumimoji="0" lang="ja-JP" altLang="en-US" sz="1000" b="0" dirty="0">
              <a:sym typeface="+mn-lt"/>
            </a:endParaRPr>
          </a:p>
        </p:txBody>
      </p:sp>
      <p:sp>
        <p:nvSpPr>
          <p:cNvPr id="164" name="Text Placeholder 12"/>
          <p:cNvSpPr>
            <a:spLocks noGrp="1"/>
          </p:cNvSpPr>
          <p:nvPr>
            <p:custDataLst>
              <p:tags r:id="rId209"/>
            </p:custDataLst>
          </p:nvPr>
        </p:nvSpPr>
        <p:spPr bwMode="gray">
          <a:xfrm>
            <a:off x="4121150"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6AFD39E-B4C8-4BEE-98A0-609650747C65}" type="datetime'''''''''''''''''''''2''''8.''''''''''''''''''''''''''''3'">
              <a:rPr lang="ja-JP" altLang="en-US" sz="1000" b="0" smtClean="0">
                <a:solidFill>
                  <a:schemeClr val="bg1"/>
                </a:solidFill>
                <a:effectLst/>
              </a:rPr>
              <a:pPr/>
              <a:t>28.3</a:t>
            </a:fld>
            <a:endParaRPr kumimoji="0" lang="ja-JP" altLang="en-US" sz="1000" b="0" dirty="0">
              <a:solidFill>
                <a:schemeClr val="bg1"/>
              </a:solidFill>
              <a:sym typeface="+mn-lt"/>
            </a:endParaRPr>
          </a:p>
        </p:txBody>
      </p:sp>
      <p:sp>
        <p:nvSpPr>
          <p:cNvPr id="117" name="Text Placeholder 12"/>
          <p:cNvSpPr>
            <a:spLocks noGrp="1"/>
          </p:cNvSpPr>
          <p:nvPr>
            <p:custDataLst>
              <p:tags r:id="rId210"/>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03" name="Text Placeholder 12"/>
          <p:cNvSpPr>
            <a:spLocks noGrp="1"/>
          </p:cNvSpPr>
          <p:nvPr>
            <p:custDataLst>
              <p:tags r:id="rId211"/>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67" name="Text Placeholder 12"/>
          <p:cNvSpPr>
            <a:spLocks noGrp="1"/>
          </p:cNvSpPr>
          <p:nvPr>
            <p:custDataLst>
              <p:tags r:id="rId212"/>
            </p:custDataLst>
          </p:nvPr>
        </p:nvSpPr>
        <p:spPr bwMode="gray">
          <a:xfrm>
            <a:off x="5157788" y="59324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FDCFE5-056E-4492-8334-2A8668AB903C}" type="datetime'''''''2''''7''''''''''''''.''''''''''''''''''2'''''''''''''''">
              <a:rPr lang="ja-JP" altLang="en-US" sz="1000" b="0" smtClean="0">
                <a:solidFill>
                  <a:schemeClr val="bg1"/>
                </a:solidFill>
                <a:effectLst/>
              </a:rPr>
              <a:pPr/>
              <a:t>27.2</a:t>
            </a:fld>
            <a:endParaRPr kumimoji="0" lang="ja-JP" altLang="en-US" sz="1000" b="0" dirty="0">
              <a:solidFill>
                <a:schemeClr val="bg1"/>
              </a:solidFill>
              <a:sym typeface="+mn-lt"/>
            </a:endParaRPr>
          </a:p>
        </p:txBody>
      </p:sp>
      <p:sp>
        <p:nvSpPr>
          <p:cNvPr id="162" name="Text Placeholder 12"/>
          <p:cNvSpPr>
            <a:spLocks noGrp="1"/>
          </p:cNvSpPr>
          <p:nvPr>
            <p:custDataLst>
              <p:tags r:id="rId213"/>
            </p:custDataLst>
          </p:nvPr>
        </p:nvSpPr>
        <p:spPr bwMode="gray">
          <a:xfrm>
            <a:off x="3429000"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CFFE6A-A9D5-4D35-ADA0-041F375745B9}" type="datetime'''''''''''''''''''2''''''''''''''9''''.''''0'''''''">
              <a:rPr lang="ja-JP" altLang="en-US" sz="1000" b="0" smtClean="0">
                <a:solidFill>
                  <a:schemeClr val="bg1"/>
                </a:solidFill>
                <a:effectLst/>
              </a:rPr>
              <a:pPr/>
              <a:t>29.0</a:t>
            </a:fld>
            <a:endParaRPr kumimoji="0" lang="ja-JP" altLang="en-US" sz="1000" b="0" dirty="0">
              <a:solidFill>
                <a:schemeClr val="bg1"/>
              </a:solidFill>
              <a:sym typeface="+mn-lt"/>
            </a:endParaRPr>
          </a:p>
        </p:txBody>
      </p:sp>
      <p:sp>
        <p:nvSpPr>
          <p:cNvPr id="205" name="Text Placeholder 12"/>
          <p:cNvSpPr>
            <a:spLocks noGrp="1"/>
          </p:cNvSpPr>
          <p:nvPr>
            <p:custDataLst>
              <p:tags r:id="rId214"/>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209" name="テキスト プレースホルダ 9"/>
          <p:cNvSpPr>
            <a:spLocks noGrp="1"/>
          </p:cNvSpPr>
          <p:nvPr>
            <p:custDataLst>
              <p:tags r:id="rId215"/>
            </p:custDataLst>
          </p:nvPr>
        </p:nvSpPr>
        <p:spPr bwMode="gray">
          <a:xfrm>
            <a:off x="6540500" y="52816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250573-7B53-443E-B548-8B7683098F0B}" type="datetime'''6''''8''''''''''''.1'''">
              <a:rPr lang="ja-JP" altLang="en-US" sz="1000" smtClean="0">
                <a:effectLst/>
              </a:rPr>
              <a:pPr/>
              <a:t>68.1</a:t>
            </a:fld>
            <a:endParaRPr kumimoji="0" lang="ja-JP" altLang="en-US" sz="1000" dirty="0">
              <a:sym typeface="+mn-lt"/>
            </a:endParaRPr>
          </a:p>
        </p:txBody>
      </p:sp>
      <p:sp>
        <p:nvSpPr>
          <p:cNvPr id="213" name="テキスト プレースホルダ 9"/>
          <p:cNvSpPr>
            <a:spLocks noGrp="1"/>
          </p:cNvSpPr>
          <p:nvPr>
            <p:custDataLst>
              <p:tags r:id="rId216"/>
            </p:custDataLst>
          </p:nvPr>
        </p:nvSpPr>
        <p:spPr bwMode="gray">
          <a:xfrm>
            <a:off x="6886575" y="52847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615B26-0E6A-4651-BB7B-C5565F7379CF}" type="datetime'''''''''''''''''''''''''''''''''6''8''''.''''3'''''''''''''''">
              <a:rPr lang="ja-JP" altLang="en-US" sz="1000" smtClean="0">
                <a:effectLst/>
              </a:rPr>
              <a:pPr/>
              <a:t>68.3</a:t>
            </a:fld>
            <a:endParaRPr kumimoji="0" lang="ja-JP" altLang="en-US" sz="1000" dirty="0">
              <a:sym typeface="+mn-lt"/>
            </a:endParaRPr>
          </a:p>
        </p:txBody>
      </p:sp>
      <p:sp>
        <p:nvSpPr>
          <p:cNvPr id="211" name="テキスト プレースホルダ 9"/>
          <p:cNvSpPr>
            <a:spLocks noGrp="1"/>
          </p:cNvSpPr>
          <p:nvPr>
            <p:custDataLst>
              <p:tags r:id="rId217"/>
            </p:custDataLst>
          </p:nvPr>
        </p:nvSpPr>
        <p:spPr bwMode="gray">
          <a:xfrm>
            <a:off x="6886575" y="59436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493F76-C6B4-40D3-BE5D-A8AA7C4A4FF0}" type="datetime'''''''''''''''''''''''''''''''''25.''7'''''''''">
              <a:rPr lang="ja-JP" altLang="en-US" sz="1000" smtClean="0">
                <a:solidFill>
                  <a:schemeClr val="bg1"/>
                </a:solidFill>
                <a:effectLst/>
              </a:rPr>
              <a:pPr/>
              <a:t>25.7</a:t>
            </a:fld>
            <a:endParaRPr kumimoji="0" lang="ja-JP" altLang="en-US" sz="1000" dirty="0">
              <a:solidFill>
                <a:schemeClr val="bg1"/>
              </a:solidFill>
              <a:sym typeface="+mn-lt"/>
            </a:endParaRPr>
          </a:p>
        </p:txBody>
      </p:sp>
      <p:sp>
        <p:nvSpPr>
          <p:cNvPr id="207" name="Text Placeholder 12"/>
          <p:cNvSpPr>
            <a:spLocks noGrp="1"/>
          </p:cNvSpPr>
          <p:nvPr>
            <p:custDataLst>
              <p:tags r:id="rId218"/>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340" name="テキスト プレースホルダ 9">
            <a:extLst>
              <a:ext uri="{FF2B5EF4-FFF2-40B4-BE49-F238E27FC236}">
                <a16:creationId xmlns:a16="http://schemas.microsoft.com/office/drawing/2014/main" id="{D0EBF5C2-6A4E-4BFB-B119-AA3C73269E99}"/>
              </a:ext>
            </a:extLst>
          </p:cNvPr>
          <p:cNvSpPr>
            <a:spLocks noGrp="1"/>
          </p:cNvSpPr>
          <p:nvPr>
            <p:custDataLst>
              <p:tags r:id="rId219"/>
            </p:custDataLst>
          </p:nvPr>
        </p:nvSpPr>
        <p:spPr bwMode="gray">
          <a:xfrm>
            <a:off x="8959850" y="59896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B269E9-A375-4CC8-A3C4-39A02EEF56EE}" type="datetime'''''1''''''''''''''''''9''''''''''''''''.''''3'''''''''''''">
              <a:rPr lang="ja-JP" altLang="en-US" sz="1000" smtClean="0">
                <a:solidFill>
                  <a:schemeClr val="bg1"/>
                </a:solidFill>
                <a:effectLst/>
                <a:sym typeface="+mn-lt"/>
              </a:rPr>
              <a:pPr marL="0" indent="0" algn="ctr">
                <a:spcBef>
                  <a:spcPct val="0"/>
                </a:spcBef>
                <a:buNone/>
              </a:pPr>
              <a:t>19.3</a:t>
            </a:fld>
            <a:endParaRPr lang="ja-JP" altLang="en-US" sz="1000" dirty="0">
              <a:solidFill>
                <a:schemeClr val="bg1"/>
              </a:solidFill>
              <a:sym typeface="+mn-lt"/>
            </a:endParaRPr>
          </a:p>
        </p:txBody>
      </p:sp>
    </p:spTree>
    <p:extLst>
      <p:ext uri="{BB962C8B-B14F-4D97-AF65-F5344CB8AC3E}">
        <p14:creationId xmlns:p14="http://schemas.microsoft.com/office/powerpoint/2010/main" val="2486344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台形 1"/>
          <p:cNvSpPr/>
          <p:nvPr/>
        </p:nvSpPr>
        <p:spPr>
          <a:xfrm>
            <a:off x="2576795" y="4007162"/>
            <a:ext cx="4755585" cy="1620290"/>
          </a:xfrm>
          <a:prstGeom prst="trapezoid">
            <a:avLst>
              <a:gd name="adj" fmla="val 136630"/>
            </a:avLst>
          </a:prstGeom>
          <a:gradFill flip="none" rotWithShape="1">
            <a:gsLst>
              <a:gs pos="0">
                <a:schemeClr val="bg1"/>
              </a:gs>
              <a:gs pos="98000">
                <a:srgbClr val="A2BBDC"/>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4/4</a:t>
            </a:r>
            <a:r>
              <a:rPr lang="ja-JP" altLang="en-US" dirty="0"/>
              <a:t>）</a:t>
            </a:r>
          </a:p>
        </p:txBody>
      </p:sp>
      <p:sp>
        <p:nvSpPr>
          <p:cNvPr id="7" name="テキスト ボックス 6"/>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医療問題に関する政策立案を行う省庁横断的な組織として、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Health Committee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明治大学国際総合研究所「新興国マクロヘルスデータ、規制・制度に関する調査」（</a:t>
            </a:r>
            <a:r>
              <a:rPr lang="en-US" altLang="ja-JP" dirty="0"/>
              <a:t>2014</a:t>
            </a:r>
            <a:r>
              <a:rPr lang="ja-JP" altLang="en-US" dirty="0"/>
              <a:t>）</a:t>
            </a:r>
          </a:p>
        </p:txBody>
      </p:sp>
      <p:grpSp>
        <p:nvGrpSpPr>
          <p:cNvPr id="11" name="グループ化 10"/>
          <p:cNvGrpSpPr/>
          <p:nvPr/>
        </p:nvGrpSpPr>
        <p:grpSpPr>
          <a:xfrm>
            <a:off x="272479" y="1772816"/>
            <a:ext cx="9420161" cy="360040"/>
            <a:chOff x="515605" y="2132856"/>
            <a:chExt cx="4221371" cy="360040"/>
          </a:xfrm>
        </p:grpSpPr>
        <p:cxnSp>
          <p:nvCxnSpPr>
            <p:cNvPr id="12" name="直線コネクタ 11"/>
            <p:cNvCxnSpPr/>
            <p:nvPr/>
          </p:nvCxnSpPr>
          <p:spPr>
            <a:xfrm>
              <a:off x="515606" y="2439938"/>
              <a:ext cx="4180528"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515605" y="2132856"/>
              <a:ext cx="422137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National Health Committee</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solidFill>
                    <a:srgbClr val="000000"/>
                  </a:solidFill>
                  <a:latin typeface="Arial Black" pitchFamily="34" charset="0"/>
                  <a:ea typeface="HGP創英角ｺﾞｼｯｸUB" panose="020B0900000000000000" pitchFamily="50" charset="-128"/>
                </a:rPr>
                <a:t>NHC</a:t>
              </a:r>
              <a:r>
                <a:rPr lang="ja-JP" altLang="en-US" sz="1400" dirty="0">
                  <a:solidFill>
                    <a:srgbClr val="000000"/>
                  </a:solidFill>
                  <a:latin typeface="Arial Black" pitchFamily="34" charset="0"/>
                  <a:ea typeface="HGP創英角ｺﾞｼｯｸUB" panose="020B0900000000000000" pitchFamily="50" charset="-128"/>
                </a:rPr>
                <a:t>）</a:t>
              </a:r>
            </a:p>
          </p:txBody>
        </p:sp>
      </p:grpSp>
      <p:sp>
        <p:nvSpPr>
          <p:cNvPr id="14" name="円/楕円 13"/>
          <p:cNvSpPr/>
          <p:nvPr/>
        </p:nvSpPr>
        <p:spPr>
          <a:xfrm>
            <a:off x="3514427" y="4286518"/>
            <a:ext cx="2880320" cy="540137"/>
          </a:xfrm>
          <a:prstGeom prst="ellipse">
            <a:avLst/>
          </a:prstGeom>
          <a:gradFill flip="none" rotWithShape="1">
            <a:gsLst>
              <a:gs pos="25000">
                <a:srgbClr val="FCAE91"/>
              </a:gs>
              <a:gs pos="100000">
                <a:schemeClr val="bg1">
                  <a:alpha val="0"/>
                </a:schemeClr>
              </a:gs>
            </a:gsLst>
            <a:path path="shape">
              <a:fillToRect l="50000" t="50000" r="50000" b="50000"/>
            </a:path>
            <a:tileRect/>
          </a:gradFill>
          <a:ln w="19050" cap="flat" cmpd="sng" algn="ctr">
            <a:noFill/>
            <a:prstDash val="solid"/>
            <a:round/>
            <a:headEnd type="none" w="med" len="med"/>
            <a:tailEnd type="none" w="med" len="med"/>
          </a:ln>
        </p:spPr>
        <p:txBody>
          <a:bodyPr wrap="square" lIns="0" tIns="0" rIns="0" bIns="0" rtlCol="0" anchor="ctr">
            <a:noAutofit/>
          </a:bodyPr>
          <a:lstStyle/>
          <a:p>
            <a:pPr lvl="0" algn="ctr" fontAlgn="ctr" hangingPunct="0"/>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省庁横断的な組織</a:t>
            </a:r>
          </a:p>
        </p:txBody>
      </p:sp>
      <p:sp>
        <p:nvSpPr>
          <p:cNvPr id="15" name="正方形/長方形 14"/>
          <p:cNvSpPr/>
          <p:nvPr/>
        </p:nvSpPr>
        <p:spPr>
          <a:xfrm>
            <a:off x="4429894" y="3461933"/>
            <a:ext cx="1006525" cy="162295"/>
          </a:xfrm>
          <a:prstGeom prst="rect">
            <a:avLst/>
          </a:prstGeom>
          <a:noFill/>
        </p:spPr>
        <p:txBody>
          <a:bodyPr wrap="square" lIns="36000" tIns="0" rIns="0" bIns="0" anchor="b" anchorCtr="0">
            <a:noAutofit/>
          </a:bodyPr>
          <a:lstStyle/>
          <a:p>
            <a:pPr algn="ctr" fontAlgn="ct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議長</a:t>
            </a:r>
          </a:p>
        </p:txBody>
      </p:sp>
      <p:sp>
        <p:nvSpPr>
          <p:cNvPr id="17" name="正方形/長方形 16"/>
          <p:cNvSpPr/>
          <p:nvPr/>
        </p:nvSpPr>
        <p:spPr>
          <a:xfrm>
            <a:off x="3481658" y="5364379"/>
            <a:ext cx="744778" cy="180020"/>
          </a:xfrm>
          <a:prstGeom prst="rect">
            <a:avLst/>
          </a:prstGeom>
          <a:noFill/>
        </p:spPr>
        <p:txBody>
          <a:bodyPr wrap="square" lIns="0" tIns="0" rIns="36000" bIns="0" anchor="b" anchorCtr="0">
            <a:noAutofit/>
          </a:bodyPr>
          <a:lstStyle/>
          <a:p>
            <a:pPr algn="r" fontAlgn="ctr"/>
            <a:r>
              <a:rPr lang="zh-CN"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情報省次官</a:t>
            </a:r>
            <a:endPar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18" name="グループ化 17"/>
          <p:cNvGrpSpPr>
            <a:grpSpLocks noChangeAspect="1"/>
          </p:cNvGrpSpPr>
          <p:nvPr/>
        </p:nvGrpSpPr>
        <p:grpSpPr>
          <a:xfrm>
            <a:off x="4768072" y="3692240"/>
            <a:ext cx="373031" cy="611958"/>
            <a:chOff x="-951656" y="4509013"/>
            <a:chExt cx="360000" cy="590582"/>
          </a:xfrm>
        </p:grpSpPr>
        <p:grpSp>
          <p:nvGrpSpPr>
            <p:cNvPr id="19" name="Group 5"/>
            <p:cNvGrpSpPr>
              <a:grpSpLocks noChangeAspect="1"/>
            </p:cNvGrpSpPr>
            <p:nvPr/>
          </p:nvGrpSpPr>
          <p:grpSpPr bwMode="auto">
            <a:xfrm>
              <a:off x="-951656" y="4509013"/>
              <a:ext cx="360000" cy="590582"/>
              <a:chOff x="537" y="888"/>
              <a:chExt cx="548" cy="899"/>
            </a:xfrm>
          </p:grpSpPr>
          <p:sp>
            <p:nvSpPr>
              <p:cNvPr id="22"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0" name="Oval 6"/>
            <p:cNvSpPr>
              <a:spLocks noChangeArrowheads="1"/>
            </p:cNvSpPr>
            <p:nvPr/>
          </p:nvSpPr>
          <p:spPr bwMode="auto">
            <a:xfrm>
              <a:off x="-883335" y="4509013"/>
              <a:ext cx="224015" cy="225328"/>
            </a:xfrm>
            <a:prstGeom prst="ellipse">
              <a:avLst/>
            </a:pr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a:grpSpLocks noChangeAspect="1"/>
          </p:cNvGrpSpPr>
          <p:nvPr/>
        </p:nvGrpSpPr>
        <p:grpSpPr>
          <a:xfrm>
            <a:off x="3698292" y="4817306"/>
            <a:ext cx="311511" cy="511035"/>
            <a:chOff x="-1851576" y="4869320"/>
            <a:chExt cx="360000" cy="590582"/>
          </a:xfrm>
        </p:grpSpPr>
        <p:grpSp>
          <p:nvGrpSpPr>
            <p:cNvPr id="31" name="Group 5"/>
            <p:cNvGrpSpPr>
              <a:grpSpLocks noChangeAspect="1"/>
            </p:cNvGrpSpPr>
            <p:nvPr/>
          </p:nvGrpSpPr>
          <p:grpSpPr bwMode="auto">
            <a:xfrm>
              <a:off x="-1851576" y="4869320"/>
              <a:ext cx="360000" cy="590582"/>
              <a:chOff x="537" y="888"/>
              <a:chExt cx="548" cy="899"/>
            </a:xfrm>
          </p:grpSpPr>
          <p:sp>
            <p:nvSpPr>
              <p:cNvPr id="34"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2"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正方形/長方形 44"/>
          <p:cNvSpPr/>
          <p:nvPr/>
        </p:nvSpPr>
        <p:spPr>
          <a:xfrm>
            <a:off x="2432720" y="5699348"/>
            <a:ext cx="5040559" cy="361844"/>
          </a:xfrm>
          <a:prstGeom prst="rect">
            <a:avLst/>
          </a:prstGeom>
          <a:noFill/>
        </p:spPr>
        <p:txBody>
          <a:bodyPr wrap="square" lIns="108000" tIns="72000" rIns="144000" bIns="0">
            <a:noAutofit/>
          </a:bodyPr>
          <a:lstStyle/>
          <a:p>
            <a:pPr algn="ctr" fontAlgn="ctr">
              <a:lnSpc>
                <a:spcPct val="113000"/>
              </a:lnSpc>
              <a:spcAft>
                <a:spcPts val="300"/>
              </a:spcAft>
              <a:buClr>
                <a:srgbClr val="5F8AC3"/>
              </a:buClr>
              <a:buSzPct val="90000"/>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医療関連政策に関し、主導的な役割をとっており、</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体系的、かつ、効率的な医療プログラムを策定している。</a:t>
            </a:r>
          </a:p>
        </p:txBody>
      </p:sp>
      <p:sp>
        <p:nvSpPr>
          <p:cNvPr id="46" name="角丸四角形 45"/>
          <p:cNvSpPr/>
          <p:nvPr/>
        </p:nvSpPr>
        <p:spPr>
          <a:xfrm>
            <a:off x="488505" y="2276868"/>
            <a:ext cx="936104" cy="420725"/>
          </a:xfrm>
          <a:prstGeom prst="roundRect">
            <a:avLst>
              <a:gd name="adj" fmla="val 10630"/>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1989</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片側の 2 つの角を丸めた四角形 46"/>
          <p:cNvSpPr/>
          <p:nvPr/>
        </p:nvSpPr>
        <p:spPr>
          <a:xfrm rot="5400000">
            <a:off x="2870201" y="759260"/>
            <a:ext cx="420726" cy="3455943"/>
          </a:xfrm>
          <a:prstGeom prst="round2SameRect">
            <a:avLst>
              <a:gd name="adj1" fmla="val 12139"/>
              <a:gd name="adj2" fmla="val 1509"/>
            </a:avLst>
          </a:prstGeom>
          <a:solidFill>
            <a:srgbClr val="DDE6F3"/>
          </a:solidFill>
        </p:spPr>
        <p:txBody>
          <a:bodyPr vert="vert270" wrap="square" lIns="0" tIns="0" rIns="0" bIns="72000" anchor="ctr">
            <a:noAutofit/>
          </a:bodyPr>
          <a:lstStyle/>
          <a:p>
            <a:pPr fontAlgn="ctr"/>
            <a:r>
              <a:rPr lang="ja-JP" altLang="en-US" sz="1200" dirty="0"/>
              <a:t>医療問題に関する政策立案を行う組織として、設立</a:t>
            </a:r>
            <a:endParaRPr lang="ja-JP" altLang="en-US" sz="1200" b="1" dirty="0"/>
          </a:p>
        </p:txBody>
      </p:sp>
      <p:sp>
        <p:nvSpPr>
          <p:cNvPr id="48" name="角丸四角形 47"/>
          <p:cNvSpPr/>
          <p:nvPr/>
        </p:nvSpPr>
        <p:spPr>
          <a:xfrm>
            <a:off x="5097464" y="2276868"/>
            <a:ext cx="936104" cy="420725"/>
          </a:xfrm>
          <a:prstGeom prst="roundRect">
            <a:avLst>
              <a:gd name="adj" fmla="val 11573"/>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片側の 2 つの角を丸めた四角形 48"/>
          <p:cNvSpPr/>
          <p:nvPr/>
        </p:nvSpPr>
        <p:spPr>
          <a:xfrm rot="5400000">
            <a:off x="7479160" y="759260"/>
            <a:ext cx="420726" cy="3455943"/>
          </a:xfrm>
          <a:prstGeom prst="round2SameRect">
            <a:avLst>
              <a:gd name="adj1" fmla="val 11384"/>
              <a:gd name="adj2" fmla="val 0"/>
            </a:avLst>
          </a:prstGeom>
          <a:solidFill>
            <a:srgbClr val="DDE6F3"/>
          </a:solidFill>
        </p:spPr>
        <p:txBody>
          <a:bodyPr vert="vert270" wrap="square" lIns="0" tIns="0" rIns="0" bIns="72000" anchor="ctr">
            <a:noAutofit/>
          </a:bodyPr>
          <a:lstStyle/>
          <a:p>
            <a:pPr fontAlgn="ctr"/>
            <a:r>
              <a:rPr lang="ja-JP" altLang="en-US" sz="1200" dirty="0"/>
              <a:t>再組織化された</a:t>
            </a:r>
            <a:endParaRPr lang="ja-JP" altLang="en-US" sz="1200" b="1" dirty="0"/>
          </a:p>
        </p:txBody>
      </p:sp>
      <p:sp>
        <p:nvSpPr>
          <p:cNvPr id="50" name="正方形/長方形 49"/>
          <p:cNvSpPr/>
          <p:nvPr/>
        </p:nvSpPr>
        <p:spPr>
          <a:xfrm>
            <a:off x="4582198" y="5364379"/>
            <a:ext cx="744778" cy="180020"/>
          </a:xfrm>
          <a:prstGeom prst="rect">
            <a:avLst/>
          </a:prstGeom>
          <a:noFill/>
        </p:spPr>
        <p:txBody>
          <a:bodyPr wrap="square" lIns="0" tIns="0" rIns="36000" bIns="0" anchor="b" anchorCtr="0">
            <a:noAutofit/>
          </a:bodyPr>
          <a:lstStyle/>
          <a:p>
            <a:pPr fontAlgn="ctr"/>
            <a:r>
              <a:rPr lang="zh-CN"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内務省次官</a:t>
            </a:r>
            <a:endPar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1" name="グループ化 50"/>
          <p:cNvGrpSpPr>
            <a:grpSpLocks noChangeAspect="1"/>
          </p:cNvGrpSpPr>
          <p:nvPr/>
        </p:nvGrpSpPr>
        <p:grpSpPr>
          <a:xfrm>
            <a:off x="4798832" y="4817306"/>
            <a:ext cx="311511" cy="511035"/>
            <a:chOff x="-1851576" y="4869320"/>
            <a:chExt cx="360000" cy="590582"/>
          </a:xfrm>
        </p:grpSpPr>
        <p:grpSp>
          <p:nvGrpSpPr>
            <p:cNvPr id="52" name="Group 5"/>
            <p:cNvGrpSpPr>
              <a:grpSpLocks noChangeAspect="1"/>
            </p:cNvGrpSpPr>
            <p:nvPr/>
          </p:nvGrpSpPr>
          <p:grpSpPr bwMode="auto">
            <a:xfrm>
              <a:off x="-1851576" y="4869320"/>
              <a:ext cx="360000" cy="590582"/>
              <a:chOff x="537" y="888"/>
              <a:chExt cx="548" cy="899"/>
            </a:xfrm>
          </p:grpSpPr>
          <p:sp>
            <p:nvSpPr>
              <p:cNvPr id="56"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54"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8" name="正方形/長方形 57"/>
          <p:cNvSpPr/>
          <p:nvPr/>
        </p:nvSpPr>
        <p:spPr>
          <a:xfrm>
            <a:off x="5722726" y="5364379"/>
            <a:ext cx="742442" cy="180020"/>
          </a:xfrm>
          <a:prstGeom prst="rect">
            <a:avLst/>
          </a:prstGeom>
          <a:noFill/>
        </p:spPr>
        <p:txBody>
          <a:bodyPr wrap="square" lIns="0" tIns="0" rIns="36000" bIns="0" anchor="b" anchorCtr="0">
            <a:noAutofit/>
          </a:bodyPr>
          <a:lstStyle/>
          <a:p>
            <a:pPr algn="ctr" fontAlgn="ctr"/>
            <a:r>
              <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労働省大臣</a:t>
            </a:r>
          </a:p>
        </p:txBody>
      </p:sp>
      <p:grpSp>
        <p:nvGrpSpPr>
          <p:cNvPr id="59" name="グループ化 58"/>
          <p:cNvGrpSpPr>
            <a:grpSpLocks noChangeAspect="1"/>
          </p:cNvGrpSpPr>
          <p:nvPr/>
        </p:nvGrpSpPr>
        <p:grpSpPr>
          <a:xfrm>
            <a:off x="5939360" y="4817306"/>
            <a:ext cx="311511" cy="511035"/>
            <a:chOff x="-1851576" y="4869320"/>
            <a:chExt cx="360000" cy="590582"/>
          </a:xfrm>
        </p:grpSpPr>
        <p:grpSp>
          <p:nvGrpSpPr>
            <p:cNvPr id="60" name="Group 5"/>
            <p:cNvGrpSpPr>
              <a:grpSpLocks noChangeAspect="1"/>
            </p:cNvGrpSpPr>
            <p:nvPr/>
          </p:nvGrpSpPr>
          <p:grpSpPr bwMode="auto">
            <a:xfrm>
              <a:off x="-1851576" y="4869320"/>
              <a:ext cx="360000" cy="590582"/>
              <a:chOff x="537" y="888"/>
              <a:chExt cx="548" cy="899"/>
            </a:xfrm>
          </p:grpSpPr>
          <p:sp>
            <p:nvSpPr>
              <p:cNvPr id="63"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1"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角丸四角形 66"/>
          <p:cNvSpPr/>
          <p:nvPr/>
        </p:nvSpPr>
        <p:spPr>
          <a:xfrm>
            <a:off x="3783671" y="2891036"/>
            <a:ext cx="2341833" cy="333913"/>
          </a:xfrm>
          <a:prstGeom prst="roundRect">
            <a:avLst>
              <a:gd name="adj" fmla="val 14442"/>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fontAlgn="ctr">
              <a:lnSpc>
                <a:spcPct val="110000"/>
              </a:lnSpc>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NHC</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委員メンバー</a:t>
            </a:r>
          </a:p>
        </p:txBody>
      </p:sp>
      <p:sp>
        <p:nvSpPr>
          <p:cNvPr id="3" name="正方形/長方形 2"/>
          <p:cNvSpPr/>
          <p:nvPr/>
        </p:nvSpPr>
        <p:spPr>
          <a:xfrm>
            <a:off x="2576795" y="5627452"/>
            <a:ext cx="4755585" cy="72008"/>
          </a:xfrm>
          <a:prstGeom prst="rect">
            <a:avLst/>
          </a:prstGeom>
          <a:gradFill flip="none" rotWithShape="1">
            <a:gsLst>
              <a:gs pos="0">
                <a:srgbClr val="5F8AC3"/>
              </a:gs>
              <a:gs pos="100000">
                <a:srgbClr val="DDE6F3">
                  <a:alpha val="0"/>
                </a:srgbClr>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537177" y="5364379"/>
            <a:ext cx="288032" cy="180020"/>
          </a:xfrm>
          <a:prstGeom prst="rect">
            <a:avLst/>
          </a:prstGeom>
          <a:noFill/>
        </p:spPr>
        <p:txBody>
          <a:bodyPr wrap="square" lIns="0" tIns="0" rIns="36000" bIns="0" anchor="b" anchorCtr="0">
            <a:noAutofit/>
          </a:bodyPr>
          <a:lstStyle/>
          <a:p>
            <a:pPr fontAlgn="ctr"/>
            <a:r>
              <a:rPr lang="en-US" altLang="ja-JP" sz="105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等</a:t>
            </a:r>
          </a:p>
        </p:txBody>
      </p:sp>
      <p:sp>
        <p:nvSpPr>
          <p:cNvPr id="53" name="正方形/長方形 52"/>
          <p:cNvSpPr/>
          <p:nvPr/>
        </p:nvSpPr>
        <p:spPr>
          <a:xfrm>
            <a:off x="5176271" y="4137088"/>
            <a:ext cx="1006525" cy="162295"/>
          </a:xfrm>
          <a:prstGeom prst="rect">
            <a:avLst/>
          </a:prstGeom>
          <a:noFill/>
        </p:spPr>
        <p:txBody>
          <a:bodyPr wrap="square" lIns="36000" tIns="0" rIns="0" bIns="0" anchor="b" anchorCtr="0">
            <a:noAutofit/>
          </a:bodyPr>
          <a:lstStyle/>
          <a:p>
            <a:pPr fontAlgn="ctr"/>
            <a:r>
              <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保健省の大臣</a:t>
            </a:r>
          </a:p>
        </p:txBody>
      </p:sp>
    </p:spTree>
    <p:extLst>
      <p:ext uri="{BB962C8B-B14F-4D97-AF65-F5344CB8AC3E}">
        <p14:creationId xmlns:p14="http://schemas.microsoft.com/office/powerpoint/2010/main" val="1125833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医療産業振興政策の将来動向</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ミャンマー政府が実施する医療産業振興政策については確認できなかった。</a:t>
            </a:r>
          </a:p>
        </p:txBody>
      </p:sp>
    </p:spTree>
    <p:extLst>
      <p:ext uri="{BB962C8B-B14F-4D97-AF65-F5344CB8AC3E}">
        <p14:creationId xmlns:p14="http://schemas.microsoft.com/office/powerpoint/2010/main" val="2527286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967415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外交関係</a:t>
            </a:r>
          </a:p>
        </p:txBody>
      </p:sp>
      <p:sp>
        <p:nvSpPr>
          <p:cNvPr id="14" name="片側の 2 つの角を丸めた四角形 13"/>
          <p:cNvSpPr/>
          <p:nvPr/>
        </p:nvSpPr>
        <p:spPr>
          <a:xfrm>
            <a:off x="2000672" y="1844824"/>
            <a:ext cx="3384000"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ミャンマー</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片側の 2 つの角を丸めた四角形 14"/>
          <p:cNvSpPr/>
          <p:nvPr/>
        </p:nvSpPr>
        <p:spPr>
          <a:xfrm>
            <a:off x="5385048" y="1844824"/>
            <a:ext cx="3384000"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817399464"/>
              </p:ext>
            </p:extLst>
          </p:nvPr>
        </p:nvGraphicFramePr>
        <p:xfrm>
          <a:off x="1136576" y="2175546"/>
          <a:ext cx="7632096" cy="4345804"/>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88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88000">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1000" b="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88000">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テイン・セイン首相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1000" b="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88000">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88000">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ワナ・マウン・ルイン外相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テイン・セイン大統領、ワナ・マウン・ルイン外相、</a:t>
                      </a:r>
                      <a:b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キン・アウン・ミン上院議長</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枝野経済産業大臣、滝法務大臣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テイン・セイン大統領、カン・ゾー国家計画・経済開発相、</a:t>
                      </a:r>
                      <a:b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ティン・ナイン・テイン大統領府付相、シュエ・マン下院議長、アウン・サン・スー・チー国民民主連盟議長</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安倍総理大臣、麻生副総理兼財務大臣、茂木経済産業大臣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88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ソー・テイン大統領府付相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回）、新藤総務大臣、</a:t>
                      </a: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茂木経済産業大臣、西川農林水産大臣、江渡防衛大臣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60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テイン・セイン大統領、</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アウン・ミン・ミャンマー大統領府付大臣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360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ワナ・マウン・ルイン外相、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アウン・サン・スー・チー</a:t>
                      </a:r>
                      <a:r>
                        <a:rPr lang="zh-TW" altLang="en-US" sz="1000" dirty="0"/>
                        <a:t>国家最高顧問</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360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ティン・チョウ大統領、ウィン・ミン下院議長</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360000">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algn="l" font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チョウ・ティン・スエ国家最高顧問府大臣、</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アウン・サン・スー・チー国家最高顧問</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11"/>
                  </a:ext>
                </a:extLst>
              </a:tr>
            </a:tbl>
          </a:graphicData>
        </a:graphic>
      </p:graphicFrame>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月、安倍総理大臣は、</a:t>
            </a:r>
            <a:r>
              <a:rPr lang="ja-JP" altLang="en-US" sz="1400" dirty="0"/>
              <a:t>日・メコン首脳会議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出席のため訪日中のアウン・サン・スー・チー国家最高顧問と会談した。</a:t>
            </a:r>
          </a:p>
        </p:txBody>
      </p:sp>
      <p:grpSp>
        <p:nvGrpSpPr>
          <p:cNvPr id="19" name="グループ化 18"/>
          <p:cNvGrpSpPr/>
          <p:nvPr/>
        </p:nvGrpSpPr>
        <p:grpSpPr>
          <a:xfrm>
            <a:off x="1064568" y="1484784"/>
            <a:ext cx="7776864" cy="288032"/>
            <a:chOff x="200472" y="1772816"/>
            <a:chExt cx="9505056" cy="288032"/>
          </a:xfrm>
        </p:grpSpPr>
        <p:cxnSp>
          <p:nvCxnSpPr>
            <p:cNvPr id="20" name="直線コネクタ 19"/>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主な往訪者（大臣等）</a:t>
              </a:r>
            </a:p>
          </p:txBody>
        </p:sp>
      </p:grpSp>
    </p:spTree>
    <p:extLst>
      <p:ext uri="{BB962C8B-B14F-4D97-AF65-F5344CB8AC3E}">
        <p14:creationId xmlns:p14="http://schemas.microsoft.com/office/powerpoint/2010/main" val="3377396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1/5</a:t>
            </a:r>
            <a:r>
              <a:rPr lang="ja-JP" altLang="en-US" dirty="0"/>
              <a:t>）</a:t>
            </a:r>
          </a:p>
        </p:txBody>
      </p:sp>
      <p:sp>
        <p:nvSpPr>
          <p:cNvPr id="11" name="Rectangle 6"/>
          <p:cNvSpPr>
            <a:spLocks noChangeArrowheads="1"/>
          </p:cNvSpPr>
          <p:nvPr/>
        </p:nvSpPr>
        <p:spPr bwMode="auto">
          <a:xfrm>
            <a:off x="200472" y="17259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a:t>
            </a:r>
            <a:endParaRPr lang="en-US" altLang="ko-KR" sz="1400" dirty="0">
              <a:solidFill>
                <a:srgbClr val="000000"/>
              </a:solidFill>
              <a:latin typeface="Arial Black" pitchFamily="34" charset="0"/>
              <a:ea typeface="HGP創英角ｺﾞｼｯｸUB" panose="020B0900000000000000" pitchFamily="50" charset="-128"/>
            </a:endParaRPr>
          </a:p>
        </p:txBody>
      </p:sp>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「医療国際化事業」や「官民ミッション」を実施している。</a:t>
            </a:r>
          </a:p>
        </p:txBody>
      </p:sp>
      <p:graphicFrame>
        <p:nvGraphicFramePr>
          <p:cNvPr id="9" name="表 8"/>
          <p:cNvGraphicFramePr>
            <a:graphicFrameLocks noGrp="1"/>
          </p:cNvGraphicFramePr>
          <p:nvPr/>
        </p:nvGraphicFramePr>
        <p:xfrm>
          <a:off x="200472" y="2086000"/>
          <a:ext cx="9504000" cy="2783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5665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乳がん診療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パッケージ</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メディヴァ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メディヴァを代表団体として、プラタナス、日本・ミャンマー医療人育成支援協会等がコンソーシアムを組み、プロジェクトを実施。ミャンマー側は、マンダレー医科大学、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Myanmar Maternal and Child Welfare Association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MMCWA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）等が協力。日本製のマンモグラフィーや超音波検査装置が導入され、トレーニングセンターがオープンした。</a:t>
                      </a:r>
                    </a:p>
                  </a:txBody>
                  <a:tcPr marL="108000" marR="108000" marT="108000" marB="108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999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血液業務</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テルモ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ミャンマーの医療の現状・血液業務の実態を明らかにするための文献調査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ミャンマーの医療の現状・血液業務の実態を明らかにするための現地調査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ミャンマーへの市場展開の在り方に関する検討</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ミャンマーは経済成長に伴い、富裕層および準富裕層の人口は増加傾向にあり、高度医療に対するニーズも高まっている一方、まだまだインフラ面での課題が多いことを確認した。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そのため、一私企業の枠を超え、官民連携による“ミャンマーの血液事業の近代化（日本化）プロジェクト”を実施することを構想するに至った。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03696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2/5</a:t>
            </a:r>
            <a:r>
              <a:rPr lang="ja-JP" altLang="en-US" dirty="0"/>
              <a:t>）</a:t>
            </a:r>
          </a:p>
        </p:txBody>
      </p:sp>
      <p:sp>
        <p:nvSpPr>
          <p:cNvPr id="11"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12" name="表 11"/>
          <p:cNvGraphicFramePr>
            <a:graphicFrameLocks noGrp="1"/>
          </p:cNvGraphicFramePr>
          <p:nvPr/>
        </p:nvGraphicFramePr>
        <p:xfrm>
          <a:off x="200472" y="1484784"/>
          <a:ext cx="9504000" cy="50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9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MS&amp;AD</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基礎研究所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ミャンマーにおける救急搬送の実態調査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ミャンマーにおける救急搬送システムの導入可能性</a:t>
                      </a:r>
                      <a:b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救急搬送事業と並行して行うクリニック事業に関するマーケティング調査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制度上の課題調査 ・事業計画の策定</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では、私立病院や政府、医師会がそれぞれ救急搬送に取り組んでおり、各組織が連携していないことが明らかになった。また、私立病院の救急部門の設備は、一次対応には十分なレベルで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搬送システムを構築するのに必要なネットワークインフラは、ヤンゴン地区では問題ないことがわかった。ただし、ネピドーやマンダレーのネットワークインフラは現時点では不十分であるため、救急搬送事業のエリアを拡大させる際には再度、調査が必要である。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クリニック事業においては、日本企業からの駐在員向けの予防注射や健康診断等にニーズがあることがわかった。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救急センターの設立にあたり、特に大きな障壁になると考えられる制度はなかった。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マーケティング調査等の結果を踏まえると、クリニック開設後、</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年目には累積黒字となることがわかった。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白内障診療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ジェイ・アイ・ジー・エイチ</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白内障治療のニーズと市場調査を実施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二重価格制度・料金設定・収支計画の実証調査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事業化委細計画の立案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ミャンマーにおいて白内障眼内レンズの挿入手術を実施</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現地調査により、潜在需要の高さと日本式白内障診療パッケージに対するニーズの存在を確認することができた。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中間層の患者でもアクセスしやすい価格の目処をつけることができた。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医師・患者へのアンケートにより、料金設定・収支計画の作成を行った。その結果を踏まえ、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年に日本式白内障診療クリニックの開設を目指すこととなった。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男性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名、女性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名に対し、日本人医師により、白内障眼内レンズの挿入手術を行った。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50008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3/5</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72925791"/>
              </p:ext>
            </p:extLst>
          </p:nvPr>
        </p:nvGraphicFramePr>
        <p:xfrm>
          <a:off x="200472" y="1484784"/>
          <a:ext cx="9504000" cy="4120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28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遠隔画像診断・</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研修センター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医療事情に関する調査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遠隔画像診断システムを用いたパイロット診断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現地および日本におけるパイロット研修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遠隔画像診断・研修事業の事業化について検証</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遠隔画像診断・研修センター設立事業の実現可能性が高いことが確認された。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センターの設置に向けた交渉を行った。 </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4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t>総合病院設立</a:t>
                      </a:r>
                      <a:endParaRPr lang="en-US" altLang="zh-TW" sz="1000" dirty="0"/>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・医療技術トレーニング拠点設立</a:t>
                      </a:r>
                      <a:endParaRPr lang="zh-TW" altLang="en-US" sz="1000" dirty="0"/>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国際医療連携機構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事業化準備（事業環境調査、事業スキーム策定、センター開設準備）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人材育成（国内研修、現地研修）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脳神経外科分野の啓発・認知度向上に向けた活動</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ミャンマー最大の医科大学、ヤンゴン第一医科大学と、国際医療連携機構との間では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年）、同じく藤田保健衛生大学との間では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年）が締結され、医療技術改善、教育支援、学術連携等の実施が明記されている。マンダレー医科大学との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アジアロイヤル病院との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締結に向けても準備調整中。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ミャンマー保健省事務次官、ヤンゴン第一医科大学およびマンダレー医科大学学長等を日本に招聘し、藤田保健衛生大学、東芝メディカルシステムズ（現キヤノンメディカルシステムズ）の視察等を実施。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ヤンゴン第一医科大学内にトレーニングセンターを設置（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月）。開所式にはミャンマー保健省大臣などが列席。トレーニングセンターでは、カンファレンス、ハンズオンセミナー、留学生受入れなどを進めている。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ヤンゴン総合病院にて、藤田保健衛生大学早川准教授による脳神経血管内治療の実証手術を実施。現地施設での患者の治療、術後管理の実証により、課題や改善方法などを明確にした。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8794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4/5</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55815365"/>
              </p:ext>
            </p:extLst>
          </p:nvPr>
        </p:nvGraphicFramePr>
        <p:xfrm>
          <a:off x="200472" y="1484785"/>
          <a:ext cx="9504000" cy="2664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2446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0890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t>医療施設</a:t>
                      </a:r>
                      <a:br>
                        <a:rPr lang="en-US" altLang="zh-TW" sz="1000" dirty="0"/>
                      </a:br>
                      <a:r>
                        <a:rPr lang="zh-TW" altLang="en-US" sz="1000" dirty="0"/>
                        <a:t>整備運営</a:t>
                      </a:r>
                      <a:endParaRPr lang="ja-JP" altLang="en-US" sz="1000" dirty="0"/>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がん検診センターの整備、運営支援、診療技術移転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Medical Engineer</a:t>
                      </a: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育成学校の開設に向けた取組</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循環器センター整備に向けた調査</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Parami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病院と協議の上、がん検診センター整備に向け、</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センターの整備・運営から開始することとした。グリーンホスピタルサプライがミャンマーに現地法人を設立し、</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Parami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病院との業務提携の下、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センターの整備と技術指導、運営コンサルティングを実施。</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709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さくらコミュニティサービス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包括的介護システムの構築、日系企業の拠点拡大、国際的スキームによる介護人材の交流、日本語教育分野の市場創出</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コンソーシアムの参加団体より、訪問介護と訪問看護それぞれの専門家を現地に派遣し、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名のトレイニーに対して講義形式で日本の介護の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Off-JT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とモニター高齢社宅を訪問して行なう</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OJT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を実施した。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890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透析センター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普及促進</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グリーンホスピタルサプライ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ミャンマーの民間病院が初期投資を抑えて日本水準の透析治療が提供できる透析センターを整備・運営するためのフランチャイズモデルを構築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Pun </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Hlaing</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Siloam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のマンダレークリニックに透析センターを整備し、透析治療を開始した。標準業務手順書を医療従事者看護師のトレーニング過程で作成・修正し、透析治療の水準が確保できた。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82036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5/5</a:t>
            </a:r>
            <a:r>
              <a:rPr lang="ja-JP" altLang="en-US" dirty="0"/>
              <a:t>）</a:t>
            </a:r>
          </a:p>
        </p:txBody>
      </p:sp>
      <p:sp>
        <p:nvSpPr>
          <p:cNvPr id="21" name="Rectangle 6"/>
          <p:cNvSpPr>
            <a:spLocks noChangeArrowheads="1"/>
          </p:cNvSpPr>
          <p:nvPr/>
        </p:nvSpPr>
        <p:spPr bwMode="auto">
          <a:xfrm>
            <a:off x="200472" y="929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官民ミッション</a:t>
            </a:r>
          </a:p>
        </p:txBody>
      </p:sp>
      <p:graphicFrame>
        <p:nvGraphicFramePr>
          <p:cNvPr id="23" name="表 22"/>
          <p:cNvGraphicFramePr>
            <a:graphicFrameLocks noGrp="1"/>
          </p:cNvGraphicFramePr>
          <p:nvPr>
            <p:extLst>
              <p:ext uri="{D42A27DB-BD31-4B8C-83A1-F6EECF244321}">
                <p14:modId xmlns:p14="http://schemas.microsoft.com/office/powerpoint/2010/main" val="2374798737"/>
              </p:ext>
            </p:extLst>
          </p:nvPr>
        </p:nvGraphicFramePr>
        <p:xfrm>
          <a:off x="200472" y="1217050"/>
          <a:ext cx="9505056" cy="5407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241415">
                <a:tc>
                  <a:txBody>
                    <a:bodyPr/>
                    <a:lstStyle/>
                    <a:p>
                      <a:pPr algn="ctr" fontAlgn="ctr" hangingPunct="0">
                        <a:lnSpc>
                          <a:spcPct val="100000"/>
                        </a:lnSpc>
                      </a:pP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ヤンゴン第二医科大学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Wai</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Soe</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Development of Emergency Medicine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氏家良人　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Emergency Medicine in Japan, Present and Future</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後藤秀実　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Recent Progress of Gastroenterological Endoscopic Imaging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亀田京橋クリニック 戸﨑光宏　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Recent Progress of Breast Cancer Diagnosis by Imaging Technology</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ミャンマーより保健省大臣、および、ヤンゴン地域政府ヤンゴン管区主席大臣が</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救急救命</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ミャンマーがん学会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Soe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Aung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会長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Cancer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順天堂大学　林幹浩　非常勤助教</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Cancer In Japan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ヤンゴン第一医科大学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Maw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Oo</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Emergency Medicine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兵庫医科大学　小谷譲治　主任教授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Emergency Medicine in Japan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ミャンマーよりヤンゴン地域政府ヤンゴン管区社会大臣が参加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・がんの早期診断、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メディカル・エンジニア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Golden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Zaneka</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Public</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Kyaw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Myint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Naing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会長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「メディカル・エンジニア学校設立に当たっての日本との協力」</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ヤンゴン第一医科大学</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Khine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Shwe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Wah</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「ミャンマーにおける救急医療の将来」</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木股敬裕 主任教授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「メディカル・エンジニアの必要性」</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東京医科大学　病院救命救急センター長　織田　順　准教授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「救急医療システム」</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日本人間ドック協会　国際委員 鏑木先生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・がんの早期診断システム」</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ミャンマーより保健スポーツ省</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Kyaw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Zin</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That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局長が参加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025" y="670482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Excellence JAPAN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613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Tree>
    <p:extLst>
      <p:ext uri="{BB962C8B-B14F-4D97-AF65-F5344CB8AC3E}">
        <p14:creationId xmlns:p14="http://schemas.microsoft.com/office/powerpoint/2010/main" val="156225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0648236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2" imgW="360" imgH="360" progId="TCLayout.ActiveDocument.1">
                  <p:embed/>
                </p:oleObj>
              </mc:Choice>
              <mc:Fallback>
                <p:oleObj name="think-cell Slide" r:id="rId42" imgW="360" imgH="360" progId="TCLayout.ActiveDocument.1">
                  <p:embed/>
                  <p:pic>
                    <p:nvPicPr>
                      <p:cNvPr id="9" name="Object 8"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ミャンマーで都市化率が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年には、ヤンゴンの人口は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51" name="Chart 3"/>
          <p:cNvGraphicFramePr/>
          <p:nvPr>
            <p:custDataLst>
              <p:tags r:id="rId4"/>
            </p:custDataLst>
            <p:extLst>
              <p:ext uri="{D42A27DB-BD31-4B8C-83A1-F6EECF244321}">
                <p14:modId xmlns:p14="http://schemas.microsoft.com/office/powerpoint/2010/main" val="1811629885"/>
              </p:ext>
            </p:extLst>
          </p:nvPr>
        </p:nvGraphicFramePr>
        <p:xfrm>
          <a:off x="69850" y="2393950"/>
          <a:ext cx="4859338" cy="3654425"/>
        </p:xfrm>
        <a:graphic>
          <a:graphicData uri="http://schemas.openxmlformats.org/drawingml/2006/chart">
            <c:chart xmlns:c="http://schemas.openxmlformats.org/drawingml/2006/chart" xmlns:r="http://schemas.openxmlformats.org/officeDocument/2006/relationships" r:id="rId44"/>
          </a:graphicData>
        </a:graphic>
      </p:graphicFrame>
      <p:sp>
        <p:nvSpPr>
          <p:cNvPr id="29" name="テキスト プレースホルダ 9"/>
          <p:cNvSpPr>
            <a:spLocks noGrp="1"/>
          </p:cNvSpPr>
          <p:nvPr>
            <p:custDataLst>
              <p:tags r:id="rId5"/>
            </p:custDataLst>
          </p:nvPr>
        </p:nvSpPr>
        <p:spPr bwMode="auto">
          <a:xfrm>
            <a:off x="30226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4A6C9C-9AF0-40E4-85E6-0029C7A7CD2B}" type="datetime'''''''''''''''''''''3''''''''''''''''''''0'''''''''''''">
              <a:rPr lang="ja-JP" altLang="en-US" sz="1000"/>
              <a:pPr marL="0" indent="0" algn="ctr">
                <a:spcBef>
                  <a:spcPct val="0"/>
                </a:spcBef>
                <a:buNone/>
              </a:pPr>
              <a:t>30</a:t>
            </a:fld>
            <a:endParaRPr kumimoji="0" lang="ja-JP" altLang="en-US" sz="1000" dirty="0">
              <a:sym typeface="+mn-lt"/>
            </a:endParaRPr>
          </a:p>
        </p:txBody>
      </p:sp>
      <p:sp>
        <p:nvSpPr>
          <p:cNvPr id="27" name="テキスト プレースホルダ 9"/>
          <p:cNvSpPr>
            <a:spLocks noGrp="1"/>
          </p:cNvSpPr>
          <p:nvPr>
            <p:custDataLst>
              <p:tags r:id="rId6"/>
            </p:custDataLst>
          </p:nvPr>
        </p:nvSpPr>
        <p:spPr bwMode="auto">
          <a:xfrm>
            <a:off x="21907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2FF36E-2AE1-4D69-A571-3B439A85C467}" type="datetime'''''''''''''''''''2''''''''''''''''''0'''''''''''''">
              <a:rPr lang="ja-JP" altLang="en-US" sz="1000"/>
              <a:pPr marL="0" indent="0" algn="ctr">
                <a:spcBef>
                  <a:spcPct val="0"/>
                </a:spcBef>
                <a:buNone/>
              </a:pPr>
              <a:t>20</a:t>
            </a:fld>
            <a:endParaRPr kumimoji="0" lang="ja-JP" altLang="en-US" sz="1000" dirty="0">
              <a:sym typeface="+mn-lt"/>
            </a:endParaRPr>
          </a:p>
        </p:txBody>
      </p:sp>
      <p:sp>
        <p:nvSpPr>
          <p:cNvPr id="17" name="テキスト プレースホルダ 9"/>
          <p:cNvSpPr>
            <a:spLocks noGrp="1"/>
          </p:cNvSpPr>
          <p:nvPr>
            <p:custDataLst>
              <p:tags r:id="rId7"/>
            </p:custDataLst>
          </p:nvPr>
        </p:nvSpPr>
        <p:spPr bwMode="auto">
          <a:xfrm>
            <a:off x="161925"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23" name="テキスト プレースホルダ 9"/>
          <p:cNvSpPr>
            <a:spLocks noGrp="1"/>
          </p:cNvSpPr>
          <p:nvPr>
            <p:custDataLst>
              <p:tags r:id="rId8"/>
            </p:custDataLst>
          </p:nvPr>
        </p:nvSpPr>
        <p:spPr bwMode="auto">
          <a:xfrm>
            <a:off x="4587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C06CF4-A76F-4573-8F8D-88BC9369242D}" type="datetime'2''''''''0''''''''0''''''''''0'''">
              <a:rPr lang="ja-JP" altLang="en-US" sz="1000"/>
              <a:pPr marL="0" indent="0" algn="ctr">
                <a:spcBef>
                  <a:spcPct val="0"/>
                </a:spcBef>
                <a:buNone/>
              </a:pPr>
              <a:t>2000</a:t>
            </a:fld>
            <a:endParaRPr kumimoji="0" lang="ja-JP" altLang="en-US" sz="1000" dirty="0">
              <a:sym typeface="+mn-lt"/>
            </a:endParaRPr>
          </a:p>
        </p:txBody>
      </p:sp>
      <p:sp>
        <p:nvSpPr>
          <p:cNvPr id="31" name="テキスト プレースホルダ 9"/>
          <p:cNvSpPr>
            <a:spLocks noGrp="1"/>
          </p:cNvSpPr>
          <p:nvPr>
            <p:custDataLst>
              <p:tags r:id="rId9"/>
            </p:custDataLst>
          </p:nvPr>
        </p:nvSpPr>
        <p:spPr bwMode="auto">
          <a:xfrm>
            <a:off x="38528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F10072-58CA-49BC-AA98-4932F36F446B}" type="datetime'4''''''''''0'''''''''''''''''''''''''''''''''''''''''''''''''">
              <a:rPr lang="ja-JP" altLang="en-US" sz="1000"/>
              <a:pPr marL="0" indent="0" algn="ctr">
                <a:spcBef>
                  <a:spcPct val="0"/>
                </a:spcBef>
                <a:buNone/>
              </a:pPr>
              <a:t>40</a:t>
            </a:fld>
            <a:endParaRPr kumimoji="0" lang="ja-JP" altLang="en-US" sz="1000" dirty="0">
              <a:sym typeface="+mn-lt"/>
            </a:endParaRPr>
          </a:p>
        </p:txBody>
      </p:sp>
      <p:sp>
        <p:nvSpPr>
          <p:cNvPr id="24" name="テキスト プレースホルダ 9"/>
          <p:cNvSpPr>
            <a:spLocks noGrp="1"/>
          </p:cNvSpPr>
          <p:nvPr>
            <p:custDataLst>
              <p:tags r:id="rId10"/>
            </p:custDataLst>
          </p:nvPr>
        </p:nvSpPr>
        <p:spPr bwMode="auto">
          <a:xfrm>
            <a:off x="9445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3B028A-0B03-475D-A23D-2A51FF62D4B2}" type="datetime'''''''''''''''''''''''''''''''''''''''''''''''''0''''5'''''">
              <a:rPr lang="ja-JP" altLang="en-US" sz="1000"/>
              <a:pPr marL="0" indent="0" algn="ctr">
                <a:spcBef>
                  <a:spcPct val="0"/>
                </a:spcBef>
                <a:buNone/>
              </a:pPr>
              <a:t>05</a:t>
            </a:fld>
            <a:endParaRPr kumimoji="0" lang="ja-JP" altLang="en-US" sz="1000" dirty="0">
              <a:sym typeface="+mn-lt"/>
            </a:endParaRPr>
          </a:p>
        </p:txBody>
      </p:sp>
      <p:sp>
        <p:nvSpPr>
          <p:cNvPr id="26" name="テキスト プレースホルダ 9"/>
          <p:cNvSpPr>
            <a:spLocks noGrp="1"/>
          </p:cNvSpPr>
          <p:nvPr>
            <p:custDataLst>
              <p:tags r:id="rId11"/>
            </p:custDataLst>
          </p:nvPr>
        </p:nvSpPr>
        <p:spPr bwMode="auto">
          <a:xfrm>
            <a:off x="17748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746F1A-41D7-48E9-8077-302FC7AC9279}" type="datetime'''''''''''''1''''5'''''''''''''''''''''''''''">
              <a:rPr lang="ja-JP" altLang="en-US" sz="1000"/>
              <a:pPr marL="0" indent="0" algn="ctr">
                <a:spcBef>
                  <a:spcPct val="0"/>
                </a:spcBef>
                <a:buNone/>
              </a:pPr>
              <a:t>15</a:t>
            </a:fld>
            <a:endParaRPr kumimoji="0" lang="ja-JP" altLang="en-US" sz="1000" dirty="0">
              <a:sym typeface="+mn-lt"/>
            </a:endParaRPr>
          </a:p>
        </p:txBody>
      </p:sp>
      <p:sp>
        <p:nvSpPr>
          <p:cNvPr id="25" name="テキスト プレースホルダ 9"/>
          <p:cNvSpPr>
            <a:spLocks noGrp="1"/>
          </p:cNvSpPr>
          <p:nvPr>
            <p:custDataLst>
              <p:tags r:id="rId12"/>
            </p:custDataLst>
          </p:nvPr>
        </p:nvSpPr>
        <p:spPr bwMode="auto">
          <a:xfrm>
            <a:off x="13604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756B02-59AE-4AFE-9FF6-0B7A4BB09D90}" type="datetime'''''1''''0'''''''''">
              <a:rPr lang="ja-JP" altLang="en-US" sz="1000"/>
              <a:pPr marL="0" indent="0" algn="ctr">
                <a:spcBef>
                  <a:spcPct val="0"/>
                </a:spcBef>
                <a:buNone/>
              </a:pPr>
              <a:t>10</a:t>
            </a:fld>
            <a:endParaRPr kumimoji="0" lang="ja-JP" altLang="en-US" sz="1000" dirty="0">
              <a:sym typeface="+mn-lt"/>
            </a:endParaRPr>
          </a:p>
        </p:txBody>
      </p:sp>
      <p:sp>
        <p:nvSpPr>
          <p:cNvPr id="28" name="テキスト プレースホルダ 9"/>
          <p:cNvSpPr>
            <a:spLocks noGrp="1"/>
          </p:cNvSpPr>
          <p:nvPr>
            <p:custDataLst>
              <p:tags r:id="rId13"/>
            </p:custDataLst>
          </p:nvPr>
        </p:nvSpPr>
        <p:spPr bwMode="auto">
          <a:xfrm>
            <a:off x="26066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15C920-F6DE-4FF3-9DD9-90D52DC49C5E}" type="datetime'2''''''''''''''''''''''''''''''''''5'''''''''''''''''''''">
              <a:rPr lang="ja-JP" altLang="en-US" sz="1000"/>
              <a:pPr marL="0" indent="0" algn="ctr">
                <a:spcBef>
                  <a:spcPct val="0"/>
                </a:spcBef>
                <a:buNone/>
              </a:pPr>
              <a:t>25</a:t>
            </a:fld>
            <a:endParaRPr kumimoji="0" lang="ja-JP" altLang="en-US" sz="1000" dirty="0">
              <a:sym typeface="+mn-lt"/>
            </a:endParaRPr>
          </a:p>
        </p:txBody>
      </p:sp>
      <p:sp>
        <p:nvSpPr>
          <p:cNvPr id="30" name="テキスト プレースホルダ 9"/>
          <p:cNvSpPr>
            <a:spLocks noGrp="1"/>
          </p:cNvSpPr>
          <p:nvPr>
            <p:custDataLst>
              <p:tags r:id="rId14"/>
            </p:custDataLst>
          </p:nvPr>
        </p:nvSpPr>
        <p:spPr bwMode="auto">
          <a:xfrm>
            <a:off x="34385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10E5BB-088E-44F4-93FE-6B30D117A88C}" type="datetime'''''3''''''''''''''''''''''''''''''''''''''''''''''''''5'''''">
              <a:rPr lang="ja-JP" altLang="en-US" sz="1000"/>
              <a:pPr marL="0" indent="0" algn="ctr">
                <a:spcBef>
                  <a:spcPct val="0"/>
                </a:spcBef>
                <a:buNone/>
              </a:pPr>
              <a:t>35</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auto">
          <a:xfrm>
            <a:off x="42687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CD34D2-4AC7-4E36-BB56-154AE4A3770D}" type="datetime'''''''''''''''''''''''4''5'''''">
              <a:rPr lang="ja-JP" altLang="en-US" sz="1000"/>
              <a:pPr marL="0" indent="0" algn="ctr">
                <a:spcBef>
                  <a:spcPct val="0"/>
                </a:spcBef>
                <a:buNone/>
              </a:pPr>
              <a:t>45</a:t>
            </a:fld>
            <a:endParaRPr kumimoji="0" lang="ja-JP" altLang="en-US" sz="1000" dirty="0">
              <a:sym typeface="+mn-lt"/>
            </a:endParaRPr>
          </a:p>
        </p:txBody>
      </p:sp>
      <p:sp>
        <p:nvSpPr>
          <p:cNvPr id="36" name="テキスト プレースホルダ 9"/>
          <p:cNvSpPr>
            <a:spLocks noGrp="1"/>
          </p:cNvSpPr>
          <p:nvPr>
            <p:custDataLst>
              <p:tags r:id="rId16"/>
            </p:custDataLst>
          </p:nvPr>
        </p:nvSpPr>
        <p:spPr bwMode="auto">
          <a:xfrm>
            <a:off x="46847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643B33-AA87-4721-8403-899046D17FC7}" type="datetime'''''''''''''5''''''''''0'''''''''''''''''">
              <a:rPr lang="ja-JP" altLang="en-US" sz="1000"/>
              <a:pPr marL="0" indent="0" algn="ctr">
                <a:spcBef>
                  <a:spcPct val="0"/>
                </a:spcBef>
                <a:buNone/>
              </a:pPr>
              <a:t>50</a:t>
            </a:fld>
            <a:endParaRPr kumimoji="0" lang="ja-JP" altLang="en-US" sz="1000" dirty="0">
              <a:sym typeface="+mn-lt"/>
            </a:endParaRPr>
          </a:p>
        </p:txBody>
      </p:sp>
      <p:cxnSp>
        <p:nvCxnSpPr>
          <p:cNvPr id="14" name="Straight Connector 13"/>
          <p:cNvCxnSpPr/>
          <p:nvPr>
            <p:custDataLst>
              <p:tags r:id="rId17"/>
            </p:custDataLst>
          </p:nvPr>
        </p:nvCxnSpPr>
        <p:spPr bwMode="gray">
          <a:xfrm>
            <a:off x="2411413" y="288925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18"/>
            </p:custDataLst>
          </p:nvPr>
        </p:nvCxnSpPr>
        <p:spPr bwMode="gray">
          <a:xfrm>
            <a:off x="2411413" y="3092450"/>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Oval 15"/>
          <p:cNvSpPr/>
          <p:nvPr>
            <p:custDataLst>
              <p:tags r:id="rId19"/>
            </p:custDataLst>
          </p:nvPr>
        </p:nvSpPr>
        <p:spPr bwMode="gray">
          <a:xfrm>
            <a:off x="2516187" y="2851149"/>
            <a:ext cx="76200" cy="76200"/>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47"/>
          <p:cNvSpPr/>
          <p:nvPr>
            <p:custDataLst>
              <p:tags r:id="rId20"/>
            </p:custDataLst>
          </p:nvPr>
        </p:nvSpPr>
        <p:spPr bwMode="gray">
          <a:xfrm>
            <a:off x="2516187" y="3054349"/>
            <a:ext cx="76200" cy="76200"/>
          </a:xfrm>
          <a:prstGeom prst="rect">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プレースホルダ 9"/>
          <p:cNvSpPr>
            <a:spLocks noGrp="1"/>
          </p:cNvSpPr>
          <p:nvPr>
            <p:custDataLst>
              <p:tags r:id="rId21"/>
            </p:custDataLst>
          </p:nvPr>
        </p:nvSpPr>
        <p:spPr bwMode="auto">
          <a:xfrm>
            <a:off x="2747963" y="28178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DD6672-EFE4-4D56-8B29-6CDEB8CB7B99}" type="datetime'''都''''''市''部'''''''''''''">
              <a:rPr lang="ja-JP" altLang="en-US" sz="1000"/>
              <a:pPr marL="0" indent="0">
                <a:spcBef>
                  <a:spcPct val="0"/>
                </a:spcBef>
                <a:buNone/>
              </a:pPr>
              <a:t>都市部</a:t>
            </a:fld>
            <a:endParaRPr kumimoji="0" lang="ja-JP" altLang="en-US" sz="1000" dirty="0">
              <a:sym typeface="+mn-lt"/>
            </a:endParaRPr>
          </a:p>
        </p:txBody>
      </p:sp>
      <p:sp>
        <p:nvSpPr>
          <p:cNvPr id="46" name="テキスト プレースホルダ 9"/>
          <p:cNvSpPr>
            <a:spLocks noGrp="1"/>
          </p:cNvSpPr>
          <p:nvPr>
            <p:custDataLst>
              <p:tags r:id="rId22"/>
            </p:custDataLst>
          </p:nvPr>
        </p:nvSpPr>
        <p:spPr bwMode="auto">
          <a:xfrm>
            <a:off x="2747963" y="3021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BEEAB53-D3C3-4DB4-ABDB-C0D6FB634661}" type="datetime'''''''''''''''''''''''''''''''農''''''''''''''''''''村''部'">
              <a:rPr lang="ja-JP" altLang="en-US" sz="1000"/>
              <a:pPr marL="0" indent="0">
                <a:spcBef>
                  <a:spcPct val="0"/>
                </a:spcBef>
                <a:buNone/>
              </a:pPr>
              <a:t>農村部</a:t>
            </a:fld>
            <a:endParaRPr kumimoji="0" lang="ja-JP" altLang="en-US" sz="1000" dirty="0">
              <a:sym typeface="+mn-lt"/>
            </a:endParaRPr>
          </a:p>
        </p:txBody>
      </p:sp>
      <p:graphicFrame>
        <p:nvGraphicFramePr>
          <p:cNvPr id="54" name="Object 53"/>
          <p:cNvGraphicFramePr>
            <a:graphicFrameLocks/>
          </p:cNvGraphicFramePr>
          <p:nvPr>
            <p:custDataLst>
              <p:tags r:id="rId23"/>
            </p:custDataLst>
            <p:extLst>
              <p:ext uri="{D42A27DB-BD31-4B8C-83A1-F6EECF244321}">
                <p14:modId xmlns:p14="http://schemas.microsoft.com/office/powerpoint/2010/main" val="2245786277"/>
              </p:ext>
            </p:extLst>
          </p:nvPr>
        </p:nvGraphicFramePr>
        <p:xfrm>
          <a:off x="4838700" y="2209800"/>
          <a:ext cx="4962593" cy="3990968"/>
        </p:xfrm>
        <a:graphic>
          <a:graphicData uri="http://schemas.openxmlformats.org/presentationml/2006/ole">
            <mc:AlternateContent xmlns:mc="http://schemas.openxmlformats.org/markup-compatibility/2006">
              <mc:Choice xmlns:v="urn:schemas-microsoft-com:vml" Requires="v">
                <p:oleObj spid="_x0000_s7171" name="Chart" r:id="rId45" imgW="4962593" imgH="3990968" progId="MSGraph.Chart.8">
                  <p:embed followColorScheme="full"/>
                </p:oleObj>
              </mc:Choice>
              <mc:Fallback>
                <p:oleObj name="Chart" r:id="rId45" imgW="4962593" imgH="3990968" progId="MSGraph.Chart.8">
                  <p:embed followColorScheme="full"/>
                  <p:pic>
                    <p:nvPicPr>
                      <p:cNvPr id="54" name="Object 53"/>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38700" y="2209800"/>
                        <a:ext cx="4962593" cy="3990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テキスト プレースホルダ 9"/>
          <p:cNvSpPr>
            <a:spLocks noGrp="1"/>
          </p:cNvSpPr>
          <p:nvPr>
            <p:custDataLst>
              <p:tags r:id="rId24"/>
            </p:custDataLst>
          </p:nvPr>
        </p:nvSpPr>
        <p:spPr bwMode="gray">
          <a:xfrm>
            <a:off x="49720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6" name="テキスト プレースホルダ 9"/>
          <p:cNvSpPr>
            <a:spLocks noGrp="1"/>
          </p:cNvSpPr>
          <p:nvPr>
            <p:custDataLst>
              <p:tags r:id="rId25"/>
            </p:custDataLst>
          </p:nvPr>
        </p:nvSpPr>
        <p:spPr bwMode="gray">
          <a:xfrm>
            <a:off x="7431088"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8BDCEE-1A72-488A-BD1C-473D83434E51}"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55" name="テキスト プレースホルダ 9"/>
          <p:cNvSpPr>
            <a:spLocks noGrp="1"/>
          </p:cNvSpPr>
          <p:nvPr>
            <p:custDataLst>
              <p:tags r:id="rId26"/>
            </p:custDataLst>
          </p:nvPr>
        </p:nvSpPr>
        <p:spPr bwMode="gray">
          <a:xfrm>
            <a:off x="6016625"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4635C1-0B3D-4E71-A9C1-B5F04DE2704E}"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69" name="テキスト プレースホルダ 9"/>
          <p:cNvSpPr>
            <a:spLocks noGrp="1"/>
          </p:cNvSpPr>
          <p:nvPr>
            <p:custDataLst>
              <p:tags r:id="rId27"/>
            </p:custDataLst>
          </p:nvPr>
        </p:nvSpPr>
        <p:spPr bwMode="gray">
          <a:xfrm>
            <a:off x="6251575" y="4191000"/>
            <a:ext cx="260350" cy="152400"/>
          </a:xfrm>
          <a:prstGeom prst="rect">
            <a:avLst/>
          </a:prstGeom>
          <a:solidFill>
            <a:srgbClr val="D2E0E6"/>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34A415-E7E2-4DE0-8F82-F668568D4861}" type="datetime'''''''''''''2''''''''''''''''''9''''''''''''''''2'''''''''''''">
              <a:rPr kumimoji="0" lang="ja-JP" altLang="en-US" sz="1000">
                <a:sym typeface="+mn-lt"/>
              </a:rPr>
              <a:pPr marL="0" indent="0" algn="ctr">
                <a:spcBef>
                  <a:spcPct val="0"/>
                </a:spcBef>
                <a:buNone/>
              </a:pPr>
              <a:t>292</a:t>
            </a:fld>
            <a:endParaRPr kumimoji="0" lang="ja-JP" altLang="en-US" sz="1000" dirty="0">
              <a:sym typeface="+mn-lt"/>
            </a:endParaRPr>
          </a:p>
        </p:txBody>
      </p:sp>
      <p:sp>
        <p:nvSpPr>
          <p:cNvPr id="70" name="テキスト プレースホルダ 9"/>
          <p:cNvSpPr>
            <a:spLocks noGrp="1"/>
          </p:cNvSpPr>
          <p:nvPr>
            <p:custDataLst>
              <p:tags r:id="rId28"/>
            </p:custDataLst>
          </p:nvPr>
        </p:nvSpPr>
        <p:spPr bwMode="gray">
          <a:xfrm>
            <a:off x="5813425" y="4100513"/>
            <a:ext cx="260350" cy="152400"/>
          </a:xfrm>
          <a:prstGeom prst="rect">
            <a:avLst/>
          </a:prstGeom>
          <a:solidFill>
            <a:srgbClr val="ECE5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586A30-3003-4723-B286-DC5E75FFA0EC}" type="datetime'''''''''''''23''''''''''''''''''''''''''8'">
              <a:rPr kumimoji="0" lang="ja-JP" altLang="en-US" sz="1000">
                <a:sym typeface="+mn-lt"/>
              </a:rPr>
              <a:pPr marL="0" indent="0" algn="ctr">
                <a:spcBef>
                  <a:spcPct val="0"/>
                </a:spcBef>
                <a:buNone/>
              </a:pPr>
              <a:t>238</a:t>
            </a:fld>
            <a:endParaRPr kumimoji="0" lang="ja-JP" altLang="en-US" sz="1000" dirty="0">
              <a:sym typeface="+mn-lt"/>
            </a:endParaRPr>
          </a:p>
        </p:txBody>
      </p:sp>
      <p:sp>
        <p:nvSpPr>
          <p:cNvPr id="68" name="テキスト プレースホルダ 9"/>
          <p:cNvSpPr>
            <a:spLocks noGrp="1"/>
          </p:cNvSpPr>
          <p:nvPr>
            <p:custDataLst>
              <p:tags r:id="rId29"/>
            </p:custDataLst>
          </p:nvPr>
        </p:nvSpPr>
        <p:spPr bwMode="gray">
          <a:xfrm>
            <a:off x="5813425" y="4300538"/>
            <a:ext cx="260350" cy="152400"/>
          </a:xfrm>
          <a:prstGeom prst="rect">
            <a:avLst/>
          </a:prstGeom>
          <a:solidFill>
            <a:srgbClr val="C0E6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B324F0-41EA-44D1-8BBC-E808A432CEBF}" type="datetime'''''''''3''''''''''3''''''''''''6'''''''''">
              <a:rPr kumimoji="0" lang="ja-JP" altLang="en-US" sz="1000">
                <a:sym typeface="+mn-lt"/>
              </a:rPr>
              <a:pPr marL="0" indent="0" algn="ctr">
                <a:spcBef>
                  <a:spcPct val="0"/>
                </a:spcBef>
                <a:buNone/>
              </a:pPr>
              <a:t>336</a:t>
            </a:fld>
            <a:endParaRPr kumimoji="0" lang="ja-JP" altLang="en-US" sz="1000" dirty="0">
              <a:sym typeface="+mn-lt"/>
            </a:endParaRPr>
          </a:p>
        </p:txBody>
      </p:sp>
      <p:sp>
        <p:nvSpPr>
          <p:cNvPr id="57" name="テキスト プレースホルダ 9"/>
          <p:cNvSpPr>
            <a:spLocks noGrp="1"/>
          </p:cNvSpPr>
          <p:nvPr>
            <p:custDataLst>
              <p:tags r:id="rId30"/>
            </p:custDataLst>
          </p:nvPr>
        </p:nvSpPr>
        <p:spPr bwMode="gray">
          <a:xfrm>
            <a:off x="8591550" y="60610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BF6508-E19F-48C9-9F64-232408AEE7C4}"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63" name="Rectangle 62"/>
          <p:cNvSpPr/>
          <p:nvPr>
            <p:custDataLst>
              <p:tags r:id="rId31"/>
            </p:custDataLst>
          </p:nvPr>
        </p:nvSpPr>
        <p:spPr bwMode="gray">
          <a:xfrm>
            <a:off x="5829299" y="2614613"/>
            <a:ext cx="179388" cy="133350"/>
          </a:xfrm>
          <a:prstGeom prst="rect">
            <a:avLst/>
          </a:prstGeom>
          <a:solidFill>
            <a:srgbClr val="ECE5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p:cNvSpPr/>
          <p:nvPr>
            <p:custDataLst>
              <p:tags r:id="rId32"/>
            </p:custDataLst>
          </p:nvPr>
        </p:nvSpPr>
        <p:spPr bwMode="gray">
          <a:xfrm>
            <a:off x="5829299" y="2817813"/>
            <a:ext cx="179388" cy="133350"/>
          </a:xfrm>
          <a:prstGeom prst="rect">
            <a:avLst/>
          </a:prstGeom>
          <a:solidFill>
            <a:srgbClr val="D2E0E6"/>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Rectangle 64"/>
          <p:cNvSpPr/>
          <p:nvPr>
            <p:custDataLst>
              <p:tags r:id="rId33"/>
            </p:custDataLst>
          </p:nvPr>
        </p:nvSpPr>
        <p:spPr bwMode="gray">
          <a:xfrm>
            <a:off x="5829299" y="3021013"/>
            <a:ext cx="179388" cy="133350"/>
          </a:xfrm>
          <a:prstGeom prst="rect">
            <a:avLst/>
          </a:prstGeom>
          <a:solidFill>
            <a:srgbClr val="C0E6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Rectangle 65"/>
          <p:cNvSpPr/>
          <p:nvPr>
            <p:custDataLst>
              <p:tags r:id="rId34"/>
            </p:custDataLst>
          </p:nvPr>
        </p:nvSpPr>
        <p:spPr bwMode="gray">
          <a:xfrm>
            <a:off x="5829299" y="3224213"/>
            <a:ext cx="179388" cy="133350"/>
          </a:xfrm>
          <a:prstGeom prst="rect">
            <a:avLst/>
          </a:prstGeom>
          <a:solidFill>
            <a:srgbClr val="80CCE8"/>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Rectangle 66"/>
          <p:cNvSpPr/>
          <p:nvPr>
            <p:custDataLst>
              <p:tags r:id="rId35"/>
            </p:custDataLst>
          </p:nvPr>
        </p:nvSpPr>
        <p:spPr bwMode="gray">
          <a:xfrm>
            <a:off x="5829299" y="3427413"/>
            <a:ext cx="179388" cy="133350"/>
          </a:xfrm>
          <a:prstGeom prst="rect">
            <a:avLst/>
          </a:prstGeom>
          <a:solidFill>
            <a:srgbClr val="1F497D"/>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p:cNvSpPr>
            <a:spLocks noGrp="1"/>
          </p:cNvSpPr>
          <p:nvPr>
            <p:custDataLst>
              <p:tags r:id="rId36"/>
            </p:custDataLst>
          </p:nvPr>
        </p:nvSpPr>
        <p:spPr bwMode="auto">
          <a:xfrm>
            <a:off x="6059488" y="2609850"/>
            <a:ext cx="465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073015-9167-4C17-A172-5AE818FEA986}" type="datetime'''''''モン''ユ''''''''''''''''''ワ'''''''''''''''''''''''''''">
              <a:rPr kumimoji="0" lang="ja-JP" altLang="en-US" sz="1000">
                <a:sym typeface="+mn-lt"/>
              </a:rPr>
              <a:pPr marL="0" indent="0">
                <a:spcBef>
                  <a:spcPct val="0"/>
                </a:spcBef>
                <a:buNone/>
              </a:pPr>
              <a:t>モンユワ</a:t>
            </a:fld>
            <a:endParaRPr kumimoji="0" lang="ja-JP" altLang="en-US" sz="1000" dirty="0">
              <a:sym typeface="+mn-lt"/>
            </a:endParaRPr>
          </a:p>
        </p:txBody>
      </p:sp>
      <p:sp>
        <p:nvSpPr>
          <p:cNvPr id="59" name="テキスト プレースホルダ 9"/>
          <p:cNvSpPr>
            <a:spLocks noGrp="1"/>
          </p:cNvSpPr>
          <p:nvPr>
            <p:custDataLst>
              <p:tags r:id="rId37"/>
            </p:custDataLst>
          </p:nvPr>
        </p:nvSpPr>
        <p:spPr bwMode="auto">
          <a:xfrm>
            <a:off x="6059488" y="2813050"/>
            <a:ext cx="361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4AC8AD0-D46C-4049-BCCB-592886D65E0E}" type="datetime'''''''''''''バ''''''''''''ゴー'''''''''''''''''''''''''''''''">
              <a:rPr kumimoji="0" lang="ja-JP" altLang="en-US" sz="1000">
                <a:sym typeface="+mn-lt"/>
              </a:rPr>
              <a:pPr marL="0" indent="0">
                <a:spcBef>
                  <a:spcPct val="0"/>
                </a:spcBef>
                <a:buNone/>
              </a:pPr>
              <a:t>バゴー</a:t>
            </a:fld>
            <a:endParaRPr kumimoji="0" lang="ja-JP" altLang="en-US" sz="1000" dirty="0">
              <a:sym typeface="+mn-lt"/>
            </a:endParaRPr>
          </a:p>
        </p:txBody>
      </p:sp>
      <p:sp>
        <p:nvSpPr>
          <p:cNvPr id="60" name="テキスト プレースホルダ 9"/>
          <p:cNvSpPr>
            <a:spLocks noGrp="1"/>
          </p:cNvSpPr>
          <p:nvPr>
            <p:custDataLst>
              <p:tags r:id="rId38"/>
            </p:custDataLst>
          </p:nvPr>
        </p:nvSpPr>
        <p:spPr bwMode="auto">
          <a:xfrm>
            <a:off x="6059488" y="3016250"/>
            <a:ext cx="739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DAA88A-FEE8-4456-9346-3FEFEACC4560}" type="datetime'''''''モ''''''ー''''''''''ラミャイ''''''''''ン'''''">
              <a:rPr kumimoji="0" lang="ja-JP" altLang="en-US" sz="1000">
                <a:sym typeface="+mn-lt"/>
              </a:rPr>
              <a:pPr marL="0" indent="0">
                <a:spcBef>
                  <a:spcPct val="0"/>
                </a:spcBef>
                <a:buNone/>
              </a:pPr>
              <a:t>モーラミャイン</a:t>
            </a:fld>
            <a:endParaRPr kumimoji="0" lang="ja-JP" altLang="en-US" sz="1000" dirty="0">
              <a:sym typeface="+mn-lt"/>
            </a:endParaRPr>
          </a:p>
        </p:txBody>
      </p:sp>
      <p:sp>
        <p:nvSpPr>
          <p:cNvPr id="61" name="テキスト プレースホルダ 9"/>
          <p:cNvSpPr>
            <a:spLocks noGrp="1"/>
          </p:cNvSpPr>
          <p:nvPr>
            <p:custDataLst>
              <p:tags r:id="rId39"/>
            </p:custDataLst>
          </p:nvPr>
        </p:nvSpPr>
        <p:spPr bwMode="auto">
          <a:xfrm>
            <a:off x="6059488" y="3219450"/>
            <a:ext cx="571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24A1D7C-C5F8-48B9-A037-BFDA56F0EB86}" type="datetime'''''''''''''''''''''マ''''ン''''ダ''''レ''''''ー'''''''">
              <a:rPr kumimoji="0" lang="ja-JP" altLang="en-US" sz="1000">
                <a:sym typeface="+mn-lt"/>
              </a:rPr>
              <a:pPr marL="0" indent="0">
                <a:spcBef>
                  <a:spcPct val="0"/>
                </a:spcBef>
                <a:buNone/>
              </a:pPr>
              <a:t>マンダレー</a:t>
            </a:fld>
            <a:endParaRPr kumimoji="0" lang="ja-JP" altLang="en-US" sz="1000" dirty="0">
              <a:sym typeface="+mn-lt"/>
            </a:endParaRPr>
          </a:p>
        </p:txBody>
      </p:sp>
      <p:sp>
        <p:nvSpPr>
          <p:cNvPr id="62" name="テキスト プレースホルダ 9"/>
          <p:cNvSpPr>
            <a:spLocks noGrp="1"/>
          </p:cNvSpPr>
          <p:nvPr>
            <p:custDataLst>
              <p:tags r:id="rId40"/>
            </p:custDataLst>
          </p:nvPr>
        </p:nvSpPr>
        <p:spPr bwMode="auto">
          <a:xfrm>
            <a:off x="6059488" y="3422650"/>
            <a:ext cx="455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64CBAE-ECBD-42F5-A3DC-4802C81F3EC4}" type="datetime'''ヤ''''ン''''''''ゴ''''''''''''''''''''''''''''''ン'''''''''''">
              <a:rPr kumimoji="0" lang="ja-JP" altLang="en-US" sz="1000">
                <a:sym typeface="+mn-lt"/>
              </a:rPr>
              <a:pPr marL="0" indent="0">
                <a:spcBef>
                  <a:spcPct val="0"/>
                </a:spcBef>
                <a:buNone/>
              </a:pPr>
              <a:t>ヤンゴン</a:t>
            </a:fld>
            <a:endParaRPr kumimoji="0" lang="ja-JP" altLang="en-US" sz="1000" dirty="0">
              <a:sym typeface="+mn-lt"/>
            </a:endParaRPr>
          </a:p>
        </p:txBody>
      </p:sp>
    </p:spTree>
    <p:extLst>
      <p:ext uri="{BB962C8B-B14F-4D97-AF65-F5344CB8AC3E}">
        <p14:creationId xmlns:p14="http://schemas.microsoft.com/office/powerpoint/2010/main" val="4102685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厚生労働省とミャンマー保健省の協力覚書（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212407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月に、厚生労働省とミャンマー保健省が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2"/>
            <a:ext cx="4608512" cy="1656184"/>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ミャンマー保健省の行政官を日本に受け入れ、ユニバーサル・ヘルス・カバレッジ達成を目指し、日本の公的医療保険制度についての</a:t>
            </a:r>
            <a:br>
              <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経験を共有</a:t>
            </a: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医師・看護師・助産師・公衆衛生専門職等の人材開発</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医療サービスにおけるケアの質向上のための専門知識の交換</a:t>
            </a: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病院・保健所の日本式管理のノウハウの移転</a:t>
            </a: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4004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日本国厚生労働省とミャンマー連邦共和国保健省との</a:t>
            </a:r>
            <a:b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保健・医療分野での協力に関する覚書</a:t>
            </a:r>
            <a: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a:t>2013</a:t>
            </a:r>
            <a:r>
              <a:rPr lang="ja-JP" altLang="en-US" sz="1200"/>
              <a:t>年</a:t>
            </a:r>
            <a:r>
              <a:rPr lang="en-US" altLang="ja-JP" sz="1200"/>
              <a:t>12</a:t>
            </a:r>
            <a:r>
              <a:rPr lang="ja-JP" altLang="en-US" sz="120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日本国厚生労働省とミャンマー連邦共和国保健省との</a:t>
            </a:r>
            <a:b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保健・医療分野での協力に関する覚書</a:t>
            </a: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Tree>
    <p:extLst>
      <p:ext uri="{BB962C8B-B14F-4D97-AF65-F5344CB8AC3E}">
        <p14:creationId xmlns:p14="http://schemas.microsoft.com/office/powerpoint/2010/main" val="2474111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月、厚生労働省はミャンマー労働・入国管理・人口省と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1032222719"/>
              </p:ext>
            </p:extLst>
          </p:nvPr>
        </p:nvGraphicFramePr>
        <p:xfrm>
          <a:off x="200023" y="2061216"/>
          <a:ext cx="9504000" cy="33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effectLst/>
                        </a:rPr>
                        <a:t>日本国法務省・外務省・厚生労働省とミャンマー労働・入国管理・人口省との間の技能実習に関する協力覚書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労働・入国管理・人口省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ミャンマー側が認定した送出機関及び認定を取り消した送出機関を日本で公表し、ミャンマー側が認定した送出機関からの技能実習生のみを受け入れる。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監理団体・実習実施者に対して、許認可の取消や改善命令を行った場合は、その結果をミャンマー側に通知する。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4917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1/2</a:t>
            </a:r>
            <a:r>
              <a:rPr lang="ja-JP" altLang="en-US" dirty="0"/>
              <a:t>）</a:t>
            </a:r>
          </a:p>
        </p:txBody>
      </p:sp>
      <p:sp>
        <p:nvSpPr>
          <p:cNvPr id="7" name="テキスト ボックス 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年の会談では、ミャンマーの保健大臣より、日本の公的医療保険制度についての経験を学ぶため、ミャンマー保健省のスタッフを日本に派遣したいとの要請があった。</a:t>
            </a:r>
          </a:p>
        </p:txBody>
      </p:sp>
      <p:sp>
        <p:nvSpPr>
          <p:cNvPr id="14" name="角丸四角形 13"/>
          <p:cNvSpPr/>
          <p:nvPr/>
        </p:nvSpPr>
        <p:spPr>
          <a:xfrm>
            <a:off x="5817096" y="4110976"/>
            <a:ext cx="3528392" cy="97420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0" tIns="0" rIns="108000" bIns="0" rtlCol="0" anchor="ctr"/>
          <a:lstStyle/>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cxnSp>
        <p:nvCxnSpPr>
          <p:cNvPr id="15" name="直線コネクタ 14"/>
          <p:cNvCxnSpPr/>
          <p:nvPr/>
        </p:nvCxnSpPr>
        <p:spPr>
          <a:xfrm>
            <a:off x="776536" y="2564904"/>
            <a:ext cx="0" cy="2592288"/>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704528" y="271137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915799" y="263618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角丸四角形 17"/>
          <p:cNvSpPr/>
          <p:nvPr/>
        </p:nvSpPr>
        <p:spPr>
          <a:xfrm>
            <a:off x="1640632" y="2636912"/>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田村厚生労働大臣とペー・テッ・キン保健大臣の会談</a:t>
            </a:r>
          </a:p>
        </p:txBody>
      </p:sp>
      <p:sp>
        <p:nvSpPr>
          <p:cNvPr id="21" name="円/楕円 20"/>
          <p:cNvSpPr/>
          <p:nvPr/>
        </p:nvSpPr>
        <p:spPr>
          <a:xfrm>
            <a:off x="704528" y="418617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15799" y="411097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角丸四角形 22"/>
          <p:cNvSpPr/>
          <p:nvPr/>
        </p:nvSpPr>
        <p:spPr>
          <a:xfrm>
            <a:off x="1640632" y="4111708"/>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4" name="角丸四角形 23"/>
          <p:cNvSpPr/>
          <p:nvPr/>
        </p:nvSpPr>
        <p:spPr>
          <a:xfrm>
            <a:off x="1712640" y="454404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5" name="正方形/長方形 24"/>
          <p:cNvSpPr/>
          <p:nvPr/>
        </p:nvSpPr>
        <p:spPr>
          <a:xfrm>
            <a:off x="1962572" y="452953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6" name="正方形/長方形 25"/>
          <p:cNvSpPr/>
          <p:nvPr/>
        </p:nvSpPr>
        <p:spPr>
          <a:xfrm>
            <a:off x="4017136" y="4464924"/>
            <a:ext cx="2160000"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ミャンマーを</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対象とした事業</a:t>
            </a:r>
          </a:p>
        </p:txBody>
      </p:sp>
      <p:grpSp>
        <p:nvGrpSpPr>
          <p:cNvPr id="30" name="グループ化 29"/>
          <p:cNvGrpSpPr/>
          <p:nvPr/>
        </p:nvGrpSpPr>
        <p:grpSpPr>
          <a:xfrm>
            <a:off x="4353005" y="4746630"/>
            <a:ext cx="1861834" cy="338554"/>
            <a:chOff x="4069496" y="3200558"/>
            <a:chExt cx="1861834" cy="338554"/>
          </a:xfrm>
        </p:grpSpPr>
        <p:sp>
          <p:nvSpPr>
            <p:cNvPr id="31" name="正方形/長方形 30"/>
            <p:cNvSpPr/>
            <p:nvPr/>
          </p:nvSpPr>
          <p:spPr>
            <a:xfrm>
              <a:off x="4340583" y="3271650"/>
              <a:ext cx="1590747"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069496" y="3200558"/>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厚生労働省「厚生労働省における医療の国際展開に向けた取組等」（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2576736" y="2996952"/>
            <a:ext cx="864096" cy="288032"/>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0" tIns="0" rIns="0" bIns="0" anchor="ctr" anchorCtr="0">
            <a:noAutofit/>
          </a:bodyPr>
          <a:lstStyle/>
          <a:p>
            <a:pPr algn="ctr" fontAlgn="ctr">
              <a:buClr>
                <a:srgbClr val="5F8AC3"/>
              </a:buClr>
              <a:tabLst>
                <a:tab pos="1749425" algn="r"/>
              </a:tabLst>
            </a:pPr>
            <a:r>
              <a:rPr lang="ja-JP" altLang="en-US" sz="900">
                <a:latin typeface="Arial" panose="020B0604020202020204" pitchFamily="34" charset="0"/>
                <a:ea typeface="ＭＳ Ｐゴシック" panose="020B0600070205080204" pitchFamily="50" charset="-128"/>
                <a:cs typeface="Arial" panose="020B0604020202020204" pitchFamily="34" charset="0"/>
              </a:rPr>
              <a:t>ペー・テッ・キン</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保健大臣</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角丸四角形 52"/>
          <p:cNvSpPr/>
          <p:nvPr/>
        </p:nvSpPr>
        <p:spPr>
          <a:xfrm>
            <a:off x="3512840" y="2996952"/>
            <a:ext cx="2664296" cy="792088"/>
          </a:xfrm>
          <a:prstGeom prst="roundRect">
            <a:avLst>
              <a:gd name="adj" fmla="val 933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just">
              <a:lnSpc>
                <a:spcPct val="105000"/>
              </a:lnSpc>
            </a:pPr>
            <a:r>
              <a:rPr lang="ja-JP" altLang="en-US"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日本の公的医療保険制度についての経験を学ぶため、ミャンマー保健省のスタッフを</a:t>
            </a:r>
            <a:br>
              <a:rPr lang="en-US" altLang="ja-JP"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日本に派遣したい</a:t>
            </a: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二等辺三角形 55"/>
          <p:cNvSpPr/>
          <p:nvPr/>
        </p:nvSpPr>
        <p:spPr>
          <a:xfrm rot="16200000">
            <a:off x="3296816" y="3212976"/>
            <a:ext cx="144016" cy="288032"/>
          </a:xfrm>
          <a:prstGeom prst="triangle">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14000"/>
              </a:lnSpc>
            </a:pP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1784728" y="2996952"/>
            <a:ext cx="575984" cy="288032"/>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0" tIns="0" rIns="0" bIns="0" anchor="ctr" anchorCtr="0">
            <a:noAutofit/>
          </a:bodyPr>
          <a:lstStyle/>
          <a:p>
            <a:pPr algn="ctr" fontAlgn="ctr">
              <a:buClr>
                <a:srgbClr val="5F8AC3"/>
              </a:buClr>
              <a:tabLst>
                <a:tab pos="1749425" algn="r"/>
              </a:tabLst>
            </a:pPr>
            <a:r>
              <a:rPr lang="ja-JP" altLang="en-US" sz="900">
                <a:latin typeface="Arial" panose="020B0604020202020204" pitchFamily="34" charset="0"/>
                <a:ea typeface="ＭＳ Ｐゴシック" panose="020B0600070205080204" pitchFamily="50" charset="-128"/>
                <a:cs typeface="Arial" panose="020B0604020202020204" pitchFamily="34" charset="0"/>
              </a:rPr>
              <a:t>田村厚労相</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2000672" y="3285032"/>
            <a:ext cx="1167195" cy="504008"/>
            <a:chOff x="2000672" y="2564952"/>
            <a:chExt cx="1167195" cy="504008"/>
          </a:xfrm>
        </p:grpSpPr>
        <p:sp>
          <p:nvSpPr>
            <p:cNvPr id="54" name="Freeform 497"/>
            <p:cNvSpPr>
              <a:spLocks noChangeAspect="1"/>
            </p:cNvSpPr>
            <p:nvPr/>
          </p:nvSpPr>
          <p:spPr bwMode="auto">
            <a:xfrm flipH="1">
              <a:off x="2015212" y="2878202"/>
              <a:ext cx="169346" cy="190750"/>
            </a:xfrm>
            <a:custGeom>
              <a:avLst/>
              <a:gdLst/>
              <a:ahLst/>
              <a:cxnLst>
                <a:cxn ang="0">
                  <a:pos x="0" y="368"/>
                </a:cxn>
                <a:cxn ang="0">
                  <a:pos x="486" y="0"/>
                </a:cxn>
                <a:cxn ang="0">
                  <a:pos x="486" y="614"/>
                </a:cxn>
                <a:cxn ang="0">
                  <a:pos x="0" y="614"/>
                </a:cxn>
                <a:cxn ang="0">
                  <a:pos x="0" y="368"/>
                </a:cxn>
              </a:cxnLst>
              <a:rect l="0" t="0" r="r" b="b"/>
              <a:pathLst>
                <a:path w="486" h="614">
                  <a:moveTo>
                    <a:pt x="0" y="368"/>
                  </a:moveTo>
                  <a:lnTo>
                    <a:pt x="486" y="0"/>
                  </a:lnTo>
                  <a:lnTo>
                    <a:pt x="486" y="614"/>
                  </a:lnTo>
                  <a:lnTo>
                    <a:pt x="0" y="614"/>
                  </a:lnTo>
                  <a:lnTo>
                    <a:pt x="0" y="368"/>
                  </a:lnTo>
                  <a:close/>
                </a:path>
              </a:pathLst>
            </a:custGeom>
            <a:solidFill>
              <a:srgbClr val="83A4D1"/>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70" name="Freeform 497"/>
            <p:cNvSpPr>
              <a:spLocks noChangeAspect="1"/>
            </p:cNvSpPr>
            <p:nvPr/>
          </p:nvSpPr>
          <p:spPr bwMode="auto">
            <a:xfrm>
              <a:off x="2983981" y="2878202"/>
              <a:ext cx="169346" cy="190750"/>
            </a:xfrm>
            <a:custGeom>
              <a:avLst/>
              <a:gdLst/>
              <a:ahLst/>
              <a:cxnLst>
                <a:cxn ang="0">
                  <a:pos x="0" y="368"/>
                </a:cxn>
                <a:cxn ang="0">
                  <a:pos x="486" y="0"/>
                </a:cxn>
                <a:cxn ang="0">
                  <a:pos x="486" y="614"/>
                </a:cxn>
                <a:cxn ang="0">
                  <a:pos x="0" y="614"/>
                </a:cxn>
                <a:cxn ang="0">
                  <a:pos x="0" y="368"/>
                </a:cxn>
              </a:cxnLst>
              <a:rect l="0" t="0" r="r" b="b"/>
              <a:pathLst>
                <a:path w="486" h="614">
                  <a:moveTo>
                    <a:pt x="0" y="368"/>
                  </a:moveTo>
                  <a:lnTo>
                    <a:pt x="486" y="0"/>
                  </a:lnTo>
                  <a:lnTo>
                    <a:pt x="486" y="614"/>
                  </a:lnTo>
                  <a:lnTo>
                    <a:pt x="0" y="614"/>
                  </a:lnTo>
                  <a:lnTo>
                    <a:pt x="0" y="368"/>
                  </a:lnTo>
                  <a:close/>
                </a:path>
              </a:pathLst>
            </a:custGeom>
            <a:solidFill>
              <a:srgbClr val="38BEE2"/>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2" name="台形 1"/>
            <p:cNvSpPr/>
            <p:nvPr/>
          </p:nvSpPr>
          <p:spPr>
            <a:xfrm>
              <a:off x="2144688" y="2852936"/>
              <a:ext cx="864096" cy="216024"/>
            </a:xfrm>
            <a:prstGeom prst="trapezoid">
              <a:avLst>
                <a:gd name="adj" fmla="val 55865"/>
              </a:avLst>
            </a:prstGeom>
            <a:solidFill>
              <a:srgbClr val="BEBEBE"/>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Oval 498"/>
            <p:cNvSpPr>
              <a:spLocks noChangeAspect="1" noChangeArrowheads="1"/>
            </p:cNvSpPr>
            <p:nvPr/>
          </p:nvSpPr>
          <p:spPr bwMode="auto">
            <a:xfrm>
              <a:off x="2000672" y="2564952"/>
              <a:ext cx="165070" cy="166250"/>
            </a:xfrm>
            <a:prstGeom prst="ellipse">
              <a:avLst/>
            </a:prstGeom>
            <a:solidFill>
              <a:srgbClr val="83A4D1"/>
            </a:solidFill>
            <a:ln w="6350">
              <a:solidFill>
                <a:srgbClr val="FFFFFF"/>
              </a:solidFill>
              <a:round/>
              <a:headEnd/>
              <a:tailEnd/>
            </a:ln>
            <a:effectLst/>
          </p:spPr>
          <p:txBody>
            <a:bodyPr wrap="none" anchor="ctr"/>
            <a:lstStyle/>
            <a:p>
              <a:endParaRPr lang="ja-JP" altLang="en-US"/>
            </a:p>
          </p:txBody>
        </p:sp>
        <p:sp>
          <p:nvSpPr>
            <p:cNvPr id="71" name="Oval 498"/>
            <p:cNvSpPr>
              <a:spLocks noChangeAspect="1" noChangeArrowheads="1"/>
            </p:cNvSpPr>
            <p:nvPr/>
          </p:nvSpPr>
          <p:spPr bwMode="auto">
            <a:xfrm flipH="1">
              <a:off x="3002797" y="2564952"/>
              <a:ext cx="165070" cy="166250"/>
            </a:xfrm>
            <a:prstGeom prst="ellipse">
              <a:avLst/>
            </a:prstGeom>
            <a:solidFill>
              <a:srgbClr val="38BEE2"/>
            </a:solidFill>
            <a:ln w="6350">
              <a:solidFill>
                <a:srgbClr val="FFFFFF"/>
              </a:solidFill>
              <a:round/>
              <a:headEnd/>
              <a:tailEnd/>
            </a:ln>
            <a:effectLst/>
          </p:spPr>
          <p:txBody>
            <a:bodyPr wrap="none" anchor="ctr"/>
            <a:lstStyle/>
            <a:p>
              <a:endParaRPr lang="ja-JP" altLang="en-US"/>
            </a:p>
          </p:txBody>
        </p:sp>
        <p:sp>
          <p:nvSpPr>
            <p:cNvPr id="64" name="Freeform 500"/>
            <p:cNvSpPr>
              <a:spLocks noChangeAspect="1"/>
            </p:cNvSpPr>
            <p:nvPr/>
          </p:nvSpPr>
          <p:spPr bwMode="auto">
            <a:xfrm>
              <a:off x="2013502" y="2726827"/>
              <a:ext cx="305336" cy="296625"/>
            </a:xfrm>
            <a:custGeom>
              <a:avLst/>
              <a:gdLst/>
              <a:ahLst/>
              <a:cxnLst>
                <a:cxn ang="0">
                  <a:pos x="0" y="0"/>
                </a:cxn>
                <a:cxn ang="0">
                  <a:pos x="249" y="262"/>
                </a:cxn>
                <a:cxn ang="0">
                  <a:pos x="249" y="314"/>
                </a:cxn>
                <a:cxn ang="0">
                  <a:pos x="308" y="314"/>
                </a:cxn>
                <a:cxn ang="0">
                  <a:pos x="358" y="293"/>
                </a:cxn>
                <a:cxn ang="0">
                  <a:pos x="443" y="361"/>
                </a:cxn>
                <a:cxn ang="0">
                  <a:pos x="391" y="409"/>
                </a:cxn>
                <a:cxn ang="0">
                  <a:pos x="295" y="409"/>
                </a:cxn>
                <a:cxn ang="0">
                  <a:pos x="124" y="409"/>
                </a:cxn>
                <a:cxn ang="0">
                  <a:pos x="53" y="357"/>
                </a:cxn>
                <a:cxn ang="0">
                  <a:pos x="14" y="257"/>
                </a:cxn>
                <a:cxn ang="0">
                  <a:pos x="0" y="157"/>
                </a:cxn>
                <a:cxn ang="0">
                  <a:pos x="0" y="0"/>
                </a:cxn>
              </a:cxnLst>
              <a:rect l="0" t="0" r="r" b="b"/>
              <a:pathLst>
                <a:path w="444" h="409">
                  <a:moveTo>
                    <a:pt x="0" y="0"/>
                  </a:moveTo>
                  <a:cubicBezTo>
                    <a:pt x="154" y="0"/>
                    <a:pt x="249" y="127"/>
                    <a:pt x="249" y="262"/>
                  </a:cubicBezTo>
                  <a:cubicBezTo>
                    <a:pt x="249" y="282"/>
                    <a:pt x="249" y="298"/>
                    <a:pt x="249" y="314"/>
                  </a:cubicBezTo>
                  <a:cubicBezTo>
                    <a:pt x="260" y="314"/>
                    <a:pt x="289" y="314"/>
                    <a:pt x="308" y="314"/>
                  </a:cubicBezTo>
                  <a:cubicBezTo>
                    <a:pt x="320" y="302"/>
                    <a:pt x="328" y="293"/>
                    <a:pt x="358" y="293"/>
                  </a:cubicBezTo>
                  <a:cubicBezTo>
                    <a:pt x="389" y="293"/>
                    <a:pt x="414" y="321"/>
                    <a:pt x="443" y="361"/>
                  </a:cubicBezTo>
                  <a:cubicBezTo>
                    <a:pt x="444" y="380"/>
                    <a:pt x="426" y="409"/>
                    <a:pt x="391" y="409"/>
                  </a:cubicBezTo>
                  <a:cubicBezTo>
                    <a:pt x="356" y="409"/>
                    <a:pt x="334" y="409"/>
                    <a:pt x="295" y="409"/>
                  </a:cubicBezTo>
                  <a:cubicBezTo>
                    <a:pt x="256" y="409"/>
                    <a:pt x="168" y="409"/>
                    <a:pt x="124" y="409"/>
                  </a:cubicBezTo>
                  <a:cubicBezTo>
                    <a:pt x="81" y="409"/>
                    <a:pt x="66" y="388"/>
                    <a:pt x="53" y="357"/>
                  </a:cubicBezTo>
                  <a:cubicBezTo>
                    <a:pt x="40" y="324"/>
                    <a:pt x="27" y="291"/>
                    <a:pt x="14" y="257"/>
                  </a:cubicBezTo>
                  <a:cubicBezTo>
                    <a:pt x="3" y="223"/>
                    <a:pt x="0" y="202"/>
                    <a:pt x="0" y="157"/>
                  </a:cubicBezTo>
                  <a:cubicBezTo>
                    <a:pt x="0" y="111"/>
                    <a:pt x="0" y="44"/>
                    <a:pt x="0" y="0"/>
                  </a:cubicBezTo>
                  <a:close/>
                </a:path>
              </a:pathLst>
            </a:custGeom>
            <a:solidFill>
              <a:srgbClr val="83A4D1"/>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65" name="Freeform 501"/>
            <p:cNvSpPr>
              <a:spLocks noChangeAspect="1"/>
            </p:cNvSpPr>
            <p:nvPr/>
          </p:nvSpPr>
          <p:spPr bwMode="auto">
            <a:xfrm flipH="1">
              <a:off x="2091332" y="2844077"/>
              <a:ext cx="93226" cy="110250"/>
            </a:xfrm>
            <a:custGeom>
              <a:avLst/>
              <a:gdLst/>
              <a:ahLst/>
              <a:cxnLst>
                <a:cxn ang="0">
                  <a:pos x="0" y="106"/>
                </a:cxn>
                <a:cxn ang="0">
                  <a:pos x="57" y="106"/>
                </a:cxn>
                <a:cxn ang="0">
                  <a:pos x="94" y="0"/>
                </a:cxn>
              </a:cxnLst>
              <a:rect l="0" t="0" r="r" b="b"/>
              <a:pathLst>
                <a:path w="94" h="106">
                  <a:moveTo>
                    <a:pt x="0" y="106"/>
                  </a:moveTo>
                  <a:lnTo>
                    <a:pt x="57" y="106"/>
                  </a:lnTo>
                  <a:lnTo>
                    <a:pt x="94" y="0"/>
                  </a:lnTo>
                </a:path>
              </a:pathLst>
            </a:custGeom>
            <a:solidFill>
              <a:srgbClr val="83A4D1"/>
            </a:solidFill>
            <a:ln w="6350" cap="flat" cmpd="sng">
              <a:solidFill>
                <a:srgbClr val="FFFFFF"/>
              </a:solidFill>
              <a:prstDash val="solid"/>
              <a:round/>
              <a:headEnd/>
              <a:tailEnd/>
            </a:ln>
            <a:effectLst/>
          </p:spPr>
          <p:txBody>
            <a:bodyPr wrap="none" anchor="ctr"/>
            <a:lstStyle/>
            <a:p>
              <a:endParaRPr lang="ja-JP" altLang="en-US"/>
            </a:p>
          </p:txBody>
        </p:sp>
        <p:sp>
          <p:nvSpPr>
            <p:cNvPr id="72" name="Freeform 500"/>
            <p:cNvSpPr>
              <a:spLocks noChangeAspect="1"/>
            </p:cNvSpPr>
            <p:nvPr/>
          </p:nvSpPr>
          <p:spPr bwMode="auto">
            <a:xfrm flipH="1">
              <a:off x="2849701" y="2726827"/>
              <a:ext cx="305336" cy="296625"/>
            </a:xfrm>
            <a:custGeom>
              <a:avLst/>
              <a:gdLst/>
              <a:ahLst/>
              <a:cxnLst>
                <a:cxn ang="0">
                  <a:pos x="0" y="0"/>
                </a:cxn>
                <a:cxn ang="0">
                  <a:pos x="249" y="262"/>
                </a:cxn>
                <a:cxn ang="0">
                  <a:pos x="249" y="314"/>
                </a:cxn>
                <a:cxn ang="0">
                  <a:pos x="308" y="314"/>
                </a:cxn>
                <a:cxn ang="0">
                  <a:pos x="358" y="293"/>
                </a:cxn>
                <a:cxn ang="0">
                  <a:pos x="443" y="361"/>
                </a:cxn>
                <a:cxn ang="0">
                  <a:pos x="391" y="409"/>
                </a:cxn>
                <a:cxn ang="0">
                  <a:pos x="295" y="409"/>
                </a:cxn>
                <a:cxn ang="0">
                  <a:pos x="124" y="409"/>
                </a:cxn>
                <a:cxn ang="0">
                  <a:pos x="53" y="357"/>
                </a:cxn>
                <a:cxn ang="0">
                  <a:pos x="14" y="257"/>
                </a:cxn>
                <a:cxn ang="0">
                  <a:pos x="0" y="157"/>
                </a:cxn>
                <a:cxn ang="0">
                  <a:pos x="0" y="0"/>
                </a:cxn>
              </a:cxnLst>
              <a:rect l="0" t="0" r="r" b="b"/>
              <a:pathLst>
                <a:path w="444" h="409">
                  <a:moveTo>
                    <a:pt x="0" y="0"/>
                  </a:moveTo>
                  <a:cubicBezTo>
                    <a:pt x="154" y="0"/>
                    <a:pt x="249" y="127"/>
                    <a:pt x="249" y="262"/>
                  </a:cubicBezTo>
                  <a:cubicBezTo>
                    <a:pt x="249" y="282"/>
                    <a:pt x="249" y="298"/>
                    <a:pt x="249" y="314"/>
                  </a:cubicBezTo>
                  <a:cubicBezTo>
                    <a:pt x="260" y="314"/>
                    <a:pt x="289" y="314"/>
                    <a:pt x="308" y="314"/>
                  </a:cubicBezTo>
                  <a:cubicBezTo>
                    <a:pt x="320" y="302"/>
                    <a:pt x="328" y="293"/>
                    <a:pt x="358" y="293"/>
                  </a:cubicBezTo>
                  <a:cubicBezTo>
                    <a:pt x="389" y="293"/>
                    <a:pt x="414" y="321"/>
                    <a:pt x="443" y="361"/>
                  </a:cubicBezTo>
                  <a:cubicBezTo>
                    <a:pt x="444" y="380"/>
                    <a:pt x="426" y="409"/>
                    <a:pt x="391" y="409"/>
                  </a:cubicBezTo>
                  <a:cubicBezTo>
                    <a:pt x="356" y="409"/>
                    <a:pt x="334" y="409"/>
                    <a:pt x="295" y="409"/>
                  </a:cubicBezTo>
                  <a:cubicBezTo>
                    <a:pt x="256" y="409"/>
                    <a:pt x="168" y="409"/>
                    <a:pt x="124" y="409"/>
                  </a:cubicBezTo>
                  <a:cubicBezTo>
                    <a:pt x="81" y="409"/>
                    <a:pt x="66" y="388"/>
                    <a:pt x="53" y="357"/>
                  </a:cubicBezTo>
                  <a:cubicBezTo>
                    <a:pt x="40" y="324"/>
                    <a:pt x="27" y="291"/>
                    <a:pt x="14" y="257"/>
                  </a:cubicBezTo>
                  <a:cubicBezTo>
                    <a:pt x="3" y="223"/>
                    <a:pt x="0" y="202"/>
                    <a:pt x="0" y="157"/>
                  </a:cubicBezTo>
                  <a:cubicBezTo>
                    <a:pt x="0" y="111"/>
                    <a:pt x="0" y="44"/>
                    <a:pt x="0" y="0"/>
                  </a:cubicBezTo>
                  <a:close/>
                </a:path>
              </a:pathLst>
            </a:custGeom>
            <a:solidFill>
              <a:srgbClr val="38BEE2"/>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73" name="Freeform 501"/>
            <p:cNvSpPr>
              <a:spLocks noChangeAspect="1"/>
            </p:cNvSpPr>
            <p:nvPr/>
          </p:nvSpPr>
          <p:spPr bwMode="auto">
            <a:xfrm>
              <a:off x="2983981" y="2844077"/>
              <a:ext cx="93226" cy="110250"/>
            </a:xfrm>
            <a:custGeom>
              <a:avLst/>
              <a:gdLst/>
              <a:ahLst/>
              <a:cxnLst>
                <a:cxn ang="0">
                  <a:pos x="0" y="106"/>
                </a:cxn>
                <a:cxn ang="0">
                  <a:pos x="57" y="106"/>
                </a:cxn>
                <a:cxn ang="0">
                  <a:pos x="94" y="0"/>
                </a:cxn>
              </a:cxnLst>
              <a:rect l="0" t="0" r="r" b="b"/>
              <a:pathLst>
                <a:path w="94" h="106">
                  <a:moveTo>
                    <a:pt x="0" y="106"/>
                  </a:moveTo>
                  <a:lnTo>
                    <a:pt x="57" y="106"/>
                  </a:lnTo>
                  <a:lnTo>
                    <a:pt x="94" y="0"/>
                  </a:lnTo>
                </a:path>
              </a:pathLst>
            </a:custGeom>
            <a:solidFill>
              <a:srgbClr val="38BEE2"/>
            </a:solidFill>
            <a:ln w="6350" cap="flat" cmpd="sng">
              <a:solidFill>
                <a:srgbClr val="FFFFFF"/>
              </a:solidFill>
              <a:prstDash val="solid"/>
              <a:round/>
              <a:headEnd/>
              <a:tailEnd/>
            </a:ln>
            <a:effectLst/>
          </p:spPr>
          <p:txBody>
            <a:bodyPr wrap="none" anchor="ctr"/>
            <a:lstStyle/>
            <a:p>
              <a:endParaRPr lang="ja-JP" altLang="en-US"/>
            </a:p>
          </p:txBody>
        </p:sp>
      </p:grpSp>
    </p:spTree>
    <p:extLst>
      <p:ext uri="{BB962C8B-B14F-4D97-AF65-F5344CB8AC3E}">
        <p14:creationId xmlns:p14="http://schemas.microsoft.com/office/powerpoint/2010/main" val="2120919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2/2</a:t>
            </a:r>
            <a:r>
              <a:rPr lang="ja-JP" altLang="en-US" dirty="0"/>
              <a:t>）</a:t>
            </a:r>
          </a:p>
        </p:txBody>
      </p:sp>
      <p:graphicFrame>
        <p:nvGraphicFramePr>
          <p:cNvPr id="33" name="表 32"/>
          <p:cNvGraphicFramePr>
            <a:graphicFrameLocks noGrp="1"/>
          </p:cNvGraphicFramePr>
          <p:nvPr>
            <p:extLst>
              <p:ext uri="{D42A27DB-BD31-4B8C-83A1-F6EECF244321}">
                <p14:modId xmlns:p14="http://schemas.microsoft.com/office/powerpoint/2010/main" val="2491766041"/>
              </p:ext>
            </p:extLst>
          </p:nvPr>
        </p:nvGraphicFramePr>
        <p:xfrm>
          <a:off x="560512" y="1325036"/>
          <a:ext cx="8820000" cy="482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2"/>
                    </a:ext>
                  </a:extLst>
                </a:gridCol>
                <a:gridCol w="4752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リハビリテーション分野及び先進的医療分野における海外人材育成事業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東京大学</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zh-CN"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大学院</a:t>
                      </a: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医学系研究科　国際地域保健学教室</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母子継続ケア政策人材養成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2">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輸血／および移植医療強化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ミャンマー国における輸血ならびに造血幹細胞移植医療強化事業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学校法人藤田学園</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脳神経外科分野及び先端的医療分野における海外人材育成事業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カ国におけるＩＣＴを活用した内視鏡医師及び看護師の人材育成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特定非営利活動法人国際医療連携機構</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脳神経外科分野及び先端的医療分野における海外人材育成事業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香川大学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ミャンマー国における輸血ならびに造血幹細胞移植医療強化事業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ミャンマーにおける輸血と造血幹細胞移植の安全性向上事業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香川大学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株式会社テルモ</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ミャンマーにおける体外循環技士（パフュージョニスト）育成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bl>
          </a:graphicData>
        </a:graphic>
      </p:graphicFrame>
      <p:sp>
        <p:nvSpPr>
          <p:cNvPr id="34" name="Rectangle 6"/>
          <p:cNvSpPr>
            <a:spLocks noChangeArrowheads="1"/>
          </p:cNvSpPr>
          <p:nvPr/>
        </p:nvSpPr>
        <p:spPr bwMode="auto">
          <a:xfrm>
            <a:off x="56051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anose="020B0900000000000000" pitchFamily="50" charset="-128"/>
              </a:rPr>
              <a:t>医療技術等国際展開推進事業</a:t>
            </a:r>
          </a:p>
        </p:txBody>
      </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厚生労働省「厚生労働省における医療の国際展開に向けた取組等」（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99353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正方形/長方形 384"/>
          <p:cNvSpPr/>
          <p:nvPr/>
        </p:nvSpPr>
        <p:spPr>
          <a:xfrm>
            <a:off x="7185248" y="4293096"/>
            <a:ext cx="1296144" cy="21602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情報提供</a:t>
            </a:r>
          </a:p>
        </p:txBody>
      </p:sp>
      <p:sp>
        <p:nvSpPr>
          <p:cNvPr id="261" name="角丸四角形 260"/>
          <p:cNvSpPr/>
          <p:nvPr/>
        </p:nvSpPr>
        <p:spPr>
          <a:xfrm>
            <a:off x="3224808" y="2924944"/>
            <a:ext cx="3456384" cy="3528392"/>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3368824" y="3212976"/>
            <a:ext cx="3168000" cy="3096344"/>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3368824" y="3212976"/>
            <a:ext cx="3168352"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zh-CN" altLang="en-US" sz="1400" dirty="0">
                <a:latin typeface="Arial Black" pitchFamily="34" charset="0"/>
                <a:ea typeface="HGP創英角ｺﾞｼｯｸUB" panose="020B0900000000000000" pitchFamily="50" charset="-128"/>
              </a:rPr>
              <a:t>新潟大学</a:t>
            </a:r>
            <a:r>
              <a:rPr lang="ja-JP" altLang="en-US" sz="1400" dirty="0">
                <a:latin typeface="Arial Black" pitchFamily="34" charset="0"/>
                <a:ea typeface="HGP創英角ｺﾞｼｯｸUB" panose="020B0900000000000000" pitchFamily="50" charset="-128"/>
              </a:rPr>
              <a:t>海外</a:t>
            </a:r>
            <a:r>
              <a:rPr lang="zh-CN" altLang="en-US" sz="1400" dirty="0">
                <a:latin typeface="Arial Black" pitchFamily="34" charset="0"/>
                <a:ea typeface="HGP創英角ｺﾞｼｯｸUB" panose="020B0900000000000000" pitchFamily="50" charset="-128"/>
              </a:rPr>
              <a:t>研究拠点</a:t>
            </a:r>
          </a:p>
        </p:txBody>
      </p:sp>
      <p:grpSp>
        <p:nvGrpSpPr>
          <p:cNvPr id="496" name="グループ化 495"/>
          <p:cNvGrpSpPr/>
          <p:nvPr/>
        </p:nvGrpSpPr>
        <p:grpSpPr>
          <a:xfrm>
            <a:off x="1732033" y="3356992"/>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51" name="二等辺三角形 350"/>
          <p:cNvSpPr/>
          <p:nvPr/>
        </p:nvSpPr>
        <p:spPr>
          <a:xfrm rot="10800000">
            <a:off x="3512840" y="5445224"/>
            <a:ext cx="2880320" cy="288030"/>
          </a:xfrm>
          <a:prstGeom prst="triangle">
            <a:avLst/>
          </a:prstGeom>
          <a:gradFill flip="none" rotWithShape="1">
            <a:gsLst>
              <a:gs pos="0">
                <a:srgbClr val="A2A2A2"/>
              </a:gs>
              <a:gs pos="7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新潟大学</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916832"/>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18" name="正方形/長方形 17"/>
          <p:cNvSpPr/>
          <p:nvPr/>
        </p:nvSpPr>
        <p:spPr>
          <a:xfrm>
            <a:off x="2216696" y="2996952"/>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a:latin typeface="Arial" panose="020B0604020202020204" pitchFamily="34" charset="0"/>
                <a:ea typeface="ＭＳ Ｐゴシック" panose="020B0600070205080204" pitchFamily="50" charset="-128"/>
                <a:cs typeface="Arial" panose="020B0604020202020204" pitchFamily="34" charset="0"/>
              </a:rPr>
              <a:t>2015</a:t>
            </a:r>
            <a:r>
              <a:rPr lang="ja-JP" altLang="en-US" sz="1100" b="1">
                <a:latin typeface="Arial" panose="020B0604020202020204" pitchFamily="34" charset="0"/>
                <a:ea typeface="ＭＳ Ｐゴシック" panose="020B0600070205080204" pitchFamily="50" charset="-128"/>
                <a:cs typeface="Arial" panose="020B0604020202020204" pitchFamily="34" charset="0"/>
              </a:rPr>
              <a:t>年度以降</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設置目指す</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272480" y="2204864"/>
            <a:ext cx="9361040" cy="261610"/>
          </a:xfrm>
          <a:prstGeom prst="rect">
            <a:avLst/>
          </a:prstGeom>
        </p:spPr>
        <p:txBody>
          <a:bodyPr wrap="square">
            <a:spAutoFit/>
          </a:bodyPr>
          <a:lstStyle/>
          <a:p>
            <a:pPr algn="just" fontAlgn="ctr"/>
            <a:r>
              <a:rPr lang="en-US" altLang="ja-JP" sz="1100" dirty="0"/>
              <a:t>2015</a:t>
            </a:r>
            <a:r>
              <a:rPr lang="ja-JP" altLang="en-US" sz="1100" dirty="0"/>
              <a:t>年度に新潟大学を採択。ミャンマーの医療機関と連携した疫学調査等を実施することを目指している。</a:t>
            </a:r>
          </a:p>
        </p:txBody>
      </p:sp>
      <p:sp>
        <p:nvSpPr>
          <p:cNvPr id="96" name="テキスト ボックス 9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「感染症研究国際展開戦略プログラム」を実施。</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6681192" y="5877272"/>
            <a:ext cx="1224136" cy="21602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連携</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4" name="円/楕円 353"/>
          <p:cNvSpPr/>
          <p:nvPr/>
        </p:nvSpPr>
        <p:spPr>
          <a:xfrm>
            <a:off x="3512840" y="5805264"/>
            <a:ext cx="2880320" cy="360040"/>
          </a:xfrm>
          <a:prstGeom prst="ellipse">
            <a:avLst/>
          </a:prstGeom>
          <a:gradFill flip="none" rotWithShape="1">
            <a:gsLst>
              <a:gs pos="5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日本への輸入リスクをいち早く捕捉</a:t>
            </a:r>
          </a:p>
        </p:txBody>
      </p:sp>
      <p:sp>
        <p:nvSpPr>
          <p:cNvPr id="458" name="円/楕円 457"/>
          <p:cNvSpPr/>
          <p:nvPr/>
        </p:nvSpPr>
        <p:spPr>
          <a:xfrm>
            <a:off x="416496" y="3212977"/>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704222" y="3429001"/>
            <a:ext cx="1224748" cy="216024"/>
          </a:xfrm>
          <a:prstGeom prst="rect">
            <a:avLst/>
          </a:prstGeom>
          <a:noFill/>
        </p:spPr>
        <p:txBody>
          <a:bodyPr wrap="none" lIns="0" tIns="0" rIns="0" bIns="0" anchor="ctr" anchorCtr="0">
            <a:noAutofit/>
          </a:bodyPr>
          <a:lstStyle/>
          <a:p>
            <a:pPr algn="ctr" fontAlgn="ctr">
              <a:buClr>
                <a:srgbClr val="3D6AA7"/>
              </a:buClr>
            </a:pPr>
            <a:r>
              <a:rPr lang="zh-CN" altLang="en-US" sz="1100" b="1">
                <a:latin typeface="Arial" panose="020B0604020202020204" pitchFamily="34" charset="0"/>
                <a:ea typeface="ＭＳ Ｐゴシック" panose="020B0600070205080204" pitchFamily="50" charset="-128"/>
                <a:cs typeface="Arial" panose="020B0604020202020204" pitchFamily="34" charset="0"/>
              </a:rPr>
              <a:t>新潟大学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718237" y="2564904"/>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3368824" y="2924944"/>
            <a:ext cx="3168352"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ミャンマー国立衛生研究所</a:t>
            </a:r>
          </a:p>
        </p:txBody>
      </p:sp>
      <p:sp>
        <p:nvSpPr>
          <p:cNvPr id="489" name="円/楕円 488"/>
          <p:cNvSpPr/>
          <p:nvPr/>
        </p:nvSpPr>
        <p:spPr>
          <a:xfrm>
            <a:off x="416496" y="5877272"/>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6" name="グループ化 155"/>
          <p:cNvGrpSpPr>
            <a:grpSpLocks noChangeAspect="1"/>
          </p:cNvGrpSpPr>
          <p:nvPr/>
        </p:nvGrpSpPr>
        <p:grpSpPr>
          <a:xfrm>
            <a:off x="765019" y="5157192"/>
            <a:ext cx="1103155" cy="864000"/>
            <a:chOff x="992560" y="4869160"/>
            <a:chExt cx="864096" cy="676770"/>
          </a:xfrm>
        </p:grpSpPr>
        <p:sp>
          <p:nvSpPr>
            <p:cNvPr id="157"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58" name="グループ化 157"/>
            <p:cNvGrpSpPr/>
            <p:nvPr/>
          </p:nvGrpSpPr>
          <p:grpSpPr>
            <a:xfrm>
              <a:off x="1036632" y="5080650"/>
              <a:ext cx="163358" cy="163359"/>
              <a:chOff x="560512" y="1484784"/>
              <a:chExt cx="288032" cy="288032"/>
            </a:xfrm>
          </p:grpSpPr>
          <p:sp>
            <p:nvSpPr>
              <p:cNvPr id="199" name="正方形/長方形 19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0" name="正方形/長方形 19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正方形/長方形 20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2" name="正方形/長方形 20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9" name="グループ化 158"/>
            <p:cNvGrpSpPr/>
            <p:nvPr/>
          </p:nvGrpSpPr>
          <p:grpSpPr>
            <a:xfrm>
              <a:off x="1240830" y="5080650"/>
              <a:ext cx="163358" cy="163359"/>
              <a:chOff x="560512" y="1484784"/>
              <a:chExt cx="288032" cy="288032"/>
            </a:xfrm>
          </p:grpSpPr>
          <p:sp>
            <p:nvSpPr>
              <p:cNvPr id="195" name="正方形/長方形 19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6" name="正方形/長方形 19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7" name="正方形/長方形 19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8" name="正方形/長方形 19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0" name="グループ化 159"/>
            <p:cNvGrpSpPr/>
            <p:nvPr/>
          </p:nvGrpSpPr>
          <p:grpSpPr>
            <a:xfrm>
              <a:off x="1445027" y="5080650"/>
              <a:ext cx="163358" cy="163359"/>
              <a:chOff x="560512" y="1484784"/>
              <a:chExt cx="288032" cy="288032"/>
            </a:xfrm>
          </p:grpSpPr>
          <p:sp>
            <p:nvSpPr>
              <p:cNvPr id="191" name="正方形/長方形 19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2" name="正方形/長方形 19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3" name="正方形/長方形 19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4" name="正方形/長方形 19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1" name="グループ化 160"/>
            <p:cNvGrpSpPr/>
            <p:nvPr/>
          </p:nvGrpSpPr>
          <p:grpSpPr>
            <a:xfrm>
              <a:off x="1649225" y="5080650"/>
              <a:ext cx="163358" cy="163359"/>
              <a:chOff x="560512" y="1484784"/>
              <a:chExt cx="288032" cy="288032"/>
            </a:xfrm>
          </p:grpSpPr>
          <p:sp>
            <p:nvSpPr>
              <p:cNvPr id="187" name="正方形/長方形 186"/>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8" name="正方形/長方形 187"/>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正方形/長方形 188"/>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正方形/長方形 189"/>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2" name="グループ化 161"/>
            <p:cNvGrpSpPr/>
            <p:nvPr/>
          </p:nvGrpSpPr>
          <p:grpSpPr>
            <a:xfrm>
              <a:off x="1036632" y="5255677"/>
              <a:ext cx="163358" cy="163359"/>
              <a:chOff x="560512" y="1484784"/>
              <a:chExt cx="288032" cy="288032"/>
            </a:xfrm>
          </p:grpSpPr>
          <p:sp>
            <p:nvSpPr>
              <p:cNvPr id="183" name="正方形/長方形 18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5" name="正方形/長方形 18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18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3" name="グループ化 162"/>
            <p:cNvGrpSpPr/>
            <p:nvPr/>
          </p:nvGrpSpPr>
          <p:grpSpPr>
            <a:xfrm>
              <a:off x="1240830" y="5255677"/>
              <a:ext cx="163358" cy="163359"/>
              <a:chOff x="560512" y="1484784"/>
              <a:chExt cx="288032" cy="288032"/>
            </a:xfrm>
          </p:grpSpPr>
          <p:sp>
            <p:nvSpPr>
              <p:cNvPr id="179" name="正方形/長方形 17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正方形/長方形 17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正方形/長方形 18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4" name="グループ化 163"/>
            <p:cNvGrpSpPr/>
            <p:nvPr/>
          </p:nvGrpSpPr>
          <p:grpSpPr>
            <a:xfrm>
              <a:off x="1445027" y="5255677"/>
              <a:ext cx="163358" cy="163359"/>
              <a:chOff x="560512" y="1484784"/>
              <a:chExt cx="288032" cy="288032"/>
            </a:xfrm>
          </p:grpSpPr>
          <p:sp>
            <p:nvSpPr>
              <p:cNvPr id="175" name="正方形/長方形 17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正方形/長方形 17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5" name="グループ化 164"/>
            <p:cNvGrpSpPr/>
            <p:nvPr/>
          </p:nvGrpSpPr>
          <p:grpSpPr>
            <a:xfrm>
              <a:off x="1649225" y="5255677"/>
              <a:ext cx="163358" cy="163359"/>
              <a:chOff x="560512" y="1484784"/>
              <a:chExt cx="288032" cy="288032"/>
            </a:xfrm>
          </p:grpSpPr>
          <p:sp>
            <p:nvSpPr>
              <p:cNvPr id="171" name="正方形/長方形 17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6"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0"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03" name="正方形/長方形 202"/>
          <p:cNvSpPr/>
          <p:nvPr/>
        </p:nvSpPr>
        <p:spPr>
          <a:xfrm>
            <a:off x="740226" y="6021288"/>
            <a:ext cx="1152740" cy="288032"/>
          </a:xfrm>
          <a:prstGeom prst="rect">
            <a:avLst/>
          </a:prstGeom>
          <a:solidFill>
            <a:srgbClr val="FFFFFF"/>
          </a:solid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主要な政府系研究所</a:t>
            </a:r>
          </a:p>
        </p:txBody>
      </p:sp>
      <p:sp>
        <p:nvSpPr>
          <p:cNvPr id="491" name="円/楕円 490"/>
          <p:cNvSpPr/>
          <p:nvPr/>
        </p:nvSpPr>
        <p:spPr>
          <a:xfrm>
            <a:off x="7761312" y="3212977"/>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30" name="グループ化 329"/>
          <p:cNvGrpSpPr/>
          <p:nvPr/>
        </p:nvGrpSpPr>
        <p:grpSpPr>
          <a:xfrm>
            <a:off x="8121352" y="2564904"/>
            <a:ext cx="1068182" cy="864000"/>
            <a:chOff x="3224808" y="5373216"/>
            <a:chExt cx="864000" cy="676693"/>
          </a:xfrm>
        </p:grpSpPr>
        <p:sp>
          <p:nvSpPr>
            <p:cNvPr id="284" name="二等辺三角形 8"/>
            <p:cNvSpPr/>
            <p:nvPr/>
          </p:nvSpPr>
          <p:spPr>
            <a:xfrm>
              <a:off x="3224808" y="5373216"/>
              <a:ext cx="864000" cy="676693"/>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285" name="グループ化 284"/>
            <p:cNvGrpSpPr/>
            <p:nvPr/>
          </p:nvGrpSpPr>
          <p:grpSpPr>
            <a:xfrm>
              <a:off x="3268875" y="5584682"/>
              <a:ext cx="163340" cy="163340"/>
              <a:chOff x="560512" y="1484784"/>
              <a:chExt cx="288032" cy="288032"/>
            </a:xfrm>
          </p:grpSpPr>
          <p:sp>
            <p:nvSpPr>
              <p:cNvPr id="326" name="正方形/長方形 32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6" name="グループ化 285"/>
            <p:cNvGrpSpPr/>
            <p:nvPr/>
          </p:nvGrpSpPr>
          <p:grpSpPr>
            <a:xfrm>
              <a:off x="3473050" y="5584682"/>
              <a:ext cx="163340" cy="163340"/>
              <a:chOff x="560512" y="1484784"/>
              <a:chExt cx="288032" cy="288032"/>
            </a:xfrm>
          </p:grpSpPr>
          <p:sp>
            <p:nvSpPr>
              <p:cNvPr id="322" name="正方形/長方形 32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7" name="グループ化 286"/>
            <p:cNvGrpSpPr/>
            <p:nvPr/>
          </p:nvGrpSpPr>
          <p:grpSpPr>
            <a:xfrm>
              <a:off x="3677225" y="5584682"/>
              <a:ext cx="163340" cy="163340"/>
              <a:chOff x="560512" y="1484784"/>
              <a:chExt cx="288032" cy="288032"/>
            </a:xfrm>
          </p:grpSpPr>
          <p:sp>
            <p:nvSpPr>
              <p:cNvPr id="318" name="正方形/長方形 31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9" name="正方形/長方形 31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正方形/長方形 31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8" name="グループ化 287"/>
            <p:cNvGrpSpPr/>
            <p:nvPr/>
          </p:nvGrpSpPr>
          <p:grpSpPr>
            <a:xfrm>
              <a:off x="3881400" y="5584682"/>
              <a:ext cx="163340" cy="163340"/>
              <a:chOff x="560512" y="1484784"/>
              <a:chExt cx="288032" cy="288032"/>
            </a:xfrm>
          </p:grpSpPr>
          <p:sp>
            <p:nvSpPr>
              <p:cNvPr id="314" name="正方形/長方形 31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5" name="正方形/長方形 31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6" name="正方形/長方形 31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7" name="正方形/長方形 31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9" name="グループ化 288"/>
            <p:cNvGrpSpPr/>
            <p:nvPr/>
          </p:nvGrpSpPr>
          <p:grpSpPr>
            <a:xfrm>
              <a:off x="3268875" y="5759689"/>
              <a:ext cx="163340" cy="163340"/>
              <a:chOff x="560512" y="1484784"/>
              <a:chExt cx="288032" cy="288032"/>
            </a:xfrm>
          </p:grpSpPr>
          <p:sp>
            <p:nvSpPr>
              <p:cNvPr id="310" name="正方形/長方形 30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1" name="正方形/長方形 31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2" name="正方形/長方形 31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3" name="正方形/長方形 31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0" name="グループ化 289"/>
            <p:cNvGrpSpPr/>
            <p:nvPr/>
          </p:nvGrpSpPr>
          <p:grpSpPr>
            <a:xfrm>
              <a:off x="3473050" y="5759689"/>
              <a:ext cx="163340" cy="163340"/>
              <a:chOff x="560512" y="1484784"/>
              <a:chExt cx="288032" cy="288032"/>
            </a:xfrm>
          </p:grpSpPr>
          <p:sp>
            <p:nvSpPr>
              <p:cNvPr id="306" name="正方形/長方形 30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7" name="正方形/長方形 30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8" name="正方形/長方形 30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9" name="正方形/長方形 30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1" name="グループ化 290"/>
            <p:cNvGrpSpPr/>
            <p:nvPr/>
          </p:nvGrpSpPr>
          <p:grpSpPr>
            <a:xfrm>
              <a:off x="3677225" y="5759689"/>
              <a:ext cx="163340" cy="163340"/>
              <a:chOff x="560512" y="1484784"/>
              <a:chExt cx="288032" cy="288032"/>
            </a:xfrm>
          </p:grpSpPr>
          <p:sp>
            <p:nvSpPr>
              <p:cNvPr id="302" name="正方形/長方形 30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3" name="正方形/長方形 30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正方形/長方形 30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5" name="正方形/長方形 30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2" name="グループ化 291"/>
            <p:cNvGrpSpPr/>
            <p:nvPr/>
          </p:nvGrpSpPr>
          <p:grpSpPr>
            <a:xfrm>
              <a:off x="3881400" y="5759689"/>
              <a:ext cx="163340" cy="163340"/>
              <a:chOff x="560512" y="1484784"/>
              <a:chExt cx="288032" cy="288032"/>
            </a:xfrm>
          </p:grpSpPr>
          <p:sp>
            <p:nvSpPr>
              <p:cNvPr id="298" name="正方形/長方形 29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正方形/長方形 29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0" name="正方形/長方形 29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1" name="正方形/長方形 30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3" name="正方形/長方形 299"/>
            <p:cNvSpPr/>
            <p:nvPr/>
          </p:nvSpPr>
          <p:spPr>
            <a:xfrm>
              <a:off x="3268875"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正方形/長方形 295"/>
            <p:cNvSpPr/>
            <p:nvPr/>
          </p:nvSpPr>
          <p:spPr>
            <a:xfrm>
              <a:off x="3473050"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正方形/長方形 291"/>
            <p:cNvSpPr/>
            <p:nvPr/>
          </p:nvSpPr>
          <p:spPr>
            <a:xfrm>
              <a:off x="3677225"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正方形/長方形 287"/>
            <p:cNvSpPr/>
            <p:nvPr/>
          </p:nvSpPr>
          <p:spPr>
            <a:xfrm>
              <a:off x="3881400"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7" name="Freeform 2692"/>
            <p:cNvSpPr>
              <a:spLocks noChangeAspect="1"/>
            </p:cNvSpPr>
            <p:nvPr/>
          </p:nvSpPr>
          <p:spPr bwMode="auto">
            <a:xfrm>
              <a:off x="3592274" y="5415509"/>
              <a:ext cx="129068" cy="12688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1" name="正方形/長方形 330"/>
          <p:cNvSpPr/>
          <p:nvPr/>
        </p:nvSpPr>
        <p:spPr>
          <a:xfrm>
            <a:off x="7761312" y="3429025"/>
            <a:ext cx="1800200" cy="216000"/>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国立感染症研究所など</a:t>
            </a:r>
          </a:p>
        </p:txBody>
      </p:sp>
      <p:sp>
        <p:nvSpPr>
          <p:cNvPr id="492" name="円/楕円 491"/>
          <p:cNvSpPr/>
          <p:nvPr/>
        </p:nvSpPr>
        <p:spPr>
          <a:xfrm>
            <a:off x="7761312" y="5877272"/>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7977336" y="6021288"/>
            <a:ext cx="1368152" cy="33855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ミャンマー国内の</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医療機関</a:t>
            </a:r>
            <a:endParaRPr lang="ja-JP" altLang="en-US"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8" name="グループ化 357"/>
          <p:cNvGrpSpPr/>
          <p:nvPr/>
        </p:nvGrpSpPr>
        <p:grpSpPr>
          <a:xfrm>
            <a:off x="8092708" y="5301208"/>
            <a:ext cx="1137409" cy="681991"/>
            <a:chOff x="8448398" y="4509120"/>
            <a:chExt cx="1137409" cy="681991"/>
          </a:xfrm>
        </p:grpSpPr>
        <p:grpSp>
          <p:nvGrpSpPr>
            <p:cNvPr id="224" name="グループ化 223"/>
            <p:cNvGrpSpPr/>
            <p:nvPr/>
          </p:nvGrpSpPr>
          <p:grpSpPr>
            <a:xfrm>
              <a:off x="8548807" y="4509120"/>
              <a:ext cx="724673" cy="527035"/>
              <a:chOff x="4232920" y="1124744"/>
              <a:chExt cx="1584176" cy="1152128"/>
            </a:xfrm>
          </p:grpSpPr>
          <p:sp>
            <p:nvSpPr>
              <p:cNvPr id="22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26" name="正方形/長方形 225"/>
              <p:cNvSpPr/>
              <p:nvPr/>
            </p:nvSpPr>
            <p:spPr>
              <a:xfrm>
                <a:off x="4304928"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7" name="正方形/長方形 226"/>
              <p:cNvSpPr/>
              <p:nvPr/>
            </p:nvSpPr>
            <p:spPr>
              <a:xfrm>
                <a:off x="4304928"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8" name="正方形/長方形 227"/>
              <p:cNvSpPr/>
              <p:nvPr/>
            </p:nvSpPr>
            <p:spPr>
              <a:xfrm>
                <a:off x="4304928"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9" name="正方形/長方形 228"/>
              <p:cNvSpPr/>
              <p:nvPr/>
            </p:nvSpPr>
            <p:spPr>
              <a:xfrm>
                <a:off x="4304928"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正方形/長方形 229"/>
              <p:cNvSpPr/>
              <p:nvPr/>
            </p:nvSpPr>
            <p:spPr>
              <a:xfrm>
                <a:off x="4304928"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正方形/長方形 230"/>
              <p:cNvSpPr/>
              <p:nvPr/>
            </p:nvSpPr>
            <p:spPr>
              <a:xfrm>
                <a:off x="5241032"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2" name="正方形/長方形 231"/>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3" name="正方形/長方形 232"/>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4" name="正方形/長方形 233"/>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5" name="正方形/長方形 234"/>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17" name="グループ化 216"/>
            <p:cNvGrpSpPr/>
            <p:nvPr/>
          </p:nvGrpSpPr>
          <p:grpSpPr>
            <a:xfrm>
              <a:off x="8762144" y="4725144"/>
              <a:ext cx="823663" cy="455027"/>
              <a:chOff x="5313040" y="1437455"/>
              <a:chExt cx="1512168" cy="835392"/>
            </a:xfrm>
          </p:grpSpPr>
          <p:sp>
            <p:nvSpPr>
              <p:cNvPr id="218" name="フリーフォーム 217"/>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219" name="正方形/長方形 218"/>
              <p:cNvSpPr/>
              <p:nvPr/>
            </p:nvSpPr>
            <p:spPr>
              <a:xfrm>
                <a:off x="5345913" y="1700814"/>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0" name="正方形/長方形 219"/>
              <p:cNvSpPr/>
              <p:nvPr/>
            </p:nvSpPr>
            <p:spPr>
              <a:xfrm>
                <a:off x="5345913" y="1837556"/>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1" name="正方形/長方形 220"/>
              <p:cNvSpPr/>
              <p:nvPr/>
            </p:nvSpPr>
            <p:spPr>
              <a:xfrm>
                <a:off x="5345913" y="197429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2" name="正方形/長方形 221"/>
              <p:cNvSpPr/>
              <p:nvPr/>
            </p:nvSpPr>
            <p:spPr>
              <a:xfrm>
                <a:off x="5345913" y="211103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3"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37" name="グループ化 236"/>
            <p:cNvGrpSpPr/>
            <p:nvPr/>
          </p:nvGrpSpPr>
          <p:grpSpPr>
            <a:xfrm>
              <a:off x="8448398" y="4869160"/>
              <a:ext cx="465042" cy="321951"/>
              <a:chOff x="3080792" y="1628800"/>
              <a:chExt cx="936104" cy="648072"/>
            </a:xfrm>
          </p:grpSpPr>
          <p:sp>
            <p:nvSpPr>
              <p:cNvPr id="238" name="正方形/長方形 237"/>
              <p:cNvSpPr/>
              <p:nvPr/>
            </p:nvSpPr>
            <p:spPr>
              <a:xfrm>
                <a:off x="3080792" y="1628800"/>
                <a:ext cx="936104" cy="648072"/>
              </a:xfrm>
              <a:prstGeom prst="rect">
                <a:avLst/>
              </a:prstGeom>
              <a:solidFill>
                <a:srgbClr val="38BEE2"/>
              </a:solidFill>
              <a:ln w="9525" cap="flat" cmpd="sng" algn="ctr">
                <a:solidFill>
                  <a:srgbClr val="027F9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39" name="正方形/長方形 238"/>
              <p:cNvSpPr/>
              <p:nvPr/>
            </p:nvSpPr>
            <p:spPr>
              <a:xfrm>
                <a:off x="3152800"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0" name="正方形/長方形 239"/>
              <p:cNvSpPr/>
              <p:nvPr/>
            </p:nvSpPr>
            <p:spPr>
              <a:xfrm>
                <a:off x="3357746"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1" name="正方形/長方形 240"/>
              <p:cNvSpPr/>
              <p:nvPr/>
            </p:nvSpPr>
            <p:spPr>
              <a:xfrm>
                <a:off x="3562692"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3767638"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3"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20" name="グループ化 19"/>
          <p:cNvGrpSpPr/>
          <p:nvPr/>
        </p:nvGrpSpPr>
        <p:grpSpPr>
          <a:xfrm>
            <a:off x="1208584" y="3645024"/>
            <a:ext cx="213038" cy="1463719"/>
            <a:chOff x="1208586" y="3645024"/>
            <a:chExt cx="213038" cy="1463719"/>
          </a:xfrm>
        </p:grpSpPr>
        <p:sp>
          <p:nvSpPr>
            <p:cNvPr id="509" name="右矢印 508"/>
            <p:cNvSpPr/>
            <p:nvPr/>
          </p:nvSpPr>
          <p:spPr>
            <a:xfrm rot="16200000">
              <a:off x="642399" y="4329897"/>
              <a:ext cx="1345408"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山形 509"/>
            <p:cNvSpPr/>
            <p:nvPr/>
          </p:nvSpPr>
          <p:spPr>
            <a:xfrm rot="5400000" flipV="1">
              <a:off x="1231318" y="4918437"/>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1" name="山形 510"/>
            <p:cNvSpPr/>
            <p:nvPr/>
          </p:nvSpPr>
          <p:spPr>
            <a:xfrm rot="5400000" flipH="1" flipV="1">
              <a:off x="1231318" y="3622292"/>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12" name="正方形/長方形 511"/>
          <p:cNvSpPr/>
          <p:nvPr/>
        </p:nvSpPr>
        <p:spPr>
          <a:xfrm>
            <a:off x="1352600" y="4160859"/>
            <a:ext cx="1008112" cy="576064"/>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ctr" anchorCtr="0">
            <a:noAutofit/>
          </a:bodyPr>
          <a:lstStyle/>
          <a:p>
            <a:pPr>
              <a:buClr>
                <a:srgbClr val="3D6AA7"/>
              </a:buClr>
            </a:pPr>
            <a:r>
              <a:rPr lang="en-US" altLang="ja-JP" sz="1100" b="1">
                <a:latin typeface="Arial" panose="020B0604020202020204" pitchFamily="34" charset="0"/>
                <a:ea typeface="ＭＳ Ｐゴシック" panose="020B0600070205080204" pitchFamily="50" charset="-128"/>
                <a:cs typeface="Arial" panose="020B0604020202020204" pitchFamily="34" charset="0"/>
              </a:rPr>
              <a:t>2000</a:t>
            </a:r>
            <a:r>
              <a:rPr lang="ja-JP" altLang="en-US" sz="1100" b="1">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b="1">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インフルエンザ</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共同研究</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3584848" y="3645024"/>
            <a:ext cx="1296144" cy="1800199"/>
          </a:xfrm>
          <a:prstGeom prst="rect">
            <a:avLst/>
          </a:prstGeom>
        </p:spPr>
        <p:txBody>
          <a:bodyPr wrap="square" lIns="0" tIns="0" rIns="72000" bIns="0">
            <a:noAutofit/>
          </a:bodyPr>
          <a:lstStyle/>
          <a:p>
            <a:pPr algn="just" fontAlgn="ctr" hangingPunct="0">
              <a:lnSpc>
                <a:spcPct val="110000"/>
              </a:lnSpc>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これまでの調査から、</a:t>
            </a: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ミャンマーでは日本より半年早く新しい抗原性のインフルエンザがヒトで流行する</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ことが判明しており</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日本のワクチン株の選定のために重要な地点であることが確認されている。</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386" name="グループ化 385"/>
          <p:cNvGrpSpPr/>
          <p:nvPr/>
        </p:nvGrpSpPr>
        <p:grpSpPr>
          <a:xfrm>
            <a:off x="6537176" y="6021288"/>
            <a:ext cx="1492775" cy="213038"/>
            <a:chOff x="-1449253" y="3573016"/>
            <a:chExt cx="1126276" cy="213038"/>
          </a:xfrm>
        </p:grpSpPr>
        <p:sp>
          <p:nvSpPr>
            <p:cNvPr id="387" name="右矢印 386"/>
            <p:cNvSpPr/>
            <p:nvPr/>
          </p:nvSpPr>
          <p:spPr>
            <a:xfrm rot="10800000">
              <a:off x="-1417400" y="3633884"/>
              <a:ext cx="1051234"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山形 38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山形 388"/>
            <p:cNvSpPr/>
            <p:nvPr/>
          </p:nvSpPr>
          <p:spPr>
            <a:xfrm flipH="1" flipV="1">
              <a:off x="-1449253"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6177136" y="3645025"/>
            <a:ext cx="2592288" cy="945751"/>
            <a:chOff x="6177136" y="3645025"/>
            <a:chExt cx="2592288" cy="945751"/>
          </a:xfrm>
        </p:grpSpPr>
        <p:sp>
          <p:nvSpPr>
            <p:cNvPr id="392" name="右矢印 391"/>
            <p:cNvSpPr/>
            <p:nvPr/>
          </p:nvSpPr>
          <p:spPr>
            <a:xfrm rot="5400000">
              <a:off x="8229956" y="4087765"/>
              <a:ext cx="86590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山形 392"/>
            <p:cNvSpPr/>
            <p:nvPr/>
          </p:nvSpPr>
          <p:spPr>
            <a:xfrm rot="16200000" flipV="1">
              <a:off x="8579118" y="3622293"/>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5" name="右矢印 394"/>
            <p:cNvSpPr/>
            <p:nvPr/>
          </p:nvSpPr>
          <p:spPr>
            <a:xfrm rot="10800000">
              <a:off x="6177136" y="4499474"/>
              <a:ext cx="2531424"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正方形/長方形 1"/>
          <p:cNvSpPr/>
          <p:nvPr/>
        </p:nvSpPr>
        <p:spPr>
          <a:xfrm>
            <a:off x="4953000" y="3645024"/>
            <a:ext cx="1368152" cy="1800199"/>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97032" y="3789041"/>
            <a:ext cx="108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インフルエンザ</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16"/>
          <p:cNvSpPr/>
          <p:nvPr/>
        </p:nvSpPr>
        <p:spPr>
          <a:xfrm>
            <a:off x="5097016" y="4077073"/>
            <a:ext cx="108012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結核</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角丸四角形 91"/>
          <p:cNvSpPr/>
          <p:nvPr/>
        </p:nvSpPr>
        <p:spPr>
          <a:xfrm>
            <a:off x="5097032" y="4365105"/>
            <a:ext cx="108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小児重症肺炎</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5529064" y="4581129"/>
            <a:ext cx="648072" cy="144016"/>
          </a:xfrm>
          <a:prstGeom prst="rect">
            <a:avLst/>
          </a:prstGeom>
        </p:spPr>
        <p:txBody>
          <a:bodyPr wrap="none" lIns="0" tIns="0" rIns="0" bIns="0" anchor="ctr" anchorCtr="0">
            <a:noAutofit/>
          </a:bodyPr>
          <a:lstStyle/>
          <a:p>
            <a:pPr algn="r" fontAlgn="ctr">
              <a:buClr>
                <a:srgbClr val="3D6AA7"/>
              </a:buClr>
            </a:pPr>
            <a:r>
              <a:rPr lang="ja-JP" altLang="en-US" sz="900">
                <a:latin typeface="Arial" panose="020B0604020202020204" pitchFamily="34" charset="0"/>
                <a:ea typeface="ＭＳ Ｐゴシック" panose="020B0600070205080204" pitchFamily="50" charset="-128"/>
                <a:cs typeface="Arial" panose="020B0604020202020204" pitchFamily="34" charset="0"/>
              </a:rPr>
              <a:t>の疫学調査</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角丸四角形 335"/>
          <p:cNvSpPr/>
          <p:nvPr/>
        </p:nvSpPr>
        <p:spPr>
          <a:xfrm>
            <a:off x="5097016" y="4941168"/>
            <a:ext cx="108012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zh-TW"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感染症伝播地図</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5817096" y="5157192"/>
            <a:ext cx="360040" cy="144016"/>
          </a:xfrm>
          <a:prstGeom prst="rect">
            <a:avLst/>
          </a:prstGeom>
        </p:spPr>
        <p:txBody>
          <a:bodyPr wrap="none" rIns="0" anchor="ctr" anchorCtr="0">
            <a:noAutofit/>
          </a:bodyPr>
          <a:lstStyle/>
          <a:p>
            <a:pPr algn="r" fontAlgn="ctr">
              <a:buClr>
                <a:srgbClr val="3D6AA7"/>
              </a:buClr>
            </a:pPr>
            <a:r>
              <a:rPr lang="ja-JP" altLang="en-US" sz="900">
                <a:latin typeface="Arial" panose="020B0604020202020204" pitchFamily="34" charset="0"/>
                <a:ea typeface="ＭＳ Ｐゴシック" panose="020B0600070205080204" pitchFamily="50" charset="-128"/>
                <a:cs typeface="Arial" panose="020B0604020202020204" pitchFamily="34" charset="0"/>
              </a:rPr>
              <a:t>の作成</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正方形/長方形 396"/>
          <p:cNvSpPr/>
          <p:nvPr/>
        </p:nvSpPr>
        <p:spPr>
          <a:xfrm>
            <a:off x="7185248" y="4581128"/>
            <a:ext cx="1512168" cy="576064"/>
          </a:xfrm>
          <a:prstGeom prst="rect">
            <a:avLst/>
          </a:prstGeom>
          <a:noFill/>
          <a:extLst>
            <a:ext uri="{909E8E84-426E-40DD-AFC4-6F175D3DCCD1}">
              <a14:hiddenFill xmlns:a14="http://schemas.microsoft.com/office/drawing/2010/main">
                <a:solidFill>
                  <a:srgbClr val="CCDAEC"/>
                </a:solidFill>
              </a14:hiddenFill>
            </a:ext>
          </a:extLst>
        </p:spPr>
        <p:txBody>
          <a:bodyPr wrap="square" lIns="0" tIns="36000" rIns="0" bIns="0" anchor="t" anchorCtr="0">
            <a:noAutofit/>
          </a:bodyPr>
          <a:lstStyle/>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日本のワクチン株選択</a:t>
            </a:r>
            <a:endPar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新規ワクチン開発</a:t>
            </a:r>
            <a:endPar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抗菌薬開発に資する情報</a:t>
            </a:r>
          </a:p>
        </p:txBody>
      </p:sp>
      <p:grpSp>
        <p:nvGrpSpPr>
          <p:cNvPr id="523" name="グループ化 522"/>
          <p:cNvGrpSpPr/>
          <p:nvPr/>
        </p:nvGrpSpPr>
        <p:grpSpPr>
          <a:xfrm rot="767249">
            <a:off x="6659196" y="4327289"/>
            <a:ext cx="364178" cy="492711"/>
            <a:chOff x="2432720" y="3429000"/>
            <a:chExt cx="1224136" cy="1656184"/>
          </a:xfrm>
        </p:grpSpPr>
        <p:sp>
          <p:nvSpPr>
            <p:cNvPr id="524" name="正方形/長方形 523"/>
            <p:cNvSpPr/>
            <p:nvPr/>
          </p:nvSpPr>
          <p:spPr>
            <a:xfrm>
              <a:off x="2432720" y="3429000"/>
              <a:ext cx="1224136" cy="1656184"/>
            </a:xfrm>
            <a:prstGeom prst="rect">
              <a:avLst/>
            </a:prstGeom>
            <a:solidFill>
              <a:srgbClr val="FFFFFF"/>
            </a:solidFill>
            <a:ln cmpd="sng">
              <a:noFill/>
            </a:ln>
            <a:effectLst>
              <a:outerShdw blurRad="63500" sx="102000" sy="102000" algn="ctr" rotWithShape="0">
                <a:srgbClr val="027F9C">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5" name="直線コネクタ 524"/>
            <p:cNvCxnSpPr/>
            <p:nvPr/>
          </p:nvCxnSpPr>
          <p:spPr>
            <a:xfrm>
              <a:off x="2540732" y="357301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6" name="直線コネクタ 525"/>
            <p:cNvCxnSpPr/>
            <p:nvPr/>
          </p:nvCxnSpPr>
          <p:spPr>
            <a:xfrm>
              <a:off x="2540732" y="364502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7" name="直線コネクタ 526"/>
            <p:cNvCxnSpPr/>
            <p:nvPr/>
          </p:nvCxnSpPr>
          <p:spPr>
            <a:xfrm>
              <a:off x="2540732" y="371703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8" name="直線コネクタ 527"/>
            <p:cNvCxnSpPr/>
            <p:nvPr/>
          </p:nvCxnSpPr>
          <p:spPr>
            <a:xfrm>
              <a:off x="2540732" y="378904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9" name="直線コネクタ 528"/>
            <p:cNvCxnSpPr/>
            <p:nvPr/>
          </p:nvCxnSpPr>
          <p:spPr>
            <a:xfrm>
              <a:off x="2540732" y="386104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0" name="直線コネクタ 529"/>
            <p:cNvCxnSpPr/>
            <p:nvPr/>
          </p:nvCxnSpPr>
          <p:spPr>
            <a:xfrm>
              <a:off x="2540732" y="393305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1" name="直線コネクタ 530"/>
            <p:cNvCxnSpPr/>
            <p:nvPr/>
          </p:nvCxnSpPr>
          <p:spPr>
            <a:xfrm>
              <a:off x="2540732" y="400506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2" name="直線コネクタ 531"/>
            <p:cNvCxnSpPr/>
            <p:nvPr/>
          </p:nvCxnSpPr>
          <p:spPr>
            <a:xfrm>
              <a:off x="2540732" y="407707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3" name="直線コネクタ 532"/>
            <p:cNvCxnSpPr/>
            <p:nvPr/>
          </p:nvCxnSpPr>
          <p:spPr>
            <a:xfrm>
              <a:off x="2540732" y="414908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4" name="直線コネクタ 533"/>
            <p:cNvCxnSpPr/>
            <p:nvPr/>
          </p:nvCxnSpPr>
          <p:spPr>
            <a:xfrm>
              <a:off x="2540732" y="422108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5" name="直線コネクタ 534"/>
            <p:cNvCxnSpPr/>
            <p:nvPr/>
          </p:nvCxnSpPr>
          <p:spPr>
            <a:xfrm>
              <a:off x="2540732" y="429309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6" name="直線コネクタ 535"/>
            <p:cNvCxnSpPr/>
            <p:nvPr/>
          </p:nvCxnSpPr>
          <p:spPr>
            <a:xfrm>
              <a:off x="2540732" y="436510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7" name="直線コネクタ 536"/>
            <p:cNvCxnSpPr/>
            <p:nvPr/>
          </p:nvCxnSpPr>
          <p:spPr>
            <a:xfrm>
              <a:off x="2540732" y="443711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8" name="直線コネクタ 537"/>
            <p:cNvCxnSpPr/>
            <p:nvPr/>
          </p:nvCxnSpPr>
          <p:spPr>
            <a:xfrm>
              <a:off x="2540732" y="450912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9" name="直線コネクタ 538"/>
            <p:cNvCxnSpPr/>
            <p:nvPr/>
          </p:nvCxnSpPr>
          <p:spPr>
            <a:xfrm>
              <a:off x="2540732" y="458112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0" name="直線コネクタ 539"/>
            <p:cNvCxnSpPr/>
            <p:nvPr/>
          </p:nvCxnSpPr>
          <p:spPr>
            <a:xfrm>
              <a:off x="2540732" y="465313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1" name="直線コネクタ 540"/>
            <p:cNvCxnSpPr/>
            <p:nvPr/>
          </p:nvCxnSpPr>
          <p:spPr>
            <a:xfrm>
              <a:off x="2540732" y="472514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2" name="直線コネクタ 541"/>
            <p:cNvCxnSpPr/>
            <p:nvPr/>
          </p:nvCxnSpPr>
          <p:spPr>
            <a:xfrm>
              <a:off x="2540732" y="479715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3" name="直線コネクタ 542"/>
            <p:cNvCxnSpPr/>
            <p:nvPr/>
          </p:nvCxnSpPr>
          <p:spPr>
            <a:xfrm>
              <a:off x="2540732" y="486916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4" name="直線コネクタ 543"/>
            <p:cNvCxnSpPr/>
            <p:nvPr/>
          </p:nvCxnSpPr>
          <p:spPr>
            <a:xfrm>
              <a:off x="2540732" y="494116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grpSp>
      <p:grpSp>
        <p:nvGrpSpPr>
          <p:cNvPr id="589" name="グループ化 588"/>
          <p:cNvGrpSpPr/>
          <p:nvPr/>
        </p:nvGrpSpPr>
        <p:grpSpPr>
          <a:xfrm rot="767249">
            <a:off x="6587187" y="4183272"/>
            <a:ext cx="364178" cy="492711"/>
            <a:chOff x="2432720" y="3429000"/>
            <a:chExt cx="1224136" cy="1656184"/>
          </a:xfrm>
        </p:grpSpPr>
        <p:sp>
          <p:nvSpPr>
            <p:cNvPr id="590" name="正方形/長方形 589"/>
            <p:cNvSpPr/>
            <p:nvPr/>
          </p:nvSpPr>
          <p:spPr>
            <a:xfrm>
              <a:off x="2432720" y="3429000"/>
              <a:ext cx="1224136" cy="1656184"/>
            </a:xfrm>
            <a:prstGeom prst="rect">
              <a:avLst/>
            </a:prstGeom>
            <a:solidFill>
              <a:srgbClr val="FFFFFF"/>
            </a:solidFill>
            <a:ln cmpd="sng">
              <a:noFill/>
            </a:ln>
            <a:effectLst>
              <a:outerShdw blurRad="63500" sx="102000" sy="102000" algn="ctr" rotWithShape="0">
                <a:srgbClr val="027F9C">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91" name="直線コネクタ 590"/>
            <p:cNvCxnSpPr/>
            <p:nvPr/>
          </p:nvCxnSpPr>
          <p:spPr>
            <a:xfrm>
              <a:off x="2540732" y="357301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2" name="直線コネクタ 591"/>
            <p:cNvCxnSpPr/>
            <p:nvPr/>
          </p:nvCxnSpPr>
          <p:spPr>
            <a:xfrm>
              <a:off x="2540732" y="364502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3" name="直線コネクタ 592"/>
            <p:cNvCxnSpPr/>
            <p:nvPr/>
          </p:nvCxnSpPr>
          <p:spPr>
            <a:xfrm>
              <a:off x="2540732" y="371703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4" name="直線コネクタ 593"/>
            <p:cNvCxnSpPr/>
            <p:nvPr/>
          </p:nvCxnSpPr>
          <p:spPr>
            <a:xfrm>
              <a:off x="2540732" y="378904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5" name="直線コネクタ 594"/>
            <p:cNvCxnSpPr/>
            <p:nvPr/>
          </p:nvCxnSpPr>
          <p:spPr>
            <a:xfrm>
              <a:off x="2540732" y="386104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6" name="直線コネクタ 595"/>
            <p:cNvCxnSpPr/>
            <p:nvPr/>
          </p:nvCxnSpPr>
          <p:spPr>
            <a:xfrm>
              <a:off x="2540732" y="393305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7" name="直線コネクタ 596"/>
            <p:cNvCxnSpPr/>
            <p:nvPr/>
          </p:nvCxnSpPr>
          <p:spPr>
            <a:xfrm>
              <a:off x="2540732" y="400506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8" name="直線コネクタ 597"/>
            <p:cNvCxnSpPr/>
            <p:nvPr/>
          </p:nvCxnSpPr>
          <p:spPr>
            <a:xfrm>
              <a:off x="2540732" y="407707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9" name="直線コネクタ 598"/>
            <p:cNvCxnSpPr/>
            <p:nvPr/>
          </p:nvCxnSpPr>
          <p:spPr>
            <a:xfrm>
              <a:off x="2540732" y="414908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0" name="直線コネクタ 599"/>
            <p:cNvCxnSpPr/>
            <p:nvPr/>
          </p:nvCxnSpPr>
          <p:spPr>
            <a:xfrm>
              <a:off x="2540732" y="422108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1" name="直線コネクタ 600"/>
            <p:cNvCxnSpPr/>
            <p:nvPr/>
          </p:nvCxnSpPr>
          <p:spPr>
            <a:xfrm>
              <a:off x="2540732" y="429309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2" name="直線コネクタ 601"/>
            <p:cNvCxnSpPr/>
            <p:nvPr/>
          </p:nvCxnSpPr>
          <p:spPr>
            <a:xfrm>
              <a:off x="2540732" y="436510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3" name="直線コネクタ 602"/>
            <p:cNvCxnSpPr/>
            <p:nvPr/>
          </p:nvCxnSpPr>
          <p:spPr>
            <a:xfrm>
              <a:off x="2540732" y="443711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4" name="直線コネクタ 603"/>
            <p:cNvCxnSpPr/>
            <p:nvPr/>
          </p:nvCxnSpPr>
          <p:spPr>
            <a:xfrm>
              <a:off x="2540732" y="450912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5" name="直線コネクタ 604"/>
            <p:cNvCxnSpPr/>
            <p:nvPr/>
          </p:nvCxnSpPr>
          <p:spPr>
            <a:xfrm>
              <a:off x="2540732" y="458112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6" name="直線コネクタ 605"/>
            <p:cNvCxnSpPr/>
            <p:nvPr/>
          </p:nvCxnSpPr>
          <p:spPr>
            <a:xfrm>
              <a:off x="2540732" y="465313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7" name="直線コネクタ 606"/>
            <p:cNvCxnSpPr/>
            <p:nvPr/>
          </p:nvCxnSpPr>
          <p:spPr>
            <a:xfrm>
              <a:off x="2540732" y="472514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8" name="直線コネクタ 607"/>
            <p:cNvCxnSpPr/>
            <p:nvPr/>
          </p:nvCxnSpPr>
          <p:spPr>
            <a:xfrm>
              <a:off x="2540732" y="479715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9" name="直線コネクタ 608"/>
            <p:cNvCxnSpPr/>
            <p:nvPr/>
          </p:nvCxnSpPr>
          <p:spPr>
            <a:xfrm>
              <a:off x="2540732" y="486916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10" name="直線コネクタ 609"/>
            <p:cNvCxnSpPr/>
            <p:nvPr/>
          </p:nvCxnSpPr>
          <p:spPr>
            <a:xfrm>
              <a:off x="2540732" y="494116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grpSp>
      <p:cxnSp>
        <p:nvCxnSpPr>
          <p:cNvPr id="24" name="直線コネクタ 23"/>
          <p:cNvCxnSpPr/>
          <p:nvPr/>
        </p:nvCxnSpPr>
        <p:spPr>
          <a:xfrm>
            <a:off x="5025008" y="4833157"/>
            <a:ext cx="1224136" cy="0"/>
          </a:xfrm>
          <a:prstGeom prst="line">
            <a:avLst/>
          </a:prstGeom>
          <a:ln w="9525">
            <a:solidFill>
              <a:srgbClr val="027F9C"/>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314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2162061220"/>
              </p:ext>
            </p:extLst>
          </p:nvPr>
        </p:nvGraphicFramePr>
        <p:xfrm>
          <a:off x="200023" y="1124744"/>
          <a:ext cx="9508778" cy="4896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rPr>
                        <a:t>ミャンマー</a:t>
                      </a: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中部地域保健施設整備計画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lang="zh-TW"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持続可能な包括的日本式白内障診療普及</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ロート製薬株式会社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ヤンゴン眼科病院</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歯科技工／歯科医療サービス普及促進事業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デンタルサポート株式会社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11.4</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ヤンゴン中央婦人病院、ヤンゴン小児病院、マンダレー総合病院、マンダレー中央婦人病院、マンダレー小児病院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月経教育を通じた生理用ナプキン普及促進事業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ユニ・チャーム</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シャン州コーカン自治地域における基礎母子</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保健システム構築支援プロジェクト（フェーズ</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a:t>
                      </a: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NGO</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連携）</a:t>
                      </a:r>
                      <a:endParaRPr kumimoji="1" lang="en-US" altLang="ja-JP"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AMDA</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社会開発機構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ラオカイ県保健局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ヤンゴン市内総合病院医療機材整備計画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9.8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ヤンゴン総合病院、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新ヤンゴン総合病院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農村地域における妊産婦の健康改善のための</a:t>
                      </a:r>
                      <a:b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コミュニティ能力強化プロジェクト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800" b="0" i="0" u="none" strike="noStrike" kern="1200" baseline="300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i="0" u="none" strike="noStrike" kern="1200" baseline="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8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ジョイセフ</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6021288"/>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開発途上国の政府関係者を主な対象に、日本での研修や現地でのセミナー、実証活動等を通じ、日本の民間企業等が持つ優れた製品・技術・システムの理解を促す事業。</a:t>
            </a:r>
            <a:r>
              <a:rPr lang="en-US" altLang="ja-JP" dirty="0"/>
              <a:t>1</a:t>
            </a:r>
            <a:r>
              <a:rPr lang="ja-JP" altLang="en-US" dirty="0"/>
              <a:t>件当たりの上限額は</a:t>
            </a:r>
            <a:r>
              <a:rPr lang="en-US" altLang="ja-JP" dirty="0"/>
              <a:t>2,000</a:t>
            </a:r>
            <a:r>
              <a:rPr lang="ja-JP" altLang="en-US" dirty="0"/>
              <a:t>万円（健康・医療特別枠のみ</a:t>
            </a:r>
            <a:r>
              <a:rPr lang="en-US" altLang="ja-JP" dirty="0"/>
              <a:t>5,000</a:t>
            </a:r>
            <a:r>
              <a:rPr lang="ja-JP" altLang="en-US" dirty="0"/>
              <a:t>万円）。</a:t>
            </a:r>
          </a:p>
        </p:txBody>
      </p:sp>
      <p:sp>
        <p:nvSpPr>
          <p:cNvPr id="12" name="テキスト ボックス 11"/>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314779"/>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a:t>
            </a:r>
            <a:r>
              <a:rPr lang="ja-JP" altLang="en-US" dirty="0"/>
              <a:t>　「草の根・人間の安全保障無償資金協力」の事業の一つ。開発途上国の地方公共団体や途上国において活動している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endParaRPr lang="en-US" altLang="ja-JP" dirty="0"/>
          </a:p>
        </p:txBody>
      </p:sp>
    </p:spTree>
    <p:extLst>
      <p:ext uri="{BB962C8B-B14F-4D97-AF65-F5344CB8AC3E}">
        <p14:creationId xmlns:p14="http://schemas.microsoft.com/office/powerpoint/2010/main" val="747384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1950765154"/>
              </p:ext>
            </p:extLst>
          </p:nvPr>
        </p:nvGraphicFramePr>
        <p:xfrm>
          <a:off x="200023" y="1124744"/>
          <a:ext cx="9508778" cy="526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ミャンマーにおける伝統医薬品の品質改善を</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通じたプライマリーヘルスケア向上事業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br>
                        <a:rPr kumimoji="1" lang="en-US" altLang="ja-JP" sz="8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富山大学</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シャン州ラーショー総合病院整備計画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ラーショー総合病院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カヤー州ロイコー総合病院整備計画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lang="ja-JP" altLang="en-US" sz="8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ロイコー総合病院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感染症対策アドバイザー</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effectLst/>
                        </a:rPr>
                        <a:t>個別案件</a:t>
                      </a:r>
                      <a:endParaRPr lang="en-US" altLang="zh-TW" sz="1000" dirty="0">
                        <a:effectLst/>
                      </a:endParaRPr>
                    </a:p>
                    <a:p>
                      <a:pPr algn="ctr" fontAlgn="ctr"/>
                      <a:r>
                        <a:rPr lang="zh-TW" altLang="en-US" sz="1000" dirty="0">
                          <a:effectLst/>
                        </a:rPr>
                        <a:t>（専門家）</a:t>
                      </a:r>
                      <a:endParaRPr kumimoji="1" lang="en-US" altLang="ja-JP" sz="8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ミャンマー国保健省保健局</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ミャンマー国ヒ素汚染地域における衛生保健の実施体制強化プロジェクト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10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保健省 医学研究局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医学教育強化プロジェクト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千葉大学、新潟大学、金沢大学、岡山大学、長崎大学、熊本大学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保健省、ヤンゴン第一医科大学、マンダレー医科大学、ヤンゴン第二医科大学、マグウエー医科大学、教育実習病院（ヤンゴン総合病院、中央婦人病院等）</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マラリア対策（排除）モデル構築プロジェクト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ミャンマー国保健省保健局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717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3/3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2720862833"/>
              </p:ext>
            </p:extLst>
          </p:nvPr>
        </p:nvGraphicFramePr>
        <p:xfrm>
          <a:off x="200023" y="1124744"/>
          <a:ext cx="9508778" cy="428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リプロダクティブヘルス（</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RH</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）に重点を置いたプライマリヘルスケア（</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）強化プロジェクト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草の根技協（パートナー型）</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ミャンマーにおける伝統医薬品の製造管理及び品質管理の改善を通じた保健衛生向上事業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草の根技協（地域提案型） </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富山大学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マグウェイ総合病院整備計画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バゴー地域チャウチー・タウンシップにおける妊産婦と新生児のための保健サービス強化支援事業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草の根技協（パートナー型）</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ミャンマー保健省公衆衛生局</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ダウェイ総合病院整備計画</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26.65</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t>ヤンゴン新専門病院建設計画</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86.61</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t>メディカルエンジニア育成体制強化プロジェクト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国立ヤンゴン医療技術大学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2552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499" imgH="499" progId="TCLayout.ActiveDocument.1">
                  <p:embed/>
                </p:oleObj>
              </mc:Choice>
              <mc:Fallback>
                <p:oleObj name="think-cell Slide" r:id="rId5" imgW="499" imgH="499" progId="TCLayout.ActiveDocument.1">
                  <p:embed/>
                  <p:pic>
                    <p:nvPicPr>
                      <p:cNvPr id="2" name="オブジェクト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ミャンマー／日本との関わり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94418035"/>
              </p:ext>
            </p:extLst>
          </p:nvPr>
        </p:nvGraphicFramePr>
        <p:xfrm>
          <a:off x="200472" y="1180968"/>
          <a:ext cx="9504000" cy="442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マラリアワクチン候補分子トランスアミダーゼ様分子のヒトマラリアでの抗原性および遺伝子多様性の解析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フィリピン・ミャンマーにおいてマラリア患者サンプル収集を流行期に行い、遺伝子解析・免疫学的解析を行う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ミャンマーにおける呼吸器感染症制御へのアプローチ</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インフルエンザと呼吸器ウイルスの解析及びミャンマーにおける小児重症肺炎の研究、小児下痢症の解析</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ミャンマーで流行している乳幼児～大人及び重症デングにおけるウイルス遺伝子の多様性解析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ミャンマーにおいて乳幼児から大人で流行するデング熱および重症デング熱患者におけるウイルス遺伝子の特性および病原性に係る因子の特定、多様性の解析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ミャンマーとマレーシアにおける高齢者社会疫学調査と地域アセスメントツールの開発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ミャンマーとマレーシアにおいて高齢者の社会疫学調査（訪問調査）を実施する。調査で得られたデータをクリーニングしデータベース化する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ミャンマー農村部における高血圧の予防・診断・治療の段階的介入パッケージの実装研究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9296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片側の 2 つの角を丸めた四角形 31"/>
          <p:cNvSpPr/>
          <p:nvPr/>
        </p:nvSpPr>
        <p:spPr>
          <a:xfrm>
            <a:off x="200472" y="2780927"/>
            <a:ext cx="5184576" cy="3528393"/>
          </a:xfrm>
          <a:prstGeom prst="round2SameRect">
            <a:avLst>
              <a:gd name="adj1" fmla="val 0"/>
              <a:gd name="adj2" fmla="val 2737"/>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p:nvPr/>
        </p:nvGrpSpPr>
        <p:grpSpPr>
          <a:xfrm>
            <a:off x="3019708" y="3140968"/>
            <a:ext cx="2148936" cy="864295"/>
            <a:chOff x="5323964" y="3140968"/>
            <a:chExt cx="2148936" cy="864295"/>
          </a:xfrm>
        </p:grpSpPr>
        <p:sp>
          <p:nvSpPr>
            <p:cNvPr id="33" name="Rectangle 13"/>
            <p:cNvSpPr>
              <a:spLocks noChangeArrowheads="1"/>
            </p:cNvSpPr>
            <p:nvPr/>
          </p:nvSpPr>
          <p:spPr bwMode="blackWhite">
            <a:xfrm>
              <a:off x="5323964" y="3140968"/>
              <a:ext cx="2148936" cy="28906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fontAlgn="ctr"/>
              <a:r>
                <a:rPr lang="ja-JP" altLang="en-US" sz="1400" b="1" dirty="0">
                  <a:cs typeface="Arial" panose="020B0604020202020204" pitchFamily="34" charset="0"/>
                </a:rPr>
                <a:t>来場者数</a:t>
              </a:r>
            </a:p>
          </p:txBody>
        </p:sp>
        <p:sp>
          <p:nvSpPr>
            <p:cNvPr id="35" name="正方形/長方形 34"/>
            <p:cNvSpPr/>
            <p:nvPr/>
          </p:nvSpPr>
          <p:spPr>
            <a:xfrm>
              <a:off x="5323964" y="3428485"/>
              <a:ext cx="2148936" cy="576778"/>
            </a:xfrm>
            <a:prstGeom prst="rect">
              <a:avLst/>
            </a:prstGeom>
            <a:solidFill>
              <a:srgbClr val="DADADA"/>
            </a:solidFill>
            <a:ln cmpd="sng">
              <a:noFill/>
            </a:ln>
          </p:spPr>
          <p:txBody>
            <a:bodyPr wrap="square" lIns="36000" rIns="36000" rtlCol="0" anchor="ctr">
              <a:noAutofit/>
            </a:bodyPr>
            <a:lstStyle/>
            <a:p>
              <a:pPr algn="ctr"/>
              <a:r>
                <a:rPr lang="en-US" altLang="ja-JP" sz="1200" dirty="0"/>
                <a:t>2</a:t>
              </a:r>
              <a:r>
                <a:rPr lang="ja-JP" altLang="en-US" sz="1200" dirty="0"/>
                <a:t>日間 </a:t>
              </a:r>
              <a:r>
                <a:rPr lang="en-US" altLang="ja-JP" sz="1200" dirty="0"/>
                <a:t>: </a:t>
              </a:r>
              <a:r>
                <a:rPr lang="ja-JP" altLang="en-US" sz="1200" dirty="0"/>
                <a:t>約</a:t>
              </a:r>
              <a:r>
                <a:rPr lang="en-US" altLang="ja-JP" sz="1400" dirty="0">
                  <a:latin typeface="Arial Black" panose="020B0A04020102020204" pitchFamily="34" charset="0"/>
                </a:rPr>
                <a:t>6,000</a:t>
              </a:r>
              <a:r>
                <a:rPr lang="ja-JP" altLang="en-US" sz="1200" dirty="0"/>
                <a:t>名</a:t>
              </a:r>
              <a:endParaRPr lang="en-US" altLang="ja-JP" sz="1200" dirty="0"/>
            </a:p>
            <a:p>
              <a:pPr algn="ctr"/>
              <a:r>
                <a:rPr lang="ja-JP" altLang="en-US" sz="1200" dirty="0"/>
                <a:t>（</a:t>
              </a:r>
              <a:r>
                <a:rPr lang="en-US" altLang="ja-JP" sz="1200" dirty="0"/>
                <a:t>2</a:t>
              </a:r>
              <a:r>
                <a:rPr lang="ja-JP" altLang="en-US" sz="1200" dirty="0"/>
                <a:t>日間）</a:t>
              </a:r>
            </a:p>
          </p:txBody>
        </p:sp>
      </p:grpSp>
      <p:grpSp>
        <p:nvGrpSpPr>
          <p:cNvPr id="10" name="グループ化 9"/>
          <p:cNvGrpSpPr/>
          <p:nvPr/>
        </p:nvGrpSpPr>
        <p:grpSpPr>
          <a:xfrm>
            <a:off x="3019708" y="4112891"/>
            <a:ext cx="2148936" cy="864244"/>
            <a:chOff x="5323964" y="4149080"/>
            <a:chExt cx="2148936" cy="864244"/>
          </a:xfrm>
        </p:grpSpPr>
        <p:sp>
          <p:nvSpPr>
            <p:cNvPr id="34" name="Rectangle 13"/>
            <p:cNvSpPr>
              <a:spLocks noChangeArrowheads="1"/>
            </p:cNvSpPr>
            <p:nvPr/>
          </p:nvSpPr>
          <p:spPr bwMode="blackWhite">
            <a:xfrm>
              <a:off x="5323964" y="4149080"/>
              <a:ext cx="2148936"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p>
              <a:pPr algn="ct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商談件数</a:t>
              </a:r>
            </a:p>
          </p:txBody>
        </p:sp>
        <p:sp>
          <p:nvSpPr>
            <p:cNvPr id="36" name="正方形/長方形 35"/>
            <p:cNvSpPr/>
            <p:nvPr/>
          </p:nvSpPr>
          <p:spPr>
            <a:xfrm>
              <a:off x="5323964" y="4437111"/>
              <a:ext cx="2148936" cy="576213"/>
            </a:xfrm>
            <a:prstGeom prst="rect">
              <a:avLst/>
            </a:prstGeom>
            <a:solidFill>
              <a:srgbClr val="DADADA"/>
            </a:solidFill>
            <a:ln cmpd="sng">
              <a:noFill/>
            </a:ln>
          </p:spPr>
          <p:txBody>
            <a:bodyPr wrap="square" lIns="36000" rIns="36000" rtlCol="0" anchor="ctr">
              <a:noAutofit/>
            </a:bodyPr>
            <a:lstStyle/>
            <a:p>
              <a:pPr algn="ctr"/>
              <a:r>
                <a:rPr lang="en-US" altLang="ja-JP" sz="1200" dirty="0"/>
                <a:t>2</a:t>
              </a:r>
              <a:r>
                <a:rPr lang="ja-JP" altLang="en-US" sz="1200" dirty="0"/>
                <a:t>日間 </a:t>
              </a:r>
              <a:r>
                <a:rPr lang="en-US" altLang="ja-JP" sz="1200" dirty="0"/>
                <a:t>: </a:t>
              </a:r>
              <a:r>
                <a:rPr lang="ja-JP" altLang="en-US" sz="1200" dirty="0"/>
                <a:t>約</a:t>
              </a:r>
              <a:r>
                <a:rPr lang="en-US" altLang="ja-JP" sz="1400" dirty="0">
                  <a:latin typeface="Arial Black" panose="020B0A04020102020204" pitchFamily="34" charset="0"/>
                </a:rPr>
                <a:t>2,500</a:t>
              </a:r>
              <a:r>
                <a:rPr lang="ja-JP" altLang="en-US" sz="1200" dirty="0"/>
                <a:t>名</a:t>
              </a:r>
              <a:endParaRPr lang="en-US" altLang="ja-JP" sz="1200" dirty="0"/>
            </a:p>
            <a:p>
              <a:pPr algn="ctr"/>
              <a:r>
                <a:rPr lang="ja-JP" altLang="en-US" sz="1200" dirty="0"/>
                <a:t>（うち成約件数は約</a:t>
              </a:r>
              <a:r>
                <a:rPr lang="en-US" altLang="ja-JP" sz="1200" dirty="0"/>
                <a:t>1,000</a:t>
              </a:r>
              <a:r>
                <a:rPr lang="ja-JP" altLang="en-US" sz="1200" dirty="0"/>
                <a:t>件）</a:t>
              </a:r>
              <a:endParaRPr lang="en-US" altLang="ja-JP" sz="1200" dirty="0"/>
            </a:p>
          </p:txBody>
        </p:sp>
      </p:grpSp>
      <p:grpSp>
        <p:nvGrpSpPr>
          <p:cNvPr id="3" name="グループ化 2"/>
          <p:cNvGrpSpPr/>
          <p:nvPr/>
        </p:nvGrpSpPr>
        <p:grpSpPr>
          <a:xfrm>
            <a:off x="3008784" y="5084763"/>
            <a:ext cx="2160239" cy="870341"/>
            <a:chOff x="5313040" y="5084763"/>
            <a:chExt cx="2160239" cy="870341"/>
          </a:xfrm>
        </p:grpSpPr>
        <p:sp>
          <p:nvSpPr>
            <p:cNvPr id="37" name="Rectangle 13"/>
            <p:cNvSpPr>
              <a:spLocks noChangeArrowheads="1"/>
            </p:cNvSpPr>
            <p:nvPr/>
          </p:nvSpPr>
          <p:spPr bwMode="blackWhite">
            <a:xfrm>
              <a:off x="5313040" y="5084763"/>
              <a:ext cx="2160239"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p>
              <a:pPr algn="ct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メディア掲載</a:t>
              </a:r>
            </a:p>
          </p:txBody>
        </p:sp>
        <p:sp>
          <p:nvSpPr>
            <p:cNvPr id="38" name="正方形/長方形 37"/>
            <p:cNvSpPr/>
            <p:nvPr/>
          </p:nvSpPr>
          <p:spPr>
            <a:xfrm>
              <a:off x="5313040" y="5372796"/>
              <a:ext cx="2160239" cy="582308"/>
            </a:xfrm>
            <a:prstGeom prst="rect">
              <a:avLst/>
            </a:prstGeom>
            <a:solidFill>
              <a:srgbClr val="DADADA"/>
            </a:solidFill>
            <a:ln cmpd="sng">
              <a:noFill/>
            </a:ln>
          </p:spPr>
          <p:txBody>
            <a:bodyPr wrap="square" lIns="36000" rIns="36000" rtlCol="0" anchor="ctr">
              <a:noAutofit/>
            </a:bodyPr>
            <a:lstStyle/>
            <a:p>
              <a:pPr algn="ctr"/>
              <a:r>
                <a:rPr lang="en-US" altLang="ja-JP" sz="1400" dirty="0">
                  <a:latin typeface="Arial Black" panose="020B0A04020102020204" pitchFamily="34" charset="0"/>
                </a:rPr>
                <a:t>25</a:t>
              </a:r>
              <a:r>
                <a:rPr lang="ja-JP" altLang="en-US" sz="1200" dirty="0"/>
                <a:t>件</a:t>
              </a:r>
              <a:endParaRPr lang="en-US" altLang="ja-JP" sz="1100" dirty="0"/>
            </a:p>
          </p:txBody>
        </p:sp>
      </p:grpSp>
      <p:sp>
        <p:nvSpPr>
          <p:cNvPr id="39" name="片側の 2 つの角を丸めた四角形 38"/>
          <p:cNvSpPr/>
          <p:nvPr/>
        </p:nvSpPr>
        <p:spPr>
          <a:xfrm>
            <a:off x="200472" y="2420888"/>
            <a:ext cx="5184576" cy="360039"/>
          </a:xfrm>
          <a:prstGeom prst="round2SameRect">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0800" rtlCol="0" anchor="ctr"/>
          <a:lstStyle/>
          <a:p>
            <a:pPr algn="ctr" fontAlgn="ctr"/>
            <a:r>
              <a:rPr lang="en-US" altLang="ja-JP"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年</a:t>
            </a:r>
            <a:r>
              <a:rPr lang="en-US" altLang="ja-JP"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3</a:t>
            </a:r>
            <a:r>
              <a:rPr lang="ja-JP" altLang="en-US"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月 ヤンゴンで開催</a:t>
            </a:r>
          </a:p>
        </p:txBody>
      </p:sp>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月に「健康長寿展示会」を開催した。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416496" y="3150561"/>
            <a:ext cx="2304256" cy="2804541"/>
          </a:xfrm>
          <a:prstGeom prst="roundRect">
            <a:avLst>
              <a:gd name="adj" fmla="val 3502"/>
            </a:avLst>
          </a:prstGeom>
          <a:solidFill>
            <a:srgbClr val="FFFFFF"/>
          </a:solidFill>
          <a:ln w="1905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252000" tIns="576000" rIns="252000" bIns="0" anchor="t" anchorCtr="0">
            <a:noAutofit/>
          </a:bodyPr>
          <a:lstStyle/>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健康測定</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健康診断システム</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健康器具</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健康食品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ドラッグストア</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スポーツ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介護                  </a:t>
            </a:r>
            <a:r>
              <a:rPr lang="ja-JP" altLang="en-US" sz="1600" dirty="0">
                <a:solidFill>
                  <a:schemeClr val="tx1"/>
                </a:solidFill>
                <a:latin typeface="ＭＳ Ｐゴシック" panose="020B0600070205080204" pitchFamily="50" charset="-128"/>
                <a:ea typeface="ＭＳ Ｐゴシック" panose="020B0600070205080204" pitchFamily="50" charset="-128"/>
              </a:rPr>
              <a:t>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r" fontAlgn="ctr">
              <a:lnSpc>
                <a:spcPct val="120000"/>
              </a:lnSpc>
              <a:buClr>
                <a:srgbClr val="5F8AC3"/>
              </a:buClr>
              <a:buSzPct val="80000"/>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100" dirty="0">
                <a:solidFill>
                  <a:schemeClr val="tx1"/>
                </a:solidFill>
                <a:latin typeface="ＭＳ Ｐゴシック" panose="020B0600070205080204" pitchFamily="50" charset="-128"/>
                <a:ea typeface="ＭＳ Ｐゴシック" panose="020B0600070205080204" pitchFamily="50" charset="-128"/>
              </a:rPr>
              <a:t> 等</a:t>
            </a:r>
            <a:endParaRPr lang="ja-JP" altLang="en-US" sz="1400"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200472" y="1916832"/>
            <a:ext cx="5184576" cy="288032"/>
            <a:chOff x="344488" y="2060848"/>
            <a:chExt cx="3456384" cy="288032"/>
          </a:xfrm>
        </p:grpSpPr>
        <p:cxnSp>
          <p:nvCxnSpPr>
            <p:cNvPr id="17" name="直線コネクタ 16"/>
            <p:cNvCxnSpPr/>
            <p:nvPr/>
          </p:nvCxnSpPr>
          <p:spPr>
            <a:xfrm>
              <a:off x="350236" y="2348880"/>
              <a:ext cx="345063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344488" y="2060848"/>
              <a:ext cx="252934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「健康長寿展示会」の概要</a:t>
              </a:r>
            </a:p>
          </p:txBody>
        </p:sp>
      </p:grpSp>
      <p:sp>
        <p:nvSpPr>
          <p:cNvPr id="4" name="角丸四角形 3"/>
          <p:cNvSpPr/>
          <p:nvPr/>
        </p:nvSpPr>
        <p:spPr>
          <a:xfrm>
            <a:off x="848545" y="3311398"/>
            <a:ext cx="1440160" cy="360809"/>
          </a:xfrm>
          <a:prstGeom prst="roundRect">
            <a:avLst/>
          </a:prstGeom>
          <a:solidFill>
            <a:srgbClr val="A2BBD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85</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社が参加</a:t>
            </a:r>
          </a:p>
        </p:txBody>
      </p:sp>
      <p:grpSp>
        <p:nvGrpSpPr>
          <p:cNvPr id="23" name="グループ化 22"/>
          <p:cNvGrpSpPr/>
          <p:nvPr/>
        </p:nvGrpSpPr>
        <p:grpSpPr>
          <a:xfrm rot="767249">
            <a:off x="6976878" y="3463571"/>
            <a:ext cx="1174530" cy="1656184"/>
            <a:chOff x="2432720" y="3429000"/>
            <a:chExt cx="1224136" cy="1656184"/>
          </a:xfrm>
        </p:grpSpPr>
        <p:sp>
          <p:nvSpPr>
            <p:cNvPr id="24" name="正方形/長方形 2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5" name="直線コネクタ 2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rot="767249">
            <a:off x="7505023" y="3967627"/>
            <a:ext cx="1174530" cy="1656184"/>
            <a:chOff x="2432720" y="3429000"/>
            <a:chExt cx="1224136" cy="1656184"/>
          </a:xfrm>
        </p:grpSpPr>
        <p:sp>
          <p:nvSpPr>
            <p:cNvPr id="54" name="正方形/長方形 5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5" name="直線コネクタ 5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75" name="正方形/長方形 74"/>
          <p:cNvSpPr/>
          <p:nvPr/>
        </p:nvSpPr>
        <p:spPr>
          <a:xfrm>
            <a:off x="5817096" y="2348880"/>
            <a:ext cx="3888432" cy="906017"/>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p>
        </p:txBody>
      </p:sp>
      <p:grpSp>
        <p:nvGrpSpPr>
          <p:cNvPr id="76" name="グループ化 7"/>
          <p:cNvGrpSpPr/>
          <p:nvPr/>
        </p:nvGrpSpPr>
        <p:grpSpPr>
          <a:xfrm>
            <a:off x="5745088" y="1916832"/>
            <a:ext cx="3960440" cy="288032"/>
            <a:chOff x="4803500" y="2113806"/>
            <a:chExt cx="2954133" cy="288032"/>
          </a:xfrm>
        </p:grpSpPr>
        <p:cxnSp>
          <p:nvCxnSpPr>
            <p:cNvPr id="77" name="直線コネクタ 7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78416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60" imgW="360" imgH="360" progId="TCLayout.ActiveDocument.1">
                  <p:embed/>
                </p:oleObj>
              </mc:Choice>
              <mc:Fallback>
                <p:oleObj name="think-cell Slide" r:id="rId60" imgW="360" imgH="360" progId="TCLayout.ActiveDocument.1">
                  <p:embed/>
                  <p:pic>
                    <p:nvPicPr>
                      <p:cNvPr id="8" name="Object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63.561</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1,172.6</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0" y="996639"/>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年の実質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世界的な価格高騰や</a:t>
            </a:r>
            <a:r>
              <a:rPr lang="ja-JP" altLang="en-US" sz="1400" b="0" i="0" dirty="0">
                <a:solidFill>
                  <a:srgbClr val="000000"/>
                </a:solidFill>
                <a:effectLst/>
                <a:latin typeface="ヒラギノ角ゴ Pro W3"/>
              </a:rPr>
              <a:t>ミャンマー国内の紛争等に影響を受け、</a:t>
            </a:r>
            <a:r>
              <a:rPr lang="en-US" altLang="ja-JP" sz="1400" b="0" i="0" dirty="0">
                <a:solidFill>
                  <a:srgbClr val="000000"/>
                </a:solidFill>
                <a:effectLst/>
                <a:latin typeface="ヒラギノ角ゴ Pro W3"/>
              </a:rPr>
              <a:t>2023</a:t>
            </a:r>
            <a:r>
              <a:rPr lang="ja-JP" altLang="en-US" sz="1400" b="0" i="0" dirty="0">
                <a:solidFill>
                  <a:srgbClr val="000000"/>
                </a:solidFill>
                <a:effectLst/>
                <a:latin typeface="ヒラギノ角ゴ Pro W3"/>
              </a:rPr>
              <a:t>年の</a:t>
            </a:r>
            <a:r>
              <a:rPr lang="ja-JP" altLang="en-US" sz="1400" dirty="0">
                <a:solidFill>
                  <a:srgbClr val="000000"/>
                </a:solidFill>
                <a:latin typeface="ヒラギノ角ゴ Pro W3"/>
              </a:rPr>
              <a:t>名目</a:t>
            </a:r>
            <a:r>
              <a:rPr lang="en-US" altLang="ja-JP" sz="1400" dirty="0">
                <a:solidFill>
                  <a:srgbClr val="000000"/>
                </a:solidFill>
                <a:latin typeface="ヒラギノ角ゴ Pro W3"/>
              </a:rPr>
              <a:t>GDP</a:t>
            </a:r>
            <a:r>
              <a:rPr lang="ja-JP" altLang="en-US" sz="1400" dirty="0">
                <a:solidFill>
                  <a:srgbClr val="000000"/>
                </a:solidFill>
                <a:latin typeface="ヒラギノ角ゴ Pro W3"/>
              </a:rPr>
              <a:t>もコロナ前水準には及ばず、約</a:t>
            </a:r>
            <a:r>
              <a:rPr lang="en-US" altLang="ja-JP" sz="1400" dirty="0">
                <a:solidFill>
                  <a:srgbClr val="000000"/>
                </a:solidFill>
                <a:latin typeface="ヒラギノ角ゴ Pro W3"/>
              </a:rPr>
              <a:t>640</a:t>
            </a:r>
            <a:r>
              <a:rPr lang="ja-JP" altLang="en-US" sz="1400" dirty="0">
                <a:solidFill>
                  <a:srgbClr val="000000"/>
                </a:solidFill>
                <a:latin typeface="ヒラギノ角ゴ Pro W3"/>
              </a:rPr>
              <a:t>億</a:t>
            </a:r>
            <a:r>
              <a:rPr lang="en-US" altLang="ja-JP" sz="1400" dirty="0">
                <a:solidFill>
                  <a:srgbClr val="000000"/>
                </a:solidFill>
                <a:latin typeface="ヒラギノ角ゴ Pro W3"/>
              </a:rPr>
              <a:t>US$</a:t>
            </a:r>
            <a:r>
              <a:rPr lang="ja-JP" altLang="en-US" sz="1400" dirty="0">
                <a:solidFill>
                  <a:srgbClr val="000000"/>
                </a:solidFill>
                <a:latin typeface="ヒラギノ角ゴ Pro W3"/>
              </a:rPr>
              <a:t>に留まると予想される。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35" name="Chart 134">
            <a:extLst>
              <a:ext uri="{FF2B5EF4-FFF2-40B4-BE49-F238E27FC236}">
                <a16:creationId xmlns:a16="http://schemas.microsoft.com/office/drawing/2014/main" id="{035632E8-BDDC-4572-8E8F-E6C105ABFF1B}"/>
              </a:ext>
            </a:extLst>
          </p:cNvPr>
          <p:cNvGraphicFramePr/>
          <p:nvPr>
            <p:custDataLst>
              <p:tags r:id="rId4"/>
            </p:custDataLst>
          </p:nvPr>
        </p:nvGraphicFramePr>
        <p:xfrm>
          <a:off x="338138" y="2251075"/>
          <a:ext cx="8002587" cy="1733550"/>
        </p:xfrm>
        <a:graphic>
          <a:graphicData uri="http://schemas.openxmlformats.org/drawingml/2006/chart">
            <c:chart xmlns:c="http://schemas.openxmlformats.org/drawingml/2006/chart" xmlns:r="http://schemas.openxmlformats.org/officeDocument/2006/relationships" r:id="rId62"/>
          </a:graphicData>
        </a:graphic>
      </p:graphicFrame>
      <p:sp>
        <p:nvSpPr>
          <p:cNvPr id="24" name="Text Placeholder 12"/>
          <p:cNvSpPr>
            <a:spLocks noGrp="1"/>
          </p:cNvSpPr>
          <p:nvPr>
            <p:custDataLst>
              <p:tags r:id="rId5"/>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6"/>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42" name="Text Placeholder 12"/>
          <p:cNvSpPr>
            <a:spLocks noGrp="1"/>
          </p:cNvSpPr>
          <p:nvPr>
            <p:custDataLst>
              <p:tags r:id="rId7"/>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8"/>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6" name="Text Placeholder 12"/>
          <p:cNvSpPr>
            <a:spLocks noGrp="1"/>
          </p:cNvSpPr>
          <p:nvPr>
            <p:custDataLst>
              <p:tags r:id="rId9"/>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80" name="Text Placeholder 12"/>
          <p:cNvSpPr>
            <a:spLocks noGrp="1"/>
          </p:cNvSpPr>
          <p:nvPr>
            <p:custDataLst>
              <p:tags r:id="rId10"/>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27" name="Text Placeholder 12"/>
          <p:cNvSpPr>
            <a:spLocks noGrp="1"/>
          </p:cNvSpPr>
          <p:nvPr>
            <p:custDataLst>
              <p:tags r:id="rId11"/>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33" name="Text Placeholder 12"/>
          <p:cNvSpPr>
            <a:spLocks noGrp="1"/>
          </p:cNvSpPr>
          <p:nvPr>
            <p:custDataLst>
              <p:tags r:id="rId12"/>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0" name="Text Placeholder 12"/>
          <p:cNvSpPr>
            <a:spLocks noGrp="1"/>
          </p:cNvSpPr>
          <p:nvPr>
            <p:custDataLst>
              <p:tags r:id="rId13"/>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29" name="Text Placeholder 12"/>
          <p:cNvSpPr>
            <a:spLocks noGrp="1"/>
          </p:cNvSpPr>
          <p:nvPr>
            <p:custDataLst>
              <p:tags r:id="rId14"/>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1" name="Text Placeholder 12"/>
          <p:cNvSpPr>
            <a:spLocks noGrp="1"/>
          </p:cNvSpPr>
          <p:nvPr>
            <p:custDataLst>
              <p:tags r:id="rId15"/>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2" name="Text Placeholder 12"/>
          <p:cNvSpPr>
            <a:spLocks noGrp="1"/>
          </p:cNvSpPr>
          <p:nvPr>
            <p:custDataLst>
              <p:tags r:id="rId16"/>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4" name="Text Placeholder 12"/>
          <p:cNvSpPr>
            <a:spLocks noGrp="1"/>
          </p:cNvSpPr>
          <p:nvPr>
            <p:custDataLst>
              <p:tags r:id="rId17"/>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35" name="Text Placeholder 12"/>
          <p:cNvSpPr>
            <a:spLocks noGrp="1"/>
          </p:cNvSpPr>
          <p:nvPr>
            <p:custDataLst>
              <p:tags r:id="rId18"/>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36" name="Text Placeholder 12"/>
          <p:cNvSpPr>
            <a:spLocks noGrp="1"/>
          </p:cNvSpPr>
          <p:nvPr>
            <p:custDataLst>
              <p:tags r:id="rId19"/>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83" name="Text Placeholder 12"/>
          <p:cNvSpPr>
            <a:spLocks noGrp="1"/>
          </p:cNvSpPr>
          <p:nvPr>
            <p:custDataLst>
              <p:tags r:id="rId20"/>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useBgFill="1">
        <p:nvSpPr>
          <p:cNvPr id="127" name="テキスト プレースホルダ 9">
            <a:extLst>
              <a:ext uri="{FF2B5EF4-FFF2-40B4-BE49-F238E27FC236}">
                <a16:creationId xmlns:a16="http://schemas.microsoft.com/office/drawing/2014/main" id="{9ACF84AA-1573-43D1-9A6F-B595D6F7FA82}"/>
              </a:ext>
            </a:extLst>
          </p:cNvPr>
          <p:cNvSpPr>
            <a:spLocks noGrp="1"/>
          </p:cNvSpPr>
          <p:nvPr>
            <p:custDataLst>
              <p:tags r:id="rId21"/>
            </p:custDataLst>
          </p:nvPr>
        </p:nvSpPr>
        <p:spPr bwMode="gray">
          <a:xfrm>
            <a:off x="7478713" y="3559175"/>
            <a:ext cx="32226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B6F38-53A4-4E2C-B9C6-CE83519D114E}" type="datetime'''''''''''-''''''''''''''1''7''''''''''''''''.''''9'">
              <a:rPr lang="en-US" altLang="en-US" sz="1000" smtClean="0">
                <a:effectLst/>
                <a:sym typeface="+mn-lt"/>
              </a:rPr>
              <a:pPr marL="0" indent="0" algn="ctr">
                <a:spcBef>
                  <a:spcPct val="0"/>
                </a:spcBef>
                <a:buNone/>
              </a:pPr>
              <a:t>-17.9</a:t>
            </a:fld>
            <a:endParaRPr lang="ja-JP" altLang="en-US" sz="1000" dirty="0">
              <a:sym typeface="+mn-lt"/>
            </a:endParaRPr>
          </a:p>
        </p:txBody>
      </p:sp>
      <p:sp>
        <p:nvSpPr>
          <p:cNvPr id="37" name="Text Placeholder 12"/>
          <p:cNvSpPr>
            <a:spLocks noGrp="1"/>
          </p:cNvSpPr>
          <p:nvPr>
            <p:custDataLst>
              <p:tags r:id="rId22"/>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8" name="Text Placeholder 12"/>
          <p:cNvSpPr>
            <a:spLocks noGrp="1"/>
          </p:cNvSpPr>
          <p:nvPr>
            <p:custDataLst>
              <p:tags r:id="rId23"/>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9" name="Text Placeholder 12"/>
          <p:cNvSpPr>
            <a:spLocks noGrp="1"/>
          </p:cNvSpPr>
          <p:nvPr>
            <p:custDataLst>
              <p:tags r:id="rId24"/>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40" name="Text Placeholder 12"/>
          <p:cNvSpPr>
            <a:spLocks noGrp="1"/>
          </p:cNvSpPr>
          <p:nvPr>
            <p:custDataLst>
              <p:tags r:id="rId25"/>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26"/>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7"/>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8"/>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29"/>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graphicFrame>
        <p:nvGraphicFramePr>
          <p:cNvPr id="99" name="Chart 98">
            <a:extLst>
              <a:ext uri="{FF2B5EF4-FFF2-40B4-BE49-F238E27FC236}">
                <a16:creationId xmlns:a16="http://schemas.microsoft.com/office/drawing/2014/main" id="{DB3C2606-CFAD-4243-8D52-15D1EF4DB003}"/>
              </a:ext>
            </a:extLst>
          </p:cNvPr>
          <p:cNvGraphicFramePr/>
          <p:nvPr>
            <p:custDataLst>
              <p:tags r:id="rId30"/>
            </p:custDataLst>
          </p:nvPr>
        </p:nvGraphicFramePr>
        <p:xfrm>
          <a:off x="200025" y="4665663"/>
          <a:ext cx="7753350" cy="1814512"/>
        </p:xfrm>
        <a:graphic>
          <a:graphicData uri="http://schemas.openxmlformats.org/drawingml/2006/chart">
            <c:chart xmlns:c="http://schemas.openxmlformats.org/drawingml/2006/chart" xmlns:r="http://schemas.openxmlformats.org/officeDocument/2006/relationships" r:id="rId63"/>
          </a:graphicData>
        </a:graphic>
      </p:graphicFrame>
      <p:sp>
        <p:nvSpPr>
          <p:cNvPr id="68" name="Text Placeholder 12"/>
          <p:cNvSpPr>
            <a:spLocks noGrp="1"/>
          </p:cNvSpPr>
          <p:nvPr>
            <p:custDataLst>
              <p:tags r:id="rId31"/>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4" name="Text Placeholder 12"/>
          <p:cNvSpPr>
            <a:spLocks noGrp="1"/>
          </p:cNvSpPr>
          <p:nvPr>
            <p:custDataLst>
              <p:tags r:id="rId32"/>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3" name="Text Placeholder 12"/>
          <p:cNvSpPr>
            <a:spLocks noGrp="1"/>
          </p:cNvSpPr>
          <p:nvPr>
            <p:custDataLst>
              <p:tags r:id="rId33"/>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5" name="Text Placeholder 12"/>
          <p:cNvSpPr>
            <a:spLocks noGrp="1"/>
          </p:cNvSpPr>
          <p:nvPr>
            <p:custDataLst>
              <p:tags r:id="rId34"/>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35"/>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67" name="Text Placeholder 12"/>
          <p:cNvSpPr>
            <a:spLocks noGrp="1"/>
          </p:cNvSpPr>
          <p:nvPr>
            <p:custDataLst>
              <p:tags r:id="rId36"/>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66" name="Text Placeholder 12"/>
          <p:cNvSpPr>
            <a:spLocks noGrp="1"/>
          </p:cNvSpPr>
          <p:nvPr>
            <p:custDataLst>
              <p:tags r:id="rId37"/>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9" name="Text Placeholder 12"/>
          <p:cNvSpPr>
            <a:spLocks noGrp="1"/>
          </p:cNvSpPr>
          <p:nvPr>
            <p:custDataLst>
              <p:tags r:id="rId38"/>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77" name="Text Placeholder 12"/>
          <p:cNvSpPr>
            <a:spLocks noGrp="1"/>
          </p:cNvSpPr>
          <p:nvPr>
            <p:custDataLst>
              <p:tags r:id="rId39"/>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0" name="Text Placeholder 12"/>
          <p:cNvSpPr>
            <a:spLocks noGrp="1"/>
          </p:cNvSpPr>
          <p:nvPr>
            <p:custDataLst>
              <p:tags r:id="rId40"/>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1" name="Text Placeholder 12"/>
          <p:cNvSpPr>
            <a:spLocks noGrp="1"/>
          </p:cNvSpPr>
          <p:nvPr>
            <p:custDataLst>
              <p:tags r:id="rId41"/>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6" name="Text Placeholder 12"/>
          <p:cNvSpPr>
            <a:spLocks noGrp="1"/>
          </p:cNvSpPr>
          <p:nvPr>
            <p:custDataLst>
              <p:tags r:id="rId42"/>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2" name="Text Placeholder 12"/>
          <p:cNvSpPr>
            <a:spLocks noGrp="1"/>
          </p:cNvSpPr>
          <p:nvPr>
            <p:custDataLst>
              <p:tags r:id="rId43"/>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44"/>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45"/>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5" name="Text Placeholder 12"/>
          <p:cNvSpPr>
            <a:spLocks noGrp="1"/>
          </p:cNvSpPr>
          <p:nvPr>
            <p:custDataLst>
              <p:tags r:id="rId46"/>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8" name="Text Placeholder 12"/>
          <p:cNvSpPr>
            <a:spLocks noGrp="1"/>
          </p:cNvSpPr>
          <p:nvPr>
            <p:custDataLst>
              <p:tags r:id="rId47"/>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48"/>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112" name="Text Placeholder 12"/>
          <p:cNvSpPr>
            <a:spLocks noGrp="1"/>
          </p:cNvSpPr>
          <p:nvPr>
            <p:custDataLst>
              <p:tags r:id="rId49"/>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86" name="Text Placeholder 12"/>
          <p:cNvSpPr>
            <a:spLocks noGrp="1"/>
          </p:cNvSpPr>
          <p:nvPr>
            <p:custDataLst>
              <p:tags r:id="rId50"/>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1"/>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2"/>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3"/>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54"/>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55"/>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6"/>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57"/>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58"/>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283858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476170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102" imgW="360" imgH="360" progId="TCLayout.ActiveDocument.1">
                  <p:embed/>
                </p:oleObj>
              </mc:Choice>
              <mc:Fallback>
                <p:oleObj name="think-cell Slide" r:id="rId102" imgW="360" imgH="360" progId="TCLayout.ActiveDocument.1">
                  <p:embed/>
                  <p:pic>
                    <p:nvPicPr>
                      <p:cNvPr id="7" name="Object 6" hidden="1"/>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Bank of Myanmar</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年のインフラ率は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インフラ率は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前後で安定する見込みである。</a:t>
            </a: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50" name="Chart 149">
            <a:extLst>
              <a:ext uri="{FF2B5EF4-FFF2-40B4-BE49-F238E27FC236}">
                <a16:creationId xmlns:a16="http://schemas.microsoft.com/office/drawing/2014/main" id="{26C61918-E90C-4211-A7EE-44F8F79B8CCF}"/>
              </a:ext>
            </a:extLst>
          </p:cNvPr>
          <p:cNvGraphicFramePr/>
          <p:nvPr>
            <p:custDataLst>
              <p:tags r:id="rId4"/>
            </p:custDataLst>
            <p:extLst>
              <p:ext uri="{D42A27DB-BD31-4B8C-83A1-F6EECF244321}">
                <p14:modId xmlns:p14="http://schemas.microsoft.com/office/powerpoint/2010/main" val="1371867801"/>
              </p:ext>
            </p:extLst>
          </p:nvPr>
        </p:nvGraphicFramePr>
        <p:xfrm>
          <a:off x="-14288" y="2351088"/>
          <a:ext cx="4991100" cy="3790950"/>
        </p:xfrm>
        <a:graphic>
          <a:graphicData uri="http://schemas.openxmlformats.org/drawingml/2006/chart">
            <c:chart xmlns:c="http://schemas.openxmlformats.org/drawingml/2006/chart" xmlns:r="http://schemas.openxmlformats.org/officeDocument/2006/relationships" r:id="rId104"/>
          </a:graphicData>
        </a:graphic>
      </p:graphicFrame>
      <p:sp>
        <p:nvSpPr>
          <p:cNvPr id="77" name="Text Placeholder 12"/>
          <p:cNvSpPr>
            <a:spLocks noGrp="1"/>
          </p:cNvSpPr>
          <p:nvPr>
            <p:custDataLst>
              <p:tags r:id="rId5"/>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75" name="Text Placeholder 12"/>
          <p:cNvSpPr>
            <a:spLocks noGrp="1"/>
          </p:cNvSpPr>
          <p:nvPr>
            <p:custDataLst>
              <p:tags r:id="rId6"/>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95" name="Text Placeholder 12"/>
          <p:cNvSpPr>
            <a:spLocks noGrp="1"/>
          </p:cNvSpPr>
          <p:nvPr>
            <p:custDataLst>
              <p:tags r:id="rId7"/>
            </p:custDataLst>
          </p:nvPr>
        </p:nvSpPr>
        <p:spPr bwMode="gray">
          <a:xfrm>
            <a:off x="1258888" y="44323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D6ED89-48C1-4DBA-B1BC-8AEC740ECFF1}" type="datetime'''''''''''''''''''''''''''6''''''''''''.''''''''''9'''''">
              <a:rPr lang="en-US" altLang="en-US" sz="1000" b="0" smtClean="0">
                <a:effectLst/>
              </a:rPr>
              <a:pPr/>
              <a:t>6.9</a:t>
            </a:fld>
            <a:endParaRPr kumimoji="0" lang="ja-JP" altLang="en-US" sz="1000" b="0" dirty="0">
              <a:sym typeface="+mn-lt"/>
            </a:endParaRPr>
          </a:p>
        </p:txBody>
      </p:sp>
      <p:sp useBgFill="1">
        <p:nvSpPr>
          <p:cNvPr id="102" name="テキスト プレースホルダ 9">
            <a:extLst>
              <a:ext uri="{FF2B5EF4-FFF2-40B4-BE49-F238E27FC236}">
                <a16:creationId xmlns:a16="http://schemas.microsoft.com/office/drawing/2014/main" id="{8A629440-1903-49C6-824F-DB1158FA0C70}"/>
              </a:ext>
            </a:extLst>
          </p:cNvPr>
          <p:cNvSpPr>
            <a:spLocks noGrp="1"/>
          </p:cNvSpPr>
          <p:nvPr>
            <p:custDataLst>
              <p:tags r:id="rId8"/>
            </p:custDataLst>
          </p:nvPr>
        </p:nvSpPr>
        <p:spPr bwMode="gray">
          <a:xfrm>
            <a:off x="525463" y="5784850"/>
            <a:ext cx="32226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C46481-60F9-4927-B199-7313BB0D2D18}" type="datetime'-''''''''''1''''''''''''''''''''''''''''9''''.''''''''8'''''''">
              <a:rPr lang="en-US" altLang="en-US" sz="1000" smtClean="0">
                <a:effectLst/>
                <a:sym typeface="+mn-lt"/>
              </a:rPr>
              <a:pPr marL="0" indent="0" algn="ctr">
                <a:spcBef>
                  <a:spcPct val="0"/>
                </a:spcBef>
                <a:buNone/>
              </a:pPr>
              <a:t>-19.8</a:t>
            </a:fld>
            <a:endParaRPr lang="ja-JP" altLang="en-US" sz="1000" dirty="0">
              <a:sym typeface="+mn-lt"/>
            </a:endParaRPr>
          </a:p>
        </p:txBody>
      </p:sp>
      <p:sp>
        <p:nvSpPr>
          <p:cNvPr id="76" name="Text Placeholder 12"/>
          <p:cNvSpPr>
            <a:spLocks noGrp="1"/>
          </p:cNvSpPr>
          <p:nvPr>
            <p:custDataLst>
              <p:tags r:id="rId9"/>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96" name="Text Placeholder 12"/>
          <p:cNvSpPr>
            <a:spLocks noGrp="1"/>
          </p:cNvSpPr>
          <p:nvPr>
            <p:custDataLst>
              <p:tags r:id="rId10"/>
            </p:custDataLst>
          </p:nvPr>
        </p:nvSpPr>
        <p:spPr bwMode="gray">
          <a:xfrm>
            <a:off x="701674" y="367030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CAFCC3-8498-400A-AE7D-13709B2B2C7E}" type="datetime'''''2''''''''1''''''''''''''''''''''.''''''''''''9'''''''''">
              <a:rPr lang="en-US" altLang="en-US" sz="1000" b="0" smtClean="0">
                <a:effectLst/>
              </a:rPr>
              <a:pPr/>
              <a:t>21.9</a:t>
            </a:fld>
            <a:endParaRPr kumimoji="0" lang="ja-JP" altLang="en-US" sz="1000" b="0" dirty="0">
              <a:sym typeface="+mn-lt"/>
            </a:endParaRPr>
          </a:p>
        </p:txBody>
      </p:sp>
      <p:sp>
        <p:nvSpPr>
          <p:cNvPr id="79" name="Text Placeholder 12"/>
          <p:cNvSpPr>
            <a:spLocks noGrp="1"/>
          </p:cNvSpPr>
          <p:nvPr>
            <p:custDataLst>
              <p:tags r:id="rId11"/>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p:nvSpPr>
          <p:cNvPr id="74" name="Text Placeholder 12"/>
          <p:cNvSpPr>
            <a:spLocks noGrp="1"/>
          </p:cNvSpPr>
          <p:nvPr>
            <p:custDataLst>
              <p:tags r:id="rId12"/>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72" name="Text Placeholder 12"/>
          <p:cNvSpPr>
            <a:spLocks noGrp="1"/>
          </p:cNvSpPr>
          <p:nvPr>
            <p:custDataLst>
              <p:tags r:id="rId13"/>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p:nvSpPr>
          <p:cNvPr id="90" name="Text Placeholder 12"/>
          <p:cNvSpPr>
            <a:spLocks noGrp="1"/>
          </p:cNvSpPr>
          <p:nvPr>
            <p:custDataLst>
              <p:tags r:id="rId14"/>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p:nvSpPr>
          <p:cNvPr id="78" name="Text Placeholder 12"/>
          <p:cNvSpPr>
            <a:spLocks noGrp="1"/>
          </p:cNvSpPr>
          <p:nvPr>
            <p:custDataLst>
              <p:tags r:id="rId15"/>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useBgFill="1">
        <p:nvSpPr>
          <p:cNvPr id="136" name="テキスト プレースホルダ 9">
            <a:extLst>
              <a:ext uri="{FF2B5EF4-FFF2-40B4-BE49-F238E27FC236}">
                <a16:creationId xmlns:a16="http://schemas.microsoft.com/office/drawing/2014/main" id="{676D21DC-43D5-40E6-8F0B-63A6CDBC0D62}"/>
              </a:ext>
            </a:extLst>
          </p:cNvPr>
          <p:cNvSpPr>
            <a:spLocks noGrp="1"/>
          </p:cNvSpPr>
          <p:nvPr>
            <p:custDataLst>
              <p:tags r:id="rId16"/>
            </p:custDataLst>
          </p:nvPr>
        </p:nvSpPr>
        <p:spPr bwMode="gray">
          <a:xfrm>
            <a:off x="1084263" y="43751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F6C21C-B205-4561-81B8-128A154349AA}" type="datetime'''''''8.''''''''''''''''''''''''''''''''''''''''0'''''">
              <a:rPr lang="en-US" altLang="en-US" sz="1000" smtClean="0">
                <a:effectLst/>
                <a:sym typeface="+mn-lt"/>
              </a:rPr>
              <a:pPr marL="0" indent="0" algn="ctr">
                <a:spcBef>
                  <a:spcPct val="0"/>
                </a:spcBef>
                <a:buNone/>
              </a:pPr>
              <a:t>8.0</a:t>
            </a:fld>
            <a:endParaRPr lang="ja-JP" altLang="en-US" sz="1000" dirty="0">
              <a:sym typeface="+mn-lt"/>
            </a:endParaRPr>
          </a:p>
        </p:txBody>
      </p:sp>
      <p:sp>
        <p:nvSpPr>
          <p:cNvPr id="80" name="Text Placeholder 12"/>
          <p:cNvSpPr>
            <a:spLocks noGrp="1"/>
          </p:cNvSpPr>
          <p:nvPr>
            <p:custDataLst>
              <p:tags r:id="rId17"/>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useBgFill="1">
        <p:nvSpPr>
          <p:cNvPr id="92" name="Text Placeholder 12"/>
          <p:cNvSpPr>
            <a:spLocks noGrp="1"/>
          </p:cNvSpPr>
          <p:nvPr>
            <p:custDataLst>
              <p:tags r:id="rId18"/>
            </p:custDataLst>
          </p:nvPr>
        </p:nvSpPr>
        <p:spPr bwMode="gray">
          <a:xfrm>
            <a:off x="1398588" y="39417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C07FBB-FE59-45F8-8ED9-73AE74ACB7AA}" type="datetime'''''1''''6''''''''''''''''''''''''.''''''''''''6'''''''''">
              <a:rPr lang="en-US" altLang="en-US" sz="1000" b="0" smtClean="0">
                <a:effectLst/>
              </a:rPr>
              <a:pPr/>
              <a:t>16.6</a:t>
            </a:fld>
            <a:endParaRPr kumimoji="0" lang="ja-JP" altLang="en-US" sz="1000" b="0" dirty="0">
              <a:sym typeface="+mn-lt"/>
            </a:endParaRPr>
          </a:p>
        </p:txBody>
      </p:sp>
      <p:sp>
        <p:nvSpPr>
          <p:cNvPr id="81" name="Text Placeholder 12"/>
          <p:cNvSpPr>
            <a:spLocks noGrp="1"/>
          </p:cNvSpPr>
          <p:nvPr>
            <p:custDataLst>
              <p:tags r:id="rId19"/>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p:nvSpPr>
          <p:cNvPr id="82" name="Text Placeholder 12"/>
          <p:cNvSpPr>
            <a:spLocks noGrp="1"/>
          </p:cNvSpPr>
          <p:nvPr>
            <p:custDataLst>
              <p:tags r:id="rId20"/>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useBgFill="1">
        <p:nvSpPr>
          <p:cNvPr id="148" name="テキスト プレースホルダ 9">
            <a:extLst>
              <a:ext uri="{FF2B5EF4-FFF2-40B4-BE49-F238E27FC236}">
                <a16:creationId xmlns:a16="http://schemas.microsoft.com/office/drawing/2014/main" id="{16E60B74-CFDD-421C-B7D3-6F5A78493760}"/>
              </a:ext>
            </a:extLst>
          </p:cNvPr>
          <p:cNvSpPr>
            <a:spLocks noGrp="1"/>
          </p:cNvSpPr>
          <p:nvPr>
            <p:custDataLst>
              <p:tags r:id="rId21"/>
            </p:custDataLst>
          </p:nvPr>
        </p:nvSpPr>
        <p:spPr bwMode="gray">
          <a:xfrm>
            <a:off x="1746250" y="372110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BAF95A-F2A3-469B-A5D5-E22C867FA7AA}" type="datetime'''''''''''''''''2''''''''''''''''''''0''''''''''.''''9'">
              <a:rPr lang="en-US" altLang="en-US" sz="1000" smtClean="0">
                <a:effectLst/>
                <a:sym typeface="+mn-lt"/>
              </a:rPr>
              <a:pPr marL="0" indent="0" algn="ctr">
                <a:spcBef>
                  <a:spcPct val="0"/>
                </a:spcBef>
                <a:buNone/>
              </a:pPr>
              <a:t>20.9</a:t>
            </a:fld>
            <a:endParaRPr lang="ja-JP" altLang="en-US" sz="1000" dirty="0">
              <a:sym typeface="+mn-lt"/>
            </a:endParaRPr>
          </a:p>
        </p:txBody>
      </p:sp>
      <p:sp>
        <p:nvSpPr>
          <p:cNvPr id="71" name="Text Placeholder 12"/>
          <p:cNvSpPr>
            <a:spLocks noGrp="1"/>
          </p:cNvSpPr>
          <p:nvPr>
            <p:custDataLst>
              <p:tags r:id="rId22"/>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84" name="Text Placeholder 12"/>
          <p:cNvSpPr>
            <a:spLocks noGrp="1"/>
          </p:cNvSpPr>
          <p:nvPr>
            <p:custDataLst>
              <p:tags r:id="rId23"/>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83" name="Text Placeholder 12"/>
          <p:cNvSpPr>
            <a:spLocks noGrp="1"/>
          </p:cNvSpPr>
          <p:nvPr>
            <p:custDataLst>
              <p:tags r:id="rId24"/>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sp>
        <p:nvSpPr>
          <p:cNvPr id="88" name="Text Placeholder 12"/>
          <p:cNvSpPr>
            <a:spLocks noGrp="1"/>
          </p:cNvSpPr>
          <p:nvPr>
            <p:custDataLst>
              <p:tags r:id="rId25"/>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useBgFill="1">
        <p:nvSpPr>
          <p:cNvPr id="97" name="Text Placeholder 12"/>
          <p:cNvSpPr>
            <a:spLocks noGrp="1"/>
          </p:cNvSpPr>
          <p:nvPr>
            <p:custDataLst>
              <p:tags r:id="rId26"/>
            </p:custDataLst>
          </p:nvPr>
        </p:nvSpPr>
        <p:spPr bwMode="gray">
          <a:xfrm>
            <a:off x="1954213" y="45942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1FAD42-1682-48DE-85BB-7A20D6B9D942}" type="datetime'''''''''''''''''3''''''''''''''''''''''''''''''.''7'''''">
              <a:rPr lang="en-US" altLang="en-US" sz="1000" b="0" smtClean="0">
                <a:effectLst/>
              </a:rPr>
              <a:pPr/>
              <a:t>3.7</a:t>
            </a:fld>
            <a:endParaRPr kumimoji="0" lang="ja-JP" altLang="en-US" sz="1000" b="0" dirty="0">
              <a:sym typeface="+mn-lt"/>
            </a:endParaRPr>
          </a:p>
        </p:txBody>
      </p:sp>
      <p:sp>
        <p:nvSpPr>
          <p:cNvPr id="85" name="Text Placeholder 12"/>
          <p:cNvSpPr>
            <a:spLocks noGrp="1"/>
          </p:cNvSpPr>
          <p:nvPr>
            <p:custDataLst>
              <p:tags r:id="rId27"/>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86" name="Text Placeholder 12"/>
          <p:cNvSpPr>
            <a:spLocks noGrp="1"/>
          </p:cNvSpPr>
          <p:nvPr>
            <p:custDataLst>
              <p:tags r:id="rId28"/>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useBgFill="1">
        <p:nvSpPr>
          <p:cNvPr id="99" name="Text Placeholder 12"/>
          <p:cNvSpPr>
            <a:spLocks noGrp="1"/>
          </p:cNvSpPr>
          <p:nvPr>
            <p:custDataLst>
              <p:tags r:id="rId29"/>
            </p:custDataLst>
          </p:nvPr>
        </p:nvSpPr>
        <p:spPr bwMode="gray">
          <a:xfrm>
            <a:off x="2476500" y="47625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A44DAC-B13F-4FAB-863B-6B558B685DC8}" type="datetime'''''''''''''''''''''''''''''''0.''4'''''''''''''''''''">
              <a:rPr lang="en-US" altLang="en-US" sz="1000" b="0" smtClean="0">
                <a:effectLst/>
              </a:rPr>
              <a:pPr/>
              <a:t>0.4</a:t>
            </a:fld>
            <a:endParaRPr kumimoji="0" lang="ja-JP" altLang="en-US" sz="1000" b="0" dirty="0">
              <a:sym typeface="+mn-lt"/>
            </a:endParaRPr>
          </a:p>
        </p:txBody>
      </p:sp>
      <p:sp>
        <p:nvSpPr>
          <p:cNvPr id="87" name="Text Placeholder 12"/>
          <p:cNvSpPr>
            <a:spLocks noGrp="1"/>
          </p:cNvSpPr>
          <p:nvPr>
            <p:custDataLst>
              <p:tags r:id="rId30"/>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p:nvSpPr>
          <p:cNvPr id="89" name="Text Placeholder 12"/>
          <p:cNvSpPr>
            <a:spLocks noGrp="1"/>
          </p:cNvSpPr>
          <p:nvPr>
            <p:custDataLst>
              <p:tags r:id="rId31"/>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useBgFill="1">
        <p:nvSpPr>
          <p:cNvPr id="149" name="テキスト プレースホルダ 9">
            <a:extLst>
              <a:ext uri="{FF2B5EF4-FFF2-40B4-BE49-F238E27FC236}">
                <a16:creationId xmlns:a16="http://schemas.microsoft.com/office/drawing/2014/main" id="{66E2251D-0DE3-4A13-B43F-5A61C43B21A4}"/>
              </a:ext>
            </a:extLst>
          </p:cNvPr>
          <p:cNvSpPr>
            <a:spLocks noGrp="1"/>
          </p:cNvSpPr>
          <p:nvPr>
            <p:custDataLst>
              <p:tags r:id="rId32"/>
            </p:custDataLst>
          </p:nvPr>
        </p:nvSpPr>
        <p:spPr bwMode="gray">
          <a:xfrm>
            <a:off x="3346450" y="45466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64A0DA-AD00-45CA-BD63-CBF1CE6CA0D8}" type="datetime'''''''''''4''''''''''''.''''''''''6'">
              <a:rPr lang="en-US" altLang="en-US" sz="1000" smtClean="0">
                <a:effectLst/>
                <a:sym typeface="+mn-lt"/>
              </a:rPr>
              <a:pPr marL="0" indent="0" algn="ctr">
                <a:spcBef>
                  <a:spcPct val="0"/>
                </a:spcBef>
                <a:buNone/>
              </a:pPr>
              <a:t>4.6</a:t>
            </a:fld>
            <a:endParaRPr lang="ja-JP" altLang="en-US" sz="1000" dirty="0">
              <a:sym typeface="+mn-lt"/>
            </a:endParaRPr>
          </a:p>
        </p:txBody>
      </p:sp>
      <p:sp>
        <p:nvSpPr>
          <p:cNvPr id="69" name="Text Placeholder 12"/>
          <p:cNvSpPr>
            <a:spLocks noGrp="1"/>
          </p:cNvSpPr>
          <p:nvPr>
            <p:custDataLst>
              <p:tags r:id="rId33"/>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p:nvSpPr>
          <p:cNvPr id="70" name="Text Placeholder 12"/>
          <p:cNvSpPr>
            <a:spLocks noGrp="1"/>
          </p:cNvSpPr>
          <p:nvPr>
            <p:custDataLst>
              <p:tags r:id="rId34"/>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p:nvSpPr>
          <p:cNvPr id="73" name="Text Placeholder 12"/>
          <p:cNvSpPr>
            <a:spLocks noGrp="1"/>
          </p:cNvSpPr>
          <p:nvPr>
            <p:custDataLst>
              <p:tags r:id="rId35"/>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36"/>
            </p:custDataLst>
          </p:nvPr>
        </p:nvSpPr>
        <p:spPr bwMode="gray">
          <a:xfrm>
            <a:off x="4043363" y="45974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1F3125-F52C-4E80-9706-7CA107C1D0AB}" type="datetime'3''''''''''.''''''''''6'''">
              <a:rPr lang="en-US" altLang="en-US" sz="1000" smtClean="0">
                <a:effectLst/>
              </a:rPr>
              <a:pPr/>
              <a:t>3.6</a:t>
            </a:fld>
            <a:endParaRPr lang="ja-JP" altLang="en-US" sz="1000" dirty="0">
              <a:sym typeface="+mn-lt"/>
            </a:endParaRPr>
          </a:p>
        </p:txBody>
      </p:sp>
      <p:sp>
        <p:nvSpPr>
          <p:cNvPr id="133" name="Text Placeholder 12"/>
          <p:cNvSpPr>
            <a:spLocks noGrp="1"/>
          </p:cNvSpPr>
          <p:nvPr>
            <p:custDataLst>
              <p:tags r:id="rId37"/>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135" name="Text Placeholder 12"/>
          <p:cNvSpPr>
            <a:spLocks noGrp="1"/>
          </p:cNvSpPr>
          <p:nvPr>
            <p:custDataLst>
              <p:tags r:id="rId38"/>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39"/>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1000" b="0" dirty="0">
              <a:sym typeface="+mn-lt"/>
            </a:endParaRPr>
          </a:p>
        </p:txBody>
      </p:sp>
      <p:sp useBgFill="1">
        <p:nvSpPr>
          <p:cNvPr id="144" name="テキスト プレースホルダ 9">
            <a:extLst>
              <a:ext uri="{FF2B5EF4-FFF2-40B4-BE49-F238E27FC236}">
                <a16:creationId xmlns:a16="http://schemas.microsoft.com/office/drawing/2014/main" id="{59F3EFEF-DEB8-4329-8363-B09F8A2099D1}"/>
              </a:ext>
            </a:extLst>
          </p:cNvPr>
          <p:cNvSpPr>
            <a:spLocks noGrp="1"/>
          </p:cNvSpPr>
          <p:nvPr>
            <p:custDataLst>
              <p:tags r:id="rId40"/>
            </p:custDataLst>
          </p:nvPr>
        </p:nvSpPr>
        <p:spPr bwMode="gray">
          <a:xfrm>
            <a:off x="4564063" y="43846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7D1E60-E823-4EBA-927B-B4CF0F3438A9}" type="datetime'''''''''''''''''''''7''''''''''''''''''''''''''''''''.''''''8'">
              <a:rPr lang="en-US" altLang="en-US" sz="1000" smtClean="0">
                <a:effectLst/>
              </a:rPr>
              <a:pPr/>
              <a:t>7.8</a:t>
            </a:fld>
            <a:endParaRPr lang="ja-JP" altLang="en-US" sz="100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1"/>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10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2"/>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1000" b="0" dirty="0">
              <a:sym typeface="+mn-lt"/>
            </a:endParaRPr>
          </a:p>
        </p:txBody>
      </p:sp>
      <p:graphicFrame>
        <p:nvGraphicFramePr>
          <p:cNvPr id="121" name="Chart 120">
            <a:extLst>
              <a:ext uri="{FF2B5EF4-FFF2-40B4-BE49-F238E27FC236}">
                <a16:creationId xmlns:a16="http://schemas.microsoft.com/office/drawing/2014/main" id="{95E68E89-926C-4C81-8929-8D4ECEFE89F2}"/>
              </a:ext>
            </a:extLst>
          </p:cNvPr>
          <p:cNvGraphicFramePr/>
          <p:nvPr>
            <p:custDataLst>
              <p:tags r:id="rId43"/>
            </p:custDataLst>
            <p:extLst>
              <p:ext uri="{D42A27DB-BD31-4B8C-83A1-F6EECF244321}">
                <p14:modId xmlns:p14="http://schemas.microsoft.com/office/powerpoint/2010/main" val="2378098913"/>
              </p:ext>
            </p:extLst>
          </p:nvPr>
        </p:nvGraphicFramePr>
        <p:xfrm>
          <a:off x="5260975" y="2511425"/>
          <a:ext cx="4454525" cy="3756025"/>
        </p:xfrm>
        <a:graphic>
          <a:graphicData uri="http://schemas.openxmlformats.org/drawingml/2006/chart">
            <c:chart xmlns:c="http://schemas.openxmlformats.org/drawingml/2006/chart" xmlns:r="http://schemas.openxmlformats.org/officeDocument/2006/relationships" r:id="rId105"/>
          </a:graphicData>
        </a:graphic>
      </p:graphicFrame>
      <p:sp>
        <p:nvSpPr>
          <p:cNvPr id="98" name="テキスト プレースホルダ 9">
            <a:extLst>
              <a:ext uri="{FF2B5EF4-FFF2-40B4-BE49-F238E27FC236}">
                <a16:creationId xmlns:a16="http://schemas.microsoft.com/office/drawing/2014/main" id="{F4273CA3-6AE7-4748-8372-1BA76C4454B9}"/>
              </a:ext>
            </a:extLst>
          </p:cNvPr>
          <p:cNvSpPr>
            <a:spLocks noGrp="1"/>
          </p:cNvSpPr>
          <p:nvPr>
            <p:custDataLst>
              <p:tags r:id="rId44"/>
            </p:custDataLst>
          </p:nvPr>
        </p:nvSpPr>
        <p:spPr bwMode="gray">
          <a:xfrm>
            <a:off x="5005388" y="2517775"/>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84C770C-1841-419A-80C1-24DC42A09CFA}" type="datetime'''''''''''''''''''''''''''''''''''''''''4''''''0''''''0'''''''">
              <a:rPr kumimoji="0" lang="en-US" altLang="en-US" sz="1000" smtClean="0">
                <a:sym typeface="+mn-lt"/>
              </a:rPr>
              <a:pPr/>
              <a:t>400</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71C6E78E-4A09-4423-A9CF-9FA726B8D80B}"/>
              </a:ext>
            </a:extLst>
          </p:cNvPr>
          <p:cNvSpPr>
            <a:spLocks noGrp="1"/>
          </p:cNvSpPr>
          <p:nvPr>
            <p:custDataLst>
              <p:tags r:id="rId45"/>
            </p:custDataLst>
          </p:nvPr>
        </p:nvSpPr>
        <p:spPr bwMode="gray">
          <a:xfrm>
            <a:off x="5005388" y="52117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DA9233-2C43-4F50-8FE6-D6B0C1DC3AAF}" type="datetime'''''''1''''''''''''0''''''''''''''''''''''''''''''0'''''''">
              <a:rPr kumimoji="0" lang="en-US" altLang="en-US" sz="1000" smtClean="0">
                <a:sym typeface="+mn-lt"/>
              </a:rPr>
              <a:pPr/>
              <a:t>100</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A94B533C-E9DC-4E95-89D4-42ED0C8703EA}"/>
              </a:ext>
            </a:extLst>
          </p:cNvPr>
          <p:cNvSpPr>
            <a:spLocks noGrp="1"/>
          </p:cNvSpPr>
          <p:nvPr>
            <p:custDataLst>
              <p:tags r:id="rId46"/>
            </p:custDataLst>
          </p:nvPr>
        </p:nvSpPr>
        <p:spPr bwMode="gray">
          <a:xfrm>
            <a:off x="5005388" y="4762500"/>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56E47B9-88E3-4562-8548-431580525463}" type="datetime'''''''''''''''''''''1''''''''''''''''''''''''5''''''''0'''''">
              <a:rPr kumimoji="0" lang="en-US" altLang="en-US" sz="1000" smtClean="0">
                <a:sym typeface="+mn-lt"/>
              </a:rPr>
              <a:pPr/>
              <a:t>150</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427C3B82-DFF2-42CB-9DB2-242E7117CF5D}"/>
              </a:ext>
            </a:extLst>
          </p:cNvPr>
          <p:cNvSpPr>
            <a:spLocks noGrp="1"/>
          </p:cNvSpPr>
          <p:nvPr>
            <p:custDataLst>
              <p:tags r:id="rId47"/>
            </p:custDataLst>
          </p:nvPr>
        </p:nvSpPr>
        <p:spPr bwMode="gray">
          <a:xfrm>
            <a:off x="5075238" y="5661025"/>
            <a:ext cx="1397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739AD2-30AE-45FC-8042-18366410D7A9}" type="datetime'5''''''''''''''''''''''''''''''''''''''''''''''''''''''''0'">
              <a:rPr kumimoji="0" lang="en-US" altLang="en-US" sz="1000" smtClean="0">
                <a:sym typeface="+mn-lt"/>
              </a:rPr>
              <a:pPr/>
              <a:t>50</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35842693-F049-4BF9-BD1D-24EE618D8CBD}"/>
              </a:ext>
            </a:extLst>
          </p:cNvPr>
          <p:cNvSpPr>
            <a:spLocks noGrp="1"/>
          </p:cNvSpPr>
          <p:nvPr>
            <p:custDataLst>
              <p:tags r:id="rId48"/>
            </p:custDataLst>
          </p:nvPr>
        </p:nvSpPr>
        <p:spPr bwMode="gray">
          <a:xfrm>
            <a:off x="5005388" y="43132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5035AED-4356-4E68-987B-4BF08AF2575E}" type="datetime'''''2''''''''''''''''''''''''''''''''''''''''0''0'''''''''''''">
              <a:rPr kumimoji="0" lang="en-US" altLang="en-US" sz="1000" smtClean="0">
                <a:sym typeface="+mn-lt"/>
              </a:rPr>
              <a:pPr/>
              <a:t>200</a:t>
            </a:fld>
            <a:endParaRPr kumimoji="0" lang="ja-JP" altLang="en-US" sz="1000" dirty="0">
              <a:sym typeface="+mn-lt"/>
            </a:endParaRPr>
          </a:p>
        </p:txBody>
      </p:sp>
      <p:sp>
        <p:nvSpPr>
          <p:cNvPr id="106" name="テキスト プレースホルダ 9">
            <a:extLst>
              <a:ext uri="{FF2B5EF4-FFF2-40B4-BE49-F238E27FC236}">
                <a16:creationId xmlns:a16="http://schemas.microsoft.com/office/drawing/2014/main" id="{B9629D47-653E-4385-BA14-26000B070831}"/>
              </a:ext>
            </a:extLst>
          </p:cNvPr>
          <p:cNvSpPr>
            <a:spLocks noGrp="1"/>
          </p:cNvSpPr>
          <p:nvPr>
            <p:custDataLst>
              <p:tags r:id="rId49"/>
            </p:custDataLst>
          </p:nvPr>
        </p:nvSpPr>
        <p:spPr bwMode="gray">
          <a:xfrm>
            <a:off x="5145088" y="6108700"/>
            <a:ext cx="698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5F74CD-BBDE-4B72-9B61-56D01B16EEB1}" type="datetime'''''''''''''''''''''''''''''''''0'''''''''''''''''">
              <a:rPr kumimoji="0" lang="en-US" altLang="en-US" sz="1000" smtClean="0">
                <a:sym typeface="+mn-lt"/>
              </a:rPr>
              <a:pPr/>
              <a:t>0</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40035631-B5A7-48CB-9AC0-324CC90FBAE7}"/>
              </a:ext>
            </a:extLst>
          </p:cNvPr>
          <p:cNvSpPr>
            <a:spLocks noGrp="1"/>
          </p:cNvSpPr>
          <p:nvPr>
            <p:custDataLst>
              <p:tags r:id="rId50"/>
            </p:custDataLst>
          </p:nvPr>
        </p:nvSpPr>
        <p:spPr bwMode="gray">
          <a:xfrm>
            <a:off x="5005388" y="34163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92F8B22-A2F9-4800-A461-65875FFB4209}" type="datetime'''''''3''''0''''''''''''''''''''''0'''''''''''">
              <a:rPr kumimoji="0" lang="en-US" altLang="en-US" sz="1000" smtClean="0">
                <a:sym typeface="+mn-lt"/>
              </a:rPr>
              <a:pPr/>
              <a:t>300</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D241384D-E5A2-475C-BCD7-CBD6D4F9E506}"/>
              </a:ext>
            </a:extLst>
          </p:cNvPr>
          <p:cNvSpPr>
            <a:spLocks noGrp="1"/>
          </p:cNvSpPr>
          <p:nvPr>
            <p:custDataLst>
              <p:tags r:id="rId51"/>
            </p:custDataLst>
          </p:nvPr>
        </p:nvSpPr>
        <p:spPr bwMode="gray">
          <a:xfrm>
            <a:off x="5005388" y="386556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5C9019-C162-4846-BC45-569212D0DD03}" type="datetime'''''''''''''''''''''''''''2''''''''''''5''''''''''''0'''">
              <a:rPr kumimoji="0" lang="en-US" altLang="en-US" sz="1000" smtClean="0">
                <a:sym typeface="+mn-lt"/>
              </a:rPr>
              <a:pPr/>
              <a:t>250</a:t>
            </a:fld>
            <a:endParaRPr kumimoji="0" lang="ja-JP" altLang="en-US" sz="1000" dirty="0">
              <a:sym typeface="+mn-lt"/>
            </a:endParaRPr>
          </a:p>
        </p:txBody>
      </p:sp>
      <p:sp>
        <p:nvSpPr>
          <p:cNvPr id="105" name="テキスト プレースホルダ 9">
            <a:extLst>
              <a:ext uri="{FF2B5EF4-FFF2-40B4-BE49-F238E27FC236}">
                <a16:creationId xmlns:a16="http://schemas.microsoft.com/office/drawing/2014/main" id="{28D2ADD0-C07B-4A3C-B44D-EF83F3D69C59}"/>
              </a:ext>
            </a:extLst>
          </p:cNvPr>
          <p:cNvSpPr>
            <a:spLocks noGrp="1"/>
          </p:cNvSpPr>
          <p:nvPr>
            <p:custDataLst>
              <p:tags r:id="rId52"/>
            </p:custDataLst>
          </p:nvPr>
        </p:nvSpPr>
        <p:spPr bwMode="gray">
          <a:xfrm>
            <a:off x="5005388" y="2967038"/>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97A717-AE60-46E6-82D3-EC695A4A565E}" type="datetime'''''3''''''''''''''''''''''''5''0'''''''''''''''''''''''''''''">
              <a:rPr kumimoji="0" lang="en-US" altLang="en-US" sz="1000" smtClean="0">
                <a:sym typeface="+mn-lt"/>
              </a:rPr>
              <a:pPr/>
              <a:t>350</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23627E84-94AE-4461-B16E-6C9254AF2AF0}"/>
              </a:ext>
            </a:extLst>
          </p:cNvPr>
          <p:cNvSpPr>
            <a:spLocks noGrp="1"/>
          </p:cNvSpPr>
          <p:nvPr>
            <p:custDataLst>
              <p:tags r:id="rId53"/>
            </p:custDataLst>
          </p:nvPr>
        </p:nvSpPr>
        <p:spPr bwMode="auto">
          <a:xfrm>
            <a:off x="56578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A1A169-F4F2-45D5-9E2D-CD1B11856751}" type="datetime'''0''''''2'''''''''''''">
              <a:rPr kumimoji="0" lang="en-US" altLang="en-US" sz="1000" smtClean="0"/>
              <a:pPr/>
              <a:t>02</a:t>
            </a:fld>
            <a:endParaRPr kumimoji="0" lang="ja-JP" altLang="en-US" sz="1000" dirty="0">
              <a:sym typeface="+mn-lt"/>
            </a:endParaRPr>
          </a:p>
        </p:txBody>
      </p:sp>
      <p:sp useBgFill="1">
        <p:nvSpPr>
          <p:cNvPr id="164" name="テキスト プレースホルダ 9">
            <a:extLst>
              <a:ext uri="{FF2B5EF4-FFF2-40B4-BE49-F238E27FC236}">
                <a16:creationId xmlns:a16="http://schemas.microsoft.com/office/drawing/2014/main" id="{154E1855-302E-4395-8639-AC52573C0C67}"/>
              </a:ext>
            </a:extLst>
          </p:cNvPr>
          <p:cNvSpPr>
            <a:spLocks noGrp="1"/>
          </p:cNvSpPr>
          <p:nvPr>
            <p:custDataLst>
              <p:tags r:id="rId54"/>
            </p:custDataLst>
          </p:nvPr>
        </p:nvSpPr>
        <p:spPr bwMode="gray">
          <a:xfrm>
            <a:off x="6000750" y="4806950"/>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5FD214-AE75-49B9-9BAD-C42313270BD3}" type="datetime'''''''''''''''''1''2''''''6'''''''''''">
              <a:rPr kumimoji="0" lang="en-US" altLang="en-US" sz="1000" smtClean="0">
                <a:effectLst/>
              </a:rPr>
              <a:pPr/>
              <a:t>126</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962CBE28-1D6A-421A-A33C-F72F821CD82A}"/>
              </a:ext>
            </a:extLst>
          </p:cNvPr>
          <p:cNvSpPr>
            <a:spLocks noGrp="1"/>
          </p:cNvSpPr>
          <p:nvPr>
            <p:custDataLst>
              <p:tags r:id="rId55"/>
            </p:custDataLst>
          </p:nvPr>
        </p:nvSpPr>
        <p:spPr bwMode="auto">
          <a:xfrm>
            <a:off x="799623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78A5C6-E4D6-462F-BCB9-54A1CF7D932A}" type="datetime'''''1''''''''''''''''''4'''''''">
              <a:rPr kumimoji="0" lang="en-US" altLang="en-US" sz="1000" smtClean="0"/>
              <a:pPr/>
              <a:t>14</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D0F09A09-D0A2-4EC1-908E-77C909F3656B}"/>
              </a:ext>
            </a:extLst>
          </p:cNvPr>
          <p:cNvSpPr>
            <a:spLocks noGrp="1"/>
          </p:cNvSpPr>
          <p:nvPr>
            <p:custDataLst>
              <p:tags r:id="rId56"/>
            </p:custDataLst>
          </p:nvPr>
        </p:nvSpPr>
        <p:spPr bwMode="gray">
          <a:xfrm>
            <a:off x="6586538" y="50244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F9D27A-F319-442B-8D67-4BEDE50EE7F1}" type="datetime'''1''''''''''''0''''''''''''''''''''''''''2'''''''''''''''">
              <a:rPr kumimoji="0" lang="en-US" altLang="en-US" sz="1000" smtClean="0"/>
              <a:pPr/>
              <a:t>102</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735B8B7D-AB96-4B98-ABE8-D7EA100461CF}"/>
              </a:ext>
            </a:extLst>
          </p:cNvPr>
          <p:cNvSpPr>
            <a:spLocks noGrp="1"/>
          </p:cNvSpPr>
          <p:nvPr>
            <p:custDataLst>
              <p:tags r:id="rId57"/>
            </p:custDataLst>
          </p:nvPr>
        </p:nvSpPr>
        <p:spPr bwMode="auto">
          <a:xfrm>
            <a:off x="83867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32A073-30C6-4BE8-A0A0-6239670C140E}" type="datetime'''''''1''''''6'''''''''''''''''''''">
              <a:rPr kumimoji="0" lang="en-US" altLang="en-US" sz="1000" smtClean="0"/>
              <a:pPr/>
              <a:t>16</a:t>
            </a:fld>
            <a:endParaRPr kumimoji="0" lang="ja-JP" altLang="en-US" sz="1000" dirty="0">
              <a:sym typeface="+mn-lt"/>
            </a:endParaRPr>
          </a:p>
        </p:txBody>
      </p:sp>
      <p:sp>
        <p:nvSpPr>
          <p:cNvPr id="146" name="テキスト プレースホルダ 9">
            <a:extLst>
              <a:ext uri="{FF2B5EF4-FFF2-40B4-BE49-F238E27FC236}">
                <a16:creationId xmlns:a16="http://schemas.microsoft.com/office/drawing/2014/main" id="{97661FC5-7E07-42C0-9CE9-64C9D1D56EF2}"/>
              </a:ext>
            </a:extLst>
          </p:cNvPr>
          <p:cNvSpPr>
            <a:spLocks noGrp="1"/>
          </p:cNvSpPr>
          <p:nvPr>
            <p:custDataLst>
              <p:tags r:id="rId58"/>
            </p:custDataLst>
          </p:nvPr>
        </p:nvSpPr>
        <p:spPr bwMode="gray">
          <a:xfrm>
            <a:off x="7366000" y="5041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9B7319-BE7A-4F9D-808B-E902E4401E65}" type="datetime'''''''''''''''1''''''''''''''''''0''''''''''''0'''''">
              <a:rPr kumimoji="0" lang="en-US" altLang="en-US" sz="1000" smtClean="0"/>
              <a:pPr/>
              <a:t>100</a:t>
            </a:fld>
            <a:endParaRPr kumimoji="0" lang="ja-JP" altLang="en-US" sz="1000" dirty="0">
              <a:sym typeface="+mn-lt"/>
            </a:endParaRPr>
          </a:p>
        </p:txBody>
      </p:sp>
      <p:sp>
        <p:nvSpPr>
          <p:cNvPr id="152" name="テキスト プレースホルダ 9">
            <a:extLst>
              <a:ext uri="{FF2B5EF4-FFF2-40B4-BE49-F238E27FC236}">
                <a16:creationId xmlns:a16="http://schemas.microsoft.com/office/drawing/2014/main" id="{40CCDC34-2793-4AEA-9C7A-707EA487E8B6}"/>
              </a:ext>
            </a:extLst>
          </p:cNvPr>
          <p:cNvSpPr>
            <a:spLocks noGrp="1"/>
          </p:cNvSpPr>
          <p:nvPr>
            <p:custDataLst>
              <p:tags r:id="rId59"/>
            </p:custDataLst>
          </p:nvPr>
        </p:nvSpPr>
        <p:spPr bwMode="auto">
          <a:xfrm>
            <a:off x="5005388" y="2263775"/>
            <a:ext cx="809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千チャット）</a:t>
            </a:r>
          </a:p>
        </p:txBody>
      </p:sp>
      <p:sp>
        <p:nvSpPr>
          <p:cNvPr id="147" name="テキスト プレースホルダ 9">
            <a:extLst>
              <a:ext uri="{FF2B5EF4-FFF2-40B4-BE49-F238E27FC236}">
                <a16:creationId xmlns:a16="http://schemas.microsoft.com/office/drawing/2014/main" id="{7E6ACD41-684B-4EE3-AB7B-F569EF179199}"/>
              </a:ext>
            </a:extLst>
          </p:cNvPr>
          <p:cNvSpPr>
            <a:spLocks noGrp="1"/>
          </p:cNvSpPr>
          <p:nvPr>
            <p:custDataLst>
              <p:tags r:id="rId60"/>
            </p:custDataLst>
          </p:nvPr>
        </p:nvSpPr>
        <p:spPr bwMode="auto">
          <a:xfrm>
            <a:off x="76073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923CED-9EA4-4A16-BB69-3DD8BB27DA77}" type="datetime'''''''''''''''''1''''''''''''''''''''''2'''''''''''''''''">
              <a:rPr kumimoji="0" lang="en-US" altLang="en-US" sz="1000" smtClean="0"/>
              <a:pPr/>
              <a:t>12</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187E7058-BF49-4ADB-AAD1-05A58D23645A}"/>
              </a:ext>
            </a:extLst>
          </p:cNvPr>
          <p:cNvSpPr>
            <a:spLocks noGrp="1"/>
          </p:cNvSpPr>
          <p:nvPr>
            <p:custDataLst>
              <p:tags r:id="rId61"/>
            </p:custDataLst>
          </p:nvPr>
        </p:nvSpPr>
        <p:spPr bwMode="gray">
          <a:xfrm>
            <a:off x="6391275" y="50387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793A25-FFDD-4767-95FE-F21E0ACD184D}" type="datetime'''''''''''''''''''''''''''''''''''''''''''''10''''''0'''''">
              <a:rPr kumimoji="0" lang="en-US" altLang="en-US" sz="1000" smtClean="0"/>
              <a:pPr/>
              <a:t>100</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A3F6B086-2126-4637-A2A7-3BEF1F506C2A}"/>
              </a:ext>
            </a:extLst>
          </p:cNvPr>
          <p:cNvSpPr>
            <a:spLocks noGrp="1"/>
          </p:cNvSpPr>
          <p:nvPr>
            <p:custDataLst>
              <p:tags r:id="rId62"/>
            </p:custDataLst>
          </p:nvPr>
        </p:nvSpPr>
        <p:spPr bwMode="gray">
          <a:xfrm>
            <a:off x="5375275" y="2563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144DE9-012C-423A-AD83-BA9DCECC3CDA}" type="datetime'''''''''''''''''''3''''7''''''6'''''''''''''''''''''''">
              <a:rPr kumimoji="0" lang="en-US" altLang="en-US" sz="1000" smtClean="0"/>
              <a:pPr/>
              <a:t>376</a:t>
            </a:fld>
            <a:endParaRPr kumimoji="0" lang="ja-JP" altLang="en-US" sz="1000" dirty="0">
              <a:sym typeface="+mn-lt"/>
            </a:endParaRPr>
          </a:p>
        </p:txBody>
      </p:sp>
      <p:sp>
        <p:nvSpPr>
          <p:cNvPr id="154" name="テキスト プレースホルダ 9">
            <a:extLst>
              <a:ext uri="{FF2B5EF4-FFF2-40B4-BE49-F238E27FC236}">
                <a16:creationId xmlns:a16="http://schemas.microsoft.com/office/drawing/2014/main" id="{EBD286B3-80B5-4147-AA3F-485989544B07}"/>
              </a:ext>
            </a:extLst>
          </p:cNvPr>
          <p:cNvSpPr>
            <a:spLocks noGrp="1"/>
          </p:cNvSpPr>
          <p:nvPr>
            <p:custDataLst>
              <p:tags r:id="rId63"/>
            </p:custDataLst>
          </p:nvPr>
        </p:nvSpPr>
        <p:spPr bwMode="auto">
          <a:xfrm>
            <a:off x="5197475" y="6270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DB643-ECA6-4CEA-AD03-4BD37DE9A66D}" type="datetime'''''''''''''''''''''''2''0''''''''''0''0'''''''">
              <a:rPr kumimoji="0" lang="en-US" altLang="en-US" sz="1000" smtClean="0"/>
              <a:pPr/>
              <a:t>2000</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CA1D947A-C012-47EB-8A9E-617CB3217978}"/>
              </a:ext>
            </a:extLst>
          </p:cNvPr>
          <p:cNvSpPr>
            <a:spLocks noGrp="1"/>
          </p:cNvSpPr>
          <p:nvPr>
            <p:custDataLst>
              <p:tags r:id="rId64"/>
            </p:custDataLst>
          </p:nvPr>
        </p:nvSpPr>
        <p:spPr bwMode="gray">
          <a:xfrm>
            <a:off x="9155113" y="52784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44CD6-0D31-4CC6-9860-9E3F98C489DC}" type="datetime'7''''''''''''''''''''''3'''''''''''''''''''''''''''">
              <a:rPr lang="en-US" altLang="en-US" sz="1000" smtClean="0"/>
              <a:pPr/>
              <a:t>73</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6BF25A1D-E186-4CE1-9211-0910041DBDEA}"/>
              </a:ext>
            </a:extLst>
          </p:cNvPr>
          <p:cNvSpPr>
            <a:spLocks noGrp="1"/>
          </p:cNvSpPr>
          <p:nvPr>
            <p:custDataLst>
              <p:tags r:id="rId65"/>
            </p:custDataLst>
          </p:nvPr>
        </p:nvSpPr>
        <p:spPr bwMode="auto">
          <a:xfrm>
            <a:off x="85820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A22800-7C73-4BAE-A8DE-0F1BD0976F09}" type="datetime'''''1''''''''''''7'''''''''''''''''''''''''''''''''''''''''">
              <a:rPr kumimoji="0" lang="en-US" altLang="en-US" sz="1000" smtClean="0"/>
              <a:pPr/>
              <a:t>17</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60270FD3-ED3D-492A-AD0C-2240219000EA}"/>
              </a:ext>
            </a:extLst>
          </p:cNvPr>
          <p:cNvSpPr>
            <a:spLocks noGrp="1"/>
          </p:cNvSpPr>
          <p:nvPr>
            <p:custDataLst>
              <p:tags r:id="rId66"/>
            </p:custDataLst>
          </p:nvPr>
        </p:nvSpPr>
        <p:spPr bwMode="gray">
          <a:xfrm>
            <a:off x="8145463" y="5003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FEC6FE-E964-448F-9771-8DF2BBD8A5AC}" type="datetime'''''1''''0''''''''''''''''4'''''''''''''''''''''''''''''''">
              <a:rPr kumimoji="0" lang="en-US" altLang="en-US" sz="1000" smtClean="0"/>
              <a:pPr/>
              <a:t>104</a:t>
            </a:fld>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90F79AC5-BE7B-43F1-A757-45CDFB2E4E56}"/>
              </a:ext>
            </a:extLst>
          </p:cNvPr>
          <p:cNvSpPr>
            <a:spLocks noGrp="1"/>
          </p:cNvSpPr>
          <p:nvPr>
            <p:custDataLst>
              <p:tags r:id="rId67"/>
            </p:custDataLst>
          </p:nvPr>
        </p:nvSpPr>
        <p:spPr bwMode="auto">
          <a:xfrm>
            <a:off x="70215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C1E024-4288-4296-BAFF-5E78B8881E87}" type="datetime'''''''''''''''''0''''''''9'">
              <a:rPr kumimoji="0" lang="en-US" altLang="en-US" sz="1000" smtClean="0"/>
              <a:pPr/>
              <a:t>09</a:t>
            </a:fld>
            <a:endParaRPr kumimoji="0" lang="ja-JP" altLang="en-US" sz="1000" dirty="0">
              <a:sym typeface="+mn-lt"/>
            </a:endParaRPr>
          </a:p>
        </p:txBody>
      </p:sp>
      <p:sp useBgFill="1">
        <p:nvSpPr>
          <p:cNvPr id="155" name="テキスト プレースホルダ 9">
            <a:extLst>
              <a:ext uri="{FF2B5EF4-FFF2-40B4-BE49-F238E27FC236}">
                <a16:creationId xmlns:a16="http://schemas.microsoft.com/office/drawing/2014/main" id="{0ED94DAF-3D9A-404B-9C89-5E38A93A6762}"/>
              </a:ext>
            </a:extLst>
          </p:cNvPr>
          <p:cNvSpPr>
            <a:spLocks noGrp="1"/>
          </p:cNvSpPr>
          <p:nvPr>
            <p:custDataLst>
              <p:tags r:id="rId68"/>
            </p:custDataLst>
          </p:nvPr>
        </p:nvSpPr>
        <p:spPr bwMode="gray">
          <a:xfrm>
            <a:off x="5416550" y="3946525"/>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571B0-EB13-425E-85B6-F2B562EEC827}" type="datetime'''''''''''''''22''2'''''''''''''''''''''''''''''''''''">
              <a:rPr lang="en-US" altLang="en-US" sz="1000" smtClean="0">
                <a:effectLst/>
              </a:rPr>
              <a:pPr/>
              <a:t>222</a:t>
            </a:fld>
            <a:endParaRPr kumimoji="0" lang="ja-JP" altLang="en-US" sz="1000" dirty="0">
              <a:sym typeface="+mn-lt"/>
            </a:endParaRPr>
          </a:p>
        </p:txBody>
      </p:sp>
      <p:sp>
        <p:nvSpPr>
          <p:cNvPr id="157" name="テキスト プレースホルダ 9">
            <a:extLst>
              <a:ext uri="{FF2B5EF4-FFF2-40B4-BE49-F238E27FC236}">
                <a16:creationId xmlns:a16="http://schemas.microsoft.com/office/drawing/2014/main" id="{13F5292B-9C8F-4F89-85CA-BD5F7587575E}"/>
              </a:ext>
            </a:extLst>
          </p:cNvPr>
          <p:cNvSpPr>
            <a:spLocks noGrp="1"/>
          </p:cNvSpPr>
          <p:nvPr>
            <p:custDataLst>
              <p:tags r:id="rId69"/>
            </p:custDataLst>
          </p:nvPr>
        </p:nvSpPr>
        <p:spPr bwMode="auto">
          <a:xfrm>
            <a:off x="546258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E8A08E-887E-48C5-8A61-3E5CB4A12F6B}" type="datetime'''''0''''''''''''''1'">
              <a:rPr kumimoji="0" lang="en-US" altLang="en-US" sz="1000" smtClean="0"/>
              <a:pPr/>
              <a:t>01</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C497C640-9C85-4EC3-B66C-43D6C12A4AAD}"/>
              </a:ext>
            </a:extLst>
          </p:cNvPr>
          <p:cNvSpPr>
            <a:spLocks noGrp="1"/>
          </p:cNvSpPr>
          <p:nvPr>
            <p:custDataLst>
              <p:tags r:id="rId70"/>
            </p:custDataLst>
          </p:nvPr>
        </p:nvSpPr>
        <p:spPr bwMode="gray">
          <a:xfrm>
            <a:off x="9350375" y="5310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882F3-464B-442C-8DD4-0162AB6D44E2}" type="datetime'7''''''''''0'''''''''''''''''''''''''''''''''">
              <a:rPr lang="en-US" altLang="en-US" sz="1000" smtClean="0"/>
              <a:pPr/>
              <a:t>70</a:t>
            </a:fld>
            <a:endParaRPr kumimoji="0" lang="ja-JP" altLang="en-US" sz="1000" dirty="0">
              <a:sym typeface="+mn-lt"/>
            </a:endParaRPr>
          </a:p>
        </p:txBody>
      </p:sp>
      <p:sp useBgFill="1">
        <p:nvSpPr>
          <p:cNvPr id="158" name="テキスト プレースホルダ 9">
            <a:extLst>
              <a:ext uri="{FF2B5EF4-FFF2-40B4-BE49-F238E27FC236}">
                <a16:creationId xmlns:a16="http://schemas.microsoft.com/office/drawing/2014/main" id="{74FEA944-3F27-44E8-B36F-FD959C04EDF5}"/>
              </a:ext>
            </a:extLst>
          </p:cNvPr>
          <p:cNvSpPr>
            <a:spLocks noGrp="1"/>
          </p:cNvSpPr>
          <p:nvPr>
            <p:custDataLst>
              <p:tags r:id="rId71"/>
            </p:custDataLst>
          </p:nvPr>
        </p:nvSpPr>
        <p:spPr bwMode="gray">
          <a:xfrm>
            <a:off x="5611813" y="4583113"/>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C785B5-EEEB-4D85-8F0D-D1FCCA105758}" type="datetime'''''1''5''''''''''''''''''''''''''''1'''''''''''">
              <a:rPr lang="en-US" altLang="en-US" sz="1000" smtClean="0">
                <a:effectLst/>
              </a:rPr>
              <a:pPr/>
              <a:t>151</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BBA86B77-2849-42D2-8894-EDB5826167D5}"/>
              </a:ext>
            </a:extLst>
          </p:cNvPr>
          <p:cNvSpPr>
            <a:spLocks noGrp="1"/>
          </p:cNvSpPr>
          <p:nvPr>
            <p:custDataLst>
              <p:tags r:id="rId72"/>
            </p:custDataLst>
          </p:nvPr>
        </p:nvSpPr>
        <p:spPr bwMode="gray">
          <a:xfrm>
            <a:off x="5805488" y="45259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B0FE65-13A1-4F5C-AC98-E0108BB3AB11}" type="datetime'''''''''1''''''''''''''''''''''''''''''5''''7'''''''''">
              <a:rPr kumimoji="0" lang="en-US" altLang="en-US" sz="1000" smtClean="0"/>
              <a:pPr/>
              <a:t>157</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77E36AF7-6BDF-479C-91FC-8D5A2B1285A5}"/>
              </a:ext>
            </a:extLst>
          </p:cNvPr>
          <p:cNvSpPr>
            <a:spLocks noGrp="1"/>
          </p:cNvSpPr>
          <p:nvPr>
            <p:custDataLst>
              <p:tags r:id="rId73"/>
            </p:custDataLst>
          </p:nvPr>
        </p:nvSpPr>
        <p:spPr bwMode="auto">
          <a:xfrm>
            <a:off x="9532938" y="6270625"/>
            <a:ext cx="200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1215AC-D9D2-476A-91C6-6D83C54F746B}" type="datetime'''''''''''''''''''''''2''''''''''''2'''''''">
              <a:rPr lang="en-US" altLang="en-US" sz="1000" smtClean="0"/>
              <a:pPr/>
              <a:t>22</a:t>
            </a:fld>
            <a:r>
              <a:rPr lang="en-US" altLang="en-US" sz="1000" baseline="30000" dirty="0"/>
              <a:t>1</a:t>
            </a:r>
            <a:r>
              <a:rPr lang="en-US" altLang="en-US" sz="1000" dirty="0"/>
              <a:t> </a:t>
            </a:r>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79848E9B-CAD1-48BA-A480-04A4C60DFB99}"/>
              </a:ext>
            </a:extLst>
          </p:cNvPr>
          <p:cNvSpPr>
            <a:spLocks noGrp="1"/>
          </p:cNvSpPr>
          <p:nvPr>
            <p:custDataLst>
              <p:tags r:id="rId74"/>
            </p:custDataLst>
          </p:nvPr>
        </p:nvSpPr>
        <p:spPr bwMode="gray">
          <a:xfrm>
            <a:off x="6196013" y="4973638"/>
            <a:ext cx="244475"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29E216-3C2F-4FE4-BB0E-34CF40EA8C04}" type="datetime'''''''''''''''''''''''''''''''1''''0''''''''7'''''">
              <a:rPr lang="en-US" altLang="en-US" sz="1000" smtClean="0"/>
              <a:pPr/>
              <a:t>107</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48498DC3-9A6B-4D39-AC3E-56FB84C5EE72}"/>
              </a:ext>
            </a:extLst>
          </p:cNvPr>
          <p:cNvSpPr>
            <a:spLocks noGrp="1"/>
          </p:cNvSpPr>
          <p:nvPr>
            <p:custDataLst>
              <p:tags r:id="rId75"/>
            </p:custDataLst>
          </p:nvPr>
        </p:nvSpPr>
        <p:spPr bwMode="auto">
          <a:xfrm>
            <a:off x="58515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6BDCF6-33C1-43A0-94B7-0A5DF5A13261}" type="datetime'''''''''0''''''''3'''''''''''">
              <a:rPr kumimoji="0" lang="en-US" altLang="en-US" sz="1000" smtClean="0"/>
              <a:pPr/>
              <a:t>03</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07134DDA-5C94-4E5F-92BB-6D402D0A7677}"/>
              </a:ext>
            </a:extLst>
          </p:cNvPr>
          <p:cNvSpPr>
            <a:spLocks noGrp="1"/>
          </p:cNvSpPr>
          <p:nvPr>
            <p:custDataLst>
              <p:tags r:id="rId76"/>
            </p:custDataLst>
          </p:nvPr>
        </p:nvSpPr>
        <p:spPr bwMode="auto">
          <a:xfrm>
            <a:off x="604678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7BA31-250C-4EB6-AD61-3D1A5D5C4AD8}" type="datetime'''''''''''''''''''''''''''''''''''0''''4'''''''''''">
              <a:rPr kumimoji="0" lang="en-US" altLang="en-US" sz="1000" smtClean="0"/>
              <a:pPr/>
              <a:t>04</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5815839D-5066-4807-AFD8-2B0FA2C430CD}"/>
              </a:ext>
            </a:extLst>
          </p:cNvPr>
          <p:cNvSpPr>
            <a:spLocks noGrp="1"/>
          </p:cNvSpPr>
          <p:nvPr>
            <p:custDataLst>
              <p:tags r:id="rId77"/>
            </p:custDataLst>
          </p:nvPr>
        </p:nvSpPr>
        <p:spPr bwMode="gray">
          <a:xfrm>
            <a:off x="7596188" y="5084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FBE98B-85C3-40EC-966F-D2887ECC9991}" type="datetime'''''''''''''9''''''''''''''''''''''''''5'''''''">
              <a:rPr kumimoji="0" lang="en-US" altLang="en-US" sz="1000" smtClean="0"/>
              <a:pPr/>
              <a:t>95</a:t>
            </a:fld>
            <a:endParaRPr kumimoji="0" lang="ja-JP" altLang="en-US" sz="1000" dirty="0">
              <a:sym typeface="+mn-lt"/>
            </a:endParaRPr>
          </a:p>
        </p:txBody>
      </p:sp>
      <p:sp>
        <p:nvSpPr>
          <p:cNvPr id="166" name="テキスト プレースホルダ 9">
            <a:extLst>
              <a:ext uri="{FF2B5EF4-FFF2-40B4-BE49-F238E27FC236}">
                <a16:creationId xmlns:a16="http://schemas.microsoft.com/office/drawing/2014/main" id="{08717B24-8956-477D-9B27-5463E0C40CFE}"/>
              </a:ext>
            </a:extLst>
          </p:cNvPr>
          <p:cNvSpPr>
            <a:spLocks noGrp="1"/>
          </p:cNvSpPr>
          <p:nvPr>
            <p:custDataLst>
              <p:tags r:id="rId78"/>
            </p:custDataLst>
          </p:nvPr>
        </p:nvSpPr>
        <p:spPr bwMode="auto">
          <a:xfrm>
            <a:off x="62420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7FEBEE-B117-4FB0-B2A8-AA61F1FCDE7B}" type="datetime'''''''''''''''''''''''''''''''''''''0''5'''''">
              <a:rPr kumimoji="0" lang="en-US" altLang="en-US" sz="1000" smtClean="0"/>
              <a:pPr/>
              <a:t>05</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C40015A1-103A-47A8-9E4B-97FA11E28605}"/>
              </a:ext>
            </a:extLst>
          </p:cNvPr>
          <p:cNvSpPr>
            <a:spLocks noGrp="1"/>
          </p:cNvSpPr>
          <p:nvPr>
            <p:custDataLst>
              <p:tags r:id="rId79"/>
            </p:custDataLst>
          </p:nvPr>
        </p:nvSpPr>
        <p:spPr bwMode="auto">
          <a:xfrm>
            <a:off x="78025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47D73C-1CE4-47CF-81F6-B5E04F758044}" type="datetime'''''''''''''''''''''''''''''''''''1''''''''''3'''''">
              <a:rPr kumimoji="0" lang="en-US" altLang="en-US" sz="1000" smtClean="0"/>
              <a:pPr/>
              <a:t>13</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A859250C-28FE-49AC-9DF0-D55A34301F1D}"/>
              </a:ext>
            </a:extLst>
          </p:cNvPr>
          <p:cNvSpPr>
            <a:spLocks noGrp="1"/>
          </p:cNvSpPr>
          <p:nvPr>
            <p:custDataLst>
              <p:tags r:id="rId80"/>
            </p:custDataLst>
          </p:nvPr>
        </p:nvSpPr>
        <p:spPr bwMode="auto">
          <a:xfrm>
            <a:off x="64373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5D4200-37F0-4686-86A5-6C4D7BC5C53F}" type="datetime'''''''''''''''''''''''''''0''''''''''''6'''''''''''''">
              <a:rPr kumimoji="0" lang="en-US" altLang="en-US" sz="1000" smtClean="0"/>
              <a:pPr/>
              <a:t>06</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D3628518-2584-4DE9-97DD-D5C9E7F7FB54}"/>
              </a:ext>
            </a:extLst>
          </p:cNvPr>
          <p:cNvSpPr>
            <a:spLocks noGrp="1"/>
          </p:cNvSpPr>
          <p:nvPr>
            <p:custDataLst>
              <p:tags r:id="rId81"/>
            </p:custDataLst>
          </p:nvPr>
        </p:nvSpPr>
        <p:spPr bwMode="auto">
          <a:xfrm>
            <a:off x="66325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54FCEE-71FA-4EB7-ABC4-4B8DD617A5E1}" type="datetime'0''''''''''''''''''''''''''''''''''7'''">
              <a:rPr kumimoji="0" lang="en-US" altLang="en-US" sz="1000" smtClean="0"/>
              <a:pPr/>
              <a:t>07</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FFC78B86-6EBF-4082-9358-4C0C00B8225C}"/>
              </a:ext>
            </a:extLst>
          </p:cNvPr>
          <p:cNvSpPr>
            <a:spLocks noGrp="1"/>
          </p:cNvSpPr>
          <p:nvPr>
            <p:custDataLst>
              <p:tags r:id="rId82"/>
            </p:custDataLst>
          </p:nvPr>
        </p:nvSpPr>
        <p:spPr bwMode="gray">
          <a:xfrm>
            <a:off x="6781800" y="49260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5A42A5-F0F8-4D1A-BFD5-9BA47E906B61}" type="datetime'''''''1''''''''''''''''''''''''''1''3'''''''''''''''''''''''''">
              <a:rPr kumimoji="0" lang="en-US" altLang="en-US" sz="1000" smtClean="0"/>
              <a:pPr/>
              <a:t>113</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EE6C68EF-B246-43E8-9029-BD3001472A46}"/>
              </a:ext>
            </a:extLst>
          </p:cNvPr>
          <p:cNvSpPr>
            <a:spLocks noGrp="1"/>
          </p:cNvSpPr>
          <p:nvPr>
            <p:custDataLst>
              <p:tags r:id="rId83"/>
            </p:custDataLst>
          </p:nvPr>
        </p:nvSpPr>
        <p:spPr bwMode="auto">
          <a:xfrm>
            <a:off x="682783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64F6D2-2EF4-4315-BDC3-BC505B9675E1}" type="datetime'''''''''''''''''''''''''''''''''''0''''''''''''8'''''''''">
              <a:rPr kumimoji="0" lang="en-US" altLang="en-US" sz="1000" smtClean="0"/>
              <a:pPr/>
              <a:t>08</a:t>
            </a:fld>
            <a:endParaRPr kumimoji="0" lang="ja-JP" altLang="en-US" sz="1000" dirty="0">
              <a:sym typeface="+mn-lt"/>
            </a:endParaRPr>
          </a:p>
        </p:txBody>
      </p:sp>
      <p:sp>
        <p:nvSpPr>
          <p:cNvPr id="178" name="テキスト プレースホルダ 9">
            <a:extLst>
              <a:ext uri="{FF2B5EF4-FFF2-40B4-BE49-F238E27FC236}">
                <a16:creationId xmlns:a16="http://schemas.microsoft.com/office/drawing/2014/main" id="{9BD9E266-C8EF-47C5-83B5-D2BD7ABEC4AC}"/>
              </a:ext>
            </a:extLst>
          </p:cNvPr>
          <p:cNvSpPr>
            <a:spLocks noGrp="1"/>
          </p:cNvSpPr>
          <p:nvPr>
            <p:custDataLst>
              <p:tags r:id="rId84"/>
            </p:custDataLst>
          </p:nvPr>
        </p:nvSpPr>
        <p:spPr bwMode="gray">
          <a:xfrm>
            <a:off x="9545638" y="53355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6F01F8-BC54-4350-B572-CCA8E59E69FF}" type="datetime'''''''''''''''''''''''''6''''''''''''''''''7'">
              <a:rPr lang="en-US" altLang="en-US" sz="1000" smtClean="0"/>
              <a:pPr/>
              <a:t>67</a:t>
            </a:fld>
            <a:endParaRPr kumimoji="0" lang="ja-JP" altLang="en-US" sz="1000" dirty="0">
              <a:sym typeface="+mn-lt"/>
            </a:endParaRPr>
          </a:p>
        </p:txBody>
      </p:sp>
      <p:sp>
        <p:nvSpPr>
          <p:cNvPr id="195" name="テキスト プレースホルダ 9">
            <a:extLst>
              <a:ext uri="{FF2B5EF4-FFF2-40B4-BE49-F238E27FC236}">
                <a16:creationId xmlns:a16="http://schemas.microsoft.com/office/drawing/2014/main" id="{4E11D54F-EE58-4C6A-95F9-50036EB0AC44}"/>
              </a:ext>
            </a:extLst>
          </p:cNvPr>
          <p:cNvSpPr>
            <a:spLocks noGrp="1"/>
          </p:cNvSpPr>
          <p:nvPr>
            <p:custDataLst>
              <p:tags r:id="rId85"/>
            </p:custDataLst>
          </p:nvPr>
        </p:nvSpPr>
        <p:spPr bwMode="auto">
          <a:xfrm>
            <a:off x="89725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278ABC-63B2-4866-9938-3ACD1D66EAC5}" type="datetime'''''''''''''''''''''''''''''''''''''''''''''''19'''''''''''''">
              <a:rPr kumimoji="0" lang="en-US" altLang="en-US" sz="1000" smtClean="0"/>
              <a:pPr/>
              <a:t>19</a:t>
            </a:fld>
            <a:endParaRPr kumimoji="0" lang="ja-JP" altLang="en-US" sz="1000" dirty="0">
              <a:sym typeface="+mn-lt"/>
            </a:endParaRPr>
          </a:p>
        </p:txBody>
      </p:sp>
      <p:sp>
        <p:nvSpPr>
          <p:cNvPr id="176" name="テキスト プレースホルダ 9">
            <a:extLst>
              <a:ext uri="{FF2B5EF4-FFF2-40B4-BE49-F238E27FC236}">
                <a16:creationId xmlns:a16="http://schemas.microsoft.com/office/drawing/2014/main" id="{C5247750-55D5-4A47-AF78-0773FFDA71D8}"/>
              </a:ext>
            </a:extLst>
          </p:cNvPr>
          <p:cNvSpPr>
            <a:spLocks noGrp="1"/>
          </p:cNvSpPr>
          <p:nvPr>
            <p:custDataLst>
              <p:tags r:id="rId86"/>
            </p:custDataLst>
          </p:nvPr>
        </p:nvSpPr>
        <p:spPr bwMode="gray">
          <a:xfrm>
            <a:off x="6975475" y="50228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25052D-4924-43DF-902D-B7920771E30C}" type="datetime'''''''''''''10''''''''2'''''''''''''''''''''">
              <a:rPr kumimoji="0" lang="en-US" altLang="en-US" sz="1000" smtClean="0"/>
              <a:pPr/>
              <a:t>102</a:t>
            </a:fld>
            <a:endParaRPr kumimoji="0" lang="ja-JP" altLang="en-US" sz="1000" dirty="0">
              <a:sym typeface="+mn-lt"/>
            </a:endParaRPr>
          </a:p>
        </p:txBody>
      </p:sp>
      <p:sp>
        <p:nvSpPr>
          <p:cNvPr id="194" name="テキスト プレースホルダ 9">
            <a:extLst>
              <a:ext uri="{FF2B5EF4-FFF2-40B4-BE49-F238E27FC236}">
                <a16:creationId xmlns:a16="http://schemas.microsoft.com/office/drawing/2014/main" id="{35FC0321-AD0E-4692-9514-5FAB193621B6}"/>
              </a:ext>
            </a:extLst>
          </p:cNvPr>
          <p:cNvSpPr>
            <a:spLocks noGrp="1"/>
          </p:cNvSpPr>
          <p:nvPr>
            <p:custDataLst>
              <p:tags r:id="rId87"/>
            </p:custDataLst>
          </p:nvPr>
        </p:nvSpPr>
        <p:spPr bwMode="auto">
          <a:xfrm>
            <a:off x="877728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DF6B9D-BBC5-40D6-8880-A2E0B37ABD68}" type="datetime'''1''8'''''''''''''''''''''''">
              <a:rPr kumimoji="0" lang="en-US" altLang="en-US" sz="1000" smtClean="0"/>
              <a:pPr/>
              <a:t>18</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49DFB48F-03BD-49A1-A156-E361302E5CAF}"/>
              </a:ext>
            </a:extLst>
          </p:cNvPr>
          <p:cNvSpPr>
            <a:spLocks noGrp="1"/>
          </p:cNvSpPr>
          <p:nvPr>
            <p:custDataLst>
              <p:tags r:id="rId88"/>
            </p:custDataLst>
          </p:nvPr>
        </p:nvSpPr>
        <p:spPr bwMode="auto">
          <a:xfrm>
            <a:off x="72167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78E38A-DD3D-4053-9264-FA4AEB82FD86}" type="datetime'''''''''1''''''0'''''''''''''''''''''''''''''''''''''''''">
              <a:rPr kumimoji="0" lang="en-US" altLang="en-US" sz="1000" smtClean="0"/>
              <a:pPr/>
              <a:t>10</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F66FF65D-3520-4AA3-B7E3-18746F78860E}"/>
              </a:ext>
            </a:extLst>
          </p:cNvPr>
          <p:cNvSpPr>
            <a:spLocks noGrp="1"/>
          </p:cNvSpPr>
          <p:nvPr>
            <p:custDataLst>
              <p:tags r:id="rId89"/>
            </p:custDataLst>
          </p:nvPr>
        </p:nvSpPr>
        <p:spPr bwMode="auto">
          <a:xfrm>
            <a:off x="741203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413BDC-0AEA-4A95-953A-288AD2C36541}" type="datetime'''''''''''''''''''''''1''''''''''''1'''''''''">
              <a:rPr kumimoji="0" lang="en-US" altLang="en-US" sz="1000" smtClean="0"/>
              <a:pPr/>
              <a:t>11</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8D0C8FCE-B79B-4E4A-9860-BB4BDF1E8826}"/>
              </a:ext>
            </a:extLst>
          </p:cNvPr>
          <p:cNvSpPr>
            <a:spLocks noGrp="1"/>
          </p:cNvSpPr>
          <p:nvPr>
            <p:custDataLst>
              <p:tags r:id="rId90"/>
            </p:custDataLst>
          </p:nvPr>
        </p:nvSpPr>
        <p:spPr bwMode="gray">
          <a:xfrm>
            <a:off x="7756525" y="49990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47072A-6598-4AC7-BAE0-33D62CC5C80A}" type="datetime'''''''''''''''''1''''''''''''''''0''''''''''''''5'">
              <a:rPr kumimoji="0" lang="en-US" altLang="en-US" sz="1000" smtClean="0"/>
              <a:pPr/>
              <a:t>105</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D1986EC4-116B-4E9C-A62B-218C233C8566}"/>
              </a:ext>
            </a:extLst>
          </p:cNvPr>
          <p:cNvSpPr>
            <a:spLocks noGrp="1"/>
          </p:cNvSpPr>
          <p:nvPr>
            <p:custDataLst>
              <p:tags r:id="rId91"/>
            </p:custDataLst>
          </p:nvPr>
        </p:nvSpPr>
        <p:spPr bwMode="gray">
          <a:xfrm>
            <a:off x="7950200" y="4972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8DDD4-BAE7-4CF9-B997-6DBE7373782B}" type="datetime'''''''''''''''1''''''''''''''''''''''''''''''08'''''''''''''''">
              <a:rPr lang="en-US" altLang="en-US" sz="1000" smtClean="0"/>
              <a:pPr/>
              <a:t>108</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12030C82-3FC6-4D43-BAE7-F9284F970779}"/>
              </a:ext>
            </a:extLst>
          </p:cNvPr>
          <p:cNvSpPr>
            <a:spLocks noGrp="1"/>
          </p:cNvSpPr>
          <p:nvPr>
            <p:custDataLst>
              <p:tags r:id="rId92"/>
            </p:custDataLst>
          </p:nvPr>
        </p:nvSpPr>
        <p:spPr bwMode="gray">
          <a:xfrm>
            <a:off x="7170738" y="4956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B652BF-60D4-4FA4-824D-C79C4A9262A2}" type="datetime'''''''''''1''''''''0''''''''''''''''''''''9'''''''">
              <a:rPr kumimoji="0" lang="en-US" altLang="en-US" sz="1000" smtClean="0"/>
              <a:pPr/>
              <a:t>109</a:t>
            </a:fld>
            <a:endParaRPr kumimoji="0" lang="ja-JP" altLang="en-US" sz="1000" dirty="0">
              <a:sym typeface="+mn-lt"/>
            </a:endParaRPr>
          </a:p>
        </p:txBody>
      </p:sp>
      <p:sp>
        <p:nvSpPr>
          <p:cNvPr id="151" name="テキスト プレースホルダ 9">
            <a:extLst>
              <a:ext uri="{FF2B5EF4-FFF2-40B4-BE49-F238E27FC236}">
                <a16:creationId xmlns:a16="http://schemas.microsoft.com/office/drawing/2014/main" id="{38FCDADF-CE51-4183-AAA2-9A7648382106}"/>
              </a:ext>
            </a:extLst>
          </p:cNvPr>
          <p:cNvSpPr>
            <a:spLocks noGrp="1"/>
          </p:cNvSpPr>
          <p:nvPr>
            <p:custDataLst>
              <p:tags r:id="rId93"/>
            </p:custDataLst>
          </p:nvPr>
        </p:nvSpPr>
        <p:spPr bwMode="gray">
          <a:xfrm>
            <a:off x="8375650" y="51625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AA0366-3D4B-4BD8-9AFA-7E9ED7B47E67}" type="datetime'''''''''''''''''''''''''''''''''''''''8''6'''''''''">
              <a:rPr kumimoji="0" lang="en-US" altLang="en-US" sz="1000" smtClean="0"/>
              <a:pPr/>
              <a:t>86</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4E0851BA-68C3-4988-951E-6040AB9712A1}"/>
              </a:ext>
            </a:extLst>
          </p:cNvPr>
          <p:cNvSpPr>
            <a:spLocks noGrp="1"/>
          </p:cNvSpPr>
          <p:nvPr>
            <p:custDataLst>
              <p:tags r:id="rId94"/>
            </p:custDataLst>
          </p:nvPr>
        </p:nvSpPr>
        <p:spPr bwMode="gray">
          <a:xfrm>
            <a:off x="8570913" y="51943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C1B323-AA70-4B96-8893-549EF223531B}" type="datetime'8''''''''''''''''''''''''''''''''''''''''''''''3'''">
              <a:rPr lang="en-US" altLang="en-US" sz="1000" smtClean="0"/>
              <a:pPr/>
              <a:t>83</a:t>
            </a:fld>
            <a:endParaRPr kumimoji="0" lang="ja-JP" altLang="en-US" sz="1000" dirty="0">
              <a:sym typeface="+mn-lt"/>
            </a:endParaRPr>
          </a:p>
        </p:txBody>
      </p:sp>
      <p:sp>
        <p:nvSpPr>
          <p:cNvPr id="193" name="テキスト プレースホルダ 9">
            <a:extLst>
              <a:ext uri="{FF2B5EF4-FFF2-40B4-BE49-F238E27FC236}">
                <a16:creationId xmlns:a16="http://schemas.microsoft.com/office/drawing/2014/main" id="{450C0C72-6D57-48FC-9569-41A83EAE84A9}"/>
              </a:ext>
            </a:extLst>
          </p:cNvPr>
          <p:cNvSpPr>
            <a:spLocks noGrp="1"/>
          </p:cNvSpPr>
          <p:nvPr>
            <p:custDataLst>
              <p:tags r:id="rId95"/>
            </p:custDataLst>
          </p:nvPr>
        </p:nvSpPr>
        <p:spPr bwMode="gray">
          <a:xfrm>
            <a:off x="8766175" y="52451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6AAD8F-036E-4C8C-8C24-E4C9A0753547}" type="datetime'''''''''7''''''''''''''''7'''''''''''''">
              <a:rPr kumimoji="0" lang="en-US" altLang="en-US" sz="1000" smtClean="0"/>
              <a:pPr/>
              <a:t>77</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A2551A06-0339-4E2B-BD88-7CA2A44C4058}"/>
              </a:ext>
            </a:extLst>
          </p:cNvPr>
          <p:cNvSpPr>
            <a:spLocks noGrp="1"/>
          </p:cNvSpPr>
          <p:nvPr>
            <p:custDataLst>
              <p:tags r:id="rId96"/>
            </p:custDataLst>
          </p:nvPr>
        </p:nvSpPr>
        <p:spPr bwMode="gray">
          <a:xfrm>
            <a:off x="8961438" y="5262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44C671-DB1C-4D4C-848C-D8407A01A8AF}" type="datetime'''''''''''''''''''''''''''''''''''7''''''''''''''5'''''''">
              <a:rPr lang="en-US" altLang="en-US" sz="1000" smtClean="0"/>
              <a:pPr/>
              <a:t>75</a:t>
            </a:fld>
            <a:endParaRPr kumimoji="0" lang="ja-JP" altLang="en-US" sz="1000" dirty="0">
              <a:sym typeface="+mn-lt"/>
            </a:endParaRPr>
          </a:p>
        </p:txBody>
      </p:sp>
      <p:sp>
        <p:nvSpPr>
          <p:cNvPr id="175" name="テキスト プレースホルダ 9">
            <a:extLst>
              <a:ext uri="{FF2B5EF4-FFF2-40B4-BE49-F238E27FC236}">
                <a16:creationId xmlns:a16="http://schemas.microsoft.com/office/drawing/2014/main" id="{E97C0D41-EF30-4A51-8816-665E4355D178}"/>
              </a:ext>
            </a:extLst>
          </p:cNvPr>
          <p:cNvSpPr>
            <a:spLocks noGrp="1"/>
          </p:cNvSpPr>
          <p:nvPr>
            <p:custDataLst>
              <p:tags r:id="rId97"/>
            </p:custDataLst>
          </p:nvPr>
        </p:nvSpPr>
        <p:spPr bwMode="auto">
          <a:xfrm>
            <a:off x="91662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26AF3A-DFC5-41FF-B6D7-942BB1F76B4A}" type="datetime'''''''''''''''''''''''''''''''2''''0'''''">
              <a:rPr kumimoji="0" lang="en-US" altLang="en-US" sz="1000" smtClean="0"/>
              <a:pPr/>
              <a:t>20</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879E013C-B497-4303-90A7-0853462BE317}"/>
              </a:ext>
            </a:extLst>
          </p:cNvPr>
          <p:cNvSpPr>
            <a:spLocks noGrp="1"/>
          </p:cNvSpPr>
          <p:nvPr>
            <p:custDataLst>
              <p:tags r:id="rId98"/>
            </p:custDataLst>
          </p:nvPr>
        </p:nvSpPr>
        <p:spPr bwMode="auto">
          <a:xfrm>
            <a:off x="936148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50DEA2-89C7-457A-B413-641D11697B9E}" type="datetime'''''''''21'''''''''''''''">
              <a:rPr lang="en-US" altLang="en-US" sz="1000" smtClean="0"/>
              <a:pPr/>
              <a:t>21</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0C31CFB1-454B-414B-B4A6-ED205317B035}"/>
              </a:ext>
            </a:extLst>
          </p:cNvPr>
          <p:cNvSpPr>
            <a:spLocks noGrp="1"/>
          </p:cNvSpPr>
          <p:nvPr>
            <p:custDataLst>
              <p:tags r:id="rId99"/>
            </p:custDataLst>
          </p:nvPr>
        </p:nvSpPr>
        <p:spPr bwMode="auto">
          <a:xfrm>
            <a:off x="81915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1A52FD-EC6D-4313-B175-B5577FC18BEA}" type="datetime'''''''''''''''''''''''''''''''''''''''1''''''5'''''''''''''''">
              <a:rPr kumimoji="0" lang="en-US" altLang="en-US" sz="1000" smtClean="0"/>
              <a:pPr/>
              <a:t>15</a:t>
            </a:fld>
            <a:endParaRPr kumimoji="0" lang="ja-JP" altLang="en-US" sz="1000" dirty="0">
              <a:sym typeface="+mn-lt"/>
            </a:endParaRPr>
          </a:p>
        </p:txBody>
      </p:sp>
      <p:sp>
        <p:nvSpPr>
          <p:cNvPr id="8" name="4. Footnote">
            <a:extLst>
              <a:ext uri="{FF2B5EF4-FFF2-40B4-BE49-F238E27FC236}">
                <a16:creationId xmlns:a16="http://schemas.microsoft.com/office/drawing/2014/main" id="{5C11FC0C-6A8D-43E2-8A4C-E9BD302F6F3D}"/>
              </a:ext>
            </a:extLst>
          </p:cNvPr>
          <p:cNvSpPr txBox="1"/>
          <p:nvPr>
            <p:custDataLst>
              <p:tags r:id="rId100"/>
            </p:custDataLst>
          </p:nvPr>
        </p:nvSpPr>
        <p:spPr>
          <a:xfrm>
            <a:off x="440708" y="6429836"/>
            <a:ext cx="212552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2022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月までの平均</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38075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3.82839142895200934547E+00&quot;&gt;&lt;m_msothmcolidx val=&quot;0&quot;/&gt;&lt;m_rgb r=&quot;1F&quot; g=&quot;49&quot; b=&quot;7D&quot;/&gt;&lt;/elem&gt;&lt;elem m_fUsage=&quot;3.06493427759741043914E+00&quot;&gt;&lt;m_msothmcolidx val=&quot;0&quot;/&gt;&lt;m_rgb r=&quot;80&quot; g=&quot;CC&quot; b=&quot;E8&quot;/&gt;&lt;/elem&gt;&lt;elem m_fUsage=&quot;2.30661783854038260344E+00&quot;&gt;&lt;m_msothmcolidx val=&quot;0&quot;/&gt;&lt;m_rgb r=&quot;C0&quot; g=&quot;E6&quot; b=&quot;F4&quot;/&gt;&lt;/elem&gt;&lt;elem m_fUsage=&quot;2.28767924549610118801E-01&quot;&gt;&lt;m_msothmcolidx val=&quot;0&quot;/&gt;&lt;m_rgb r=&quot;F3&quot; g=&quot;F3&quot; b=&quot;F3&quot;/&gt;&lt;/elem&gt;&lt;elem m_fUsage=&quot;2.05891132094649098594E-01&quot;&gt;&lt;m_msothmcolidx val=&quot;0&quot;/&gt;&lt;m_rgb r=&quot;FF&quot; g=&quot;FF&quot; b=&quot;CC&quot;/&gt;&lt;/elem&gt;&lt;elem m_fUsage=&quot;1.85302018885184188735E-01&quot;&gt;&lt;m_msothmcolidx val=&quot;0&quot;/&gt;&lt;m_rgb r=&quot;FF&quot; g=&quot;EF&quot; b=&quot;CF&quot;/&gt;&lt;/elem&gt;&lt;elem m_fUsage=&quot;1.68389126266588806669E-01&quot;&gt;&lt;m_msothmcolidx val=&quot;0&quot;/&gt;&lt;m_rgb r=&quot;EC&quot; g=&quot;E5&quot; b=&quot;F4&quot;/&gt;&lt;/elem&gt;&lt;elem m_fUsage=&quot;7.13849403965909675568E-03&quot;&gt;&lt;m_msothmcolidx val=&quot;0&quot;/&gt;&lt;m_rgb r=&quot;33&quot; g=&quot;99&quot; b=&quot;CC&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U0tplJ5PSe5SNfQWeLpP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NtKahxYIMg3sfm8JogyR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IkNkGg3Z569b8Hkmu8T7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MMVkPcMRE6kqx.pu4CG7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k5Ow0U1PPK8Fjp32N0V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o9OOuzhoAgaKb3LKoySr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mCm_e0Uu0BggaJ.UzTIq1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yi35Z9UuRvWKCkMAjFQ..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gjf2mEKtRmmf9.jEqql4z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QxslhvMJTSWqdpGHZIiki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ueCSEKcS227Jm5PyNdh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S5bANuPT6ebRQMBWBe8f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59oMEtRiTbabQaAh4qB8B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GXCxVoFhRrGoyCBgB7tFs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ck5GvNTwRZiGQYQjgxHkh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B2Uimk3AQ2.Lj.F6kh_gd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vwHbTZhWRxO0ZbOOCUSO5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piGuzC0MTnqD42lsYEy6v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6KPmuulLSMOAPlg7TG6Yn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7Aysp5uUQEKTreCinaLTh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SK5mbb7SRjm9IOnWVKsK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jKSMh4eiT366vf_MWf2Ey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KqG0P8FTR6C7k7csTLRO1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2SaWD52TRwOhCA7cG.dtM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S_r4c4ItStidX5b2iNFml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KlKyJ0K3QB28kQamK7XZ2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RBlQcWtRRl2aIZMAKy2wD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yXVF7PesQZqB3SuyAv0T.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Y_TuCjESuyLc9.lfiGrf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vT4sDxpQ_KcqR.oyiXHa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3Ddv77xJQ1Skp4ZJ8Sss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_tWPNsWfTDibXkneHHy2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YSnCMo5TxSO9xhok3EG0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sR48FSCXRX6i0Pj1TSa4z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KveC6RKgQdyku6p_oZusj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2OMl8TeTd.ugxHJiUrxt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cbWLx.6OQ66CA6gz5X_iF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9vTNleagSliH2dnpQtWZk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fcJpEysNRE6Fh0KHClagV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nIkb2BuFRECs0kyyPo_eX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o3_E9WVOSKaZKjvZikLn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gkiZBBQvQcieNwV4Kqgep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1CC.Dx4fQ5S9nxxEXw23X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Jmf4IarQdWSRYSci.cXd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ugLMaA6rTha1Kkyd0AZBC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CL4Oc6EQ.K.ruQSBzl7Q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wZSW9VvYB2NxIpuG1r90n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qiX4U4Mo7J7FLuOKCHli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M5ozDCNGuc6_rbkCqIdYy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vs3OcTFMR4kV_Y6z2muiI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6G6IEw1ynst3vc_Tg2Zd.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xefTufi9cQbNj_jeFOtT_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8mATpDFKEzfJ31L3RWhl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BtSf6QFu6kOzm5n0sQ7WC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FCRtW8.wSHik3PoptRDOz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vXo4CS23HG5DFFFhr7hHq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4mK4V3.eZWhUXSuWz1ub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gn93R.v7spmfaw3_a6BAq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VGXjD8KXAmi.fTXygjiGr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Z0p5gTSgU94yQEokA4My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pb70O3.tjXc4e6EM1y0Ub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_RNQO6fy7KpW0vYCcXdrH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fxItOSALQ0RYzEh0FTz5i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lJLAdDVUVXyZi2MmzRkHY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bZ_iNp9BlDsKZNtLSbotV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4NLJ1O2irDOR28JolhYf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80knTSun0hU6WPyvqpS5c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KltWyNb5ks.d3VFcxAz6r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BZX3fbB5tioWXFYrHYjBB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nQq6ApdHYJmL6IffdgwtF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Qb9LuKlhn5fTSqrSO5gH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XKsgtm1yumSMiJkihtUne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qzXG8hWyNMhwZzINSAwol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WyGWL4_7xRDwT96QV6fx8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vR0OCnsrIzQzjW0yEPvqS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_I56Q5NwE13lODZYpza9B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sYeIN5RsSOP5B9ZQmNzW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nixrq1CqLsKL8k2fwwHUu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o0zsSpapjS2GGrLhZWeY4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Ev1y57DnRHrRSF2pH4hvG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QwlxTVKlYCFmncihCigC1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QbVbZ0vGJek1VaWdwx53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5uDiJVocnkq8LMAflaHOz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vyBtW_XZwNI_jj595gKym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2Ys.Q.wnGm5euLQxV7Tc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MaYQi81L3Dinv1DwmGbKj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T52.h4hAEqtF2e1zeGGK2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tmpXCddJVv.rEVLP608.u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3djesEVkjmyWJOB29n.nM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Oid3OTQLVJmuBtKfrhfsJ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8grWDpBMQS_uM4cG3CpUx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LSO58knPNlDlfFJP21N1s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21jP4DaAWnserBgmjuRvO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vWpah8axrlYt.j7xw3MDR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D062BNvrVLpyzhJhyWRcP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L6OLN5.nycPV6dSk.YZmR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U_OE_PMOlvSYHw5axEHn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g6.3.uajc_L1XYl26.uEt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451YuUUP2IIQhNUSmZnxU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Ym5huheTm2Uj3QoXifaq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nVbPxWhQyLDfA2L7vXHaY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iJ8TgxFenrqAYJ6mMhwUV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IbTZT0xKkPhgD9aMflL_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DamljPTreHbmHh4ydh.8R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1QlZPfQhALQJaqtg3Ek5_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nVwpP.Ow4NYhx3ibtRBOi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1O1J__qiJ5lW.bDjlE3Q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20.xml><?xml version="1.0" encoding="utf-8"?>
<p:tagLst xmlns:a="http://schemas.openxmlformats.org/drawingml/2006/main" xmlns:r="http://schemas.openxmlformats.org/officeDocument/2006/relationships" xmlns:p="http://schemas.openxmlformats.org/presentationml/2006/main">
  <p:tag name="NAME" val="4. Footnote"/>
</p:tagLst>
</file>

<file path=ppt/tags/tag421.xml><?xml version="1.0" encoding="utf-8"?>
<p:tagLst xmlns:a="http://schemas.openxmlformats.org/drawingml/2006/main" xmlns:r="http://schemas.openxmlformats.org/officeDocument/2006/relationships" xmlns:p="http://schemas.openxmlformats.org/presentationml/2006/main">
  <p:tag name="NAME" val="4. Footno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GVpB2tRTk.ZUQWk54dsP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s8zBZgFYvwEDuRBB0uRb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SCQUofd3s3JkczyPOw7xb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sKOVC13iMO1Xmw0h.RI25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l3Y4y3xvx8vCBfW2.YtJk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tznZoXRmtegOsUfncukm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J0ZZj61vRWF8rDEmOrlNB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L2SMngKUMPyD231fTAZBB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epyWh7rphRoHH3CfQOVhB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34zROrTTZFJ_xMZBal8Bz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VJ0TjQd8HAgi.pc9F6z5r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plKcdK190pgLCA79RroUk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yNGwoRMGtA2KYEZ74wxDn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UgifMld2Pf93GGn5QmB3Y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BE0f5Fy1aH7mzab_jIDbj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NgK16NGtf8R14Mf6N1Guc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L3ihNMiLS3qmPiv1yG2A8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LapzHJjS5CBuZOVHbDTg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n8uh8J32nL_oXeLjpFxf2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6iUYjqYvdHhOFj3z1ZtbM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W05j1fkNSz2396A9YtZro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G.9_eeGJohZeB.NOmlQUz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ie.PFljAEPTnPjbPh1hxY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XBZLtmbQTq2LgLmUA8RZ6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U7g.7lXYZ7GX0CZ8nIq7M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i14D6SktVpKgMw6dt_qa7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L86uJApJYTu5LgDnuo2hS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mRBYmX3USn6rCp7Q.SYq8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jmsyivovKGvoph3G2WXLZ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uN9R0Fal6vLVtuSwK0Q5q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VDOyrpAGdXmhHpapZbST8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cA..MhkERQy5z942FtLVT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PH1k5ctzOdOs.8.6bym9c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y3qi7dkgpnQ2jL4SaBc9j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X..zU8vRmeExkltYO75p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02ikVk2VYxFXnjkgZWO5h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wzsSP9dmL4Y97WL45llTx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mbeAPcwRf9Du4ZKk1p13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FEzkUIAPwm2j0wu8mqs5I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BTz5cZdcBLk9NWVJ1bvSj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_ke7bNFC7LsMun2D2SYRO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5HTIqBpX6Eaz9_g5iUA8L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7_1xIZbjg0WPU5vZdILfH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tQ8mvhCDQa205_RO8mSgI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0.amZq5kkYy.kQSEibtVc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xuPlz7sq9AWxuW0vH6.an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xY1Jy4OHhRmlaMEL84i9j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6xtTmMpQmGlftsx0e87P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TDLHX7G_qQy0rrdU8yhWz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o1P5InqEcrLo6TKPVb8kE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30ZAtWf6RiyZ5FYJ6Di6c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iv1H3o8GS.K3E.LJYUPgr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vb9voOy_XkQYYuoZj2zQb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Jm8bFhfkEPXI7tl0elzPI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DOzDfjGnxpm7LO1kwQG4L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4lNlBG.0IVvvAeqV4oPKK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7J5koILYjmEshQmeU6d0.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ggo2zqjiQHBZ0wnUMAcpr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t7U19iZmnKeeMaq6RnZP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aF0JZSDwPOKvGmJyS5JWN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uUE.ij9gNa7oP2K26bQ1r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_McRlQsVt1quBwXevnldH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BXgaLbZIQy2npOeOCFQh4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yCGsly4i8_fUe7rgD267m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pwBc1KZLv4eXfelsYBwI.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QR.nZNVZ5mA051TrftUXW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BwmcJRcTBo0VWbUrkN48.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Uhzni7ALQqjZSCvLmz4P.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6Q8Uo2h0DVM.CPY2.KlnO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ecWfhsyCXYtyOT6eq7xTf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IDqm5chfPMgd5xI75RL5L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Vp9oPVirsJdNciFkm6eOg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DaYR5gxODZl4gVa_4Ft7d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xleA283wI6Xf2dzJHQiu9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yotNgK0psZCpGmRUVdFkE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JY3VAjdYUOUkmaxGAt_MV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8pbwPpvnEWfaAVG3oqg9r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irJ6bXqHR_UfobokFUa.5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65mKzxIcxJMixIA34JWQu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snkIxjI7e0fEZAn77kYzI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VOXMKRr_h83ZAJ_0N_JiE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Au.C5P6GJzJJCfydexQ2L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rg5nkS_IBmEt4u68vWoCo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bkgORS8r2vpmllb7F.MoJ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JnPWQNGhbi9HcpaG_.E43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dQ_wzvz8E1sVS5Cnix5El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9IOEpmjFni.diB153_i_A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6x63sLjxx5Toe.2KXkPP9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rcwpMm6Ewv63fI5Y1lYN0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dPuR9R227r0tlSUlErs.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fOZo4u2M0wxj_BVf63kxP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An_Z__V2LNXLAdz8gGKfx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OZ_htB3DxYtCksotDsHK3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oHT5FFUh5KvAPCfKuwh93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y1CPmhfOkzwzZepm6aqm3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6WH2d3mK_axvUYu28MD7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fWsryG1zFHHOM5L40nF85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A.K.0bKEvUyqigf7A65j6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RW0t.rIi1euHk_oEro.K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spSjTBPLSLzKNaHk4oZjR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0MZNmmuxeQ9BaiLiAY9ur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vPem31rwEpkdnT3jwo3cZ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TBCu9azg81Aejik3nNHWc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BFBNza42A3jfn.4x53JNj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xoMZE9xZZXSfzZC0xr9NG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uMHYqUjjJfhL_LOeobu.g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gVkOGNsFvoCeTp2rqrYJ5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PFwih2A4igrlG_f_Cyrrr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EmQgSnc5ElAD77vR5OACs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gWau5qdfYycYEYsQnyNiI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lNZM9AAEMF.6DjAR.6Wuo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oME4VfyZiP50Vmo9Jlwj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jm117R_THUehJE13fPUow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uNmll4NzUP9Q7d607fln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16BbVF3uEYd0ZWxFDYzlE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iyQj6nzv2ZTtXaJLOvX1D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ULkUUtgfdwNeAjuqOwFMw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OLRMoPuRRfBUJ8_3KtL7r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AUmGWQYdtyS5ieK2LPg4N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tYbgZ8o3A.E5qPoPecqIA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EBrvTheaSMKRpBOYU6uB0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WtLELlnYRXyWjfNz.REkZ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Fc8QyOMnp84DAnmiA8grR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_w9nHlGtRtiF4CCFL0eQP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ct5krV7jTj6h0u5sNR07Z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k1ByKDOrRuejY.PamVVY3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sFlh.EeITk2daxbAsfzIP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WVas7IQLSfGDaEdMjAhFt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kXrmeVH1TGMN0zIgJRDHc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LbK1v7F0hYz.ldTJDqWLv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d2yDopfWI_q1Q_ke47SNS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3zhidUYOiDI7cqDb8Sqn9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smPhYtEo19AZ09H546EB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_zQoyFwG929b7.bhGV1p9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FSnxLBiubez9NmEC7JqdE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2o4UsqXeS6.L33UTx3eVC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Zov5lxTFdUIpaUC5oqTQ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BcUOQGRpGeMRSmfwVvoKM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SEYpJEFyR3QcM05SYWN_L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RfZFeuSizEcbPo5x_q2o2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EPjJwAlmzHWuxbsSfT.oa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emFdQ2YksrTjgmZ3MMWjz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GqEJ_vEXj1pF5nOak.Yw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TAooagxNAqA9ue_QiiPB8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QSUWsi9p1xzLznPFU2e7k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iYsE3wCFqXsnpQ2hGUl6u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XV4E1swGbEjwbzCewuw4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ajKRzMOQTnmjVfYdGEglB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qoFyRP9hdlVpZqqALstzp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a7UPZsFvQWqTHrZlDMTEL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bopfxxa1TZK192xYRpyRR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_PQcbOe8RZSSgbVwvbQrO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pD4I9ny8T4a9TsPEcGBv7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EHF84PbSRfmvaBe7tCI0Y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UhGnrXvDTum2Ms3QM3sOx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v4sUGkbZTzWcfRnHV9PVo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wErY.T54SN2feetpBVwlX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r8myd6L6QyCvDom7DcJq6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JMA9PTWfRj21L7pElG91P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QTE02qFlT0Gcn9vJcQTp4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2dyHqhmcQaqVQIrcpSJ2.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oOYNy5blR0KVM70XNQL6O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XtDIwGwdRsGZ8UULW6saG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XTRIaz05TOWSI1qUR1IK9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qSLNeasZShKFKZqMH6DW4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Dokh6_l3QeuZI5HnZGG2e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nRlYQdi7Rxaas9H2gzIW8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oFs3eSxeSOihvnEMHVw4q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6K7w5v.3CWKU2na7za6QT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gTvd2u.jSw03DwI_wdcSA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oHv05tX9vu4n.apqh8p3Q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1vwX0dpZUe3NUa6djvZ_2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vUsYzUp.fJOyL0qTVAqU6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QTR1wugeTOfHjJU3MaJSs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AuoFoAIHQBCQeFcTx4ui2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qYCspF1.QJ.6hduxABNTg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NAZ53sddQlK24QaLsxPPH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nWIASDCUh8.6nCYm5uBrR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2UVG8KWqXDzwPXQF3M2x3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aOnVIy0ySdeb8u22AoU6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NlqHQPpHSwO3.lpsHRIiX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DHaSWK59Qd60mrenW1jnW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c9nTJtT79yA0.QVx31pSK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1vWw1os_BGvfcAi9M6NGr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PAY0z4Z.RDKDDfy.G.SuX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yI_plO_S_.moBdYUEhdx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xRShFwUsRjSA1dEnMvI2H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dH0cRWsH9ZP76fhyNnwTR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NZuoJmJ40cftTfap.jLes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DvNtv96gtElvWDc791rws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KZs8gcJr1dVqUzE.h7xOa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zqA_cyaL6rSPlwo7.qZSI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3MHAm8u0xMy6UV5QhqK9t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FiK.CA4FQHlg7D08ZJL8R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qxwijA7FCOGhCndJWfFPB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WzoLmvOaoHhWtgy0GMGHr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ZsAQ7G56_nZMFPdH4tH77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2FZ4Hp.nke7oU4k7rhcT9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FCZw1UQ_zL8iXtBt3Cish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6pBe_peKT7oGMlwQHkHZ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eEjj.o5GBqmAAPOHNP6Xt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zeefl4qa.QA6ooBmjQRvN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p1TnxpEkzi.0XQdvRHXHA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WPYDpoIAVOY03HonUYBd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ZTPgh9gPZphLNfjScRsDC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2IHY2iOCKUxrcvftN1eT2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JQH_RJTg99ol2VJ7X2ewT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700.xml><?xml version="1.0" encoding="utf-8"?>
<p:tagLst xmlns:a="http://schemas.openxmlformats.org/drawingml/2006/main" xmlns:r="http://schemas.openxmlformats.org/officeDocument/2006/relationships" xmlns:p="http://schemas.openxmlformats.org/presentationml/2006/main">
  <p:tag name="NAME" val="4. Footno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NAME" val="4. Footno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LztoSh90TGa2jFXexKl.S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BQtO1jvgQA6Hl1lTTfQCW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jpemmQxLQve8rE3T3MEMX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6Fni4u8gRsOEkvT.jtcJ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iJdYM_FDQJqJE8sn01fgz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oj_Xk2G7.UiflAnzcAx.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vMYwRS6bB1bN6VizolRsz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lacRDgF74Puub_ukUCKgW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z6VpiTIO3mLNdFlzLWEtH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shHh6P1EByNPP_4HlivpI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Br7kPNoQPBomQ9BZMy3Fx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mytMIAmNFeuf0Hc8XVsx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Kpa7Znvh_lbPTEiseSSJ7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gHsGAD1P1565sZozIQr3v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FE6QogSVWD88V4grM7PGE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zb1Onwk74xjYDeyqNGGP0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Fx7dunogDb4d4eGL3f6um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zzK4az8Mugnb8N0_x8iEl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zTDTXdY52ExFx2PAEJE3F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lKe7aRHnBFjZ6prwhfZ4c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tA7aIN1rqt3LaYy8i6bIJ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p3RR3J4N7OOxB7IeioV1s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X9PP87A9ijWwwPZC3_leV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M66MLooTUWhG5KNq0Jfmc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zqona4LF3fqUELELX.Cja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pOTqlr9S5sbmjTRTFqvQj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cz2NXJhqUUCM2UIdDmNBG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uXUsM3zDkuRRAsI6Oi7c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OgFNd2MrtAxy_b.0OruzX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ldzKgQFt4QhyNVtt9Evgt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TxvKRd9_uY2IBnSL3dmFi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EtkY3vbVHBtmqemIGlZ36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8QiB83lHtBciRau40Jbk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ZZ3Ptu3Dd4keat6urv6J7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y1ixjsB5BbVELk6tdyICW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rzz631oMcAu9WA9ra4CFx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XGiGxYqM1OS.zhaX4eLeR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AhWp1VTzGGsgP8NHzNjT1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AdVlGQCU4opozvl7hX65V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9E5S3z6FpSbkdM2tXCU6p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1E6j9IQy9NHERPhO.JTfY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Io6X_5DiQ2QsKGhAmOhvx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kQGp6nDFJ7uHZehesvKNr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4tBMMQJw9fW.gaIGWbC7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92pXDCoIs99caq0Fx_VF6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XhT1gnji3kftcT_W297z_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c4cjE8qX4hI63CdeCepLD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BhEYsDaDIH.CGaq0w0WVn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Z9ayXhJL38JGct77hx5Qp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R2C.eMdRiakpPohHtAY6d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W9p_7.S27Yz8cF1pL0NpS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qa3bYXHariV3PVxOSRHXu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sbgdNunenBPH93sCdd8Jk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pNxun3CLxIV74sqF7Xoyb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E.6QtIlsIvhe.9Ub9MyiD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8F5XSqtcnvBH2QSUx82hu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ulLvYBngLB0TciXKU1f5z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GodF2ICr9LmsPyOb4Xwm9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qiBOrLN9wIZqqa57fAhKZ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NHXTJtf3dVlM4JmcoES90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BVskOUzb.iPF5lO7k4TYb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uRVWAx3eTJeJH731bqEb4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Qzifo8y7VvunMtIo6HH8i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31849</Words>
  <Application>Microsoft Office PowerPoint</Application>
  <PresentationFormat>A4 Paper (210x297 mm)</PresentationFormat>
  <Paragraphs>3145</Paragraphs>
  <Slides>79</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93" baseType="lpstr">
      <vt:lpstr>HGP創英角ｺﾞｼｯｸUB</vt:lpstr>
      <vt:lpstr>HGS創英角ｺﾞｼｯｸUB</vt:lpstr>
      <vt:lpstr>MS Pゴシック</vt:lpstr>
      <vt:lpstr>ＭＳ Ｐゴシック</vt:lpstr>
      <vt:lpstr>ヒラギノ角ゴ Pro W3</vt:lpstr>
      <vt:lpstr>游ゴシック</vt:lpstr>
      <vt:lpstr>Arial</vt:lpstr>
      <vt:lpstr>Arial Black</vt:lpstr>
      <vt:lpstr>Calibri</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ミャンマー／一般概況</vt:lpstr>
      <vt:lpstr>ミャンマー／一般概況／経済</vt:lpstr>
      <vt:lpstr>ミャンマー／一般概況／経済</vt:lpstr>
      <vt:lpstr>ミャンマー／一般概況／経済</vt:lpstr>
      <vt:lpstr>ミャンマー／一般概況／経済</vt:lpstr>
      <vt:lpstr>ミャンマー／一般概況／規制</vt:lpstr>
      <vt:lpstr>ミャンマー／一般概況／規制</vt:lpstr>
      <vt:lpstr>ミャンマー／一般概況／規制</vt:lpstr>
      <vt:lpstr>医療関連</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ミャンマー／医療関連／医療サービス</vt:lpstr>
      <vt:lpstr>ミャンマー／医療関連／医療機器</vt:lpstr>
      <vt:lpstr>ミャンマー／医療関連／医療機器</vt:lpstr>
      <vt:lpstr>ミャンマー／医療関連／医療機器</vt:lpstr>
      <vt:lpstr>ミャンマー／医療関連／医療機器</vt:lpstr>
      <vt:lpstr>ミャンマー／医療関連／医薬品</vt:lpstr>
      <vt:lpstr>ミャンマー／医療関連／医薬品</vt:lpstr>
      <vt:lpstr>ミャンマー／医療関連／医薬品</vt:lpstr>
      <vt:lpstr>ミャンマー／医療関連／医薬品</vt:lpstr>
      <vt:lpstr>ミャンマー／医療関連</vt:lpstr>
      <vt:lpstr>ミャンマー／医療関連／介護</vt:lpstr>
      <vt:lpstr>ミャンマー／医療関連／介護</vt:lpstr>
      <vt:lpstr>ミャンマー／医療関連／歯科</vt:lpstr>
      <vt:lpstr>その他</vt:lpstr>
      <vt:lpstr>ミャンマー／医療関連／その他</vt:lpstr>
      <vt:lpstr>ミャンマー／医療関連／その他</vt:lpstr>
      <vt:lpstr>ミャンマー／医療関連／その他</vt:lpstr>
      <vt:lpstr>ミャンマー／医療関連／その他</vt:lpstr>
      <vt:lpstr>ミャンマー／医療関連／その他</vt:lpstr>
      <vt:lpstr>政策動向</vt:lpstr>
      <vt:lpstr>ミャンマー／政策動向</vt:lpstr>
      <vt:lpstr>ミャンマー／政策動向</vt:lpstr>
      <vt:lpstr>ミャンマー／政策動向</vt:lpstr>
      <vt:lpstr>ミャンマー／政策動向</vt:lpstr>
      <vt:lpstr>ミャンマー／政策動向</vt:lpstr>
      <vt:lpstr>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2015-12-15T13:35:25Z</dcterms:created>
  <dcterms:modified xsi:type="dcterms:W3CDTF">2023-03-30T06:28:59Z</dcterms:modified>
</cp:coreProperties>
</file>