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charts/chart18.xml" ContentType="application/vnd.openxmlformats-officedocument.drawingml.chart+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charts/chart19.xml" ContentType="application/vnd.openxmlformats-officedocument.drawingml.chart+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charts/chart20.xml" ContentType="application/vnd.openxmlformats-officedocument.drawingml.chart+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1"/>
  </p:notesMasterIdLst>
  <p:handoutMasterIdLst>
    <p:handoutMasterId r:id="rId82"/>
  </p:handoutMasterIdLst>
  <p:sldIdLst>
    <p:sldId id="568" r:id="rId2"/>
    <p:sldId id="2147470377" r:id="rId3"/>
    <p:sldId id="2147470378" r:id="rId4"/>
    <p:sldId id="381" r:id="rId5"/>
    <p:sldId id="2147470424" r:id="rId6"/>
    <p:sldId id="2147470421" r:id="rId7"/>
    <p:sldId id="474" r:id="rId8"/>
    <p:sldId id="2147470422" r:id="rId9"/>
    <p:sldId id="2147470423" r:id="rId10"/>
    <p:sldId id="2147470425" r:id="rId11"/>
    <p:sldId id="2147470426" r:id="rId12"/>
    <p:sldId id="704" r:id="rId13"/>
    <p:sldId id="382" r:id="rId14"/>
    <p:sldId id="627" r:id="rId15"/>
    <p:sldId id="656" r:id="rId16"/>
    <p:sldId id="641" r:id="rId17"/>
    <p:sldId id="673" r:id="rId18"/>
    <p:sldId id="647" r:id="rId19"/>
    <p:sldId id="642" r:id="rId20"/>
    <p:sldId id="636" r:id="rId21"/>
    <p:sldId id="697" r:id="rId22"/>
    <p:sldId id="698" r:id="rId23"/>
    <p:sldId id="637" r:id="rId24"/>
    <p:sldId id="2147470410" r:id="rId25"/>
    <p:sldId id="542" r:id="rId26"/>
    <p:sldId id="609" r:id="rId27"/>
    <p:sldId id="2147470336" r:id="rId28"/>
    <p:sldId id="529" r:id="rId29"/>
    <p:sldId id="610" r:id="rId30"/>
    <p:sldId id="543" r:id="rId31"/>
    <p:sldId id="531" r:id="rId32"/>
    <p:sldId id="532" r:id="rId33"/>
    <p:sldId id="533" r:id="rId34"/>
    <p:sldId id="534" r:id="rId35"/>
    <p:sldId id="535" r:id="rId36"/>
    <p:sldId id="699" r:id="rId37"/>
    <p:sldId id="694" r:id="rId38"/>
    <p:sldId id="657" r:id="rId39"/>
    <p:sldId id="735" r:id="rId40"/>
    <p:sldId id="688" r:id="rId41"/>
    <p:sldId id="536" r:id="rId42"/>
    <p:sldId id="670" r:id="rId43"/>
    <p:sldId id="671" r:id="rId44"/>
    <p:sldId id="537" r:id="rId45"/>
    <p:sldId id="538" r:id="rId46"/>
    <p:sldId id="617" r:id="rId47"/>
    <p:sldId id="616" r:id="rId48"/>
    <p:sldId id="690" r:id="rId49"/>
    <p:sldId id="644" r:id="rId50"/>
    <p:sldId id="669" r:id="rId51"/>
    <p:sldId id="661" r:id="rId52"/>
    <p:sldId id="2147470427" r:id="rId53"/>
    <p:sldId id="2147470412" r:id="rId54"/>
    <p:sldId id="2147470312" r:id="rId55"/>
    <p:sldId id="700" r:id="rId56"/>
    <p:sldId id="552" r:id="rId57"/>
    <p:sldId id="619" r:id="rId58"/>
    <p:sldId id="620" r:id="rId59"/>
    <p:sldId id="621" r:id="rId60"/>
    <p:sldId id="622" r:id="rId61"/>
    <p:sldId id="623" r:id="rId62"/>
    <p:sldId id="645" r:id="rId63"/>
    <p:sldId id="557" r:id="rId64"/>
    <p:sldId id="451" r:id="rId65"/>
    <p:sldId id="558" r:id="rId66"/>
    <p:sldId id="701" r:id="rId67"/>
    <p:sldId id="696" r:id="rId68"/>
    <p:sldId id="458" r:id="rId69"/>
    <p:sldId id="643" r:id="rId70"/>
    <p:sldId id="602" r:id="rId71"/>
    <p:sldId id="591" r:id="rId72"/>
    <p:sldId id="592" r:id="rId73"/>
    <p:sldId id="593" r:id="rId74"/>
    <p:sldId id="672" r:id="rId75"/>
    <p:sldId id="594" r:id="rId76"/>
    <p:sldId id="595" r:id="rId77"/>
    <p:sldId id="664" r:id="rId78"/>
    <p:sldId id="666" r:id="rId79"/>
    <p:sldId id="665" r:id="rId80"/>
  </p:sldIdLst>
  <p:sldSz cx="9906000" cy="6858000" type="A4"/>
  <p:notesSz cx="6858000" cy="9945688"/>
  <p:custDataLst>
    <p:tags r:id="rId8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714"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6F8"/>
    <a:srgbClr val="D2E0E6"/>
    <a:srgbClr val="EBEFCF"/>
    <a:srgbClr val="FFFFFF"/>
    <a:srgbClr val="FFFFCC"/>
    <a:srgbClr val="FFEBEB"/>
    <a:srgbClr val="FFFFC5"/>
    <a:srgbClr val="FFCCCC"/>
    <a:srgbClr val="FBFFF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5C0D0-CC62-4B59-9505-94325B488CE2}" v="1" dt="2023-03-28T01:36:21.220"/>
    <p1510:client id="{2F5013EE-D71F-49AE-B46E-CF3BB7A6874F}" v="67" dt="2023-03-27T12:53:44.125"/>
    <p1510:client id="{4875F8D1-91DA-4F85-99B3-B725926598E2}" v="7" dt="2023-03-27T23:46:52.616"/>
    <p1510:client id="{8FEF1754-2C56-4E92-90CC-60D4874774E4}" v="6" dt="2023-03-28T01:12:41.4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1" autoAdjust="0"/>
    <p:restoredTop sz="96582" autoAdjust="0"/>
  </p:normalViewPr>
  <p:slideViewPr>
    <p:cSldViewPr>
      <p:cViewPr varScale="1">
        <p:scale>
          <a:sx n="58" d="100"/>
          <a:sy n="58" d="100"/>
        </p:scale>
        <p:origin x="1680" y="40"/>
      </p:cViewPr>
      <p:guideLst>
        <p:guide orient="horz" pos="4201"/>
        <p:guide pos="6114"/>
        <p:guide orient="horz" pos="1979"/>
        <p:guide pos="1714"/>
        <p:guide pos="126"/>
        <p:guide orient="horz" pos="709"/>
        <p:guide orient="horz" pos="4110"/>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7.1593533487297925E-2"/>
          <c:w val="0.91196885051633658"/>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829099307159353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C3-4A28-B84C-B077EED2FC43}"/>
                </c:ext>
              </c:extLst>
            </c:dLbl>
            <c:dLbl>
              <c:idx val="1"/>
              <c:layout>
                <c:manualLayout>
                  <c:x val="0"/>
                  <c:y val="-0.286374133949191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C3-4A28-B84C-B077EED2FC43}"/>
                </c:ext>
              </c:extLst>
            </c:dLbl>
            <c:dLbl>
              <c:idx val="2"/>
              <c:layout>
                <c:manualLayout>
                  <c:x val="0"/>
                  <c:y val="-0.2909930715935334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C3-4A28-B84C-B077EED2FC43}"/>
                </c:ext>
              </c:extLst>
            </c:dLbl>
            <c:dLbl>
              <c:idx val="3"/>
              <c:layout>
                <c:manualLayout>
                  <c:x val="0"/>
                  <c:y val="-0.2933025404157043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C3-4A28-B84C-B077EED2FC43}"/>
                </c:ext>
              </c:extLst>
            </c:dLbl>
            <c:dLbl>
              <c:idx val="4"/>
              <c:layout>
                <c:manualLayout>
                  <c:x val="0"/>
                  <c:y val="-0.2967667436489607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C3-4A28-B84C-B077EED2FC43}"/>
                </c:ext>
              </c:extLst>
            </c:dLbl>
            <c:dLbl>
              <c:idx val="5"/>
              <c:layout>
                <c:manualLayout>
                  <c:x val="0"/>
                  <c:y val="-0.299076212471131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C3-4A28-B84C-B077EED2FC43}"/>
                </c:ext>
              </c:extLst>
            </c:dLbl>
            <c:dLbl>
              <c:idx val="6"/>
              <c:layout>
                <c:manualLayout>
                  <c:x val="0"/>
                  <c:y val="-0.5923787528868360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C3-4A28-B84C-B077EED2FC43}"/>
                </c:ext>
              </c:extLst>
            </c:dLbl>
            <c:dLbl>
              <c:idx val="7"/>
              <c:layout>
                <c:manualLayout>
                  <c:x val="0"/>
                  <c:y val="-0.5715935334872979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1C3-4A28-B84C-B077EED2FC43}"/>
                </c:ext>
              </c:extLst>
            </c:dLbl>
            <c:dLbl>
              <c:idx val="8"/>
              <c:layout>
                <c:manualLayout>
                  <c:x val="0"/>
                  <c:y val="-0.3983833718244803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C3-4A28-B84C-B077EED2FC43}"/>
                </c:ext>
              </c:extLst>
            </c:dLbl>
            <c:dLbl>
              <c:idx val="9"/>
              <c:layout>
                <c:manualLayout>
                  <c:x val="0"/>
                  <c:y val="-0.3822170900692840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C3-4A28-B84C-B077EED2FC43}"/>
                </c:ext>
              </c:extLst>
            </c:dLbl>
            <c:dLbl>
              <c:idx val="10"/>
              <c:layout>
                <c:manualLayout>
                  <c:x val="0"/>
                  <c:y val="-0.5669745958429561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C3-4A28-B84C-B077EED2FC43}"/>
                </c:ext>
              </c:extLst>
            </c:dLbl>
            <c:dLbl>
              <c:idx val="11"/>
              <c:layout>
                <c:manualLayout>
                  <c:x val="0"/>
                  <c:y val="-0.6073903002309468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C3-4A28-B84C-B077EED2FC43}"/>
                </c:ext>
              </c:extLst>
            </c:dLbl>
            <c:dLbl>
              <c:idx val="12"/>
              <c:layout>
                <c:manualLayout>
                  <c:x val="0"/>
                  <c:y val="-0.5900692840646650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1C3-4A28-B84C-B077EED2FC43}"/>
                </c:ext>
              </c:extLst>
            </c:dLbl>
            <c:dLbl>
              <c:idx val="13"/>
              <c:layout>
                <c:manualLayout>
                  <c:x val="0"/>
                  <c:y val="-0.4030023094688221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1C3-4A28-B84C-B077EED2FC43}"/>
                </c:ext>
              </c:extLst>
            </c:dLbl>
            <c:dLbl>
              <c:idx val="14"/>
              <c:layout>
                <c:manualLayout>
                  <c:x val="0"/>
                  <c:y val="-0.367205542725173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1C3-4A28-B84C-B077EED2FC43}"/>
                </c:ext>
              </c:extLst>
            </c:dLbl>
            <c:dLbl>
              <c:idx val="15"/>
              <c:layout>
                <c:manualLayout>
                  <c:x val="0"/>
                  <c:y val="-0.3325635103926096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1C3-4A28-B84C-B077EED2FC43}"/>
                </c:ext>
              </c:extLst>
            </c:dLbl>
            <c:dLbl>
              <c:idx val="16"/>
              <c:layout>
                <c:manualLayout>
                  <c:x val="0"/>
                  <c:y val="-0.3337182448036951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1C3-4A28-B84C-B077EED2FC43}"/>
                </c:ext>
              </c:extLst>
            </c:dLbl>
            <c:dLbl>
              <c:idx val="17"/>
              <c:layout>
                <c:manualLayout>
                  <c:x val="0"/>
                  <c:y val="-0.3371824480369515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1C3-4A28-B84C-B077EED2FC43}"/>
                </c:ext>
              </c:extLst>
            </c:dLbl>
            <c:dLbl>
              <c:idx val="18"/>
              <c:layout>
                <c:manualLayout>
                  <c:x val="0"/>
                  <c:y val="-0.3394919168591223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1C3-4A28-B84C-B077EED2FC43}"/>
                </c:ext>
              </c:extLst>
            </c:dLbl>
            <c:dLbl>
              <c:idx val="19"/>
              <c:layout>
                <c:manualLayout>
                  <c:x val="0"/>
                  <c:y val="-0.3418013856812933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1C3-4A28-B84C-B077EED2FC43}"/>
                </c:ext>
              </c:extLst>
            </c:dLbl>
            <c:dLbl>
              <c:idx val="20"/>
              <c:layout>
                <c:manualLayout>
                  <c:x val="0"/>
                  <c:y val="-0.344110854503464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1C3-4A28-B84C-B077EED2FC43}"/>
                </c:ext>
              </c:extLst>
            </c:dLbl>
            <c:dLbl>
              <c:idx val="21"/>
              <c:layout>
                <c:manualLayout>
                  <c:x val="0"/>
                  <c:y val="-0.3452655889145496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1C3-4A28-B84C-B077EED2FC43}"/>
                </c:ext>
              </c:extLst>
            </c:dLbl>
            <c:dLbl>
              <c:idx val="22"/>
              <c:layout>
                <c:manualLayout>
                  <c:x val="0"/>
                  <c:y val="-0.3614318706697459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1C3-4A28-B84C-B077EED2FC43}"/>
                </c:ext>
              </c:extLst>
            </c:dLbl>
            <c:dLbl>
              <c:idx val="23"/>
              <c:layout>
                <c:manualLayout>
                  <c:x val="0"/>
                  <c:y val="-0.3764434180138568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1C3-4A28-B84C-B077EED2FC43}"/>
                </c:ext>
              </c:extLst>
            </c:dLbl>
            <c:dLbl>
              <c:idx val="24"/>
              <c:layout>
                <c:manualLayout>
                  <c:x val="0"/>
                  <c:y val="-0.3822170900692840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1C3-4A28-B84C-B077EED2FC4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97.873441999999997</c:v>
                </c:pt>
                <c:pt idx="1">
                  <c:v>99.394288000000003</c:v>
                </c:pt>
                <c:pt idx="2">
                  <c:v>100.917081</c:v>
                </c:pt>
                <c:pt idx="3">
                  <c:v>102.42934099999999</c:v>
                </c:pt>
                <c:pt idx="4">
                  <c:v>103.945813</c:v>
                </c:pt>
                <c:pt idx="5">
                  <c:v>105.442402</c:v>
                </c:pt>
                <c:pt idx="6">
                  <c:v>106.88679</c:v>
                </c:pt>
                <c:pt idx="7">
                  <c:v>108.30297299999999</c:v>
                </c:pt>
                <c:pt idx="8">
                  <c:v>109.684489</c:v>
                </c:pt>
                <c:pt idx="9">
                  <c:v>111.049429</c:v>
                </c:pt>
                <c:pt idx="10">
                  <c:v>112.53240099999999</c:v>
                </c:pt>
                <c:pt idx="11">
                  <c:v>114.150481</c:v>
                </c:pt>
                <c:pt idx="12">
                  <c:v>115.755909</c:v>
                </c:pt>
                <c:pt idx="13">
                  <c:v>117.29068599999999</c:v>
                </c:pt>
                <c:pt idx="14">
                  <c:v>118.755888</c:v>
                </c:pt>
                <c:pt idx="15">
                  <c:v>120.149897</c:v>
                </c:pt>
                <c:pt idx="16">
                  <c:v>121.519222</c:v>
                </c:pt>
                <c:pt idx="17">
                  <c:v>122.839258</c:v>
                </c:pt>
                <c:pt idx="18">
                  <c:v>124.013862</c:v>
                </c:pt>
                <c:pt idx="19">
                  <c:v>125.085311</c:v>
                </c:pt>
                <c:pt idx="20">
                  <c:v>125.998302</c:v>
                </c:pt>
                <c:pt idx="21">
                  <c:v>126.70513800000001</c:v>
                </c:pt>
                <c:pt idx="22">
                  <c:v>134.53410700000001</c:v>
                </c:pt>
                <c:pt idx="23">
                  <c:v>141.055172</c:v>
                </c:pt>
                <c:pt idx="24">
                  <c:v>143.77236400000001</c:v>
                </c:pt>
              </c:numCache>
            </c:numRef>
          </c:val>
          <c:extLst>
            <c:ext xmlns:c16="http://schemas.microsoft.com/office/drawing/2014/chart" uri="{C3380CC4-5D6E-409C-BE32-E72D297353CC}">
              <c16:uniqueId val="{00000019-C1C3-4A28-B84C-B077EED2FC43}"/>
            </c:ext>
          </c:extLst>
        </c:ser>
        <c:dLbls>
          <c:showLegendKey val="0"/>
          <c:showVal val="0"/>
          <c:showCatName val="0"/>
          <c:showSerName val="0"/>
          <c:showPercent val="0"/>
          <c:showBubbleSize val="0"/>
        </c:dLbls>
        <c:gapWidth val="60"/>
        <c:overlap val="100"/>
        <c:axId val="713069200"/>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1C3-4A28-B84C-B077EED2FC43}"/>
                </c:ext>
              </c:extLst>
            </c:dLbl>
            <c:dLbl>
              <c:idx val="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1C3-4A28-B84C-B077EED2FC43}"/>
                </c:ext>
              </c:extLst>
            </c:dLbl>
            <c:dLbl>
              <c:idx val="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1C3-4A28-B84C-B077EED2FC43}"/>
                </c:ext>
              </c:extLst>
            </c:dLbl>
            <c:dLbl>
              <c:idx val="3"/>
              <c:layout>
                <c:manualLayout>
                  <c:x val="0"/>
                  <c:y val="-0.1247113163972286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1C3-4A28-B84C-B077EED2FC43}"/>
                </c:ext>
              </c:extLst>
            </c:dLbl>
            <c:dLbl>
              <c:idx val="4"/>
              <c:layout>
                <c:manualLayout>
                  <c:x val="0"/>
                  <c:y val="-0.1247113163972286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1C3-4A28-B84C-B077EED2FC43}"/>
                </c:ext>
              </c:extLst>
            </c:dLbl>
            <c:dLbl>
              <c:idx val="5"/>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1C3-4A28-B84C-B077EED2FC43}"/>
                </c:ext>
              </c:extLst>
            </c:dLbl>
            <c:dLbl>
              <c:idx val="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1C3-4A28-B84C-B077EED2FC43}"/>
                </c:ext>
              </c:extLst>
            </c:dLbl>
            <c:dLbl>
              <c:idx val="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1C3-4A28-B84C-B077EED2FC43}"/>
                </c:ext>
              </c:extLst>
            </c:dLbl>
            <c:dLbl>
              <c:idx val="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1C3-4A28-B84C-B077EED2FC43}"/>
                </c:ext>
              </c:extLst>
            </c:dLbl>
            <c:dLbl>
              <c:idx val="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1C3-4A28-B84C-B077EED2FC43}"/>
                </c:ext>
              </c:extLst>
            </c:dLbl>
            <c:dLbl>
              <c:idx val="1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1C3-4A28-B84C-B077EED2FC43}"/>
                </c:ext>
              </c:extLst>
            </c:dLbl>
            <c:dLbl>
              <c:idx val="1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1C3-4A28-B84C-B077EED2FC43}"/>
                </c:ext>
              </c:extLst>
            </c:dLbl>
            <c:dLbl>
              <c:idx val="1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1C3-4A28-B84C-B077EED2FC43}"/>
                </c:ext>
              </c:extLst>
            </c:dLbl>
            <c:dLbl>
              <c:idx val="13"/>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1C3-4A28-B84C-B077EED2FC43}"/>
                </c:ext>
              </c:extLst>
            </c:dLbl>
            <c:dLbl>
              <c:idx val="14"/>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1C3-4A28-B84C-B077EED2FC43}"/>
                </c:ext>
              </c:extLst>
            </c:dLbl>
            <c:dLbl>
              <c:idx val="15"/>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C1C3-4A28-B84C-B077EED2FC43}"/>
                </c:ext>
              </c:extLst>
            </c:dLbl>
            <c:dLbl>
              <c:idx val="1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C1C3-4A28-B84C-B077EED2FC43}"/>
                </c:ext>
              </c:extLst>
            </c:dLbl>
            <c:dLbl>
              <c:idx val="1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C1C3-4A28-B84C-B077EED2FC43}"/>
                </c:ext>
              </c:extLst>
            </c:dLbl>
            <c:dLbl>
              <c:idx val="1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C1C3-4A28-B84C-B077EED2FC43}"/>
                </c:ext>
              </c:extLst>
            </c:dLbl>
            <c:dLbl>
              <c:idx val="1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C1C3-4A28-B84C-B077EED2FC43}"/>
                </c:ext>
              </c:extLst>
            </c:dLbl>
            <c:dLbl>
              <c:idx val="2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C1C3-4A28-B84C-B077EED2FC43}"/>
                </c:ext>
              </c:extLst>
            </c:dLbl>
            <c:dLbl>
              <c:idx val="2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C1C3-4A28-B84C-B077EED2FC43}"/>
                </c:ext>
              </c:extLst>
            </c:dLbl>
            <c:dLbl>
              <c:idx val="2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C1C3-4A28-B84C-B077EED2FC43}"/>
                </c:ext>
              </c:extLst>
            </c:dLbl>
            <c:dLbl>
              <c:idx val="23"/>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C1C3-4A28-B84C-B077EED2FC43}"/>
                </c:ext>
              </c:extLst>
            </c:dLbl>
            <c:dLbl>
              <c:idx val="24"/>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C1C3-4A28-B84C-B077EED2FC4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1.597171365158645</c:v>
                </c:pt>
                <c:pt idx="1">
                  <c:v>1.553890380191203</c:v>
                </c:pt>
                <c:pt idx="2">
                  <c:v>1.5320729497051211</c:v>
                </c:pt>
                <c:pt idx="3">
                  <c:v>1.4985173818097275</c:v>
                </c:pt>
                <c:pt idx="4">
                  <c:v>1.4805054735244294</c:v>
                </c:pt>
                <c:pt idx="5">
                  <c:v>1.4397780505117641</c:v>
                </c:pt>
                <c:pt idx="6">
                  <c:v>1.3698360172030188</c:v>
                </c:pt>
                <c:pt idx="7">
                  <c:v>1.3249373472624448</c:v>
                </c:pt>
                <c:pt idx="8">
                  <c:v>1.2756030252281336</c:v>
                </c:pt>
                <c:pt idx="9">
                  <c:v>1.2444239039122618</c:v>
                </c:pt>
                <c:pt idx="10">
                  <c:v>1.3354161415814136</c:v>
                </c:pt>
                <c:pt idx="11">
                  <c:v>1.4378792113393324</c:v>
                </c:pt>
                <c:pt idx="12">
                  <c:v>1.406413697021569</c:v>
                </c:pt>
                <c:pt idx="13">
                  <c:v>1.3258735672837085</c:v>
                </c:pt>
                <c:pt idx="14">
                  <c:v>1.2492057553487257</c:v>
                </c:pt>
                <c:pt idx="15">
                  <c:v>1.1738441128914756</c:v>
                </c:pt>
                <c:pt idx="16">
                  <c:v>1.1396805442122071</c:v>
                </c:pt>
                <c:pt idx="17">
                  <c:v>1.0862775273528413</c:v>
                </c:pt>
                <c:pt idx="18">
                  <c:v>0.95621222329429489</c:v>
                </c:pt>
                <c:pt idx="19">
                  <c:v>0.86397519012835211</c:v>
                </c:pt>
                <c:pt idx="20">
                  <c:v>0.72989465565624911</c:v>
                </c:pt>
                <c:pt idx="21">
                  <c:v>0.56098851236900948</c:v>
                </c:pt>
                <c:pt idx="22">
                  <c:v>0.60185411042306103</c:v>
                </c:pt>
                <c:pt idx="23">
                  <c:v>0.35120138642781296</c:v>
                </c:pt>
                <c:pt idx="24">
                  <c:v>6.398505349685113E-2</c:v>
                </c:pt>
              </c:numCache>
            </c:numRef>
          </c:val>
          <c:smooth val="0"/>
          <c:extLst>
            <c:ext xmlns:c16="http://schemas.microsoft.com/office/drawing/2014/chart" uri="{C3380CC4-5D6E-409C-BE32-E72D297353CC}">
              <c16:uniqueId val="{00000033-C1C3-4A28-B84C-B077EED2FC43}"/>
            </c:ext>
          </c:extLst>
        </c:ser>
        <c:dLbls>
          <c:showLegendKey val="0"/>
          <c:showVal val="0"/>
          <c:showCatName val="0"/>
          <c:showSerName val="0"/>
          <c:showPercent val="0"/>
          <c:showBubbleSize val="0"/>
        </c:dLbls>
        <c:marker val="1"/>
        <c:smooth val="0"/>
        <c:axId val="3"/>
        <c:axId val="2"/>
      </c:lineChart>
      <c:catAx>
        <c:axId val="71306920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13069200"/>
        <c:crosses val="min"/>
        <c:crossBetween val="between"/>
        <c:majorUnit val="200"/>
      </c:valAx>
      <c:valAx>
        <c:axId val="2"/>
        <c:scaling>
          <c:orientation val="minMax"/>
          <c:max val="2"/>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7208-4C3A-8B4B-E5D07739DD5D}"/>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7208-4C3A-8B4B-E5D07739DD5D}"/>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7208-4C3A-8B4B-E5D07739DD5D}"/>
              </c:ext>
            </c:extLst>
          </c:dPt>
          <c:dLbls>
            <c:dLbl>
              <c:idx val="0"/>
              <c:layout>
                <c:manualLayout>
                  <c:x val="5.3691275167785234E-2"/>
                  <c:y val="2.4573378839590442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208-4C3A-8B4B-E5D07739DD5D}"/>
                </c:ext>
              </c:extLst>
            </c:dLbl>
            <c:dLbl>
              <c:idx val="1"/>
              <c:layout>
                <c:manualLayout>
                  <c:x val="-5.620805369127517E-2"/>
                  <c:y val="1.8430034129692834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08-4C3A-8B4B-E5D07739DD5D}"/>
                </c:ext>
              </c:extLst>
            </c:dLbl>
            <c:dLbl>
              <c:idx val="2"/>
              <c:layout>
                <c:manualLayout>
                  <c:x val="-3.2298657718120807E-2"/>
                  <c:y val="-0.10170648464163823"/>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208-4C3A-8B4B-E5D07739DD5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58.8</c:v>
                </c:pt>
                <c:pt idx="1">
                  <c:v>26.1</c:v>
                </c:pt>
                <c:pt idx="2">
                  <c:v>15.1</c:v>
                </c:pt>
              </c:numCache>
            </c:numRef>
          </c:val>
          <c:extLst>
            <c:ext xmlns:c16="http://schemas.microsoft.com/office/drawing/2014/chart" uri="{C3380CC4-5D6E-409C-BE32-E72D297353CC}">
              <c16:uniqueId val="{00000003-7208-4C3A-8B4B-E5D07739DD5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9571-404B-9D17-DA454A55D42F}"/>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9571-404B-9D17-DA454A55D42F}"/>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9571-404B-9D17-DA454A55D42F}"/>
              </c:ext>
            </c:extLst>
          </c:dPt>
          <c:dLbls>
            <c:dLbl>
              <c:idx val="0"/>
              <c:layout>
                <c:manualLayout>
                  <c:x val="3.649328859060403E-2"/>
                  <c:y val="8.7372013651877134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571-404B-9D17-DA454A55D42F}"/>
                </c:ext>
              </c:extLst>
            </c:dLbl>
            <c:dLbl>
              <c:idx val="2"/>
              <c:layout>
                <c:manualLayout>
                  <c:x val="-2.6006711409395974E-2"/>
                  <c:y val="-0.11672354948805461"/>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571-404B-9D17-DA454A55D4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80.935547226921528</c:v>
                </c:pt>
                <c:pt idx="1">
                  <c:v>8.0006726317829866</c:v>
                </c:pt>
                <c:pt idx="2">
                  <c:v>11.063780141295503</c:v>
                </c:pt>
              </c:numCache>
            </c:numRef>
          </c:val>
          <c:extLst>
            <c:ext xmlns:c16="http://schemas.microsoft.com/office/drawing/2014/chart" uri="{C3380CC4-5D6E-409C-BE32-E72D297353CC}">
              <c16:uniqueId val="{00000003-9571-404B-9D17-DA454A55D42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901361673862503E-2"/>
          <c:y val="5.6155507559395246E-2"/>
          <c:w val="0.94603121886416475"/>
          <c:h val="0.78509719222462204"/>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17.8504</c:v>
                </c:pt>
              </c:numCache>
            </c:numRef>
          </c:val>
          <c:extLst>
            <c:ext xmlns:c16="http://schemas.microsoft.com/office/drawing/2014/chart" uri="{C3380CC4-5D6E-409C-BE32-E72D297353CC}">
              <c16:uniqueId val="{00000000-460F-49A9-8CB0-4EE85CFAB84A}"/>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10.805399999999999</c:v>
                </c:pt>
              </c:numCache>
            </c:numRef>
          </c:val>
          <c:extLst>
            <c:ext xmlns:c16="http://schemas.microsoft.com/office/drawing/2014/chart" uri="{C3380CC4-5D6E-409C-BE32-E72D297353CC}">
              <c16:uniqueId val="{00000001-460F-49A9-8CB0-4EE85CFAB84A}"/>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8.7129000000000012</c:v>
                </c:pt>
              </c:numCache>
            </c:numRef>
          </c:val>
          <c:extLst>
            <c:ext xmlns:c16="http://schemas.microsoft.com/office/drawing/2014/chart" uri="{C3380CC4-5D6E-409C-BE32-E72D297353CC}">
              <c16:uniqueId val="{00000002-460F-49A9-8CB0-4EE85CFAB84A}"/>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8.1783000000000001</c:v>
                </c:pt>
              </c:numCache>
            </c:numRef>
          </c:val>
          <c:extLst>
            <c:ext xmlns:c16="http://schemas.microsoft.com/office/drawing/2014/chart" uri="{C3380CC4-5D6E-409C-BE32-E72D297353CC}">
              <c16:uniqueId val="{00000003-460F-49A9-8CB0-4EE85CFAB84A}"/>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4.0447000000000006</c:v>
                </c:pt>
              </c:numCache>
            </c:numRef>
          </c:val>
          <c:extLst>
            <c:ext xmlns:c16="http://schemas.microsoft.com/office/drawing/2014/chart" uri="{C3380CC4-5D6E-409C-BE32-E72D297353CC}">
              <c16:uniqueId val="{00000004-460F-49A9-8CB0-4EE85CFAB84A}"/>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3.7604000000000024</c:v>
                </c:pt>
              </c:numCache>
            </c:numRef>
          </c:val>
          <c:extLst>
            <c:ext xmlns:c16="http://schemas.microsoft.com/office/drawing/2014/chart" uri="{C3380CC4-5D6E-409C-BE32-E72D297353CC}">
              <c16:uniqueId val="{00000005-460F-49A9-8CB0-4EE85CFAB84A}"/>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3.7395999999999985</c:v>
                </c:pt>
              </c:numCache>
            </c:numRef>
          </c:val>
          <c:extLst>
            <c:ext xmlns:c16="http://schemas.microsoft.com/office/drawing/2014/chart" uri="{C3380CC4-5D6E-409C-BE32-E72D297353CC}">
              <c16:uniqueId val="{00000006-460F-49A9-8CB0-4EE85CFAB84A}"/>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1.1600999999999972</c:v>
                </c:pt>
              </c:numCache>
            </c:numRef>
          </c:val>
          <c:extLst>
            <c:ext xmlns:c16="http://schemas.microsoft.com/office/drawing/2014/chart" uri="{C3380CC4-5D6E-409C-BE32-E72D297353CC}">
              <c16:uniqueId val="{00000007-460F-49A9-8CB0-4EE85CFAB84A}"/>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0.31600000000000517</c:v>
                </c:pt>
              </c:numCache>
            </c:numRef>
          </c:val>
          <c:extLst>
            <c:ext xmlns:c16="http://schemas.microsoft.com/office/drawing/2014/chart" uri="{C3380CC4-5D6E-409C-BE32-E72D297353CC}">
              <c16:uniqueId val="{00000008-460F-49A9-8CB0-4EE85CFAB84A}"/>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0.2130999999999994</c:v>
                </c:pt>
              </c:numCache>
            </c:numRef>
          </c:val>
          <c:extLst>
            <c:ext xmlns:c16="http://schemas.microsoft.com/office/drawing/2014/chart" uri="{C3380CC4-5D6E-409C-BE32-E72D297353CC}">
              <c16:uniqueId val="{00000009-460F-49A9-8CB0-4EE85CFAB84A}"/>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3.6099000000344716E-4</c:v>
                </c:pt>
              </c:numCache>
            </c:numRef>
          </c:val>
          <c:extLst>
            <c:ext xmlns:c16="http://schemas.microsoft.com/office/drawing/2014/chart" uri="{C3380CC4-5D6E-409C-BE32-E72D297353CC}">
              <c16:uniqueId val="{0000000A-460F-49A9-8CB0-4EE85CFAB84A}"/>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460F-49A9-8CB0-4EE85CFAB84A}"/>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8.5721999999999969</c:v>
                </c:pt>
              </c:numCache>
            </c:numRef>
          </c:val>
          <c:extLst>
            <c:ext xmlns:c16="http://schemas.microsoft.com/office/drawing/2014/chart" uri="{C3380CC4-5D6E-409C-BE32-E72D297353CC}">
              <c16:uniqueId val="{0000000C-460F-49A9-8CB0-4EE85CFAB84A}"/>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7.0458999999999943</c:v>
                </c:pt>
              </c:numCache>
            </c:numRef>
          </c:val>
          <c:extLst>
            <c:ext xmlns:c16="http://schemas.microsoft.com/office/drawing/2014/chart" uri="{C3380CC4-5D6E-409C-BE32-E72D297353CC}">
              <c16:uniqueId val="{0000000D-460F-49A9-8CB0-4EE85CFAB84A}"/>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5.6867000000000001</c:v>
                </c:pt>
              </c:numCache>
            </c:numRef>
          </c:val>
          <c:extLst>
            <c:ext xmlns:c16="http://schemas.microsoft.com/office/drawing/2014/chart" uri="{C3380CC4-5D6E-409C-BE32-E72D297353CC}">
              <c16:uniqueId val="{0000000E-460F-49A9-8CB0-4EE85CFAB84A}"/>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2.751300000000001</c:v>
                </c:pt>
              </c:numCache>
            </c:numRef>
          </c:val>
          <c:extLst>
            <c:ext xmlns:c16="http://schemas.microsoft.com/office/drawing/2014/chart" uri="{C3380CC4-5D6E-409C-BE32-E72D297353CC}">
              <c16:uniqueId val="{0000000F-460F-49A9-8CB0-4EE85CFAB84A}"/>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1.2094000000000049</c:v>
                </c:pt>
              </c:numCache>
            </c:numRef>
          </c:val>
          <c:extLst>
            <c:ext xmlns:c16="http://schemas.microsoft.com/office/drawing/2014/chart" uri="{C3380CC4-5D6E-409C-BE32-E72D297353CC}">
              <c16:uniqueId val="{00000010-460F-49A9-8CB0-4EE85CFAB84A}"/>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0.73860000000000037</c:v>
                </c:pt>
              </c:numCache>
            </c:numRef>
          </c:val>
          <c:extLst>
            <c:ext xmlns:c16="http://schemas.microsoft.com/office/drawing/2014/chart" uri="{C3380CC4-5D6E-409C-BE32-E72D297353CC}">
              <c16:uniqueId val="{00000011-460F-49A9-8CB0-4EE85CFAB84A}"/>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0.12499999999999734</c:v>
                </c:pt>
              </c:numCache>
            </c:numRef>
          </c:val>
          <c:extLst>
            <c:ext xmlns:c16="http://schemas.microsoft.com/office/drawing/2014/chart" uri="{C3380CC4-5D6E-409C-BE32-E72D297353CC}">
              <c16:uniqueId val="{00000012-460F-49A9-8CB0-4EE85CFAB84A}"/>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5.7228000000000057</c:v>
                </c:pt>
              </c:numCache>
            </c:numRef>
          </c:val>
          <c:extLst>
            <c:ext xmlns:c16="http://schemas.microsoft.com/office/drawing/2014/chart" uri="{C3380CC4-5D6E-409C-BE32-E72D297353CC}">
              <c16:uniqueId val="{00000013-460F-49A9-8CB0-4EE85CFAB84A}"/>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4.7792000000000057</c:v>
                </c:pt>
              </c:numCache>
            </c:numRef>
          </c:val>
          <c:extLst>
            <c:ext xmlns:c16="http://schemas.microsoft.com/office/drawing/2014/chart" uri="{C3380CC4-5D6E-409C-BE32-E72D297353CC}">
              <c16:uniqueId val="{00000014-460F-49A9-8CB0-4EE85CFAB84A}"/>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4.5878000000000085</c:v>
                </c:pt>
              </c:numCache>
            </c:numRef>
          </c:val>
          <c:extLst>
            <c:ext xmlns:c16="http://schemas.microsoft.com/office/drawing/2014/chart" uri="{C3380CC4-5D6E-409C-BE32-E72D297353CC}">
              <c16:uniqueId val="{00000015-460F-49A9-8CB0-4EE85CFAB84A}"/>
            </c:ext>
          </c:extLst>
        </c:ser>
        <c:dLbls>
          <c:showLegendKey val="0"/>
          <c:showVal val="0"/>
          <c:showCatName val="0"/>
          <c:showSerName val="0"/>
          <c:showPercent val="0"/>
          <c:showBubbleSize val="0"/>
        </c:dLbls>
        <c:gapWidth val="170"/>
        <c:overlap val="100"/>
        <c:axId val="44165327"/>
        <c:axId val="1"/>
      </c:barChart>
      <c:catAx>
        <c:axId val="44165327"/>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sz="800" kern="1200">
                <a:solidFill>
                  <a:schemeClr val="tx1"/>
                </a:solidFill>
                <a:latin typeface="+mn-lt"/>
                <a:ea typeface="+mn-ea"/>
                <a:cs typeface="+mn-cs"/>
                <a:sym typeface="+mn-lt"/>
              </a:defRPr>
            </a:pPr>
            <a:endParaRPr lang="en-US"/>
          </a:p>
        </c:txPr>
        <c:crossAx val="44165327"/>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39717290122389E-3"/>
          <c:y val="6.25E-2"/>
          <c:w val="0.98207205654197549"/>
          <c:h val="0.875"/>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22.688198676107117</c:v>
                </c:pt>
              </c:numCache>
            </c:numRef>
          </c:val>
          <c:extLst>
            <c:ext xmlns:c16="http://schemas.microsoft.com/office/drawing/2014/chart" uri="{C3380CC4-5D6E-409C-BE32-E72D297353CC}">
              <c16:uniqueId val="{00000000-F1B5-4AF7-8607-59C5939C0A62}"/>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19.8587819074504</c:v>
                </c:pt>
              </c:numCache>
            </c:numRef>
          </c:val>
          <c:extLst>
            <c:ext xmlns:c16="http://schemas.microsoft.com/office/drawing/2014/chart" uri="{C3380CC4-5D6E-409C-BE32-E72D297353CC}">
              <c16:uniqueId val="{00000001-F1B5-4AF7-8607-59C5939C0A62}"/>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14.411923782866786</c:v>
                </c:pt>
              </c:numCache>
            </c:numRef>
          </c:val>
          <c:extLst>
            <c:ext xmlns:c16="http://schemas.microsoft.com/office/drawing/2014/chart" uri="{C3380CC4-5D6E-409C-BE32-E72D297353CC}">
              <c16:uniqueId val="{00000002-F1B5-4AF7-8607-59C5939C0A62}"/>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9.6318360708158686</c:v>
                </c:pt>
              </c:numCache>
            </c:numRef>
          </c:val>
          <c:extLst>
            <c:ext xmlns:c16="http://schemas.microsoft.com/office/drawing/2014/chart" uri="{C3380CC4-5D6E-409C-BE32-E72D297353CC}">
              <c16:uniqueId val="{00000003-F1B5-4AF7-8607-59C5939C0A62}"/>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5.2170926976337633</c:v>
                </c:pt>
              </c:numCache>
            </c:numRef>
          </c:val>
          <c:extLst>
            <c:ext xmlns:c16="http://schemas.microsoft.com/office/drawing/2014/chart" uri="{C3380CC4-5D6E-409C-BE32-E72D297353CC}">
              <c16:uniqueId val="{00000004-F1B5-4AF7-8607-59C5939C0A62}"/>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4.4612333998294007</c:v>
                </c:pt>
              </c:numCache>
            </c:numRef>
          </c:val>
          <c:extLst>
            <c:ext xmlns:c16="http://schemas.microsoft.com/office/drawing/2014/chart" uri="{C3380CC4-5D6E-409C-BE32-E72D297353CC}">
              <c16:uniqueId val="{00000005-F1B5-4AF7-8607-59C5939C0A62}"/>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3.1686865082460325</c:v>
                </c:pt>
              </c:numCache>
            </c:numRef>
          </c:val>
          <c:extLst>
            <c:ext xmlns:c16="http://schemas.microsoft.com/office/drawing/2014/chart" uri="{C3380CC4-5D6E-409C-BE32-E72D297353CC}">
              <c16:uniqueId val="{00000006-F1B5-4AF7-8607-59C5939C0A62}"/>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0.69250202323557497</c:v>
                </c:pt>
              </c:numCache>
            </c:numRef>
          </c:val>
          <c:extLst>
            <c:ext xmlns:c16="http://schemas.microsoft.com/office/drawing/2014/chart" uri="{C3380CC4-5D6E-409C-BE32-E72D297353CC}">
              <c16:uniqueId val="{00000007-F1B5-4AF7-8607-59C5939C0A62}"/>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0.448490974880833</c:v>
                </c:pt>
              </c:numCache>
            </c:numRef>
          </c:val>
          <c:extLst>
            <c:ext xmlns:c16="http://schemas.microsoft.com/office/drawing/2014/chart" uri="{C3380CC4-5D6E-409C-BE32-E72D297353CC}">
              <c16:uniqueId val="{00000008-F1B5-4AF7-8607-59C5939C0A62}"/>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0.35655274350728794</c:v>
                </c:pt>
              </c:numCache>
            </c:numRef>
          </c:val>
          <c:extLst>
            <c:ext xmlns:c16="http://schemas.microsoft.com/office/drawing/2014/chart" uri="{C3380CC4-5D6E-409C-BE32-E72D297353CC}">
              <c16:uniqueId val="{00000009-F1B5-4AF7-8607-59C5939C0A62}"/>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2.4844234846055357E-4</c:v>
                </c:pt>
              </c:numCache>
            </c:numRef>
          </c:val>
          <c:extLst>
            <c:ext xmlns:c16="http://schemas.microsoft.com/office/drawing/2014/chart" uri="{C3380CC4-5D6E-409C-BE32-E72D297353CC}">
              <c16:uniqueId val="{0000000A-F1B5-4AF7-8607-59C5939C0A62}"/>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3.4280777027924758</c:v>
                </c:pt>
              </c:numCache>
            </c:numRef>
          </c:val>
          <c:extLst>
            <c:ext xmlns:c16="http://schemas.microsoft.com/office/drawing/2014/chart" uri="{C3380CC4-5D6E-409C-BE32-E72D297353CC}">
              <c16:uniqueId val="{0000000B-F1B5-4AF7-8607-59C5939C0A62}"/>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1.8149925940956768</c:v>
                </c:pt>
              </c:numCache>
            </c:numRef>
          </c:val>
          <c:extLst>
            <c:ext xmlns:c16="http://schemas.microsoft.com/office/drawing/2014/chart" uri="{C3380CC4-5D6E-409C-BE32-E72D297353CC}">
              <c16:uniqueId val="{0000000C-F1B5-4AF7-8607-59C5939C0A62}"/>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1.0235835506826385</c:v>
                </c:pt>
              </c:numCache>
            </c:numRef>
          </c:val>
          <c:extLst>
            <c:ext xmlns:c16="http://schemas.microsoft.com/office/drawing/2014/chart" uri="{C3380CC4-5D6E-409C-BE32-E72D297353CC}">
              <c16:uniqueId val="{0000000D-F1B5-4AF7-8607-59C5939C0A62}"/>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0.7017313232491329</c:v>
                </c:pt>
              </c:numCache>
            </c:numRef>
          </c:val>
          <c:extLst>
            <c:ext xmlns:c16="http://schemas.microsoft.com/office/drawing/2014/chart" uri="{C3380CC4-5D6E-409C-BE32-E72D297353CC}">
              <c16:uniqueId val="{0000000E-F1B5-4AF7-8607-59C5939C0A62}"/>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0.68074195061587073</c:v>
                </c:pt>
              </c:numCache>
            </c:numRef>
          </c:val>
          <c:extLst>
            <c:ext xmlns:c16="http://schemas.microsoft.com/office/drawing/2014/chart" uri="{C3380CC4-5D6E-409C-BE32-E72D297353CC}">
              <c16:uniqueId val="{0000000F-F1B5-4AF7-8607-59C5939C0A62}"/>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0.31215406099199816</c:v>
                </c:pt>
              </c:numCache>
            </c:numRef>
          </c:val>
          <c:extLst>
            <c:ext xmlns:c16="http://schemas.microsoft.com/office/drawing/2014/chart" uri="{C3380CC4-5D6E-409C-BE32-E72D297353CC}">
              <c16:uniqueId val="{00000010-F1B5-4AF7-8607-59C5939C0A62}"/>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3.9391449355197228E-2</c:v>
                </c:pt>
              </c:numCache>
            </c:numRef>
          </c:val>
          <c:extLst>
            <c:ext xmlns:c16="http://schemas.microsoft.com/office/drawing/2014/chart" uri="{C3380CC4-5D6E-409C-BE32-E72D297353CC}">
              <c16:uniqueId val="{00000011-F1B5-4AF7-8607-59C5939C0A62}"/>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5.2255173051292907</c:v>
                </c:pt>
              </c:numCache>
            </c:numRef>
          </c:val>
          <c:extLst>
            <c:ext xmlns:c16="http://schemas.microsoft.com/office/drawing/2014/chart" uri="{C3380CC4-5D6E-409C-BE32-E72D297353CC}">
              <c16:uniqueId val="{00000012-F1B5-4AF7-8607-59C5939C0A62}"/>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3.011036851033555</c:v>
                </c:pt>
              </c:numCache>
            </c:numRef>
          </c:val>
          <c:extLst>
            <c:ext xmlns:c16="http://schemas.microsoft.com/office/drawing/2014/chart" uri="{C3380CC4-5D6E-409C-BE32-E72D297353CC}">
              <c16:uniqueId val="{00000013-F1B5-4AF7-8607-59C5939C0A62}"/>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2.827225985132642</c:v>
                </c:pt>
              </c:numCache>
            </c:numRef>
          </c:val>
          <c:extLst>
            <c:ext xmlns:c16="http://schemas.microsoft.com/office/drawing/2014/chart" uri="{C3380CC4-5D6E-409C-BE32-E72D297353CC}">
              <c16:uniqueId val="{00000014-F1B5-4AF7-8607-59C5939C0A62}"/>
            </c:ext>
          </c:extLst>
        </c:ser>
        <c:dLbls>
          <c:showLegendKey val="0"/>
          <c:showVal val="0"/>
          <c:showCatName val="0"/>
          <c:showSerName val="0"/>
          <c:showPercent val="0"/>
          <c:showBubbleSize val="0"/>
        </c:dLbls>
        <c:gapWidth val="170"/>
        <c:overlap val="100"/>
        <c:axId val="44190703"/>
        <c:axId val="1"/>
      </c:barChart>
      <c:catAx>
        <c:axId val="44190703"/>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44190703"/>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05633321952885"/>
          <c:y val="2.8041610131162371E-2"/>
          <c:w val="0.86719016729259135"/>
          <c:h val="0.94391677973767529"/>
        </c:manualLayout>
      </c:layout>
      <c:barChart>
        <c:barDir val="col"/>
        <c:grouping val="stacked"/>
        <c:varyColors val="0"/>
        <c:ser>
          <c:idx val="0"/>
          <c:order val="0"/>
          <c:spPr>
            <a:solidFill>
              <a:schemeClr val="accent2"/>
            </a:solidFill>
            <a:ln w="9525" cap="flat" algn="ctr">
              <a:solidFill>
                <a:srgbClr val="808080"/>
              </a:solidFill>
              <a:prstDash val="solid"/>
            </a:ln>
          </c:spPr>
          <c:invertIfNegative val="0"/>
          <c:val>
            <c:numRef>
              <c:f>Sheet1!$A$1:$H$1</c:f>
              <c:numCache>
                <c:formatCode>General</c:formatCode>
                <c:ptCount val="8"/>
                <c:pt idx="0">
                  <c:v>3071</c:v>
                </c:pt>
                <c:pt idx="1">
                  <c:v>3014</c:v>
                </c:pt>
                <c:pt idx="2">
                  <c:v>2960</c:v>
                </c:pt>
                <c:pt idx="3">
                  <c:v>2906</c:v>
                </c:pt>
                <c:pt idx="4">
                  <c:v>2877</c:v>
                </c:pt>
                <c:pt idx="5">
                  <c:v>2863</c:v>
                </c:pt>
                <c:pt idx="6">
                  <c:v>2855</c:v>
                </c:pt>
                <c:pt idx="7">
                  <c:v>2862</c:v>
                </c:pt>
              </c:numCache>
            </c:numRef>
          </c:val>
          <c:extLst>
            <c:ext xmlns:c16="http://schemas.microsoft.com/office/drawing/2014/chart" uri="{C3380CC4-5D6E-409C-BE32-E72D297353CC}">
              <c16:uniqueId val="{00000000-5CE9-4B4C-9E63-B7EC152E264F}"/>
            </c:ext>
          </c:extLst>
        </c:ser>
        <c:ser>
          <c:idx val="1"/>
          <c:order val="1"/>
          <c:spPr>
            <a:solidFill>
              <a:srgbClr val="C0E6F4"/>
            </a:solidFill>
            <a:ln w="9525" cap="flat" algn="ctr">
              <a:solidFill>
                <a:srgbClr val="808080"/>
              </a:solidFill>
              <a:prstDash val="solid"/>
            </a:ln>
          </c:spPr>
          <c:invertIfNegative val="0"/>
          <c:val>
            <c:numRef>
              <c:f>Sheet1!$A$2:$H$2</c:f>
              <c:numCache>
                <c:formatCode>General</c:formatCode>
                <c:ptCount val="8"/>
                <c:pt idx="0">
                  <c:v>1205</c:v>
                </c:pt>
                <c:pt idx="1">
                  <c:v>1345</c:v>
                </c:pt>
                <c:pt idx="2">
                  <c:v>1496</c:v>
                </c:pt>
                <c:pt idx="3">
                  <c:v>1568</c:v>
                </c:pt>
                <c:pt idx="4">
                  <c:v>1661</c:v>
                </c:pt>
                <c:pt idx="5">
                  <c:v>1766</c:v>
                </c:pt>
                <c:pt idx="6">
                  <c:v>1852</c:v>
                </c:pt>
                <c:pt idx="7">
                  <c:v>1997</c:v>
                </c:pt>
              </c:numCache>
            </c:numRef>
          </c:val>
          <c:extLst>
            <c:ext xmlns:c16="http://schemas.microsoft.com/office/drawing/2014/chart" uri="{C3380CC4-5D6E-409C-BE32-E72D297353CC}">
              <c16:uniqueId val="{00000001-5CE9-4B4C-9E63-B7EC152E264F}"/>
            </c:ext>
          </c:extLst>
        </c:ser>
        <c:dLbls>
          <c:showLegendKey val="0"/>
          <c:showVal val="0"/>
          <c:showCatName val="0"/>
          <c:showSerName val="0"/>
          <c:showPercent val="0"/>
          <c:showBubbleSize val="0"/>
        </c:dLbls>
        <c:gapWidth val="60"/>
        <c:overlap val="100"/>
        <c:axId val="2137313248"/>
        <c:axId val="1"/>
      </c:barChart>
      <c:catAx>
        <c:axId val="2137313248"/>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37313248"/>
        <c:crosses val="min"/>
        <c:crossBetween val="between"/>
        <c:majorUnit val="50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4234744914972"/>
          <c:y val="5.1214128035320092E-2"/>
          <c:w val="0.78992997665888631"/>
          <c:h val="0.92141280353200883"/>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763796909492273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C08-4239-9EB4-5AC1DDFC7C0A}"/>
                </c:ext>
              </c:extLst>
            </c:dLbl>
            <c:dLbl>
              <c:idx val="1"/>
              <c:layout>
                <c:manualLayout>
                  <c:x val="0"/>
                  <c:y val="-0.4852097130242825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C08-4239-9EB4-5AC1DDFC7C0A}"/>
                </c:ext>
              </c:extLst>
            </c:dLbl>
            <c:dLbl>
              <c:idx val="2"/>
              <c:layout>
                <c:manualLayout>
                  <c:x val="0"/>
                  <c:y val="-0.4768211920529801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C08-4239-9EB4-5AC1DDFC7C0A}"/>
                </c:ext>
              </c:extLst>
            </c:dLbl>
            <c:dLbl>
              <c:idx val="3"/>
              <c:layout>
                <c:manualLayout>
                  <c:x val="0"/>
                  <c:y val="-0.4847682119205298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C08-4239-9EB4-5AC1DDFC7C0A}"/>
                </c:ext>
              </c:extLst>
            </c:dLbl>
            <c:dLbl>
              <c:idx val="4"/>
              <c:layout>
                <c:manualLayout>
                  <c:x val="0"/>
                  <c:y val="-0.4843267108167770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C08-4239-9EB4-5AC1DDFC7C0A}"/>
                </c:ext>
              </c:extLst>
            </c:dLbl>
            <c:dLbl>
              <c:idx val="5"/>
              <c:layout>
                <c:manualLayout>
                  <c:x val="0"/>
                  <c:y val="-0.4865342163355408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C08-4239-9EB4-5AC1DDFC7C0A}"/>
                </c:ext>
              </c:extLst>
            </c:dLbl>
            <c:dLbl>
              <c:idx val="6"/>
              <c:layout>
                <c:manualLayout>
                  <c:x val="0"/>
                  <c:y val="-0.4869757174392935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C08-4239-9EB4-5AC1DDFC7C0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87509</c:v>
                </c:pt>
                <c:pt idx="1">
                  <c:v>89181</c:v>
                </c:pt>
                <c:pt idx="2">
                  <c:v>87603</c:v>
                </c:pt>
                <c:pt idx="3">
                  <c:v>89155</c:v>
                </c:pt>
                <c:pt idx="4">
                  <c:v>89085</c:v>
                </c:pt>
                <c:pt idx="5">
                  <c:v>89562</c:v>
                </c:pt>
                <c:pt idx="6">
                  <c:v>89538</c:v>
                </c:pt>
              </c:numCache>
            </c:numRef>
          </c:val>
          <c:extLst>
            <c:ext xmlns:c16="http://schemas.microsoft.com/office/drawing/2014/chart" uri="{C3380CC4-5D6E-409C-BE32-E72D297353CC}">
              <c16:uniqueId val="{00000007-BC08-4239-9EB4-5AC1DDFC7C0A}"/>
            </c:ext>
          </c:extLst>
        </c:ser>
        <c:dLbls>
          <c:showLegendKey val="0"/>
          <c:showVal val="0"/>
          <c:showCatName val="0"/>
          <c:showSerName val="0"/>
          <c:showPercent val="0"/>
          <c:showBubbleSize val="0"/>
        </c:dLbls>
        <c:gapWidth val="60"/>
        <c:overlap val="100"/>
        <c:axId val="2118429568"/>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8-BC08-4239-9EB4-5AC1DDFC7C0A}"/>
              </c:ext>
            </c:extLst>
          </c:dPt>
          <c:dPt>
            <c:idx val="1"/>
            <c:marker>
              <c:symbol val="circle"/>
              <c:size val="6"/>
            </c:marker>
            <c:bubble3D val="0"/>
            <c:extLst>
              <c:ext xmlns:c16="http://schemas.microsoft.com/office/drawing/2014/chart" uri="{C3380CC4-5D6E-409C-BE32-E72D297353CC}">
                <c16:uniqueId val="{00000009-BC08-4239-9EB4-5AC1DDFC7C0A}"/>
              </c:ext>
            </c:extLst>
          </c:dPt>
          <c:dPt>
            <c:idx val="2"/>
            <c:marker>
              <c:symbol val="circle"/>
              <c:size val="6"/>
            </c:marker>
            <c:bubble3D val="0"/>
            <c:extLst>
              <c:ext xmlns:c16="http://schemas.microsoft.com/office/drawing/2014/chart" uri="{C3380CC4-5D6E-409C-BE32-E72D297353CC}">
                <c16:uniqueId val="{0000000A-BC08-4239-9EB4-5AC1DDFC7C0A}"/>
              </c:ext>
            </c:extLst>
          </c:dPt>
          <c:dPt>
            <c:idx val="3"/>
            <c:marker>
              <c:symbol val="circle"/>
              <c:size val="6"/>
            </c:marker>
            <c:bubble3D val="0"/>
            <c:extLst>
              <c:ext xmlns:c16="http://schemas.microsoft.com/office/drawing/2014/chart" uri="{C3380CC4-5D6E-409C-BE32-E72D297353CC}">
                <c16:uniqueId val="{0000000B-BC08-4239-9EB4-5AC1DDFC7C0A}"/>
              </c:ext>
            </c:extLst>
          </c:dPt>
          <c:dPt>
            <c:idx val="4"/>
            <c:marker>
              <c:symbol val="circle"/>
              <c:size val="6"/>
            </c:marker>
            <c:bubble3D val="0"/>
            <c:extLst>
              <c:ext xmlns:c16="http://schemas.microsoft.com/office/drawing/2014/chart" uri="{C3380CC4-5D6E-409C-BE32-E72D297353CC}">
                <c16:uniqueId val="{0000000C-BC08-4239-9EB4-5AC1DDFC7C0A}"/>
              </c:ext>
            </c:extLst>
          </c:dPt>
          <c:dPt>
            <c:idx val="5"/>
            <c:marker>
              <c:symbol val="circle"/>
              <c:size val="6"/>
            </c:marker>
            <c:bubble3D val="0"/>
            <c:extLst>
              <c:ext xmlns:c16="http://schemas.microsoft.com/office/drawing/2014/chart" uri="{C3380CC4-5D6E-409C-BE32-E72D297353CC}">
                <c16:uniqueId val="{0000000D-BC08-4239-9EB4-5AC1DDFC7C0A}"/>
              </c:ext>
            </c:extLst>
          </c:dPt>
          <c:dPt>
            <c:idx val="6"/>
            <c:marker>
              <c:symbol val="circle"/>
              <c:size val="6"/>
            </c:marker>
            <c:bubble3D val="0"/>
            <c:extLst>
              <c:ext xmlns:c16="http://schemas.microsoft.com/office/drawing/2014/chart" uri="{C3380CC4-5D6E-409C-BE32-E72D297353CC}">
                <c16:uniqueId val="{0000000E-BC08-4239-9EB4-5AC1DDFC7C0A}"/>
              </c:ext>
            </c:extLst>
          </c:dPt>
          <c:dLbls>
            <c:dLbl>
              <c:idx val="0"/>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C08-4239-9EB4-5AC1DDFC7C0A}"/>
                </c:ext>
              </c:extLst>
            </c:dLbl>
            <c:dLbl>
              <c:idx val="1"/>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C08-4239-9EB4-5AC1DDFC7C0A}"/>
                </c:ext>
              </c:extLst>
            </c:dLbl>
            <c:dLbl>
              <c:idx val="2"/>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C08-4239-9EB4-5AC1DDFC7C0A}"/>
                </c:ext>
              </c:extLst>
            </c:dLbl>
            <c:dLbl>
              <c:idx val="3"/>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C08-4239-9EB4-5AC1DDFC7C0A}"/>
                </c:ext>
              </c:extLst>
            </c:dLbl>
            <c:dLbl>
              <c:idx val="4"/>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C08-4239-9EB4-5AC1DDFC7C0A}"/>
                </c:ext>
              </c:extLst>
            </c:dLbl>
            <c:dLbl>
              <c:idx val="5"/>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C08-4239-9EB4-5AC1DDFC7C0A}"/>
                </c:ext>
              </c:extLst>
            </c:dLbl>
            <c:dLbl>
              <c:idx val="6"/>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C08-4239-9EB4-5AC1DDFC7C0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0.73644037129608586</c:v>
                </c:pt>
                <c:pt idx="1">
                  <c:v>0.74098292551202694</c:v>
                </c:pt>
                <c:pt idx="2">
                  <c:v>0.71889412266736696</c:v>
                </c:pt>
                <c:pt idx="3">
                  <c:v>0.72288033210900571</c:v>
                </c:pt>
                <c:pt idx="4">
                  <c:v>0.71395369338900594</c:v>
                </c:pt>
                <c:pt idx="5">
                  <c:v>0.70973365770934538</c:v>
                </c:pt>
                <c:pt idx="6">
                  <c:v>0.70184047156204932</c:v>
                </c:pt>
              </c:numCache>
            </c:numRef>
          </c:val>
          <c:smooth val="0"/>
          <c:extLst>
            <c:ext xmlns:c16="http://schemas.microsoft.com/office/drawing/2014/chart" uri="{C3380CC4-5D6E-409C-BE32-E72D297353CC}">
              <c16:uniqueId val="{0000000F-BC08-4239-9EB4-5AC1DDFC7C0A}"/>
            </c:ext>
          </c:extLst>
        </c:ser>
        <c:dLbls>
          <c:showLegendKey val="0"/>
          <c:showVal val="0"/>
          <c:showCatName val="0"/>
          <c:showSerName val="0"/>
          <c:showPercent val="0"/>
          <c:showBubbleSize val="0"/>
        </c:dLbls>
        <c:marker val="1"/>
        <c:smooth val="0"/>
        <c:axId val="3"/>
        <c:axId val="2"/>
      </c:lineChart>
      <c:catAx>
        <c:axId val="2118429568"/>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18429568"/>
        <c:crosses val="min"/>
        <c:crossBetween val="between"/>
        <c:majorUnit val="10000"/>
      </c:valAx>
      <c:valAx>
        <c:axId val="2"/>
        <c:scaling>
          <c:orientation val="minMax"/>
          <c:max val="2"/>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70548178413348"/>
          <c:y val="2.7915353444394417E-2"/>
          <c:w val="0.83758937691521962"/>
          <c:h val="0.94416929311121112"/>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1"/>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B09-4D2B-AF20-3D14114CB385}"/>
                </c:ext>
              </c:extLst>
            </c:dLbl>
            <c:dLbl>
              <c:idx val="2"/>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B09-4D2B-AF20-3D14114CB385}"/>
                </c:ext>
              </c:extLst>
            </c:dLbl>
            <c:dLbl>
              <c:idx val="3"/>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B09-4D2B-AF20-3D14114CB385}"/>
                </c:ext>
              </c:extLst>
            </c:dLbl>
            <c:dLbl>
              <c:idx val="4"/>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B09-4D2B-AF20-3D14114CB385}"/>
                </c:ext>
              </c:extLst>
            </c:dLbl>
            <c:dLbl>
              <c:idx val="5"/>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B09-4D2B-AF20-3D14114CB385}"/>
                </c:ext>
              </c:extLst>
            </c:dLbl>
            <c:dLbl>
              <c:idx val="6"/>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B09-4D2B-AF20-3D14114CB385}"/>
                </c:ext>
              </c:extLst>
            </c:dLbl>
            <c:dLbl>
              <c:idx val="8"/>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B09-4D2B-AF20-3D14114CB3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275171</c:v>
                </c:pt>
                <c:pt idx="1">
                  <c:v>290317</c:v>
                </c:pt>
                <c:pt idx="2">
                  <c:v>298907</c:v>
                </c:pt>
                <c:pt idx="3">
                  <c:v>333236</c:v>
                </c:pt>
                <c:pt idx="4">
                  <c:v>322524</c:v>
                </c:pt>
                <c:pt idx="5">
                  <c:v>294620</c:v>
                </c:pt>
                <c:pt idx="6">
                  <c:v>309598</c:v>
                </c:pt>
                <c:pt idx="7">
                  <c:v>312918</c:v>
                </c:pt>
                <c:pt idx="8">
                  <c:v>397378</c:v>
                </c:pt>
                <c:pt idx="9">
                  <c:v>301663</c:v>
                </c:pt>
              </c:numCache>
            </c:numRef>
          </c:val>
          <c:smooth val="0"/>
          <c:extLst>
            <c:ext xmlns:c16="http://schemas.microsoft.com/office/drawing/2014/chart" uri="{C3380CC4-5D6E-409C-BE32-E72D297353CC}">
              <c16:uniqueId val="{00000007-DB09-4D2B-AF20-3D14114CB385}"/>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9"/>
            <c:marker>
              <c:symbol val="none"/>
            </c:marker>
            <c:bubble3D val="0"/>
            <c:extLst>
              <c:ext xmlns:c16="http://schemas.microsoft.com/office/drawing/2014/chart" uri="{C3380CC4-5D6E-409C-BE32-E72D297353CC}">
                <c16:uniqueId val="{00000008-DB09-4D2B-AF20-3D14114CB385}"/>
              </c:ext>
            </c:extLst>
          </c:dPt>
          <c:dLbls>
            <c:dLbl>
              <c:idx val="0"/>
              <c:layout>
                <c:manualLayout>
                  <c:x val="5.9244126659856997E-2"/>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B09-4D2B-AF20-3D14114CB385}"/>
                </c:ext>
              </c:extLst>
            </c:dLbl>
            <c:dLbl>
              <c:idx val="1"/>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B09-4D2B-AF20-3D14114CB385}"/>
                </c:ext>
              </c:extLst>
            </c:dLbl>
            <c:dLbl>
              <c:idx val="2"/>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B09-4D2B-AF20-3D14114CB385}"/>
                </c:ext>
              </c:extLst>
            </c:dLbl>
            <c:dLbl>
              <c:idx val="3"/>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B09-4D2B-AF20-3D14114CB385}"/>
                </c:ext>
              </c:extLst>
            </c:dLbl>
            <c:dLbl>
              <c:idx val="4"/>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B09-4D2B-AF20-3D14114CB385}"/>
                </c:ext>
              </c:extLst>
            </c:dLbl>
            <c:dLbl>
              <c:idx val="5"/>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B09-4D2B-AF20-3D14114CB385}"/>
                </c:ext>
              </c:extLst>
            </c:dLbl>
            <c:dLbl>
              <c:idx val="6"/>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B09-4D2B-AF20-3D14114CB385}"/>
                </c:ext>
              </c:extLst>
            </c:dLbl>
            <c:dLbl>
              <c:idx val="7"/>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B09-4D2B-AF20-3D14114CB385}"/>
                </c:ext>
              </c:extLst>
            </c:dLbl>
            <c:dLbl>
              <c:idx val="8"/>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B09-4D2B-AF20-3D14114CB3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456056</c:v>
                </c:pt>
                <c:pt idx="1">
                  <c:v>486016</c:v>
                </c:pt>
                <c:pt idx="2">
                  <c:v>495324</c:v>
                </c:pt>
                <c:pt idx="3">
                  <c:v>512262</c:v>
                </c:pt>
                <c:pt idx="4">
                  <c:v>535898</c:v>
                </c:pt>
                <c:pt idx="5">
                  <c:v>566550</c:v>
                </c:pt>
                <c:pt idx="6">
                  <c:v>573350</c:v>
                </c:pt>
                <c:pt idx="7">
                  <c:v>594614</c:v>
                </c:pt>
                <c:pt idx="8">
                  <c:v>611970</c:v>
                </c:pt>
              </c:numCache>
            </c:numRef>
          </c:val>
          <c:smooth val="0"/>
          <c:extLst>
            <c:ext xmlns:c16="http://schemas.microsoft.com/office/drawing/2014/chart" uri="{C3380CC4-5D6E-409C-BE32-E72D297353CC}">
              <c16:uniqueId val="{00000012-DB09-4D2B-AF20-3D14114CB385}"/>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1"/>
            <c:marker>
              <c:symbol val="none"/>
            </c:marker>
            <c:bubble3D val="0"/>
            <c:extLst>
              <c:ext xmlns:c16="http://schemas.microsoft.com/office/drawing/2014/chart" uri="{C3380CC4-5D6E-409C-BE32-E72D297353CC}">
                <c16:uniqueId val="{00000013-DB09-4D2B-AF20-3D14114CB385}"/>
              </c:ext>
            </c:extLst>
          </c:dPt>
          <c:dPt>
            <c:idx val="2"/>
            <c:marker>
              <c:symbol val="none"/>
            </c:marker>
            <c:bubble3D val="0"/>
            <c:extLst>
              <c:ext xmlns:c16="http://schemas.microsoft.com/office/drawing/2014/chart" uri="{C3380CC4-5D6E-409C-BE32-E72D297353CC}">
                <c16:uniqueId val="{00000014-DB09-4D2B-AF20-3D14114CB385}"/>
              </c:ext>
            </c:extLst>
          </c:dPt>
          <c:dPt>
            <c:idx val="3"/>
            <c:marker>
              <c:symbol val="none"/>
            </c:marker>
            <c:bubble3D val="0"/>
            <c:extLst>
              <c:ext xmlns:c16="http://schemas.microsoft.com/office/drawing/2014/chart" uri="{C3380CC4-5D6E-409C-BE32-E72D297353CC}">
                <c16:uniqueId val="{00000015-DB09-4D2B-AF20-3D14114CB385}"/>
              </c:ext>
            </c:extLst>
          </c:dPt>
          <c:dPt>
            <c:idx val="4"/>
            <c:marker>
              <c:symbol val="none"/>
            </c:marker>
            <c:bubble3D val="0"/>
            <c:extLst>
              <c:ext xmlns:c16="http://schemas.microsoft.com/office/drawing/2014/chart" uri="{C3380CC4-5D6E-409C-BE32-E72D297353CC}">
                <c16:uniqueId val="{00000016-DB09-4D2B-AF20-3D14114CB385}"/>
              </c:ext>
            </c:extLst>
          </c:dPt>
          <c:dPt>
            <c:idx val="5"/>
            <c:marker>
              <c:symbol val="none"/>
            </c:marker>
            <c:bubble3D val="0"/>
            <c:extLst>
              <c:ext xmlns:c16="http://schemas.microsoft.com/office/drawing/2014/chart" uri="{C3380CC4-5D6E-409C-BE32-E72D297353CC}">
                <c16:uniqueId val="{00000017-DB09-4D2B-AF20-3D14114CB385}"/>
              </c:ext>
            </c:extLst>
          </c:dPt>
          <c:dPt>
            <c:idx val="6"/>
            <c:marker>
              <c:symbol val="none"/>
            </c:marker>
            <c:bubble3D val="0"/>
            <c:extLst>
              <c:ext xmlns:c16="http://schemas.microsoft.com/office/drawing/2014/chart" uri="{C3380CC4-5D6E-409C-BE32-E72D297353CC}">
                <c16:uniqueId val="{00000018-DB09-4D2B-AF20-3D14114CB385}"/>
              </c:ext>
            </c:extLst>
          </c:dPt>
          <c:dPt>
            <c:idx val="7"/>
            <c:marker>
              <c:symbol val="none"/>
            </c:marker>
            <c:bubble3D val="0"/>
            <c:extLst>
              <c:ext xmlns:c16="http://schemas.microsoft.com/office/drawing/2014/chart" uri="{C3380CC4-5D6E-409C-BE32-E72D297353CC}">
                <c16:uniqueId val="{00000019-DB09-4D2B-AF20-3D14114CB385}"/>
              </c:ext>
            </c:extLst>
          </c:dPt>
          <c:dPt>
            <c:idx val="8"/>
            <c:marker>
              <c:symbol val="none"/>
            </c:marker>
            <c:bubble3D val="0"/>
            <c:extLst>
              <c:ext xmlns:c16="http://schemas.microsoft.com/office/drawing/2014/chart" uri="{C3380CC4-5D6E-409C-BE32-E72D297353CC}">
                <c16:uniqueId val="{0000001A-DB09-4D2B-AF20-3D14114CB385}"/>
              </c:ext>
            </c:extLst>
          </c:dPt>
          <c:dPt>
            <c:idx val="9"/>
            <c:marker>
              <c:symbol val="none"/>
            </c:marker>
            <c:bubble3D val="0"/>
            <c:extLst>
              <c:ext xmlns:c16="http://schemas.microsoft.com/office/drawing/2014/chart" uri="{C3380CC4-5D6E-409C-BE32-E72D297353CC}">
                <c16:uniqueId val="{0000001B-DB09-4D2B-AF20-3D14114CB385}"/>
              </c:ext>
            </c:extLst>
          </c:dPt>
          <c:dLbls>
            <c:dLbl>
              <c:idx val="0"/>
              <c:layout>
                <c:manualLayout>
                  <c:x val="4.4262853251617294E-2"/>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B09-4D2B-AF20-3D14114CB3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5588</c:v>
                </c:pt>
              </c:numCache>
            </c:numRef>
          </c:val>
          <c:smooth val="0"/>
          <c:extLst>
            <c:ext xmlns:c16="http://schemas.microsoft.com/office/drawing/2014/chart" uri="{C3380CC4-5D6E-409C-BE32-E72D297353CC}">
              <c16:uniqueId val="{0000001D-DB09-4D2B-AF20-3D14114CB385}"/>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8"/>
            <c:marker>
              <c:symbol val="none"/>
            </c:marker>
            <c:bubble3D val="0"/>
            <c:extLst>
              <c:ext xmlns:c16="http://schemas.microsoft.com/office/drawing/2014/chart" uri="{C3380CC4-5D6E-409C-BE32-E72D297353CC}">
                <c16:uniqueId val="{0000001E-DB09-4D2B-AF20-3D14114CB385}"/>
              </c:ext>
            </c:extLst>
          </c:dPt>
          <c:dPt>
            <c:idx val="9"/>
            <c:marker>
              <c:symbol val="none"/>
            </c:marker>
            <c:bubble3D val="0"/>
            <c:extLst>
              <c:ext xmlns:c16="http://schemas.microsoft.com/office/drawing/2014/chart" uri="{C3380CC4-5D6E-409C-BE32-E72D297353CC}">
                <c16:uniqueId val="{0000001F-DB09-4D2B-AF20-3D14114CB385}"/>
              </c:ext>
            </c:extLst>
          </c:dPt>
          <c:dLbls>
            <c:dLbl>
              <c:idx val="0"/>
              <c:layout>
                <c:manualLayout>
                  <c:x val="5.1753489955737149E-2"/>
                  <c:y val="-0.157586672669968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B09-4D2B-AF20-3D14114CB385}"/>
                </c:ext>
              </c:extLst>
            </c:dLbl>
            <c:dLbl>
              <c:idx val="1"/>
              <c:layout>
                <c:manualLayout>
                  <c:x val="1.3959822948586994E-2"/>
                  <c:y val="-3.241782980639351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B09-4D2B-AF20-3D14114CB385}"/>
                </c:ext>
              </c:extLst>
            </c:dLbl>
            <c:dLbl>
              <c:idx val="2"/>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B09-4D2B-AF20-3D14114CB385}"/>
                </c:ext>
              </c:extLst>
            </c:dLbl>
            <c:dLbl>
              <c:idx val="3"/>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B09-4D2B-AF20-3D14114CB385}"/>
                </c:ext>
              </c:extLst>
            </c:dLbl>
            <c:dLbl>
              <c:idx val="4"/>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B09-4D2B-AF20-3D14114CB385}"/>
                </c:ext>
              </c:extLst>
            </c:dLbl>
            <c:dLbl>
              <c:idx val="5"/>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B09-4D2B-AF20-3D14114CB385}"/>
                </c:ext>
              </c:extLst>
            </c:dLbl>
            <c:dLbl>
              <c:idx val="6"/>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B09-4D2B-AF20-3D14114CB385}"/>
                </c:ext>
              </c:extLst>
            </c:dLbl>
            <c:dLbl>
              <c:idx val="7"/>
              <c:layout>
                <c:manualLayout>
                  <c:x val="0"/>
                  <c:y val="-4.862674470959027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B09-4D2B-AF20-3D14114CB3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13225</c:v>
                </c:pt>
                <c:pt idx="1">
                  <c:v>13451</c:v>
                </c:pt>
                <c:pt idx="2">
                  <c:v>13677</c:v>
                </c:pt>
                <c:pt idx="3">
                  <c:v>14492</c:v>
                </c:pt>
                <c:pt idx="4">
                  <c:v>15397</c:v>
                </c:pt>
                <c:pt idx="5">
                  <c:v>15894</c:v>
                </c:pt>
                <c:pt idx="6">
                  <c:v>16798</c:v>
                </c:pt>
                <c:pt idx="7">
                  <c:v>17073</c:v>
                </c:pt>
              </c:numCache>
            </c:numRef>
          </c:val>
          <c:smooth val="0"/>
          <c:extLst>
            <c:ext xmlns:c16="http://schemas.microsoft.com/office/drawing/2014/chart" uri="{C3380CC4-5D6E-409C-BE32-E72D297353CC}">
              <c16:uniqueId val="{00000028-DB09-4D2B-AF20-3D14114CB385}"/>
            </c:ext>
          </c:extLst>
        </c:ser>
        <c:dLbls>
          <c:showLegendKey val="0"/>
          <c:showVal val="0"/>
          <c:showCatName val="0"/>
          <c:showSerName val="0"/>
          <c:showPercent val="0"/>
          <c:showBubbleSize val="0"/>
        </c:dLbls>
        <c:marker val="1"/>
        <c:smooth val="0"/>
        <c:axId val="2137280384"/>
        <c:axId val="1"/>
      </c:lineChart>
      <c:catAx>
        <c:axId val="213728038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37280384"/>
        <c:crosses val="min"/>
        <c:crossBetween val="midCat"/>
        <c:majorUnit val="5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35872324990927E-2"/>
          <c:y val="2.7915353444394417E-2"/>
          <c:w val="0.89880304678998912"/>
          <c:h val="0.94416929311121112"/>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0"/>
              <c:layout>
                <c:manualLayout>
                  <c:x val="3.9173014145810661E-2"/>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04-4440-A79F-D6B3CCCF2AAF}"/>
                </c:ext>
              </c:extLst>
            </c:dLbl>
            <c:dLbl>
              <c:idx val="1"/>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D04-4440-A79F-D6B3CCCF2AAF}"/>
                </c:ext>
              </c:extLst>
            </c:dLbl>
            <c:dLbl>
              <c:idx val="2"/>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D04-4440-A79F-D6B3CCCF2AAF}"/>
                </c:ext>
              </c:extLst>
            </c:dLbl>
            <c:dLbl>
              <c:idx val="3"/>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D04-4440-A79F-D6B3CCCF2AAF}"/>
                </c:ext>
              </c:extLst>
            </c:dLbl>
            <c:dLbl>
              <c:idx val="4"/>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04-4440-A79F-D6B3CCCF2AAF}"/>
                </c:ext>
              </c:extLst>
            </c:dLbl>
            <c:dLbl>
              <c:idx val="5"/>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D04-4440-A79F-D6B3CCCF2AAF}"/>
                </c:ext>
              </c:extLst>
            </c:dLbl>
            <c:dLbl>
              <c:idx val="6"/>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D04-4440-A79F-D6B3CCCF2AAF}"/>
                </c:ext>
              </c:extLst>
            </c:dLbl>
            <c:dLbl>
              <c:idx val="8"/>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D04-4440-A79F-D6B3CCCF2A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24.12</c:v>
                </c:pt>
                <c:pt idx="1">
                  <c:v>25.09</c:v>
                </c:pt>
                <c:pt idx="2">
                  <c:v>25.49</c:v>
                </c:pt>
                <c:pt idx="3">
                  <c:v>28.04</c:v>
                </c:pt>
                <c:pt idx="4">
                  <c:v>26.8</c:v>
                </c:pt>
                <c:pt idx="5">
                  <c:v>24.18</c:v>
                </c:pt>
                <c:pt idx="6">
                  <c:v>25.1</c:v>
                </c:pt>
                <c:pt idx="7">
                  <c:v>25.08</c:v>
                </c:pt>
                <c:pt idx="8">
                  <c:v>31.49</c:v>
                </c:pt>
                <c:pt idx="9">
                  <c:v>23.65</c:v>
                </c:pt>
              </c:numCache>
            </c:numRef>
          </c:val>
          <c:smooth val="0"/>
          <c:extLst>
            <c:ext xmlns:c16="http://schemas.microsoft.com/office/drawing/2014/chart" uri="{C3380CC4-5D6E-409C-BE32-E72D297353CC}">
              <c16:uniqueId val="{00000008-2D04-4440-A79F-D6B3CCCF2AAF}"/>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9"/>
            <c:marker>
              <c:symbol val="none"/>
            </c:marker>
            <c:bubble3D val="0"/>
            <c:extLst>
              <c:ext xmlns:c16="http://schemas.microsoft.com/office/drawing/2014/chart" uri="{C3380CC4-5D6E-409C-BE32-E72D297353CC}">
                <c16:uniqueId val="{00000009-2D04-4440-A79F-D6B3CCCF2AAF}"/>
              </c:ext>
            </c:extLst>
          </c:dPt>
          <c:dLbls>
            <c:dLbl>
              <c:idx val="0"/>
              <c:layout>
                <c:manualLayout>
                  <c:x val="3.9173014145810661E-2"/>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D04-4440-A79F-D6B3CCCF2AAF}"/>
                </c:ext>
              </c:extLst>
            </c:dLbl>
            <c:dLbl>
              <c:idx val="1"/>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D04-4440-A79F-D6B3CCCF2AAF}"/>
                </c:ext>
              </c:extLst>
            </c:dLbl>
            <c:dLbl>
              <c:idx val="2"/>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D04-4440-A79F-D6B3CCCF2AAF}"/>
                </c:ext>
              </c:extLst>
            </c:dLbl>
            <c:dLbl>
              <c:idx val="3"/>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D04-4440-A79F-D6B3CCCF2AAF}"/>
                </c:ext>
              </c:extLst>
            </c:dLbl>
            <c:dLbl>
              <c:idx val="4"/>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D04-4440-A79F-D6B3CCCF2AAF}"/>
                </c:ext>
              </c:extLst>
            </c:dLbl>
            <c:dLbl>
              <c:idx val="5"/>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D04-4440-A79F-D6B3CCCF2AAF}"/>
                </c:ext>
              </c:extLst>
            </c:dLbl>
            <c:dLbl>
              <c:idx val="6"/>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D04-4440-A79F-D6B3CCCF2AAF}"/>
                </c:ext>
              </c:extLst>
            </c:dLbl>
            <c:dLbl>
              <c:idx val="7"/>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D04-4440-A79F-D6B3CCCF2AAF}"/>
                </c:ext>
              </c:extLst>
            </c:dLbl>
            <c:dLbl>
              <c:idx val="8"/>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D04-4440-A79F-D6B3CCCF2A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39.97</c:v>
                </c:pt>
                <c:pt idx="1">
                  <c:v>42.01</c:v>
                </c:pt>
                <c:pt idx="2">
                  <c:v>42.24</c:v>
                </c:pt>
                <c:pt idx="3">
                  <c:v>43.11</c:v>
                </c:pt>
                <c:pt idx="4">
                  <c:v>44.53</c:v>
                </c:pt>
                <c:pt idx="5">
                  <c:v>46.49</c:v>
                </c:pt>
                <c:pt idx="6">
                  <c:v>46.49</c:v>
                </c:pt>
                <c:pt idx="7">
                  <c:v>47.65</c:v>
                </c:pt>
                <c:pt idx="8">
                  <c:v>48.5</c:v>
                </c:pt>
              </c:numCache>
            </c:numRef>
          </c:val>
          <c:smooth val="0"/>
          <c:extLst>
            <c:ext xmlns:c16="http://schemas.microsoft.com/office/drawing/2014/chart" uri="{C3380CC4-5D6E-409C-BE32-E72D297353CC}">
              <c16:uniqueId val="{00000013-2D04-4440-A79F-D6B3CCCF2AAF}"/>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1"/>
            <c:marker>
              <c:symbol val="none"/>
            </c:marker>
            <c:bubble3D val="0"/>
            <c:extLst>
              <c:ext xmlns:c16="http://schemas.microsoft.com/office/drawing/2014/chart" uri="{C3380CC4-5D6E-409C-BE32-E72D297353CC}">
                <c16:uniqueId val="{00000014-2D04-4440-A79F-D6B3CCCF2AAF}"/>
              </c:ext>
            </c:extLst>
          </c:dPt>
          <c:dPt>
            <c:idx val="2"/>
            <c:marker>
              <c:symbol val="none"/>
            </c:marker>
            <c:bubble3D val="0"/>
            <c:extLst>
              <c:ext xmlns:c16="http://schemas.microsoft.com/office/drawing/2014/chart" uri="{C3380CC4-5D6E-409C-BE32-E72D297353CC}">
                <c16:uniqueId val="{00000015-2D04-4440-A79F-D6B3CCCF2AAF}"/>
              </c:ext>
            </c:extLst>
          </c:dPt>
          <c:dPt>
            <c:idx val="3"/>
            <c:marker>
              <c:symbol val="none"/>
            </c:marker>
            <c:bubble3D val="0"/>
            <c:extLst>
              <c:ext xmlns:c16="http://schemas.microsoft.com/office/drawing/2014/chart" uri="{C3380CC4-5D6E-409C-BE32-E72D297353CC}">
                <c16:uniqueId val="{00000016-2D04-4440-A79F-D6B3CCCF2AAF}"/>
              </c:ext>
            </c:extLst>
          </c:dPt>
          <c:dPt>
            <c:idx val="4"/>
            <c:marker>
              <c:symbol val="none"/>
            </c:marker>
            <c:bubble3D val="0"/>
            <c:extLst>
              <c:ext xmlns:c16="http://schemas.microsoft.com/office/drawing/2014/chart" uri="{C3380CC4-5D6E-409C-BE32-E72D297353CC}">
                <c16:uniqueId val="{00000017-2D04-4440-A79F-D6B3CCCF2AAF}"/>
              </c:ext>
            </c:extLst>
          </c:dPt>
          <c:dPt>
            <c:idx val="5"/>
            <c:marker>
              <c:symbol val="none"/>
            </c:marker>
            <c:bubble3D val="0"/>
            <c:extLst>
              <c:ext xmlns:c16="http://schemas.microsoft.com/office/drawing/2014/chart" uri="{C3380CC4-5D6E-409C-BE32-E72D297353CC}">
                <c16:uniqueId val="{00000018-2D04-4440-A79F-D6B3CCCF2AAF}"/>
              </c:ext>
            </c:extLst>
          </c:dPt>
          <c:dPt>
            <c:idx val="6"/>
            <c:marker>
              <c:symbol val="none"/>
            </c:marker>
            <c:bubble3D val="0"/>
            <c:extLst>
              <c:ext xmlns:c16="http://schemas.microsoft.com/office/drawing/2014/chart" uri="{C3380CC4-5D6E-409C-BE32-E72D297353CC}">
                <c16:uniqueId val="{00000019-2D04-4440-A79F-D6B3CCCF2AAF}"/>
              </c:ext>
            </c:extLst>
          </c:dPt>
          <c:dPt>
            <c:idx val="7"/>
            <c:marker>
              <c:symbol val="none"/>
            </c:marker>
            <c:bubble3D val="0"/>
            <c:extLst>
              <c:ext xmlns:c16="http://schemas.microsoft.com/office/drawing/2014/chart" uri="{C3380CC4-5D6E-409C-BE32-E72D297353CC}">
                <c16:uniqueId val="{0000001A-2D04-4440-A79F-D6B3CCCF2AAF}"/>
              </c:ext>
            </c:extLst>
          </c:dPt>
          <c:dPt>
            <c:idx val="8"/>
            <c:marker>
              <c:symbol val="none"/>
            </c:marker>
            <c:bubble3D val="0"/>
            <c:extLst>
              <c:ext xmlns:c16="http://schemas.microsoft.com/office/drawing/2014/chart" uri="{C3380CC4-5D6E-409C-BE32-E72D297353CC}">
                <c16:uniqueId val="{0000001B-2D04-4440-A79F-D6B3CCCF2AAF}"/>
              </c:ext>
            </c:extLst>
          </c:dPt>
          <c:dPt>
            <c:idx val="9"/>
            <c:marker>
              <c:symbol val="none"/>
            </c:marker>
            <c:bubble3D val="0"/>
            <c:extLst>
              <c:ext xmlns:c16="http://schemas.microsoft.com/office/drawing/2014/chart" uri="{C3380CC4-5D6E-409C-BE32-E72D297353CC}">
                <c16:uniqueId val="{0000001C-2D04-4440-A79F-D6B3CCCF2AAF}"/>
              </c:ext>
            </c:extLst>
          </c:dPt>
          <c:dLbls>
            <c:dLbl>
              <c:idx val="0"/>
              <c:layout>
                <c:manualLayout>
                  <c:x val="3.1193326079071455E-2"/>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D04-4440-A79F-D6B3CCCF2A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0.49</c:v>
                </c:pt>
              </c:numCache>
            </c:numRef>
          </c:val>
          <c:smooth val="0"/>
          <c:extLst>
            <c:ext xmlns:c16="http://schemas.microsoft.com/office/drawing/2014/chart" uri="{C3380CC4-5D6E-409C-BE32-E72D297353CC}">
              <c16:uniqueId val="{0000001E-2D04-4440-A79F-D6B3CCCF2AAF}"/>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8"/>
            <c:marker>
              <c:symbol val="none"/>
            </c:marker>
            <c:bubble3D val="0"/>
            <c:extLst>
              <c:ext xmlns:c16="http://schemas.microsoft.com/office/drawing/2014/chart" uri="{C3380CC4-5D6E-409C-BE32-E72D297353CC}">
                <c16:uniqueId val="{0000001F-2D04-4440-A79F-D6B3CCCF2AAF}"/>
              </c:ext>
            </c:extLst>
          </c:dPt>
          <c:dPt>
            <c:idx val="9"/>
            <c:marker>
              <c:symbol val="none"/>
            </c:marker>
            <c:bubble3D val="0"/>
            <c:extLst>
              <c:ext xmlns:c16="http://schemas.microsoft.com/office/drawing/2014/chart" uri="{C3380CC4-5D6E-409C-BE32-E72D297353CC}">
                <c16:uniqueId val="{00000020-2D04-4440-A79F-D6B3CCCF2AAF}"/>
              </c:ext>
            </c:extLst>
          </c:dPt>
          <c:dLbls>
            <c:dLbl>
              <c:idx val="0"/>
              <c:layout>
                <c:manualLayout>
                  <c:x val="3.4095030830612987E-2"/>
                  <c:y val="-0.1080594326879783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2D04-4440-A79F-D6B3CCCF2AAF}"/>
                </c:ext>
              </c:extLst>
            </c:dLbl>
            <c:dLbl>
              <c:idx val="1"/>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D04-4440-A79F-D6B3CCCF2AAF}"/>
                </c:ext>
              </c:extLst>
            </c:dLbl>
            <c:dLbl>
              <c:idx val="2"/>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D04-4440-A79F-D6B3CCCF2AAF}"/>
                </c:ext>
              </c:extLst>
            </c:dLbl>
            <c:dLbl>
              <c:idx val="3"/>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D04-4440-A79F-D6B3CCCF2AAF}"/>
                </c:ext>
              </c:extLst>
            </c:dLbl>
            <c:dLbl>
              <c:idx val="4"/>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D04-4440-A79F-D6B3CCCF2AAF}"/>
                </c:ext>
              </c:extLst>
            </c:dLbl>
            <c:dLbl>
              <c:idx val="5"/>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D04-4440-A79F-D6B3CCCF2AAF}"/>
                </c:ext>
              </c:extLst>
            </c:dLbl>
            <c:dLbl>
              <c:idx val="6"/>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2D04-4440-A79F-D6B3CCCF2AAF}"/>
                </c:ext>
              </c:extLst>
            </c:dLbl>
            <c:dLbl>
              <c:idx val="7"/>
              <c:layout>
                <c:manualLayout>
                  <c:x val="0"/>
                  <c:y val="-4.86267447095902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2D04-4440-A79F-D6B3CCCF2A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1.1599999999999999</c:v>
                </c:pt>
                <c:pt idx="1">
                  <c:v>1.1599999999999999</c:v>
                </c:pt>
                <c:pt idx="2">
                  <c:v>1.17</c:v>
                </c:pt>
                <c:pt idx="3">
                  <c:v>1.22</c:v>
                </c:pt>
                <c:pt idx="4">
                  <c:v>1.28</c:v>
                </c:pt>
                <c:pt idx="5">
                  <c:v>1.3</c:v>
                </c:pt>
                <c:pt idx="6">
                  <c:v>1.36</c:v>
                </c:pt>
                <c:pt idx="7">
                  <c:v>1.37</c:v>
                </c:pt>
              </c:numCache>
            </c:numRef>
          </c:val>
          <c:smooth val="0"/>
          <c:extLst>
            <c:ext xmlns:c16="http://schemas.microsoft.com/office/drawing/2014/chart" uri="{C3380CC4-5D6E-409C-BE32-E72D297353CC}">
              <c16:uniqueId val="{00000029-2D04-4440-A79F-D6B3CCCF2AAF}"/>
            </c:ext>
          </c:extLst>
        </c:ser>
        <c:dLbls>
          <c:showLegendKey val="0"/>
          <c:showVal val="0"/>
          <c:showCatName val="0"/>
          <c:showSerName val="0"/>
          <c:showPercent val="0"/>
          <c:showBubbleSize val="0"/>
        </c:dLbls>
        <c:marker val="1"/>
        <c:smooth val="0"/>
        <c:axId val="2137287456"/>
        <c:axId val="1"/>
      </c:lineChart>
      <c:catAx>
        <c:axId val="213728745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37287456"/>
        <c:crosses val="min"/>
        <c:crossBetween val="midCat"/>
        <c:majorUnit val="5"/>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7.41111667501251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8E-4A76-B68F-67CFB37B01FA}"/>
                </c:ext>
              </c:extLst>
            </c:dLbl>
            <c:dLbl>
              <c:idx val="1"/>
              <c:layout>
                <c:manualLayout>
                  <c:x val="0"/>
                  <c:y val="-8.112168252378568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8E-4A76-B68F-67CFB37B01FA}"/>
                </c:ext>
              </c:extLst>
            </c:dLbl>
            <c:dLbl>
              <c:idx val="2"/>
              <c:layout>
                <c:manualLayout>
                  <c:x val="0"/>
                  <c:y val="-8.863294942413620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8E-4A76-B68F-67CFB37B01FA}"/>
                </c:ext>
              </c:extLst>
            </c:dLbl>
            <c:dLbl>
              <c:idx val="3"/>
              <c:layout>
                <c:manualLayout>
                  <c:x val="0"/>
                  <c:y val="-9.564346519779669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8E-4A76-B68F-67CFB37B01FA}"/>
                </c:ext>
              </c:extLst>
            </c:dLbl>
            <c:dLbl>
              <c:idx val="4"/>
              <c:layout>
                <c:manualLayout>
                  <c:x val="0"/>
                  <c:y val="-0.1036554832248372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08E-4A76-B68F-67CFB37B01FA}"/>
                </c:ext>
              </c:extLst>
            </c:dLbl>
            <c:dLbl>
              <c:idx val="5"/>
              <c:layout>
                <c:manualLayout>
                  <c:x val="0"/>
                  <c:y val="-0.1141712568853279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8E-4A76-B68F-67CFB37B01FA}"/>
                </c:ext>
              </c:extLst>
            </c:dLbl>
            <c:dLbl>
              <c:idx val="6"/>
              <c:layout>
                <c:manualLayout>
                  <c:x val="0"/>
                  <c:y val="-0.1266900350525788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08E-4A76-B68F-67CFB37B01FA}"/>
                </c:ext>
              </c:extLst>
            </c:dLbl>
            <c:dLbl>
              <c:idx val="7"/>
              <c:layout>
                <c:manualLayout>
                  <c:x val="3.4068495606957147E-3"/>
                  <c:y val="-0.1442163244867301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8E-4A76-B68F-67CFB37B01FA}"/>
                </c:ext>
              </c:extLst>
            </c:dLbl>
            <c:dLbl>
              <c:idx val="8"/>
              <c:layout>
                <c:manualLayout>
                  <c:x val="6.6343912497758648E-3"/>
                  <c:y val="-0.1572358537806710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08E-4A76-B68F-67CFB37B01FA}"/>
                </c:ext>
              </c:extLst>
            </c:dLbl>
            <c:dLbl>
              <c:idx val="9"/>
              <c:layout>
                <c:manualLayout>
                  <c:x val="8.7860857091626322E-3"/>
                  <c:y val="-0.1672508763144717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8E-4A76-B68F-67CFB37B01FA}"/>
                </c:ext>
              </c:extLst>
            </c:dLbl>
            <c:dLbl>
              <c:idx val="10"/>
              <c:layout>
                <c:manualLayout>
                  <c:x val="9.8619329388560158E-3"/>
                  <c:y val="-0.177265898848272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08E-4A76-B68F-67CFB37B01FA}"/>
                </c:ext>
              </c:extLst>
            </c:dLbl>
            <c:dLbl>
              <c:idx val="11"/>
              <c:layout>
                <c:manualLayout>
                  <c:x val="0"/>
                  <c:y val="-0.2188282423635453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08E-4A76-B68F-67CFB37B01FA}"/>
                </c:ext>
              </c:extLst>
            </c:dLbl>
            <c:dLbl>
              <c:idx val="12"/>
              <c:layout>
                <c:manualLayout>
                  <c:x val="3.4068495606957147E-3"/>
                  <c:y val="-0.2068102153229844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08E-4A76-B68F-67CFB37B01FA}"/>
                </c:ext>
              </c:extLst>
            </c:dLbl>
            <c:dLbl>
              <c:idx val="13"/>
              <c:layout>
                <c:manualLayout>
                  <c:x val="6.6343912497758648E-3"/>
                  <c:y val="-0.2273410115172759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08E-4A76-B68F-67CFB37B01FA}"/>
                </c:ext>
              </c:extLst>
            </c:dLbl>
            <c:dLbl>
              <c:idx val="14"/>
              <c:layout>
                <c:manualLayout>
                  <c:x val="0"/>
                  <c:y val="-0.2593890836254381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08E-4A76-B68F-67CFB37B01FA}"/>
                </c:ext>
              </c:extLst>
            </c:dLbl>
            <c:dLbl>
              <c:idx val="15"/>
              <c:layout>
                <c:manualLayout>
                  <c:x val="3.2275416890801506E-3"/>
                  <c:y val="-0.2623935903855783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08E-4A76-B68F-67CFB37B01FA}"/>
                </c:ext>
              </c:extLst>
            </c:dLbl>
            <c:dLbl>
              <c:idx val="16"/>
              <c:layout>
                <c:manualLayout>
                  <c:x val="0"/>
                  <c:y val="-0.294441662493740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08E-4A76-B68F-67CFB37B01FA}"/>
                </c:ext>
              </c:extLst>
            </c:dLbl>
            <c:dLbl>
              <c:idx val="17"/>
              <c:layout>
                <c:manualLayout>
                  <c:x val="0"/>
                  <c:y val="-0.3350025037556334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08E-4A76-B68F-67CFB37B01FA}"/>
                </c:ext>
              </c:extLst>
            </c:dLbl>
            <c:dLbl>
              <c:idx val="18"/>
              <c:layout>
                <c:manualLayout>
                  <c:x val="0"/>
                  <c:y val="-0.3690535803705558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08E-4A76-B68F-67CFB37B01FA}"/>
                </c:ext>
              </c:extLst>
            </c:dLbl>
            <c:dLbl>
              <c:idx val="19"/>
              <c:layout>
                <c:manualLayout>
                  <c:x val="0"/>
                  <c:y val="-0.3985978968452679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08E-4A76-B68F-67CFB37B01FA}"/>
                </c:ext>
              </c:extLst>
            </c:dLbl>
            <c:dLbl>
              <c:idx val="20"/>
              <c:layout>
                <c:manualLayout>
                  <c:x val="0"/>
                  <c:y val="-0.441662493740610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08E-4A76-B68F-67CFB37B01FA}"/>
                </c:ext>
              </c:extLst>
            </c:dLbl>
            <c:dLbl>
              <c:idx val="21"/>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08E-4A76-B68F-67CFB37B01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412.27871624458697</c:v>
                </c:pt>
                <c:pt idx="1">
                  <c:v>493.68825248820002</c:v>
                </c:pt>
                <c:pt idx="2">
                  <c:v>575.41225766804598</c:v>
                </c:pt>
                <c:pt idx="3">
                  <c:v>652.91234265774199</c:v>
                </c:pt>
                <c:pt idx="4">
                  <c:v>746.75029968183105</c:v>
                </c:pt>
                <c:pt idx="5">
                  <c:v>864.50499031409402</c:v>
                </c:pt>
                <c:pt idx="6">
                  <c:v>1000.40930488455</c:v>
                </c:pt>
                <c:pt idx="7">
                  <c:v>1199.7000856263201</c:v>
                </c:pt>
                <c:pt idx="8">
                  <c:v>1344.95771227674</c:v>
                </c:pt>
                <c:pt idx="9">
                  <c:v>1454.2894927432501</c:v>
                </c:pt>
                <c:pt idx="10">
                  <c:v>1565.7702408237101</c:v>
                </c:pt>
                <c:pt idx="11">
                  <c:v>1741.2366580110399</c:v>
                </c:pt>
                <c:pt idx="12">
                  <c:v>1895.62698436148</c:v>
                </c:pt>
                <c:pt idx="13">
                  <c:v>2124.6054320622202</c:v>
                </c:pt>
                <c:pt idx="14">
                  <c:v>2410.09962913851</c:v>
                </c:pt>
                <c:pt idx="15">
                  <c:v>2518.75162385986</c:v>
                </c:pt>
                <c:pt idx="16">
                  <c:v>2806.5203449305</c:v>
                </c:pt>
                <c:pt idx="17">
                  <c:v>3327.0522522087699</c:v>
                </c:pt>
                <c:pt idx="18">
                  <c:v>3710.2982347961101</c:v>
                </c:pt>
                <c:pt idx="19">
                  <c:v>4038.5464286624801</c:v>
                </c:pt>
                <c:pt idx="20">
                  <c:v>4523.2764064949997</c:v>
                </c:pt>
                <c:pt idx="21">
                  <c:v>5035.3726564403196</c:v>
                </c:pt>
              </c:numCache>
            </c:numRef>
          </c:val>
          <c:extLst>
            <c:ext xmlns:c16="http://schemas.microsoft.com/office/drawing/2014/chart" uri="{C3380CC4-5D6E-409C-BE32-E72D297353CC}">
              <c16:uniqueId val="{00000016-608E-4A76-B68F-67CFB37B01FA}"/>
            </c:ext>
          </c:extLst>
        </c:ser>
        <c:dLbls>
          <c:showLegendKey val="0"/>
          <c:showVal val="0"/>
          <c:showCatName val="0"/>
          <c:showSerName val="0"/>
          <c:showPercent val="0"/>
          <c:showBubbleSize val="0"/>
        </c:dLbls>
        <c:gapWidth val="80"/>
        <c:overlap val="100"/>
        <c:axId val="87012048"/>
        <c:axId val="1"/>
      </c:barChart>
      <c:catAx>
        <c:axId val="8701204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035.3726564403196"/>
          <c:min val="0"/>
        </c:scaling>
        <c:delete val="1"/>
        <c:axPos val="l"/>
        <c:numFmt formatCode="General" sourceLinked="1"/>
        <c:majorTickMark val="out"/>
        <c:minorTickMark val="none"/>
        <c:tickLblPos val="nextTo"/>
        <c:crossAx val="87012048"/>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40405616224649E-2"/>
          <c:y val="2.4436090225563908E-2"/>
          <c:w val="0.97971918876755071"/>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39444.154590895392</c:v>
                </c:pt>
                <c:pt idx="1">
                  <c:v>42562.540953914831</c:v>
                </c:pt>
                <c:pt idx="2">
                  <c:v>44763.47837240938</c:v>
                </c:pt>
                <c:pt idx="3">
                  <c:v>52065.656542524295</c:v>
                </c:pt>
                <c:pt idx="4">
                  <c:v>55400.686140639649</c:v>
                </c:pt>
                <c:pt idx="5">
                  <c:v>55557.984679266447</c:v>
                </c:pt>
                <c:pt idx="6">
                  <c:v>56256.170597544391</c:v>
                </c:pt>
                <c:pt idx="7">
                  <c:v>58676.668913956913</c:v>
                </c:pt>
                <c:pt idx="8">
                  <c:v>58652.208850133247</c:v>
                </c:pt>
                <c:pt idx="9">
                  <c:v>59752.514422788146</c:v>
                </c:pt>
                <c:pt idx="10">
                  <c:v>58784.793812983284</c:v>
                </c:pt>
                <c:pt idx="11">
                  <c:v>58621.896240611881</c:v>
                </c:pt>
                <c:pt idx="12">
                  <c:v>62368.653053292452</c:v>
                </c:pt>
                <c:pt idx="13">
                  <c:v>64820.118414257129</c:v>
                </c:pt>
                <c:pt idx="14">
                  <c:v>63731.457449787638</c:v>
                </c:pt>
                <c:pt idx="15">
                  <c:v>67837.87643359619</c:v>
                </c:pt>
                <c:pt idx="16">
                  <c:v>67562.509952546126</c:v>
                </c:pt>
                <c:pt idx="17">
                  <c:v>67799.232495180695</c:v>
                </c:pt>
                <c:pt idx="18">
                  <c:v>68285.977980305121</c:v>
                </c:pt>
                <c:pt idx="19">
                  <c:v>68938.281486674925</c:v>
                </c:pt>
              </c:numCache>
            </c:numRef>
          </c:val>
          <c:extLst>
            <c:ext xmlns:c16="http://schemas.microsoft.com/office/drawing/2014/chart" uri="{C3380CC4-5D6E-409C-BE32-E72D297353CC}">
              <c16:uniqueId val="{00000000-0A19-46E8-A103-72553B888B23}"/>
            </c:ext>
          </c:extLst>
        </c:ser>
        <c:dLbls>
          <c:showLegendKey val="0"/>
          <c:showVal val="0"/>
          <c:showCatName val="0"/>
          <c:showSerName val="0"/>
          <c:showPercent val="0"/>
          <c:showBubbleSize val="0"/>
        </c:dLbls>
        <c:gapWidth val="60"/>
        <c:overlap val="100"/>
        <c:axId val="1833383584"/>
        <c:axId val="1"/>
      </c:barChart>
      <c:catAx>
        <c:axId val="18333835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833383584"/>
        <c:crosses val="min"/>
        <c:crossBetween val="between"/>
        <c:majorUnit val="5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34.239014166064649</c:v>
                </c:pt>
                <c:pt idx="1">
                  <c:v>33.819831779468053</c:v>
                </c:pt>
                <c:pt idx="2">
                  <c:v>33.400593998552132</c:v>
                </c:pt>
                <c:pt idx="3">
                  <c:v>32.983936214136143</c:v>
                </c:pt>
                <c:pt idx="4">
                  <c:v>32.553023083286675</c:v>
                </c:pt>
                <c:pt idx="5">
                  <c:v>32.099936570583516</c:v>
                </c:pt>
                <c:pt idx="6">
                  <c:v>31.640936171813188</c:v>
                </c:pt>
                <c:pt idx="7">
                  <c:v>31.187261590685978</c:v>
                </c:pt>
                <c:pt idx="8">
                  <c:v>30.748138557440598</c:v>
                </c:pt>
                <c:pt idx="9">
                  <c:v>30.31788182502893</c:v>
                </c:pt>
                <c:pt idx="10">
                  <c:v>29.885659908232387</c:v>
                </c:pt>
                <c:pt idx="11">
                  <c:v>29.462557411387515</c:v>
                </c:pt>
                <c:pt idx="12">
                  <c:v>29.033676371544882</c:v>
                </c:pt>
                <c:pt idx="13">
                  <c:v>28.577369854318057</c:v>
                </c:pt>
                <c:pt idx="14">
                  <c:v>28.101795795176894</c:v>
                </c:pt>
                <c:pt idx="15">
                  <c:v>27.610272524827877</c:v>
                </c:pt>
                <c:pt idx="16">
                  <c:v>27.127836726636694</c:v>
                </c:pt>
                <c:pt idx="17">
                  <c:v>26.664074797098149</c:v>
                </c:pt>
                <c:pt idx="18">
                  <c:v>26.194760494575842</c:v>
                </c:pt>
                <c:pt idx="19">
                  <c:v>25.737926277122682</c:v>
                </c:pt>
                <c:pt idx="20">
                  <c:v>25.336803052063367</c:v>
                </c:pt>
                <c:pt idx="21">
                  <c:v>24.953134891814724</c:v>
                </c:pt>
                <c:pt idx="22">
                  <c:v>20.874276513390022</c:v>
                </c:pt>
                <c:pt idx="23">
                  <c:v>18.521440385473564</c:v>
                </c:pt>
                <c:pt idx="24">
                  <c:v>16.663412100534146</c:v>
                </c:pt>
              </c:numCache>
            </c:numRef>
          </c:val>
          <c:extLst>
            <c:ext xmlns:c16="http://schemas.microsoft.com/office/drawing/2014/chart" uri="{C3380CC4-5D6E-409C-BE32-E72D297353CC}">
              <c16:uniqueId val="{00000000-4DDE-4AF2-BCF2-F5CAA17763BB}"/>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60.756681882898746</c:v>
                </c:pt>
                <c:pt idx="1">
                  <c:v>61.054478301610239</c:v>
                </c:pt>
                <c:pt idx="2">
                  <c:v>61.344596857691513</c:v>
                </c:pt>
                <c:pt idx="3">
                  <c:v>61.633540139636366</c:v>
                </c:pt>
                <c:pt idx="4">
                  <c:v>61.941553143655725</c:v>
                </c:pt>
                <c:pt idx="5">
                  <c:v>62.276900531329417</c:v>
                </c:pt>
                <c:pt idx="6">
                  <c:v>62.620925841256891</c:v>
                </c:pt>
                <c:pt idx="7">
                  <c:v>62.963041190014238</c:v>
                </c:pt>
                <c:pt idx="8">
                  <c:v>63.290901429512523</c:v>
                </c:pt>
                <c:pt idx="9">
                  <c:v>63.610300344769463</c:v>
                </c:pt>
                <c:pt idx="10">
                  <c:v>63.944972896939134</c:v>
                </c:pt>
                <c:pt idx="11">
                  <c:v>64.248235187024747</c:v>
                </c:pt>
                <c:pt idx="12">
                  <c:v>64.522059517497283</c:v>
                </c:pt>
                <c:pt idx="13">
                  <c:v>64.814998459532404</c:v>
                </c:pt>
                <c:pt idx="14">
                  <c:v>65.112795355093468</c:v>
                </c:pt>
                <c:pt idx="15">
                  <c:v>65.405893356695927</c:v>
                </c:pt>
                <c:pt idx="16">
                  <c:v>65.673485655106816</c:v>
                </c:pt>
                <c:pt idx="17">
                  <c:v>65.911205137331606</c:v>
                </c:pt>
                <c:pt idx="18">
                  <c:v>66.137038640636149</c:v>
                </c:pt>
                <c:pt idx="19">
                  <c:v>66.380166998106461</c:v>
                </c:pt>
                <c:pt idx="20">
                  <c:v>66.641960248964153</c:v>
                </c:pt>
                <c:pt idx="21">
                  <c:v>66.913226123474175</c:v>
                </c:pt>
                <c:pt idx="22">
                  <c:v>68.314144308402021</c:v>
                </c:pt>
                <c:pt idx="23">
                  <c:v>66.686336275164507</c:v>
                </c:pt>
                <c:pt idx="24">
                  <c:v>64.421331348491975</c:v>
                </c:pt>
              </c:numCache>
            </c:numRef>
          </c:val>
          <c:extLst>
            <c:ext xmlns:c16="http://schemas.microsoft.com/office/drawing/2014/chart" uri="{C3380CC4-5D6E-409C-BE32-E72D297353CC}">
              <c16:uniqueId val="{00000001-4DDE-4AF2-BCF2-F5CAA17763BB}"/>
            </c:ext>
          </c:extLst>
        </c:ser>
        <c:ser>
          <c:idx val="2"/>
          <c:order val="2"/>
          <c:spPr>
            <a:solidFill>
              <a:srgbClr val="C0E6F4"/>
            </a:solidFill>
            <a:ln w="9525" algn="ctr">
              <a:solidFill>
                <a:srgbClr val="808080"/>
              </a:solidFill>
              <a:prstDash val="solid"/>
            </a:ln>
          </c:spPr>
          <c:invertIfNegative val="0"/>
          <c:dLbls>
            <c:dLbl>
              <c:idx val="0"/>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DDE-4AF2-BCF2-F5CAA17763BB}"/>
                </c:ext>
              </c:extLst>
            </c:dLbl>
            <c:dLbl>
              <c:idx val="1"/>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DDE-4AF2-BCF2-F5CAA17763BB}"/>
                </c:ext>
              </c:extLst>
            </c:dLbl>
            <c:dLbl>
              <c:idx val="2"/>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DDE-4AF2-BCF2-F5CAA17763BB}"/>
                </c:ext>
              </c:extLst>
            </c:dLbl>
            <c:dLbl>
              <c:idx val="3"/>
              <c:layout>
                <c:manualLayout>
                  <c:x val="0"/>
                  <c:y val="-8.208955223880597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DDE-4AF2-BCF2-F5CAA17763BB}"/>
                </c:ext>
              </c:extLst>
            </c:dLbl>
            <c:dLbl>
              <c:idx val="4"/>
              <c:layout>
                <c:manualLayout>
                  <c:x val="0"/>
                  <c:y val="-8.208955223880597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DDE-4AF2-BCF2-F5CAA17763BB}"/>
                </c:ext>
              </c:extLst>
            </c:dLbl>
            <c:dLbl>
              <c:idx val="5"/>
              <c:layout>
                <c:manualLayout>
                  <c:x val="0"/>
                  <c:y val="-8.302238805970149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DDE-4AF2-BCF2-F5CAA17763BB}"/>
                </c:ext>
              </c:extLst>
            </c:dLbl>
            <c:dLbl>
              <c:idx val="6"/>
              <c:layout>
                <c:manualLayout>
                  <c:x val="0"/>
                  <c:y val="-8.302238805970149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DDE-4AF2-BCF2-F5CAA17763BB}"/>
                </c:ext>
              </c:extLst>
            </c:dLbl>
            <c:dLbl>
              <c:idx val="7"/>
              <c:layout>
                <c:manualLayout>
                  <c:x val="0"/>
                  <c:y val="-8.39552238805970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DDE-4AF2-BCF2-F5CAA17763BB}"/>
                </c:ext>
              </c:extLst>
            </c:dLbl>
            <c:dLbl>
              <c:idx val="8"/>
              <c:layout>
                <c:manualLayout>
                  <c:x val="0"/>
                  <c:y val="-8.39552238805970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DDE-4AF2-BCF2-F5CAA17763BB}"/>
                </c:ext>
              </c:extLst>
            </c:dLbl>
            <c:dLbl>
              <c:idx val="9"/>
              <c:layout>
                <c:manualLayout>
                  <c:x val="0"/>
                  <c:y val="-8.48880597014925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DDE-4AF2-BCF2-F5CAA17763BB}"/>
                </c:ext>
              </c:extLst>
            </c:dLbl>
            <c:dLbl>
              <c:idx val="10"/>
              <c:layout>
                <c:manualLayout>
                  <c:x val="0"/>
                  <c:y val="-8.48880597014925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DDE-4AF2-BCF2-F5CAA17763BB}"/>
                </c:ext>
              </c:extLst>
            </c:dLbl>
            <c:dLbl>
              <c:idx val="11"/>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DDE-4AF2-BCF2-F5CAA17763BB}"/>
                </c:ext>
              </c:extLst>
            </c:dLbl>
            <c:dLbl>
              <c:idx val="12"/>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DDE-4AF2-BCF2-F5CAA17763BB}"/>
                </c:ext>
              </c:extLst>
            </c:dLbl>
            <c:dLbl>
              <c:idx val="13"/>
              <c:layout>
                <c:manualLayout>
                  <c:x val="0"/>
                  <c:y val="-8.675373134328358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DDE-4AF2-BCF2-F5CAA17763BB}"/>
                </c:ext>
              </c:extLst>
            </c:dLbl>
            <c:dLbl>
              <c:idx val="14"/>
              <c:layout>
                <c:manualLayout>
                  <c:x val="0"/>
                  <c:y val="-8.768656716417910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DDE-4AF2-BCF2-F5CAA17763BB}"/>
                </c:ext>
              </c:extLst>
            </c:dLbl>
            <c:dLbl>
              <c:idx val="15"/>
              <c:layout>
                <c:manualLayout>
                  <c:x val="0"/>
                  <c:y val="-8.86194029850746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DDE-4AF2-BCF2-F5CAA17763BB}"/>
                </c:ext>
              </c:extLst>
            </c:dLbl>
            <c:dLbl>
              <c:idx val="16"/>
              <c:layout>
                <c:manualLayout>
                  <c:x val="0"/>
                  <c:y val="-8.955223880597014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DDE-4AF2-BCF2-F5CAA17763BB}"/>
                </c:ext>
              </c:extLst>
            </c:dLbl>
            <c:dLbl>
              <c:idx val="17"/>
              <c:layout>
                <c:manualLayout>
                  <c:x val="0"/>
                  <c:y val="-9.048507462686566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DDE-4AF2-BCF2-F5CAA17763BB}"/>
                </c:ext>
              </c:extLst>
            </c:dLbl>
            <c:dLbl>
              <c:idx val="18"/>
              <c:layout>
                <c:manualLayout>
                  <c:x val="0"/>
                  <c:y val="-9.14179104477611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DDE-4AF2-BCF2-F5CAA17763BB}"/>
                </c:ext>
              </c:extLst>
            </c:dLbl>
            <c:dLbl>
              <c:idx val="19"/>
              <c:layout>
                <c:manualLayout>
                  <c:x val="0"/>
                  <c:y val="-9.235074626865671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DDE-4AF2-BCF2-F5CAA17763BB}"/>
                </c:ext>
              </c:extLst>
            </c:dLbl>
            <c:dLbl>
              <c:idx val="20"/>
              <c:layout>
                <c:manualLayout>
                  <c:x val="0"/>
                  <c:y val="-9.235074626865671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DDE-4AF2-BCF2-F5CAA17763BB}"/>
                </c:ext>
              </c:extLst>
            </c:dLbl>
            <c:dLbl>
              <c:idx val="21"/>
              <c:layout>
                <c:manualLayout>
                  <c:x val="0"/>
                  <c:y val="-9.328358208955224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DDE-4AF2-BCF2-F5CAA17763BB}"/>
                </c:ext>
              </c:extLst>
            </c:dLbl>
            <c:dLbl>
              <c:idx val="22"/>
              <c:layout>
                <c:manualLayout>
                  <c:x val="0"/>
                  <c:y val="-0.104477611940298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DDE-4AF2-BCF2-F5CAA17763B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5.0043039510366043</c:v>
                </c:pt>
                <c:pt idx="1">
                  <c:v>5.1256899189216938</c:v>
                </c:pt>
                <c:pt idx="2">
                  <c:v>5.2548091437563453</c:v>
                </c:pt>
                <c:pt idx="3">
                  <c:v>5.3825236462275106</c:v>
                </c:pt>
                <c:pt idx="4">
                  <c:v>5.505423773057605</c:v>
                </c:pt>
                <c:pt idx="5">
                  <c:v>5.623162898087064</c:v>
                </c:pt>
                <c:pt idx="6">
                  <c:v>5.7381379869299138</c:v>
                </c:pt>
                <c:pt idx="7">
                  <c:v>5.849697219299788</c:v>
                </c:pt>
                <c:pt idx="8">
                  <c:v>5.9609600130468792</c:v>
                </c:pt>
                <c:pt idx="9">
                  <c:v>6.0718178302016312</c:v>
                </c:pt>
                <c:pt idx="10">
                  <c:v>6.169367194828479</c:v>
                </c:pt>
                <c:pt idx="11">
                  <c:v>6.2892074015877375</c:v>
                </c:pt>
                <c:pt idx="12">
                  <c:v>6.4442641109578203</c:v>
                </c:pt>
                <c:pt idx="13">
                  <c:v>6.6076316861495403</c:v>
                </c:pt>
                <c:pt idx="14">
                  <c:v>6.7854088497296683</c:v>
                </c:pt>
                <c:pt idx="15">
                  <c:v>6.9838341184761843</c:v>
                </c:pt>
                <c:pt idx="16">
                  <c:v>7.1986776182564665</c:v>
                </c:pt>
                <c:pt idx="17">
                  <c:v>7.424720065570245</c:v>
                </c:pt>
                <c:pt idx="18">
                  <c:v>7.6682008647880107</c:v>
                </c:pt>
                <c:pt idx="19">
                  <c:v>7.8819067247708485</c:v>
                </c:pt>
                <c:pt idx="20">
                  <c:v>8.0212366989724782</c:v>
                </c:pt>
                <c:pt idx="21">
                  <c:v>8.1336389847110997</c:v>
                </c:pt>
                <c:pt idx="22">
                  <c:v>10.811579178207953</c:v>
                </c:pt>
                <c:pt idx="23">
                  <c:v>14.792223339361932</c:v>
                </c:pt>
                <c:pt idx="24">
                  <c:v>18.915256550973869</c:v>
                </c:pt>
              </c:numCache>
            </c:numRef>
          </c:val>
          <c:extLst>
            <c:ext xmlns:c16="http://schemas.microsoft.com/office/drawing/2014/chart" uri="{C3380CC4-5D6E-409C-BE32-E72D297353CC}">
              <c16:uniqueId val="{00000019-4DDE-4AF2-BCF2-F5CAA17763BB}"/>
            </c:ext>
          </c:extLst>
        </c:ser>
        <c:dLbls>
          <c:showLegendKey val="0"/>
          <c:showVal val="0"/>
          <c:showCatName val="0"/>
          <c:showSerName val="0"/>
          <c:showPercent val="0"/>
          <c:showBubbleSize val="0"/>
        </c:dLbls>
        <c:gapWidth val="60"/>
        <c:overlap val="100"/>
        <c:axId val="2091844896"/>
        <c:axId val="1"/>
      </c:barChart>
      <c:catAx>
        <c:axId val="20918448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91844896"/>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32797764582606E-2"/>
          <c:y val="2.7482269503546101E-2"/>
          <c:w val="0.94359063918966124"/>
          <c:h val="0.94503546099290781"/>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0-BE01-401F-A9BC-753843D96B32}"/>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BE01-401F-A9BC-753843D96B32}"/>
              </c:ext>
            </c:extLst>
          </c:dPt>
          <c:dLbls>
            <c:dLbl>
              <c:idx val="0"/>
              <c:layout>
                <c:manualLayout>
                  <c:x val="0"/>
                  <c:y val="-0.45124113475177308"/>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E01-401F-A9BC-753843D96B32}"/>
                </c:ext>
              </c:extLst>
            </c:dLbl>
            <c:dLbl>
              <c:idx val="1"/>
              <c:layout>
                <c:manualLayout>
                  <c:x val="0"/>
                  <c:y val="-0.34175531914893614"/>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E01-401F-A9BC-753843D96B32}"/>
                </c:ext>
              </c:extLst>
            </c:dLbl>
            <c:dLbl>
              <c:idx val="2"/>
              <c:layout>
                <c:manualLayout>
                  <c:x val="0"/>
                  <c:y val="-0.31648936170212766"/>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E01-401F-A9BC-753843D96B32}"/>
                </c:ext>
              </c:extLst>
            </c:dLbl>
            <c:dLbl>
              <c:idx val="3"/>
              <c:layout>
                <c:manualLayout>
                  <c:x val="0"/>
                  <c:y val="-0.32934397163120566"/>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E01-401F-A9BC-753843D96B3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402.9</c:v>
                </c:pt>
                <c:pt idx="1">
                  <c:v>298.60000000000002</c:v>
                </c:pt>
                <c:pt idx="2">
                  <c:v>274.3</c:v>
                </c:pt>
                <c:pt idx="3">
                  <c:v>286.8</c:v>
                </c:pt>
              </c:numCache>
            </c:numRef>
          </c:val>
          <c:extLst>
            <c:ext xmlns:c16="http://schemas.microsoft.com/office/drawing/2014/chart" uri="{C3380CC4-5D6E-409C-BE32-E72D297353CC}">
              <c16:uniqueId val="{00000004-BE01-401F-A9BC-753843D96B32}"/>
            </c:ext>
          </c:extLst>
        </c:ser>
        <c:dLbls>
          <c:showLegendKey val="0"/>
          <c:showVal val="0"/>
          <c:showCatName val="0"/>
          <c:showSerName val="0"/>
          <c:showPercent val="0"/>
          <c:showBubbleSize val="0"/>
        </c:dLbls>
        <c:gapWidth val="60"/>
        <c:overlap val="100"/>
        <c:axId val="66029183"/>
        <c:axId val="1"/>
      </c:barChart>
      <c:catAx>
        <c:axId val="660291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6029183"/>
        <c:crosses val="min"/>
        <c:crossBetween val="between"/>
        <c:majorUnit val="5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693416219270981E-2"/>
          <c:y val="2.5316455696202531E-2"/>
          <c:w val="0.97061316756145799"/>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8961245992</c:v>
                </c:pt>
                <c:pt idx="1">
                  <c:v>9870832054</c:v>
                </c:pt>
                <c:pt idx="2">
                  <c:v>10541460246</c:v>
                </c:pt>
                <c:pt idx="3">
                  <c:v>10495987273</c:v>
                </c:pt>
                <c:pt idx="4">
                  <c:v>11821290954</c:v>
                </c:pt>
              </c:numCache>
            </c:numRef>
          </c:val>
          <c:extLst>
            <c:ext xmlns:c16="http://schemas.microsoft.com/office/drawing/2014/chart" uri="{C3380CC4-5D6E-409C-BE32-E72D297353CC}">
              <c16:uniqueId val="{00000000-8D0A-4CC3-8AAB-287182FFB604}"/>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3754260990</c:v>
                </c:pt>
                <c:pt idx="1">
                  <c:v>4040268897</c:v>
                </c:pt>
                <c:pt idx="2">
                  <c:v>4394555814</c:v>
                </c:pt>
                <c:pt idx="3">
                  <c:v>4370272595</c:v>
                </c:pt>
                <c:pt idx="4">
                  <c:v>4687997961</c:v>
                </c:pt>
              </c:numCache>
            </c:numRef>
          </c:val>
          <c:extLst>
            <c:ext xmlns:c16="http://schemas.microsoft.com/office/drawing/2014/chart" uri="{C3380CC4-5D6E-409C-BE32-E72D297353CC}">
              <c16:uniqueId val="{00000001-8D0A-4CC3-8AAB-287182FFB604}"/>
            </c:ext>
          </c:extLst>
        </c:ser>
        <c:dLbls>
          <c:showLegendKey val="0"/>
          <c:showVal val="0"/>
          <c:showCatName val="0"/>
          <c:showSerName val="0"/>
          <c:showPercent val="0"/>
          <c:showBubbleSize val="0"/>
        </c:dLbls>
        <c:gapWidth val="60"/>
        <c:axId val="1408168512"/>
        <c:axId val="1"/>
      </c:barChart>
      <c:catAx>
        <c:axId val="14081685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408168512"/>
        <c:crosses val="min"/>
        <c:crossBetween val="between"/>
        <c:majorUnit val="10000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957781978575927E-2"/>
          <c:y val="3.303684879288437E-2"/>
          <c:w val="0.92627599243856329"/>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20D7-4366-81F4-E687AF915A47}"/>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20D7-4366-81F4-E687AF915A47}"/>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20D7-4366-81F4-E687AF915A47}"/>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20D7-4366-81F4-E687AF915A47}"/>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20D7-4366-81F4-E687AF915A47}"/>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20D7-4366-81F4-E687AF915A47}"/>
              </c:ext>
            </c:extLst>
          </c:dPt>
          <c:dLbls>
            <c:dLbl>
              <c:idx val="0"/>
              <c:layout>
                <c:manualLayout>
                  <c:x val="0.15059861373660996"/>
                  <c:y val="6.9885641677255403E-2"/>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0D7-4366-81F4-E687AF915A47}"/>
                </c:ext>
              </c:extLst>
            </c:dLbl>
            <c:dLbl>
              <c:idx val="1"/>
              <c:layout>
                <c:manualLayout>
                  <c:x val="-0.15942028985507245"/>
                  <c:y val="8.0686149936467597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0D7-4366-81F4-E687AF915A47}"/>
                </c:ext>
              </c:extLst>
            </c:dLbl>
            <c:dLbl>
              <c:idx val="2"/>
              <c:layout>
                <c:manualLayout>
                  <c:x val="-0.18588531821045998"/>
                  <c:y val="1.0800508259212199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0D7-4366-81F4-E687AF915A47}"/>
                </c:ext>
              </c:extLst>
            </c:dLbl>
            <c:dLbl>
              <c:idx val="5"/>
              <c:layout>
                <c:manualLayout>
                  <c:x val="-9.7668557025834907E-2"/>
                  <c:y val="-0.14040660736975857"/>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0D7-4366-81F4-E687AF915A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63.674017407757965</c:v>
                </c:pt>
                <c:pt idx="1">
                  <c:v>7.7917805232818012</c:v>
                </c:pt>
                <c:pt idx="2">
                  <c:v>5.1886878367452676</c:v>
                </c:pt>
                <c:pt idx="3">
                  <c:v>2.2579069011683282</c:v>
                </c:pt>
                <c:pt idx="4">
                  <c:v>1.57302821777291</c:v>
                </c:pt>
                <c:pt idx="5">
                  <c:v>19.514579113273715</c:v>
                </c:pt>
              </c:numCache>
            </c:numRef>
          </c:val>
          <c:extLst>
            <c:ext xmlns:c16="http://schemas.microsoft.com/office/drawing/2014/chart" uri="{C3380CC4-5D6E-409C-BE32-E72D297353CC}">
              <c16:uniqueId val="{00000006-20D7-4366-81F4-E687AF915A4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16810097532989E-2"/>
          <c:y val="2.3203926818384651E-2"/>
          <c:w val="0.97016637980493403"/>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1357767887</c:v>
                </c:pt>
                <c:pt idx="1">
                  <c:v>1539668394</c:v>
                </c:pt>
                <c:pt idx="2">
                  <c:v>1526473085</c:v>
                </c:pt>
                <c:pt idx="3">
                  <c:v>1453777158</c:v>
                </c:pt>
                <c:pt idx="4">
                  <c:v>1778234834</c:v>
                </c:pt>
              </c:numCache>
            </c:numRef>
          </c:val>
          <c:extLst>
            <c:ext xmlns:c16="http://schemas.microsoft.com/office/drawing/2014/chart" uri="{C3380CC4-5D6E-409C-BE32-E72D297353CC}">
              <c16:uniqueId val="{00000000-FCB1-4A23-93A2-2231A7A8507B}"/>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4241619143</c:v>
                </c:pt>
                <c:pt idx="1">
                  <c:v>4649534323</c:v>
                </c:pt>
                <c:pt idx="2">
                  <c:v>4809350913</c:v>
                </c:pt>
                <c:pt idx="3">
                  <c:v>4993474611</c:v>
                </c:pt>
                <c:pt idx="4">
                  <c:v>5992872991</c:v>
                </c:pt>
              </c:numCache>
            </c:numRef>
          </c:val>
          <c:extLst>
            <c:ext xmlns:c16="http://schemas.microsoft.com/office/drawing/2014/chart" uri="{C3380CC4-5D6E-409C-BE32-E72D297353CC}">
              <c16:uniqueId val="{00000001-FCB1-4A23-93A2-2231A7A8507B}"/>
            </c:ext>
          </c:extLst>
        </c:ser>
        <c:dLbls>
          <c:showLegendKey val="0"/>
          <c:showVal val="0"/>
          <c:showCatName val="0"/>
          <c:showSerName val="0"/>
          <c:showPercent val="0"/>
          <c:showBubbleSize val="0"/>
        </c:dLbls>
        <c:gapWidth val="60"/>
        <c:axId val="534150911"/>
        <c:axId val="1"/>
      </c:barChart>
      <c:catAx>
        <c:axId val="5341509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534150911"/>
        <c:crosses val="min"/>
        <c:crossBetween val="between"/>
        <c:majorUnit val="50000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63A9-4C8E-AD20-00701576E5A4}"/>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63A9-4C8E-AD20-00701576E5A4}"/>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63A9-4C8E-AD20-00701576E5A4}"/>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63A9-4C8E-AD20-00701576E5A4}"/>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63A9-4C8E-AD20-00701576E5A4}"/>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63A9-4C8E-AD20-00701576E5A4}"/>
              </c:ext>
            </c:extLst>
          </c:dPt>
          <c:dLbls>
            <c:dLbl>
              <c:idx val="0"/>
              <c:layout>
                <c:manualLayout>
                  <c:x val="0.13151207115628971"/>
                  <c:y val="-0.10292249047013977"/>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3A9-4C8E-AD20-00701576E5A4}"/>
                </c:ext>
              </c:extLst>
            </c:dLbl>
            <c:dLbl>
              <c:idx val="1"/>
              <c:layout>
                <c:manualLayout>
                  <c:x val="0.12134688691232529"/>
                  <c:y val="0.115628970775095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3A9-4C8E-AD20-00701576E5A4}"/>
                </c:ext>
              </c:extLst>
            </c:dLbl>
            <c:dLbl>
              <c:idx val="2"/>
              <c:layout>
                <c:manualLayout>
                  <c:x val="-1.2706480304955528E-3"/>
                  <c:y val="0.1925031766200762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3A9-4C8E-AD20-00701576E5A4}"/>
                </c:ext>
              </c:extLst>
            </c:dLbl>
            <c:dLbl>
              <c:idx val="3"/>
              <c:layout>
                <c:manualLayout>
                  <c:x val="-8.5133418043202028E-2"/>
                  <c:y val="0.1607369758576874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3A9-4C8E-AD20-00701576E5A4}"/>
                </c:ext>
              </c:extLst>
            </c:dLbl>
            <c:dLbl>
              <c:idx val="4"/>
              <c:layout>
                <c:manualLayout>
                  <c:x val="-0.12833545108005082"/>
                  <c:y val="0.12388818297331639"/>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3A9-4C8E-AD20-00701576E5A4}"/>
                </c:ext>
              </c:extLst>
            </c:dLbl>
            <c:dLbl>
              <c:idx val="5"/>
              <c:layout>
                <c:manualLayout>
                  <c:x val="-0.14993646759847523"/>
                  <c:y val="-7.5603557814485384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3A9-4C8E-AD20-00701576E5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28.962097405596403</c:v>
                </c:pt>
                <c:pt idx="1">
                  <c:v>16.294632543483107</c:v>
                </c:pt>
                <c:pt idx="2">
                  <c:v>9.6659479087588895</c:v>
                </c:pt>
                <c:pt idx="3">
                  <c:v>5.7210705140325873</c:v>
                </c:pt>
                <c:pt idx="4">
                  <c:v>4.2536577326271727</c:v>
                </c:pt>
                <c:pt idx="5">
                  <c:v>35.102593895501869</c:v>
                </c:pt>
              </c:numCache>
            </c:numRef>
          </c:val>
          <c:extLst>
            <c:ext xmlns:c16="http://schemas.microsoft.com/office/drawing/2014/chart" uri="{C3380CC4-5D6E-409C-BE32-E72D297353CC}">
              <c16:uniqueId val="{00000006-63A9-4C8E-AD20-00701576E5A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87859800274135E-2"/>
          <c:y val="0.10899653979238755"/>
          <c:w val="0.87135304484041509"/>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802768166089965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A39-4885-A878-7BD08BFDDBB7}"/>
                </c:ext>
              </c:extLst>
            </c:dLbl>
            <c:dLbl>
              <c:idx val="2"/>
              <c:layout>
                <c:manualLayout>
                  <c:x val="0"/>
                  <c:y val="-0.3408304498269896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A39-4885-A878-7BD08BFDDBB7}"/>
                </c:ext>
              </c:extLst>
            </c:dLbl>
            <c:dLbl>
              <c:idx val="3"/>
              <c:layout>
                <c:manualLayout>
                  <c:x val="0"/>
                  <c:y val="-0.2880622837370241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A39-4885-A878-7BD08BFDDBB7}"/>
                </c:ext>
              </c:extLst>
            </c:dLbl>
            <c:dLbl>
              <c:idx val="4"/>
              <c:layout>
                <c:manualLayout>
                  <c:x val="0"/>
                  <c:y val="-0.3044982698961937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A39-4885-A878-7BD08BFDDBB7}"/>
                </c:ext>
              </c:extLst>
            </c:dLbl>
            <c:dLbl>
              <c:idx val="5"/>
              <c:layout>
                <c:manualLayout>
                  <c:x val="0"/>
                  <c:y val="-0.4480968858131487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A39-4885-A878-7BD08BFDDBB7}"/>
                </c:ext>
              </c:extLst>
            </c:dLbl>
            <c:dLbl>
              <c:idx val="6"/>
              <c:layout>
                <c:manualLayout>
                  <c:x val="0"/>
                  <c:y val="-0.3659169550173010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A39-4885-A878-7BD08BFDDBB7}"/>
                </c:ext>
              </c:extLst>
            </c:dLbl>
            <c:dLbl>
              <c:idx val="8"/>
              <c:layout>
                <c:manualLayout>
                  <c:x val="6.8533385549246137E-3"/>
                  <c:y val="-0.4083044982698961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A39-4885-A878-7BD08BFDDBB7}"/>
                </c:ext>
              </c:extLst>
            </c:dLbl>
            <c:dLbl>
              <c:idx val="9"/>
              <c:layout>
                <c:manualLayout>
                  <c:x val="0"/>
                  <c:y val="-0.3425605536332179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A39-4885-A878-7BD08BFDDBB7}"/>
                </c:ext>
              </c:extLst>
            </c:dLbl>
            <c:dLbl>
              <c:idx val="10"/>
              <c:layout>
                <c:manualLayout>
                  <c:x val="-2.7609163892696298E-2"/>
                  <c:y val="-0.4446366782006920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A39-4885-A878-7BD08BFDDBB7}"/>
                </c:ext>
              </c:extLst>
            </c:dLbl>
            <c:dLbl>
              <c:idx val="11"/>
              <c:layout>
                <c:manualLayout>
                  <c:x val="0"/>
                  <c:y val="-0.4307958477508650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A39-4885-A878-7BD08BFDDBB7}"/>
                </c:ext>
              </c:extLst>
            </c:dLbl>
            <c:dLbl>
              <c:idx val="12"/>
              <c:layout>
                <c:manualLayout>
                  <c:x val="4.5036224789504605E-3"/>
                  <c:y val="-0.4377162629757785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A39-4885-A878-7BD08BFDDBB7}"/>
                </c:ext>
              </c:extLst>
            </c:dLbl>
            <c:dLbl>
              <c:idx val="13"/>
              <c:layout>
                <c:manualLayout>
                  <c:x val="6.8533385549246137E-3"/>
                  <c:y val="-0.4610726643598616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A39-4885-A878-7BD08BFDDBB7}"/>
                </c:ext>
              </c:extLst>
            </c:dLbl>
            <c:dLbl>
              <c:idx val="14"/>
              <c:layout>
                <c:manualLayout>
                  <c:x val="1.155277070687292E-2"/>
                  <c:y val="-0.4740484429065743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A39-4885-A878-7BD08BFDDBB7}"/>
                </c:ext>
              </c:extLst>
            </c:dLbl>
            <c:dLbl>
              <c:idx val="15"/>
              <c:layout>
                <c:manualLayout>
                  <c:x val="-4.5036224789504605E-3"/>
                  <c:y val="-0.429065743944636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A39-4885-A878-7BD08BFDDBB7}"/>
                </c:ext>
              </c:extLst>
            </c:dLbl>
            <c:dLbl>
              <c:idx val="16"/>
              <c:layout>
                <c:manualLayout>
                  <c:x val="0"/>
                  <c:y val="-0.3987889273356401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A39-4885-A878-7BD08BFDDBB7}"/>
                </c:ext>
              </c:extLst>
            </c:dLbl>
            <c:dLbl>
              <c:idx val="17"/>
              <c:layout>
                <c:manualLayout>
                  <c:x val="4.6994321519483063E-3"/>
                  <c:y val="-0.4238754325259515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A39-4885-A878-7BD08BFDDBB7}"/>
                </c:ext>
              </c:extLst>
            </c:dLbl>
            <c:dLbl>
              <c:idx val="18"/>
              <c:layout>
                <c:manualLayout>
                  <c:x val="7.0491482279224594E-3"/>
                  <c:y val="-0.4446366782006920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A39-4885-A878-7BD08BFDDBB7}"/>
                </c:ext>
              </c:extLst>
            </c:dLbl>
            <c:dLbl>
              <c:idx val="19"/>
              <c:layout>
                <c:manualLayout>
                  <c:x val="1.1748580379870765E-2"/>
                  <c:y val="-0.4593425605536332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A39-4885-A878-7BD08BFDDBB7}"/>
                </c:ext>
              </c:extLst>
            </c:dLbl>
            <c:dLbl>
              <c:idx val="20"/>
              <c:layout>
                <c:manualLayout>
                  <c:x val="0"/>
                  <c:y val="-0.4022491349480968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A39-4885-A878-7BD08BFDDBB7}"/>
                </c:ext>
              </c:extLst>
            </c:dLbl>
            <c:dLbl>
              <c:idx val="21"/>
              <c:layout>
                <c:manualLayout>
                  <c:x val="0"/>
                  <c:y val="-0.467993079584775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A39-4885-A878-7BD08BFDDB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707.90899999999999</c:v>
                </c:pt>
                <c:pt idx="1">
                  <c:v>756.69299999999998</c:v>
                </c:pt>
                <c:pt idx="2">
                  <c:v>772.11</c:v>
                </c:pt>
                <c:pt idx="3">
                  <c:v>729.33500000000004</c:v>
                </c:pt>
                <c:pt idx="4">
                  <c:v>782.24300000000005</c:v>
                </c:pt>
                <c:pt idx="5">
                  <c:v>877.47699999999998</c:v>
                </c:pt>
                <c:pt idx="6">
                  <c:v>975.38300000000004</c:v>
                </c:pt>
                <c:pt idx="7">
                  <c:v>1052.7</c:v>
                </c:pt>
                <c:pt idx="8">
                  <c:v>1109.99</c:v>
                </c:pt>
                <c:pt idx="9">
                  <c:v>900.04700000000003</c:v>
                </c:pt>
                <c:pt idx="10">
                  <c:v>1057.8</c:v>
                </c:pt>
                <c:pt idx="11">
                  <c:v>1180.49</c:v>
                </c:pt>
                <c:pt idx="12">
                  <c:v>1201.0899999999999</c:v>
                </c:pt>
                <c:pt idx="13">
                  <c:v>1274.44</c:v>
                </c:pt>
                <c:pt idx="14">
                  <c:v>1315.36</c:v>
                </c:pt>
                <c:pt idx="15">
                  <c:v>1171.8699999999999</c:v>
                </c:pt>
                <c:pt idx="16">
                  <c:v>1078.49</c:v>
                </c:pt>
                <c:pt idx="17">
                  <c:v>1158.9100000000001</c:v>
                </c:pt>
                <c:pt idx="18">
                  <c:v>1222.4100000000001</c:v>
                </c:pt>
                <c:pt idx="19">
                  <c:v>1269.01</c:v>
                </c:pt>
                <c:pt idx="20">
                  <c:v>1089.83</c:v>
                </c:pt>
                <c:pt idx="21">
                  <c:v>1297.6600000000001</c:v>
                </c:pt>
              </c:numCache>
            </c:numRef>
          </c:val>
          <c:extLst>
            <c:ext xmlns:c16="http://schemas.microsoft.com/office/drawing/2014/chart" uri="{C3380CC4-5D6E-409C-BE32-E72D297353CC}">
              <c16:uniqueId val="{00000014-2A39-4885-A878-7BD08BFDDBB7}"/>
            </c:ext>
          </c:extLst>
        </c:ser>
        <c:dLbls>
          <c:showLegendKey val="0"/>
          <c:showVal val="0"/>
          <c:showCatName val="0"/>
          <c:showSerName val="0"/>
          <c:showPercent val="0"/>
          <c:showBubbleSize val="0"/>
        </c:dLbls>
        <c:gapWidth val="60"/>
        <c:overlap val="100"/>
        <c:axId val="1152077888"/>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A39-4885-A878-7BD08BFDDBB7}"/>
                </c:ext>
              </c:extLst>
            </c:dLbl>
            <c:dLbl>
              <c:idx val="2"/>
              <c:layout>
                <c:manualLayout>
                  <c:x val="0"/>
                  <c:y val="9.3425605536332182E-2"/>
                </c:manualLayout>
              </c:layout>
              <c:numFmt formatCode="#,##0.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A39-4885-A878-7BD08BFDDBB7}"/>
                </c:ext>
              </c:extLst>
            </c:dLbl>
            <c:dLbl>
              <c:idx val="3"/>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A39-4885-A878-7BD08BFDDBB7}"/>
                </c:ext>
              </c:extLst>
            </c:dLbl>
            <c:dLbl>
              <c:idx val="4"/>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A39-4885-A878-7BD08BFDDBB7}"/>
                </c:ext>
              </c:extLst>
            </c:dLbl>
            <c:dLbl>
              <c:idx val="6"/>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A39-4885-A878-7BD08BFDDBB7}"/>
                </c:ext>
              </c:extLst>
            </c:dLbl>
            <c:dLbl>
              <c:idx val="7"/>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A39-4885-A878-7BD08BFDDBB7}"/>
                </c:ext>
              </c:extLst>
            </c:dLbl>
            <c:dLbl>
              <c:idx val="11"/>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A39-4885-A878-7BD08BFDDBB7}"/>
                </c:ext>
              </c:extLst>
            </c:dLbl>
            <c:dLbl>
              <c:idx val="12"/>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A39-4885-A878-7BD08BFDDBB7}"/>
                </c:ext>
              </c:extLst>
            </c:dLbl>
            <c:dLbl>
              <c:idx val="13"/>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A39-4885-A878-7BD08BFDDBB7}"/>
                </c:ext>
              </c:extLst>
            </c:dLbl>
            <c:dLbl>
              <c:idx val="14"/>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A39-4885-A878-7BD08BFDDBB7}"/>
                </c:ext>
              </c:extLst>
            </c:dLbl>
            <c:dLbl>
              <c:idx val="15"/>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2A39-4885-A878-7BD08BFDDBB7}"/>
                </c:ext>
              </c:extLst>
            </c:dLbl>
            <c:dLbl>
              <c:idx val="16"/>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2A39-4885-A878-7BD08BFDDBB7}"/>
                </c:ext>
              </c:extLst>
            </c:dLbl>
            <c:dLbl>
              <c:idx val="17"/>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2A39-4885-A878-7BD08BFDDBB7}"/>
                </c:ext>
              </c:extLst>
            </c:dLbl>
            <c:dLbl>
              <c:idx val="18"/>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A39-4885-A878-7BD08BFDDB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4.9420000000000002</c:v>
                </c:pt>
                <c:pt idx="1">
                  <c:v>-0.40400000000000003</c:v>
                </c:pt>
                <c:pt idx="2">
                  <c:v>-0.04</c:v>
                </c:pt>
                <c:pt idx="3">
                  <c:v>1.446</c:v>
                </c:pt>
                <c:pt idx="4">
                  <c:v>3.9209999999999998</c:v>
                </c:pt>
                <c:pt idx="5">
                  <c:v>2.3079999999999998</c:v>
                </c:pt>
                <c:pt idx="6">
                  <c:v>4.4950000000000001</c:v>
                </c:pt>
                <c:pt idx="7">
                  <c:v>2.2909999999999999</c:v>
                </c:pt>
                <c:pt idx="8">
                  <c:v>1.1439999999999999</c:v>
                </c:pt>
                <c:pt idx="9">
                  <c:v>-5.2859999999999996</c:v>
                </c:pt>
                <c:pt idx="10">
                  <c:v>5.1180000000000003</c:v>
                </c:pt>
                <c:pt idx="11">
                  <c:v>3.6629999999999998</c:v>
                </c:pt>
                <c:pt idx="12">
                  <c:v>3.6419999999999999</c:v>
                </c:pt>
                <c:pt idx="13">
                  <c:v>1.3540000000000001</c:v>
                </c:pt>
                <c:pt idx="14">
                  <c:v>2.85</c:v>
                </c:pt>
                <c:pt idx="15">
                  <c:v>3.2930000000000001</c:v>
                </c:pt>
                <c:pt idx="16">
                  <c:v>2.6309999999999998</c:v>
                </c:pt>
                <c:pt idx="17">
                  <c:v>2.113</c:v>
                </c:pt>
                <c:pt idx="18">
                  <c:v>2.1949999999999998</c:v>
                </c:pt>
                <c:pt idx="19">
                  <c:v>-0.19900000000000001</c:v>
                </c:pt>
                <c:pt idx="20">
                  <c:v>-8.0570000000000004</c:v>
                </c:pt>
                <c:pt idx="21">
                  <c:v>4.782</c:v>
                </c:pt>
              </c:numCache>
            </c:numRef>
          </c:val>
          <c:smooth val="0"/>
          <c:extLst>
            <c:ext xmlns:c16="http://schemas.microsoft.com/office/drawing/2014/chart" uri="{C3380CC4-5D6E-409C-BE32-E72D297353CC}">
              <c16:uniqueId val="{00000023-2A39-4885-A878-7BD08BFDDBB7}"/>
            </c:ext>
          </c:extLst>
        </c:ser>
        <c:dLbls>
          <c:showLegendKey val="0"/>
          <c:showVal val="0"/>
          <c:showCatName val="0"/>
          <c:showSerName val="0"/>
          <c:showPercent val="0"/>
          <c:showBubbleSize val="0"/>
        </c:dLbls>
        <c:marker val="1"/>
        <c:smooth val="0"/>
        <c:axId val="3"/>
        <c:axId val="2"/>
      </c:lineChart>
      <c:catAx>
        <c:axId val="115207788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15.36"/>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52077888"/>
        <c:crosses val="min"/>
        <c:crossBetween val="between"/>
        <c:majorUnit val="200"/>
      </c:valAx>
      <c:valAx>
        <c:axId val="2"/>
        <c:scaling>
          <c:orientation val="minMax"/>
          <c:max val="6"/>
          <c:min val="-1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6.8421052631578952E-2"/>
          <c:w val="0.91213474025974028"/>
          <c:h val="0.877192982456140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3175438596491227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FC3-46F7-BDCB-EF55FCB57C23}"/>
                </c:ext>
              </c:extLst>
            </c:dLbl>
            <c:dLbl>
              <c:idx val="1"/>
              <c:layout>
                <c:manualLayout>
                  <c:x val="4.464285714285714E-3"/>
                  <c:y val="-0.3324561403508771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FC3-46F7-BDCB-EF55FCB57C23}"/>
                </c:ext>
              </c:extLst>
            </c:dLbl>
            <c:dLbl>
              <c:idx val="2"/>
              <c:layout>
                <c:manualLayout>
                  <c:x val="8.7256493506493501E-3"/>
                  <c:y val="-0.3807017543859649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FC3-46F7-BDCB-EF55FCB57C23}"/>
                </c:ext>
              </c:extLst>
            </c:dLbl>
            <c:dLbl>
              <c:idx val="3"/>
              <c:layout>
                <c:manualLayout>
                  <c:x val="0"/>
                  <c:y val="-0.3149122807017543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FC3-46F7-BDCB-EF55FCB57C23}"/>
                </c:ext>
              </c:extLst>
            </c:dLbl>
            <c:dLbl>
              <c:idx val="4"/>
              <c:layout>
                <c:manualLayout>
                  <c:x val="4.464285714285714E-3"/>
                  <c:y val="-0.329824561403508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FC3-46F7-BDCB-EF55FCB57C23}"/>
                </c:ext>
              </c:extLst>
            </c:dLbl>
            <c:dLbl>
              <c:idx val="5"/>
              <c:layout>
                <c:manualLayout>
                  <c:x val="6.899350649350649E-3"/>
                  <c:y val="-0.3596491228070175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FC3-46F7-BDCB-EF55FCB57C23}"/>
                </c:ext>
              </c:extLst>
            </c:dLbl>
            <c:dLbl>
              <c:idx val="6"/>
              <c:layout>
                <c:manualLayout>
                  <c:x val="0"/>
                  <c:y val="-0.41491228070175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FC3-46F7-BDCB-EF55FCB57C23}"/>
                </c:ext>
              </c:extLst>
            </c:dLbl>
            <c:dLbl>
              <c:idx val="7"/>
              <c:layout>
                <c:manualLayout>
                  <c:x val="4.464285714285714E-3"/>
                  <c:y val="-0.4105263157894736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FC3-46F7-BDCB-EF55FCB57C23}"/>
                </c:ext>
              </c:extLst>
            </c:dLbl>
            <c:dLbl>
              <c:idx val="8"/>
              <c:layout>
                <c:manualLayout>
                  <c:x val="1.3189935064935064E-2"/>
                  <c:y val="-0.4236842105263157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FC3-46F7-BDCB-EF55FCB57C23}"/>
                </c:ext>
              </c:extLst>
            </c:dLbl>
            <c:dLbl>
              <c:idx val="9"/>
              <c:layout>
                <c:manualLayout>
                  <c:x val="0"/>
                  <c:y val="-0.349122807017543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FC3-46F7-BDCB-EF55FCB57C23}"/>
                </c:ext>
              </c:extLst>
            </c:dLbl>
            <c:dLbl>
              <c:idx val="10"/>
              <c:layout>
                <c:manualLayout>
                  <c:x val="0"/>
                  <c:y val="-0.3956140350877193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FC3-46F7-BDCB-EF55FCB57C23}"/>
                </c:ext>
              </c:extLst>
            </c:dLbl>
            <c:dLbl>
              <c:idx val="11"/>
              <c:layout>
                <c:manualLayout>
                  <c:x val="-1.3392857142857142E-2"/>
                  <c:y val="-0.446491228070175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FC3-46F7-BDCB-EF55FCB57C23}"/>
                </c:ext>
              </c:extLst>
            </c:dLbl>
            <c:dLbl>
              <c:idx val="12"/>
              <c:layout>
                <c:manualLayout>
                  <c:x val="0"/>
                  <c:y val="-0.4315789473684210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FC3-46F7-BDCB-EF55FCB57C23}"/>
                </c:ext>
              </c:extLst>
            </c:dLbl>
            <c:dLbl>
              <c:idx val="13"/>
              <c:layout>
                <c:manualLayout>
                  <c:x val="-1.3392857142857142E-2"/>
                  <c:y val="-0.4982456140350877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FC3-46F7-BDCB-EF55FCB57C23}"/>
                </c:ext>
              </c:extLst>
            </c:dLbl>
            <c:dLbl>
              <c:idx val="14"/>
              <c:layout>
                <c:manualLayout>
                  <c:x val="0"/>
                  <c:y val="-0.45701754385964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FC3-46F7-BDCB-EF55FCB57C23}"/>
                </c:ext>
              </c:extLst>
            </c:dLbl>
            <c:dLbl>
              <c:idx val="15"/>
              <c:layout>
                <c:manualLayout>
                  <c:x val="-4.464285714285714E-3"/>
                  <c:y val="-0.408771929824561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FC3-46F7-BDCB-EF55FCB57C23}"/>
                </c:ext>
              </c:extLst>
            </c:dLbl>
            <c:dLbl>
              <c:idx val="16"/>
              <c:layout>
                <c:manualLayout>
                  <c:x val="0"/>
                  <c:y val="-0.3771929824561403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FC3-46F7-BDCB-EF55FCB57C23}"/>
                </c:ext>
              </c:extLst>
            </c:dLbl>
            <c:dLbl>
              <c:idx val="17"/>
              <c:layout>
                <c:manualLayout>
                  <c:x val="4.464285714285714E-3"/>
                  <c:y val="-0.3982456140350877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FC3-46F7-BDCB-EF55FCB57C23}"/>
                </c:ext>
              </c:extLst>
            </c:dLbl>
            <c:dLbl>
              <c:idx val="18"/>
              <c:layout>
                <c:manualLayout>
                  <c:x val="6.899350649350649E-3"/>
                  <c:y val="-0.412280701754385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FC3-46F7-BDCB-EF55FCB57C23}"/>
                </c:ext>
              </c:extLst>
            </c:dLbl>
            <c:dLbl>
              <c:idx val="19"/>
              <c:layout>
                <c:manualLayout>
                  <c:x val="1.5827922077922076E-2"/>
                  <c:y val="-0.4219298245614034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FC3-46F7-BDCB-EF55FCB57C23}"/>
                </c:ext>
              </c:extLst>
            </c:dLbl>
            <c:dLbl>
              <c:idx val="20"/>
              <c:layout>
                <c:manualLayout>
                  <c:x val="0"/>
                  <c:y val="-0.3684210526315789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FC3-46F7-BDCB-EF55FCB57C23}"/>
                </c:ext>
              </c:extLst>
            </c:dLbl>
            <c:dLbl>
              <c:idx val="21"/>
              <c:layout>
                <c:manualLayout>
                  <c:x val="0"/>
                  <c:y val="-0.4236842105263157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FC3-46F7-BDCB-EF55FCB57C2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7166.14</c:v>
                </c:pt>
                <c:pt idx="1">
                  <c:v>7558.98</c:v>
                </c:pt>
                <c:pt idx="2">
                  <c:v>7607.44</c:v>
                </c:pt>
                <c:pt idx="3">
                  <c:v>7088.46</c:v>
                </c:pt>
                <c:pt idx="4">
                  <c:v>7501.91</c:v>
                </c:pt>
                <c:pt idx="5">
                  <c:v>8303.99</c:v>
                </c:pt>
                <c:pt idx="6">
                  <c:v>9102.51</c:v>
                </c:pt>
                <c:pt idx="7">
                  <c:v>9680.43</c:v>
                </c:pt>
                <c:pt idx="8">
                  <c:v>10053.74</c:v>
                </c:pt>
                <c:pt idx="9">
                  <c:v>8029.3</c:v>
                </c:pt>
                <c:pt idx="10">
                  <c:v>9299.4599999999991</c:v>
                </c:pt>
                <c:pt idx="11">
                  <c:v>10232.41</c:v>
                </c:pt>
                <c:pt idx="12">
                  <c:v>10271.41</c:v>
                </c:pt>
                <c:pt idx="13">
                  <c:v>10758.98</c:v>
                </c:pt>
                <c:pt idx="14">
                  <c:v>10967.11</c:v>
                </c:pt>
                <c:pt idx="15">
                  <c:v>9657.1200000000008</c:v>
                </c:pt>
                <c:pt idx="16">
                  <c:v>8788.59</c:v>
                </c:pt>
                <c:pt idx="17">
                  <c:v>9342.92</c:v>
                </c:pt>
                <c:pt idx="18">
                  <c:v>9753.67</c:v>
                </c:pt>
                <c:pt idx="19">
                  <c:v>10025.540000000001</c:v>
                </c:pt>
                <c:pt idx="20">
                  <c:v>8528.11</c:v>
                </c:pt>
                <c:pt idx="21">
                  <c:v>10061.530000000001</c:v>
                </c:pt>
              </c:numCache>
            </c:numRef>
          </c:val>
          <c:extLst>
            <c:ext xmlns:c16="http://schemas.microsoft.com/office/drawing/2014/chart" uri="{C3380CC4-5D6E-409C-BE32-E72D297353CC}">
              <c16:uniqueId val="{00000016-1FC3-46F7-BDCB-EF55FCB57C23}"/>
            </c:ext>
          </c:extLst>
        </c:ser>
        <c:dLbls>
          <c:showLegendKey val="0"/>
          <c:showVal val="0"/>
          <c:showCatName val="0"/>
          <c:showSerName val="0"/>
          <c:showPercent val="0"/>
          <c:showBubbleSize val="0"/>
        </c:dLbls>
        <c:gapWidth val="60"/>
        <c:overlap val="100"/>
        <c:axId val="2066264736"/>
        <c:axId val="1"/>
      </c:barChart>
      <c:catAx>
        <c:axId val="20662647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66264736"/>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3.1184155077960386E-2"/>
          <c:w val="0.87905036894449795"/>
          <c:h val="0.942688579856721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7590632017965994E-2"/>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CB2-4EA9-8062-58176EB90869}"/>
                </c:ext>
              </c:extLst>
            </c:dLbl>
            <c:dLbl>
              <c:idx val="3"/>
              <c:layout>
                <c:manualLayout>
                  <c:x val="0"/>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CB2-4EA9-8062-58176EB90869}"/>
                </c:ext>
              </c:extLst>
            </c:dLbl>
            <c:dLbl>
              <c:idx val="4"/>
              <c:layout>
                <c:manualLayout>
                  <c:x val="0"/>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CB2-4EA9-8062-58176EB90869}"/>
                </c:ext>
              </c:extLst>
            </c:dLbl>
            <c:dLbl>
              <c:idx val="5"/>
              <c:layout>
                <c:manualLayout>
                  <c:x val="0"/>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CB2-4EA9-8062-58176EB90869}"/>
                </c:ext>
              </c:extLst>
            </c:dLbl>
            <c:dLbl>
              <c:idx val="6"/>
              <c:layout>
                <c:manualLayout>
                  <c:x val="0"/>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CB2-4EA9-8062-58176EB90869}"/>
                </c:ext>
              </c:extLst>
            </c:dLbl>
            <c:dLbl>
              <c:idx val="8"/>
              <c:layout>
                <c:manualLayout>
                  <c:x val="0"/>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CB2-4EA9-8062-58176EB90869}"/>
                </c:ext>
              </c:extLst>
            </c:dLbl>
            <c:dLbl>
              <c:idx val="9"/>
              <c:layout>
                <c:manualLayout>
                  <c:x val="0"/>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CB2-4EA9-8062-58176EB90869}"/>
                </c:ext>
              </c:extLst>
            </c:dLbl>
            <c:dLbl>
              <c:idx val="12"/>
              <c:layout>
                <c:manualLayout>
                  <c:x val="0"/>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CB2-4EA9-8062-58176EB90869}"/>
                </c:ext>
              </c:extLst>
            </c:dLbl>
            <c:dLbl>
              <c:idx val="13"/>
              <c:layout>
                <c:manualLayout>
                  <c:x val="0"/>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CB2-4EA9-8062-58176EB90869}"/>
                </c:ext>
              </c:extLst>
            </c:dLbl>
            <c:dLbl>
              <c:idx val="14"/>
              <c:layout>
                <c:manualLayout>
                  <c:x val="0"/>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CB2-4EA9-8062-58176EB90869}"/>
                </c:ext>
              </c:extLst>
            </c:dLbl>
            <c:dLbl>
              <c:idx val="17"/>
              <c:layout>
                <c:manualLayout>
                  <c:x val="0"/>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CB2-4EA9-8062-58176EB90869}"/>
                </c:ext>
              </c:extLst>
            </c:dLbl>
            <c:dLbl>
              <c:idx val="22"/>
              <c:layout>
                <c:manualLayout>
                  <c:x val="0"/>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CB2-4EA9-8062-58176EB90869}"/>
                </c:ext>
              </c:extLst>
            </c:dLbl>
            <c:dLbl>
              <c:idx val="25"/>
              <c:layout>
                <c:manualLayout>
                  <c:x val="0"/>
                  <c:y val="-4.551201011378002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CB2-4EA9-8062-58176EB9086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9.4860000000000007</c:v>
                </c:pt>
                <c:pt idx="1">
                  <c:v>6.3659999999999997</c:v>
                </c:pt>
                <c:pt idx="2">
                  <c:v>5.0369999999999999</c:v>
                </c:pt>
                <c:pt idx="3">
                  <c:v>4.55</c:v>
                </c:pt>
                <c:pt idx="4">
                  <c:v>4.694</c:v>
                </c:pt>
                <c:pt idx="5">
                  <c:v>3.99</c:v>
                </c:pt>
                <c:pt idx="6">
                  <c:v>3.633</c:v>
                </c:pt>
                <c:pt idx="7">
                  <c:v>3.9689999999999999</c:v>
                </c:pt>
                <c:pt idx="8">
                  <c:v>5.13</c:v>
                </c:pt>
                <c:pt idx="9">
                  <c:v>5.2960000000000003</c:v>
                </c:pt>
                <c:pt idx="10">
                  <c:v>4.1550000000000002</c:v>
                </c:pt>
                <c:pt idx="11">
                  <c:v>3.4039999999999999</c:v>
                </c:pt>
                <c:pt idx="12">
                  <c:v>4.1109999999999998</c:v>
                </c:pt>
                <c:pt idx="13">
                  <c:v>3.8039999999999998</c:v>
                </c:pt>
                <c:pt idx="14">
                  <c:v>4.0190000000000001</c:v>
                </c:pt>
                <c:pt idx="15">
                  <c:v>2.7189999999999999</c:v>
                </c:pt>
                <c:pt idx="16">
                  <c:v>2.82</c:v>
                </c:pt>
                <c:pt idx="17">
                  <c:v>6.0410000000000004</c:v>
                </c:pt>
                <c:pt idx="18">
                  <c:v>4.8959999999999999</c:v>
                </c:pt>
                <c:pt idx="19">
                  <c:v>3.6339999999999999</c:v>
                </c:pt>
                <c:pt idx="20">
                  <c:v>3.3980000000000001</c:v>
                </c:pt>
                <c:pt idx="21">
                  <c:v>5.6929999999999996</c:v>
                </c:pt>
                <c:pt idx="22">
                  <c:v>8.0299999999999994</c:v>
                </c:pt>
                <c:pt idx="23">
                  <c:v>6.298</c:v>
                </c:pt>
                <c:pt idx="24">
                  <c:v>3.8860000000000001</c:v>
                </c:pt>
                <c:pt idx="25">
                  <c:v>3.278</c:v>
                </c:pt>
              </c:numCache>
            </c:numRef>
          </c:val>
          <c:smooth val="0"/>
          <c:extLst>
            <c:ext xmlns:c16="http://schemas.microsoft.com/office/drawing/2014/chart" uri="{C3380CC4-5D6E-409C-BE32-E72D297353CC}">
              <c16:uniqueId val="{0000000D-5CB2-4EA9-8062-58176EB90869}"/>
            </c:ext>
          </c:extLst>
        </c:ser>
        <c:dLbls>
          <c:showLegendKey val="0"/>
          <c:showVal val="0"/>
          <c:showCatName val="0"/>
          <c:showSerName val="0"/>
          <c:showPercent val="0"/>
          <c:showBubbleSize val="0"/>
        </c:dLbls>
        <c:marker val="1"/>
        <c:smooth val="0"/>
        <c:axId val="1345221472"/>
        <c:axId val="1"/>
      </c:lineChart>
      <c:catAx>
        <c:axId val="13452214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0"/>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45221472"/>
        <c:crosses val="min"/>
        <c:crossBetween val="midCat"/>
        <c:majorUnit val="1"/>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8137573004544E-2"/>
          <c:y val="2.6260059296908091E-2"/>
          <c:w val="0.88805970149253732"/>
          <c:h val="0.94747988140618378"/>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3.5042180402336143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6E3-4B1B-8B8A-CF9BCB1B29DD}"/>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6E3-4B1B-8B8A-CF9BCB1B29DD}"/>
                </c:ext>
              </c:extLst>
            </c:dLbl>
            <c:dLbl>
              <c:idx val="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6E3-4B1B-8B8A-CF9BCB1B29DD}"/>
                </c:ext>
              </c:extLst>
            </c:dLbl>
            <c:dLbl>
              <c:idx val="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6E3-4B1B-8B8A-CF9BCB1B29DD}"/>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6E3-4B1B-8B8A-CF9BCB1B29DD}"/>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6E3-4B1B-8B8A-CF9BCB1B29DD}"/>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6E3-4B1B-8B8A-CF9BCB1B29DD}"/>
                </c:ext>
              </c:extLst>
            </c:dLbl>
            <c:dLbl>
              <c:idx val="1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6E3-4B1B-8B8A-CF9BCB1B29DD}"/>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6E3-4B1B-8B8A-CF9BCB1B29DD}"/>
                </c:ext>
              </c:extLst>
            </c:dLbl>
            <c:dLbl>
              <c:idx val="1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6E3-4B1B-8B8A-CF9BCB1B29DD}"/>
                </c:ext>
              </c:extLst>
            </c:dLbl>
            <c:dLbl>
              <c:idx val="17"/>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6E3-4B1B-8B8A-CF9BCB1B29DD}"/>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6E3-4B1B-8B8A-CF9BCB1B29DD}"/>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6E3-4B1B-8B8A-CF9BCB1B29DD}"/>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6E3-4B1B-8B8A-CF9BCB1B29DD}"/>
                </c:ext>
              </c:extLst>
            </c:dLbl>
            <c:dLbl>
              <c:idx val="2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6E3-4B1B-8B8A-CF9BCB1B29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11.451583333333334</c:v>
                </c:pt>
                <c:pt idx="1">
                  <c:v>13.147933333333334</c:v>
                </c:pt>
                <c:pt idx="2">
                  <c:v>12.848766666666668</c:v>
                </c:pt>
                <c:pt idx="3">
                  <c:v>10.710475000000001</c:v>
                </c:pt>
                <c:pt idx="4">
                  <c:v>9.5056416666666657</c:v>
                </c:pt>
                <c:pt idx="5">
                  <c:v>10.226266666666668</c:v>
                </c:pt>
                <c:pt idx="6">
                  <c:v>10.652375000000001</c:v>
                </c:pt>
                <c:pt idx="7">
                  <c:v>10.740558333333333</c:v>
                </c:pt>
                <c:pt idx="8">
                  <c:v>9.3143499999999992</c:v>
                </c:pt>
                <c:pt idx="9">
                  <c:v>6.8935416666666667</c:v>
                </c:pt>
                <c:pt idx="10">
                  <c:v>6.8785833333333324</c:v>
                </c:pt>
                <c:pt idx="11">
                  <c:v>6.4024083333333337</c:v>
                </c:pt>
                <c:pt idx="12">
                  <c:v>6.1014333333333335</c:v>
                </c:pt>
                <c:pt idx="13">
                  <c:v>7.6298749999999993</c:v>
                </c:pt>
                <c:pt idx="14">
                  <c:v>7.9666916666666667</c:v>
                </c:pt>
                <c:pt idx="15">
                  <c:v>7.5876833333333336</c:v>
                </c:pt>
                <c:pt idx="16">
                  <c:v>5.8457583333333334</c:v>
                </c:pt>
                <c:pt idx="17">
                  <c:v>5.935691666666667</c:v>
                </c:pt>
                <c:pt idx="18">
                  <c:v>5.7329166666666653</c:v>
                </c:pt>
                <c:pt idx="19">
                  <c:v>5.631266666666666</c:v>
                </c:pt>
                <c:pt idx="20">
                  <c:v>4.9505999999999997</c:v>
                </c:pt>
                <c:pt idx="21">
                  <c:v>5.4050500000000001</c:v>
                </c:pt>
                <c:pt idx="22">
                  <c:v>6.5937749999999999</c:v>
                </c:pt>
              </c:numCache>
            </c:numRef>
          </c:val>
          <c:smooth val="0"/>
          <c:extLst>
            <c:ext xmlns:c16="http://schemas.microsoft.com/office/drawing/2014/chart" uri="{C3380CC4-5D6E-409C-BE32-E72D297353CC}">
              <c16:uniqueId val="{0000000F-56E3-4B1B-8B8A-CF9BCB1B29DD}"/>
            </c:ext>
          </c:extLst>
        </c:ser>
        <c:dLbls>
          <c:showLegendKey val="0"/>
          <c:showVal val="0"/>
          <c:showCatName val="0"/>
          <c:showSerName val="0"/>
          <c:showPercent val="0"/>
          <c:showBubbleSize val="0"/>
        </c:dLbls>
        <c:marker val="1"/>
        <c:smooth val="0"/>
        <c:axId val="1620914720"/>
        <c:axId val="1"/>
      </c:lineChart>
      <c:catAx>
        <c:axId val="16209147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20914720"/>
        <c:crosses val="min"/>
        <c:crossBetween val="midCat"/>
        <c:majorUnit val="1"/>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09517485613104E-2"/>
          <c:y val="7.9681274900398405E-2"/>
          <c:w val="0.93824701195219129"/>
          <c:h val="0.85856573705179284"/>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2BC-4C52-848B-9CFA4CCDBFAB}"/>
                </c:ext>
              </c:extLst>
            </c:dLbl>
            <c:dLbl>
              <c:idx val="1"/>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2BC-4C52-848B-9CFA4CCDBFAB}"/>
                </c:ext>
              </c:extLst>
            </c:dLbl>
            <c:dLbl>
              <c:idx val="2"/>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2BC-4C52-848B-9CFA4CCDBFAB}"/>
                </c:ext>
              </c:extLst>
            </c:dLbl>
            <c:dLbl>
              <c:idx val="3"/>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2BC-4C52-848B-9CFA4CCDBFAB}"/>
                </c:ext>
              </c:extLst>
            </c:dLbl>
            <c:dLbl>
              <c:idx val="4"/>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2BC-4C52-848B-9CFA4CCDBFAB}"/>
                </c:ext>
              </c:extLst>
            </c:dLbl>
            <c:dLbl>
              <c:idx val="5"/>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2BC-4C52-848B-9CFA4CCDBFAB}"/>
                </c:ext>
              </c:extLst>
            </c:dLbl>
            <c:dLbl>
              <c:idx val="6"/>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2BC-4C52-848B-9CFA4CCDBFAB}"/>
                </c:ext>
              </c:extLst>
            </c:dLbl>
            <c:dLbl>
              <c:idx val="7"/>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2BC-4C52-848B-9CFA4CCDBFAB}"/>
                </c:ext>
              </c:extLst>
            </c:dLbl>
            <c:dLbl>
              <c:idx val="8"/>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2BC-4C52-848B-9CFA4CCDBFAB}"/>
                </c:ext>
              </c:extLst>
            </c:dLbl>
            <c:dLbl>
              <c:idx val="9"/>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2BC-4C52-848B-9CFA4CCDBFAB}"/>
                </c:ext>
              </c:extLst>
            </c:dLbl>
            <c:dLbl>
              <c:idx val="10"/>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2BC-4C52-848B-9CFA4CCDBFAB}"/>
                </c:ext>
              </c:extLst>
            </c:dLbl>
            <c:dLbl>
              <c:idx val="11"/>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2BC-4C52-848B-9CFA4CCDBFAB}"/>
                </c:ext>
              </c:extLst>
            </c:dLbl>
            <c:dLbl>
              <c:idx val="12"/>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2BC-4C52-848B-9CFA4CCDBFAB}"/>
                </c:ext>
              </c:extLst>
            </c:dLbl>
            <c:dLbl>
              <c:idx val="13"/>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2BC-4C52-848B-9CFA4CCDBFAB}"/>
                </c:ext>
              </c:extLst>
            </c:dLbl>
            <c:dLbl>
              <c:idx val="14"/>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2BC-4C52-848B-9CFA4CCDBFAB}"/>
                </c:ext>
              </c:extLst>
            </c:dLbl>
            <c:dLbl>
              <c:idx val="15"/>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2BC-4C52-848B-9CFA4CCDBFAB}"/>
                </c:ext>
              </c:extLst>
            </c:dLbl>
            <c:dLbl>
              <c:idx val="16"/>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2BC-4C52-848B-9CFA4CCDBFAB}"/>
                </c:ext>
              </c:extLst>
            </c:dLbl>
            <c:dLbl>
              <c:idx val="17"/>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2BC-4C52-848B-9CFA4CCDBFAB}"/>
                </c:ext>
              </c:extLst>
            </c:dLbl>
            <c:dLbl>
              <c:idx val="18"/>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2BC-4C52-848B-9CFA4CCDBFAB}"/>
                </c:ext>
              </c:extLst>
            </c:dLbl>
            <c:dLbl>
              <c:idx val="19"/>
              <c:layout>
                <c:manualLayout>
                  <c:x val="0"/>
                  <c:y val="-0.107569721115537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2BC-4C52-848B-9CFA4CCDBF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45.217405795307158</c:v>
                </c:pt>
                <c:pt idx="1">
                  <c:v>43.75762107303521</c:v>
                </c:pt>
                <c:pt idx="2">
                  <c:v>42.689467040100162</c:v>
                </c:pt>
                <c:pt idx="3">
                  <c:v>41.509190887891357</c:v>
                </c:pt>
                <c:pt idx="4">
                  <c:v>43.457981776518437</c:v>
                </c:pt>
                <c:pt idx="5">
                  <c:v>42.236546813407827</c:v>
                </c:pt>
                <c:pt idx="6">
                  <c:v>42.827089229819379</c:v>
                </c:pt>
                <c:pt idx="7">
                  <c:v>43.818322449084526</c:v>
                </c:pt>
                <c:pt idx="8">
                  <c:v>45.913579548035081</c:v>
                </c:pt>
                <c:pt idx="9">
                  <c:v>46.668470587685604</c:v>
                </c:pt>
                <c:pt idx="10">
                  <c:v>50.218746531652528</c:v>
                </c:pt>
                <c:pt idx="11">
                  <c:v>52.803882594455466</c:v>
                </c:pt>
                <c:pt idx="12">
                  <c:v>53.082121388197208</c:v>
                </c:pt>
                <c:pt idx="13">
                  <c:v>53.751160577558551</c:v>
                </c:pt>
                <c:pt idx="14">
                  <c:v>52.081700283486946</c:v>
                </c:pt>
                <c:pt idx="15">
                  <c:v>52.200966426912963</c:v>
                </c:pt>
                <c:pt idx="16">
                  <c:v>51.279717914902299</c:v>
                </c:pt>
                <c:pt idx="17">
                  <c:v>50.535366579620842</c:v>
                </c:pt>
                <c:pt idx="18">
                  <c:v>49.674557482473766</c:v>
                </c:pt>
                <c:pt idx="19">
                  <c:v>49.307724438446314</c:v>
                </c:pt>
              </c:numCache>
            </c:numRef>
          </c:val>
          <c:smooth val="0"/>
          <c:extLst>
            <c:ext xmlns:c16="http://schemas.microsoft.com/office/drawing/2014/chart" uri="{C3380CC4-5D6E-409C-BE32-E72D297353CC}">
              <c16:uniqueId val="{00000014-D2BC-4C52-848B-9CFA4CCDBFAB}"/>
            </c:ext>
          </c:extLst>
        </c:ser>
        <c:dLbls>
          <c:showLegendKey val="0"/>
          <c:showVal val="0"/>
          <c:showCatName val="0"/>
          <c:showSerName val="0"/>
          <c:showPercent val="0"/>
          <c:showBubbleSize val="0"/>
        </c:dLbls>
        <c:marker val="1"/>
        <c:smooth val="0"/>
        <c:axId val="1313987552"/>
        <c:axId val="1"/>
      </c:lineChart>
      <c:catAx>
        <c:axId val="1313987552"/>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6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13987552"/>
        <c:crosses val="max"/>
        <c:crossBetween val="between"/>
        <c:majorUnit val="1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73290352291043E-2"/>
          <c:y val="7.0365358592692828E-2"/>
          <c:w val="0.97605341929541789"/>
          <c:h val="0.85926928281461434"/>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17835.623443893448</c:v>
                </c:pt>
                <c:pt idx="1">
                  <c:v>18624.355389669476</c:v>
                </c:pt>
                <c:pt idx="2">
                  <c:v>19109.290345792066</c:v>
                </c:pt>
                <c:pt idx="3">
                  <c:v>21612.032761270304</c:v>
                </c:pt>
                <c:pt idx="4">
                  <c:v>24076.020087065353</c:v>
                </c:pt>
                <c:pt idx="5">
                  <c:v>23465.774207644321</c:v>
                </c:pt>
                <c:pt idx="6">
                  <c:v>24092.880379089751</c:v>
                </c:pt>
                <c:pt idx="7">
                  <c:v>25711.131987099383</c:v>
                </c:pt>
                <c:pt idx="8">
                  <c:v>26929.328567085602</c:v>
                </c:pt>
                <c:pt idx="9">
                  <c:v>27885.584618801488</c:v>
                </c:pt>
                <c:pt idx="10">
                  <c:v>29520.986604096634</c:v>
                </c:pt>
                <c:pt idx="11">
                  <c:v>30954.637265536199</c:v>
                </c:pt>
                <c:pt idx="12">
                  <c:v>33106.604121932265</c:v>
                </c:pt>
                <c:pt idx="13">
                  <c:v>34841.565935410952</c:v>
                </c:pt>
                <c:pt idx="14">
                  <c:v>33192.426655296411</c:v>
                </c:pt>
                <c:pt idx="15">
                  <c:v>35412.027101832246</c:v>
                </c:pt>
                <c:pt idx="16">
                  <c:v>34645.864519893446</c:v>
                </c:pt>
                <c:pt idx="17">
                  <c:v>34262.590679608984</c:v>
                </c:pt>
                <c:pt idx="18">
                  <c:v>33920.757384296048</c:v>
                </c:pt>
                <c:pt idx="19">
                  <c:v>33991.897868050124</c:v>
                </c:pt>
              </c:numCache>
            </c:numRef>
          </c:val>
          <c:extLst>
            <c:ext xmlns:c16="http://schemas.microsoft.com/office/drawing/2014/chart" uri="{C3380CC4-5D6E-409C-BE32-E72D297353CC}">
              <c16:uniqueId val="{00000000-C87F-47FC-B46D-A7AA56D6A3E4}"/>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21608.531147001944</c:v>
                </c:pt>
                <c:pt idx="1">
                  <c:v>23938.185564245356</c:v>
                </c:pt>
                <c:pt idx="2">
                  <c:v>25654.188026617314</c:v>
                </c:pt>
                <c:pt idx="3">
                  <c:v>30453.623781253991</c:v>
                </c:pt>
                <c:pt idx="4">
                  <c:v>31324.666053574296</c:v>
                </c:pt>
                <c:pt idx="5">
                  <c:v>32092.210471622126</c:v>
                </c:pt>
                <c:pt idx="6">
                  <c:v>32163.29021845464</c:v>
                </c:pt>
                <c:pt idx="7">
                  <c:v>32965.53692685753</c:v>
                </c:pt>
                <c:pt idx="8">
                  <c:v>31722.880283047645</c:v>
                </c:pt>
                <c:pt idx="9">
                  <c:v>31866.929803986659</c:v>
                </c:pt>
                <c:pt idx="10">
                  <c:v>29263.80720888665</c:v>
                </c:pt>
                <c:pt idx="11">
                  <c:v>27667.258975075682</c:v>
                </c:pt>
                <c:pt idx="12">
                  <c:v>29262.048931360187</c:v>
                </c:pt>
                <c:pt idx="13">
                  <c:v>29978.552478846177</c:v>
                </c:pt>
                <c:pt idx="14">
                  <c:v>30539.030794491227</c:v>
                </c:pt>
                <c:pt idx="15">
                  <c:v>32425.849331763944</c:v>
                </c:pt>
                <c:pt idx="16">
                  <c:v>32916.64543265268</c:v>
                </c:pt>
                <c:pt idx="17">
                  <c:v>33536.641815571711</c:v>
                </c:pt>
                <c:pt idx="18">
                  <c:v>34365.220596009072</c:v>
                </c:pt>
                <c:pt idx="19">
                  <c:v>34946.383618624801</c:v>
                </c:pt>
              </c:numCache>
            </c:numRef>
          </c:val>
          <c:extLst>
            <c:ext xmlns:c16="http://schemas.microsoft.com/office/drawing/2014/chart" uri="{C3380CC4-5D6E-409C-BE32-E72D297353CC}">
              <c16:uniqueId val="{00000001-C87F-47FC-B46D-A7AA56D6A3E4}"/>
            </c:ext>
          </c:extLst>
        </c:ser>
        <c:dLbls>
          <c:showLegendKey val="0"/>
          <c:showVal val="0"/>
          <c:showCatName val="0"/>
          <c:showSerName val="0"/>
          <c:showPercent val="0"/>
          <c:showBubbleSize val="0"/>
        </c:dLbls>
        <c:gapWidth val="60"/>
        <c:overlap val="100"/>
        <c:axId val="436152863"/>
        <c:axId val="1"/>
      </c:barChart>
      <c:catAx>
        <c:axId val="43615286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436152863"/>
        <c:crosses val="min"/>
        <c:crossBetween val="between"/>
        <c:majorUnit val="200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03770276194652E-2"/>
          <c:y val="6.5957446808510636E-2"/>
          <c:w val="0.92919772029811487"/>
          <c:h val="0.86808510638297876"/>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180.34025679103388</c:v>
                </c:pt>
                <c:pt idx="1">
                  <c:v>185.68991384785994</c:v>
                </c:pt>
                <c:pt idx="2">
                  <c:v>187.92679179894458</c:v>
                </c:pt>
                <c:pt idx="3">
                  <c:v>209.66064132146062</c:v>
                </c:pt>
                <c:pt idx="4">
                  <c:v>230.359620643157</c:v>
                </c:pt>
                <c:pt idx="5">
                  <c:v>221.36436272514206</c:v>
                </c:pt>
                <c:pt idx="6">
                  <c:v>223.99447850441183</c:v>
                </c:pt>
                <c:pt idx="7">
                  <c:v>235.51354547311124</c:v>
                </c:pt>
                <c:pt idx="8">
                  <c:v>243.01098868481404</c:v>
                </c:pt>
                <c:pt idx="9">
                  <c:v>247.95145679787407</c:v>
                </c:pt>
                <c:pt idx="10">
                  <c:v>258.74502535354992</c:v>
                </c:pt>
                <c:pt idx="11">
                  <c:v>267.55270939197601</c:v>
                </c:pt>
                <c:pt idx="12">
                  <c:v>282.30093938372238</c:v>
                </c:pt>
                <c:pt idx="13">
                  <c:v>293.21213805159374</c:v>
                </c:pt>
                <c:pt idx="14">
                  <c:v>275.78739025807369</c:v>
                </c:pt>
                <c:pt idx="15">
                  <c:v>290.60014219005365</c:v>
                </c:pt>
                <c:pt idx="16">
                  <c:v>280.91231784568555</c:v>
                </c:pt>
                <c:pt idx="17">
                  <c:v>274.58988204947383</c:v>
                </c:pt>
                <c:pt idx="18">
                  <c:v>268.80533771051529</c:v>
                </c:pt>
                <c:pt idx="19">
                  <c:v>266.44528252789075</c:v>
                </c:pt>
              </c:numCache>
            </c:numRef>
          </c:val>
          <c:extLst>
            <c:ext xmlns:c16="http://schemas.microsoft.com/office/drawing/2014/chart" uri="{C3380CC4-5D6E-409C-BE32-E72D297353CC}">
              <c16:uniqueId val="{00000000-F2EE-43B8-9EA0-33B713E1F1DD}"/>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218.48902945198694</c:v>
                </c:pt>
                <c:pt idx="1">
                  <c:v>238.67025312266077</c:v>
                </c:pt>
                <c:pt idx="2">
                  <c:v>252.29138104077816</c:v>
                </c:pt>
                <c:pt idx="3">
                  <c:v>295.43386145435881</c:v>
                </c:pt>
                <c:pt idx="4">
                  <c:v>299.71474366528128</c:v>
                </c:pt>
                <c:pt idx="5">
                  <c:v>302.74184250769383</c:v>
                </c:pt>
                <c:pt idx="6">
                  <c:v>299.02607351678489</c:v>
                </c:pt>
                <c:pt idx="7">
                  <c:v>301.96377522251862</c:v>
                </c:pt>
                <c:pt idx="8">
                  <c:v>286.26812890298902</c:v>
                </c:pt>
                <c:pt idx="9">
                  <c:v>283.35255568737961</c:v>
                </c:pt>
                <c:pt idx="10">
                  <c:v>256.49090390339535</c:v>
                </c:pt>
                <c:pt idx="11">
                  <c:v>239.13864784558757</c:v>
                </c:pt>
                <c:pt idx="12">
                  <c:v>249.51830973636254</c:v>
                </c:pt>
                <c:pt idx="13">
                  <c:v>252.28703796808014</c:v>
                </c:pt>
                <c:pt idx="14">
                  <c:v>253.74100216561789</c:v>
                </c:pt>
                <c:pt idx="15">
                  <c:v>266.09480443880915</c:v>
                </c:pt>
                <c:pt idx="16">
                  <c:v>266.89162739413456</c:v>
                </c:pt>
                <c:pt idx="17">
                  <c:v>268.77192698548112</c:v>
                </c:pt>
                <c:pt idx="18">
                  <c:v>272.32749030784299</c:v>
                </c:pt>
                <c:pt idx="19">
                  <c:v>273.92701321759591</c:v>
                </c:pt>
              </c:numCache>
            </c:numRef>
          </c:val>
          <c:extLst>
            <c:ext xmlns:c16="http://schemas.microsoft.com/office/drawing/2014/chart" uri="{C3380CC4-5D6E-409C-BE32-E72D297353CC}">
              <c16:uniqueId val="{00000001-F2EE-43B8-9EA0-33B713E1F1DD}"/>
            </c:ext>
          </c:extLst>
        </c:ser>
        <c:dLbls>
          <c:showLegendKey val="0"/>
          <c:showVal val="0"/>
          <c:showCatName val="0"/>
          <c:showSerName val="0"/>
          <c:showPercent val="0"/>
          <c:showBubbleSize val="0"/>
        </c:dLbls>
        <c:gapWidth val="60"/>
        <c:overlap val="100"/>
        <c:axId val="1640931136"/>
        <c:axId val="1"/>
      </c:barChart>
      <c:catAx>
        <c:axId val="16409311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40931136"/>
        <c:crosses val="min"/>
        <c:crossBetween val="between"/>
        <c:majorUnit val="10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72393" cy="499284"/>
          </a:xfrm>
          <a:prstGeom prst="rect">
            <a:avLst/>
          </a:prstGeom>
        </p:spPr>
        <p:txBody>
          <a:bodyPr vert="horz" lIns="92512" tIns="46255" rIns="92512" bIns="46255"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3"/>
            <a:ext cx="2972392" cy="499284"/>
          </a:xfrm>
          <a:prstGeom prst="rect">
            <a:avLst/>
          </a:prstGeom>
        </p:spPr>
        <p:txBody>
          <a:bodyPr vert="horz" lIns="92512" tIns="46255" rIns="92512" bIns="46255"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6405"/>
            <a:ext cx="2972393" cy="499284"/>
          </a:xfrm>
          <a:prstGeom prst="rect">
            <a:avLst/>
          </a:prstGeom>
        </p:spPr>
        <p:txBody>
          <a:bodyPr vert="horz" lIns="92512" tIns="46255" rIns="92512" bIns="46255"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5"/>
            <a:ext cx="2972392" cy="499284"/>
          </a:xfrm>
          <a:prstGeom prst="rect">
            <a:avLst/>
          </a:prstGeom>
        </p:spPr>
        <p:txBody>
          <a:bodyPr vert="horz" lIns="92512" tIns="46255" rIns="92512" bIns="46255"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72548" cy="497842"/>
          </a:xfrm>
          <a:prstGeom prst="rect">
            <a:avLst/>
          </a:prstGeom>
        </p:spPr>
        <p:txBody>
          <a:bodyPr vert="horz" lIns="91827" tIns="45912" rIns="91827" bIns="45912"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4" y="5"/>
            <a:ext cx="2972548" cy="497842"/>
          </a:xfrm>
          <a:prstGeom prst="rect">
            <a:avLst/>
          </a:prstGeom>
        </p:spPr>
        <p:txBody>
          <a:bodyPr vert="horz" lIns="91827" tIns="45912" rIns="91827" bIns="45912"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827" tIns="45912" rIns="91827" bIns="45912" rtlCol="0" anchor="ctr"/>
          <a:lstStyle/>
          <a:p>
            <a:endParaRPr lang="ja-JP" altLang="en-US" dirty="0"/>
          </a:p>
        </p:txBody>
      </p:sp>
      <p:sp>
        <p:nvSpPr>
          <p:cNvPr id="5" name="ノート プレースホルダ 4"/>
          <p:cNvSpPr>
            <a:spLocks noGrp="1"/>
          </p:cNvSpPr>
          <p:nvPr>
            <p:ph type="body" sz="quarter" idx="3"/>
          </p:nvPr>
        </p:nvSpPr>
        <p:spPr>
          <a:xfrm>
            <a:off x="685481" y="4723927"/>
            <a:ext cx="5487041" cy="4475797"/>
          </a:xfrm>
          <a:prstGeom prst="rect">
            <a:avLst/>
          </a:prstGeom>
        </p:spPr>
        <p:txBody>
          <a:bodyPr vert="horz" lIns="91827" tIns="45912" rIns="91827" bIns="45912"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6261"/>
            <a:ext cx="2972548" cy="497841"/>
          </a:xfrm>
          <a:prstGeom prst="rect">
            <a:avLst/>
          </a:prstGeom>
        </p:spPr>
        <p:txBody>
          <a:bodyPr vert="horz" lIns="91827" tIns="45912" rIns="91827" bIns="45912"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4" y="9446261"/>
            <a:ext cx="2972548" cy="497841"/>
          </a:xfrm>
          <a:prstGeom prst="rect">
            <a:avLst/>
          </a:prstGeom>
        </p:spPr>
        <p:txBody>
          <a:bodyPr vert="horz" lIns="91827" tIns="45912" rIns="91827" bIns="45912"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294772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5014189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215" name="正方形/長方形 1214"/>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216" name="正方形/長方形 1215"/>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211283" y="2676301"/>
            <a:ext cx="4365975" cy="2979670"/>
            <a:chOff x="5211283" y="2676301"/>
            <a:chExt cx="4365975" cy="2979670"/>
          </a:xfrm>
        </p:grpSpPr>
        <p:sp>
          <p:nvSpPr>
            <p:cNvPr id="1217" name="Oval 61"/>
            <p:cNvSpPr>
              <a:spLocks noChangeArrowheads="1"/>
            </p:cNvSpPr>
            <p:nvPr userDrawn="1"/>
          </p:nvSpPr>
          <p:spPr bwMode="auto">
            <a:xfrm>
              <a:off x="5296308" y="29299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62"/>
            <p:cNvSpPr>
              <a:spLocks noChangeArrowheads="1"/>
            </p:cNvSpPr>
            <p:nvPr userDrawn="1"/>
          </p:nvSpPr>
          <p:spPr bwMode="auto">
            <a:xfrm>
              <a:off x="5381332" y="292994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63"/>
            <p:cNvSpPr>
              <a:spLocks noChangeArrowheads="1"/>
            </p:cNvSpPr>
            <p:nvPr userDrawn="1"/>
          </p:nvSpPr>
          <p:spPr bwMode="auto">
            <a:xfrm>
              <a:off x="5467626" y="29299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66"/>
            <p:cNvSpPr>
              <a:spLocks noChangeArrowheads="1"/>
            </p:cNvSpPr>
            <p:nvPr userDrawn="1"/>
          </p:nvSpPr>
          <p:spPr bwMode="auto">
            <a:xfrm>
              <a:off x="5725237" y="29299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67"/>
            <p:cNvSpPr>
              <a:spLocks noChangeArrowheads="1"/>
            </p:cNvSpPr>
            <p:nvPr userDrawn="1"/>
          </p:nvSpPr>
          <p:spPr bwMode="auto">
            <a:xfrm>
              <a:off x="5810261" y="29299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85"/>
            <p:cNvSpPr>
              <a:spLocks noChangeArrowheads="1"/>
            </p:cNvSpPr>
            <p:nvPr userDrawn="1"/>
          </p:nvSpPr>
          <p:spPr bwMode="auto">
            <a:xfrm>
              <a:off x="5296308" y="30149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86"/>
            <p:cNvSpPr>
              <a:spLocks noChangeArrowheads="1"/>
            </p:cNvSpPr>
            <p:nvPr userDrawn="1"/>
          </p:nvSpPr>
          <p:spPr bwMode="auto">
            <a:xfrm>
              <a:off x="5381332" y="30149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87"/>
            <p:cNvSpPr>
              <a:spLocks noChangeArrowheads="1"/>
            </p:cNvSpPr>
            <p:nvPr userDrawn="1"/>
          </p:nvSpPr>
          <p:spPr bwMode="auto">
            <a:xfrm>
              <a:off x="5467626" y="30149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90"/>
            <p:cNvSpPr>
              <a:spLocks noChangeArrowheads="1"/>
            </p:cNvSpPr>
            <p:nvPr userDrawn="1"/>
          </p:nvSpPr>
          <p:spPr bwMode="auto">
            <a:xfrm>
              <a:off x="5725237" y="30149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91"/>
            <p:cNvSpPr>
              <a:spLocks noChangeArrowheads="1"/>
            </p:cNvSpPr>
            <p:nvPr userDrawn="1"/>
          </p:nvSpPr>
          <p:spPr bwMode="auto">
            <a:xfrm>
              <a:off x="5810261" y="30149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05"/>
            <p:cNvSpPr>
              <a:spLocks noChangeArrowheads="1"/>
            </p:cNvSpPr>
            <p:nvPr userDrawn="1"/>
          </p:nvSpPr>
          <p:spPr bwMode="auto">
            <a:xfrm>
              <a:off x="5381332" y="309999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06"/>
            <p:cNvSpPr>
              <a:spLocks noChangeArrowheads="1"/>
            </p:cNvSpPr>
            <p:nvPr userDrawn="1"/>
          </p:nvSpPr>
          <p:spPr bwMode="auto">
            <a:xfrm>
              <a:off x="5467626" y="309999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09"/>
            <p:cNvSpPr>
              <a:spLocks noChangeArrowheads="1"/>
            </p:cNvSpPr>
            <p:nvPr userDrawn="1"/>
          </p:nvSpPr>
          <p:spPr bwMode="auto">
            <a:xfrm>
              <a:off x="5725237" y="309999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110"/>
            <p:cNvSpPr>
              <a:spLocks noChangeArrowheads="1"/>
            </p:cNvSpPr>
            <p:nvPr userDrawn="1"/>
          </p:nvSpPr>
          <p:spPr bwMode="auto">
            <a:xfrm>
              <a:off x="5810261" y="309999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126"/>
            <p:cNvSpPr>
              <a:spLocks noChangeArrowheads="1"/>
            </p:cNvSpPr>
            <p:nvPr userDrawn="1"/>
          </p:nvSpPr>
          <p:spPr bwMode="auto">
            <a:xfrm>
              <a:off x="5467626" y="31875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127"/>
            <p:cNvSpPr>
              <a:spLocks noChangeArrowheads="1"/>
            </p:cNvSpPr>
            <p:nvPr userDrawn="1"/>
          </p:nvSpPr>
          <p:spPr bwMode="auto">
            <a:xfrm>
              <a:off x="5552650" y="31875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130"/>
            <p:cNvSpPr>
              <a:spLocks noChangeArrowheads="1"/>
            </p:cNvSpPr>
            <p:nvPr userDrawn="1"/>
          </p:nvSpPr>
          <p:spPr bwMode="auto">
            <a:xfrm>
              <a:off x="5810261" y="31875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57"/>
            <p:cNvSpPr>
              <a:spLocks noChangeArrowheads="1"/>
            </p:cNvSpPr>
            <p:nvPr userDrawn="1"/>
          </p:nvSpPr>
          <p:spPr bwMode="auto">
            <a:xfrm>
              <a:off x="5897642"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58"/>
            <p:cNvSpPr>
              <a:spLocks noChangeArrowheads="1"/>
            </p:cNvSpPr>
            <p:nvPr userDrawn="1"/>
          </p:nvSpPr>
          <p:spPr bwMode="auto">
            <a:xfrm>
              <a:off x="6067691" y="29253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59"/>
            <p:cNvSpPr>
              <a:spLocks noChangeArrowheads="1"/>
            </p:cNvSpPr>
            <p:nvPr userDrawn="1"/>
          </p:nvSpPr>
          <p:spPr bwMode="auto">
            <a:xfrm>
              <a:off x="5982666"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0"/>
            <p:cNvSpPr>
              <a:spLocks noChangeArrowheads="1"/>
            </p:cNvSpPr>
            <p:nvPr userDrawn="1"/>
          </p:nvSpPr>
          <p:spPr bwMode="auto">
            <a:xfrm>
              <a:off x="6155253"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1"/>
            <p:cNvSpPr>
              <a:spLocks noChangeArrowheads="1"/>
            </p:cNvSpPr>
            <p:nvPr userDrawn="1"/>
          </p:nvSpPr>
          <p:spPr bwMode="auto">
            <a:xfrm>
              <a:off x="6240278"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Oval 62"/>
            <p:cNvSpPr>
              <a:spLocks noChangeArrowheads="1"/>
            </p:cNvSpPr>
            <p:nvPr userDrawn="1"/>
          </p:nvSpPr>
          <p:spPr bwMode="auto">
            <a:xfrm>
              <a:off x="6325302" y="29253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3"/>
            <p:cNvSpPr>
              <a:spLocks noChangeArrowheads="1"/>
            </p:cNvSpPr>
            <p:nvPr userDrawn="1"/>
          </p:nvSpPr>
          <p:spPr bwMode="auto">
            <a:xfrm>
              <a:off x="6411596" y="29253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64"/>
            <p:cNvSpPr>
              <a:spLocks noChangeArrowheads="1"/>
            </p:cNvSpPr>
            <p:nvPr userDrawn="1"/>
          </p:nvSpPr>
          <p:spPr bwMode="auto">
            <a:xfrm>
              <a:off x="6496620" y="29253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65"/>
            <p:cNvSpPr>
              <a:spLocks noChangeArrowheads="1"/>
            </p:cNvSpPr>
            <p:nvPr userDrawn="1"/>
          </p:nvSpPr>
          <p:spPr bwMode="auto">
            <a:xfrm>
              <a:off x="6581644" y="292539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66"/>
            <p:cNvSpPr>
              <a:spLocks noChangeArrowheads="1"/>
            </p:cNvSpPr>
            <p:nvPr userDrawn="1"/>
          </p:nvSpPr>
          <p:spPr bwMode="auto">
            <a:xfrm>
              <a:off x="6669207" y="29253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1"/>
            <p:cNvSpPr>
              <a:spLocks noChangeArrowheads="1"/>
            </p:cNvSpPr>
            <p:nvPr userDrawn="1"/>
          </p:nvSpPr>
          <p:spPr bwMode="auto">
            <a:xfrm>
              <a:off x="5897642"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2"/>
            <p:cNvSpPr>
              <a:spLocks noChangeArrowheads="1"/>
            </p:cNvSpPr>
            <p:nvPr userDrawn="1"/>
          </p:nvSpPr>
          <p:spPr bwMode="auto">
            <a:xfrm>
              <a:off x="5982666"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3"/>
            <p:cNvSpPr>
              <a:spLocks noChangeArrowheads="1"/>
            </p:cNvSpPr>
            <p:nvPr userDrawn="1"/>
          </p:nvSpPr>
          <p:spPr bwMode="auto">
            <a:xfrm>
              <a:off x="6067691" y="30104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4"/>
            <p:cNvSpPr>
              <a:spLocks noChangeArrowheads="1"/>
            </p:cNvSpPr>
            <p:nvPr userDrawn="1"/>
          </p:nvSpPr>
          <p:spPr bwMode="auto">
            <a:xfrm>
              <a:off x="6155253"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5"/>
            <p:cNvSpPr>
              <a:spLocks noChangeArrowheads="1"/>
            </p:cNvSpPr>
            <p:nvPr userDrawn="1"/>
          </p:nvSpPr>
          <p:spPr bwMode="auto">
            <a:xfrm>
              <a:off x="6240278"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6"/>
            <p:cNvSpPr>
              <a:spLocks noChangeArrowheads="1"/>
            </p:cNvSpPr>
            <p:nvPr userDrawn="1"/>
          </p:nvSpPr>
          <p:spPr bwMode="auto">
            <a:xfrm>
              <a:off x="6325302" y="30104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87"/>
            <p:cNvSpPr>
              <a:spLocks noChangeArrowheads="1"/>
            </p:cNvSpPr>
            <p:nvPr userDrawn="1"/>
          </p:nvSpPr>
          <p:spPr bwMode="auto">
            <a:xfrm>
              <a:off x="6411596"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88"/>
            <p:cNvSpPr>
              <a:spLocks noChangeArrowheads="1"/>
            </p:cNvSpPr>
            <p:nvPr userDrawn="1"/>
          </p:nvSpPr>
          <p:spPr bwMode="auto">
            <a:xfrm>
              <a:off x="6496620"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89"/>
            <p:cNvSpPr>
              <a:spLocks noChangeArrowheads="1"/>
            </p:cNvSpPr>
            <p:nvPr userDrawn="1"/>
          </p:nvSpPr>
          <p:spPr bwMode="auto">
            <a:xfrm>
              <a:off x="6581644" y="30104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Oval 90"/>
            <p:cNvSpPr>
              <a:spLocks noChangeArrowheads="1"/>
            </p:cNvSpPr>
            <p:nvPr userDrawn="1"/>
          </p:nvSpPr>
          <p:spPr bwMode="auto">
            <a:xfrm>
              <a:off x="6669207"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91"/>
            <p:cNvSpPr>
              <a:spLocks noChangeArrowheads="1"/>
            </p:cNvSpPr>
            <p:nvPr userDrawn="1"/>
          </p:nvSpPr>
          <p:spPr bwMode="auto">
            <a:xfrm>
              <a:off x="6754231"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0"/>
            <p:cNvSpPr>
              <a:spLocks noChangeArrowheads="1"/>
            </p:cNvSpPr>
            <p:nvPr userDrawn="1"/>
          </p:nvSpPr>
          <p:spPr bwMode="auto">
            <a:xfrm>
              <a:off x="5897642"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1"/>
            <p:cNvSpPr>
              <a:spLocks noChangeArrowheads="1"/>
            </p:cNvSpPr>
            <p:nvPr userDrawn="1"/>
          </p:nvSpPr>
          <p:spPr bwMode="auto">
            <a:xfrm>
              <a:off x="5982666"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2"/>
            <p:cNvSpPr>
              <a:spLocks noChangeArrowheads="1"/>
            </p:cNvSpPr>
            <p:nvPr userDrawn="1"/>
          </p:nvSpPr>
          <p:spPr bwMode="auto">
            <a:xfrm>
              <a:off x="6067691" y="309544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3"/>
            <p:cNvSpPr>
              <a:spLocks noChangeArrowheads="1"/>
            </p:cNvSpPr>
            <p:nvPr userDrawn="1"/>
          </p:nvSpPr>
          <p:spPr bwMode="auto">
            <a:xfrm>
              <a:off x="6155253"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4"/>
            <p:cNvSpPr>
              <a:spLocks noChangeArrowheads="1"/>
            </p:cNvSpPr>
            <p:nvPr userDrawn="1"/>
          </p:nvSpPr>
          <p:spPr bwMode="auto">
            <a:xfrm>
              <a:off x="6240278"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5"/>
            <p:cNvSpPr>
              <a:spLocks noChangeArrowheads="1"/>
            </p:cNvSpPr>
            <p:nvPr userDrawn="1"/>
          </p:nvSpPr>
          <p:spPr bwMode="auto">
            <a:xfrm>
              <a:off x="6325302" y="309544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6"/>
            <p:cNvSpPr>
              <a:spLocks noChangeArrowheads="1"/>
            </p:cNvSpPr>
            <p:nvPr userDrawn="1"/>
          </p:nvSpPr>
          <p:spPr bwMode="auto">
            <a:xfrm>
              <a:off x="6411596"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07"/>
            <p:cNvSpPr>
              <a:spLocks noChangeArrowheads="1"/>
            </p:cNvSpPr>
            <p:nvPr userDrawn="1"/>
          </p:nvSpPr>
          <p:spPr bwMode="auto">
            <a:xfrm>
              <a:off x="6496620"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08"/>
            <p:cNvSpPr>
              <a:spLocks noChangeArrowheads="1"/>
            </p:cNvSpPr>
            <p:nvPr userDrawn="1"/>
          </p:nvSpPr>
          <p:spPr bwMode="auto">
            <a:xfrm>
              <a:off x="6581644" y="309544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09"/>
            <p:cNvSpPr>
              <a:spLocks noChangeArrowheads="1"/>
            </p:cNvSpPr>
            <p:nvPr userDrawn="1"/>
          </p:nvSpPr>
          <p:spPr bwMode="auto">
            <a:xfrm>
              <a:off x="6669207"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10"/>
            <p:cNvSpPr>
              <a:spLocks noChangeArrowheads="1"/>
            </p:cNvSpPr>
            <p:nvPr userDrawn="1"/>
          </p:nvSpPr>
          <p:spPr bwMode="auto">
            <a:xfrm>
              <a:off x="6754231"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0"/>
            <p:cNvSpPr>
              <a:spLocks noChangeArrowheads="1"/>
            </p:cNvSpPr>
            <p:nvPr userDrawn="1"/>
          </p:nvSpPr>
          <p:spPr bwMode="auto">
            <a:xfrm>
              <a:off x="5897642"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1"/>
            <p:cNvSpPr>
              <a:spLocks noChangeArrowheads="1"/>
            </p:cNvSpPr>
            <p:nvPr userDrawn="1"/>
          </p:nvSpPr>
          <p:spPr bwMode="auto">
            <a:xfrm>
              <a:off x="5982666"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2"/>
            <p:cNvSpPr>
              <a:spLocks noChangeArrowheads="1"/>
            </p:cNvSpPr>
            <p:nvPr userDrawn="1"/>
          </p:nvSpPr>
          <p:spPr bwMode="auto">
            <a:xfrm>
              <a:off x="6067691" y="31830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3"/>
            <p:cNvSpPr>
              <a:spLocks noChangeArrowheads="1"/>
            </p:cNvSpPr>
            <p:nvPr userDrawn="1"/>
          </p:nvSpPr>
          <p:spPr bwMode="auto">
            <a:xfrm>
              <a:off x="6155253"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4"/>
            <p:cNvSpPr>
              <a:spLocks noChangeArrowheads="1"/>
            </p:cNvSpPr>
            <p:nvPr userDrawn="1"/>
          </p:nvSpPr>
          <p:spPr bwMode="auto">
            <a:xfrm>
              <a:off x="6240278"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5"/>
            <p:cNvSpPr>
              <a:spLocks noChangeArrowheads="1"/>
            </p:cNvSpPr>
            <p:nvPr userDrawn="1"/>
          </p:nvSpPr>
          <p:spPr bwMode="auto">
            <a:xfrm>
              <a:off x="6325302" y="31830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6"/>
            <p:cNvSpPr>
              <a:spLocks noChangeArrowheads="1"/>
            </p:cNvSpPr>
            <p:nvPr userDrawn="1"/>
          </p:nvSpPr>
          <p:spPr bwMode="auto">
            <a:xfrm>
              <a:off x="6411596"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27"/>
            <p:cNvSpPr>
              <a:spLocks noChangeArrowheads="1"/>
            </p:cNvSpPr>
            <p:nvPr userDrawn="1"/>
          </p:nvSpPr>
          <p:spPr bwMode="auto">
            <a:xfrm>
              <a:off x="6496620"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128"/>
            <p:cNvSpPr>
              <a:spLocks noChangeArrowheads="1"/>
            </p:cNvSpPr>
            <p:nvPr userDrawn="1"/>
          </p:nvSpPr>
          <p:spPr bwMode="auto">
            <a:xfrm>
              <a:off x="6581644" y="318300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29"/>
            <p:cNvSpPr>
              <a:spLocks noChangeArrowheads="1"/>
            </p:cNvSpPr>
            <p:nvPr userDrawn="1"/>
          </p:nvSpPr>
          <p:spPr bwMode="auto">
            <a:xfrm>
              <a:off x="6669207"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30"/>
            <p:cNvSpPr>
              <a:spLocks noChangeArrowheads="1"/>
            </p:cNvSpPr>
            <p:nvPr userDrawn="1"/>
          </p:nvSpPr>
          <p:spPr bwMode="auto">
            <a:xfrm>
              <a:off x="6754231"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00"/>
            <p:cNvSpPr>
              <a:spLocks noChangeArrowheads="1"/>
            </p:cNvSpPr>
            <p:nvPr userDrawn="1"/>
          </p:nvSpPr>
          <p:spPr bwMode="auto">
            <a:xfrm>
              <a:off x="6841612" y="309089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0"/>
            <p:cNvSpPr>
              <a:spLocks noChangeArrowheads="1"/>
            </p:cNvSpPr>
            <p:nvPr userDrawn="1"/>
          </p:nvSpPr>
          <p:spPr bwMode="auto">
            <a:xfrm>
              <a:off x="6841612" y="317845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63"/>
            <p:cNvSpPr>
              <a:spLocks noChangeArrowheads="1"/>
            </p:cNvSpPr>
            <p:nvPr userDrawn="1"/>
          </p:nvSpPr>
          <p:spPr bwMode="auto">
            <a:xfrm>
              <a:off x="5467626" y="32711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64"/>
            <p:cNvSpPr>
              <a:spLocks noChangeArrowheads="1"/>
            </p:cNvSpPr>
            <p:nvPr userDrawn="1"/>
          </p:nvSpPr>
          <p:spPr bwMode="auto">
            <a:xfrm>
              <a:off x="5552650" y="32711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65"/>
            <p:cNvSpPr>
              <a:spLocks noChangeArrowheads="1"/>
            </p:cNvSpPr>
            <p:nvPr userDrawn="1"/>
          </p:nvSpPr>
          <p:spPr bwMode="auto">
            <a:xfrm>
              <a:off x="5637674" y="327113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67"/>
            <p:cNvSpPr>
              <a:spLocks noChangeArrowheads="1"/>
            </p:cNvSpPr>
            <p:nvPr userDrawn="1"/>
          </p:nvSpPr>
          <p:spPr bwMode="auto">
            <a:xfrm>
              <a:off x="5810261" y="32711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88"/>
            <p:cNvSpPr>
              <a:spLocks noChangeArrowheads="1"/>
            </p:cNvSpPr>
            <p:nvPr userDrawn="1"/>
          </p:nvSpPr>
          <p:spPr bwMode="auto">
            <a:xfrm>
              <a:off x="5552650" y="33561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89"/>
            <p:cNvSpPr>
              <a:spLocks noChangeArrowheads="1"/>
            </p:cNvSpPr>
            <p:nvPr userDrawn="1"/>
          </p:nvSpPr>
          <p:spPr bwMode="auto">
            <a:xfrm>
              <a:off x="5637674" y="335616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106"/>
            <p:cNvSpPr>
              <a:spLocks noChangeArrowheads="1"/>
            </p:cNvSpPr>
            <p:nvPr userDrawn="1"/>
          </p:nvSpPr>
          <p:spPr bwMode="auto">
            <a:xfrm>
              <a:off x="5467626" y="344118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107"/>
            <p:cNvSpPr>
              <a:spLocks noChangeArrowheads="1"/>
            </p:cNvSpPr>
            <p:nvPr userDrawn="1"/>
          </p:nvSpPr>
          <p:spPr bwMode="auto">
            <a:xfrm>
              <a:off x="5552650" y="344118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108"/>
            <p:cNvSpPr>
              <a:spLocks noChangeArrowheads="1"/>
            </p:cNvSpPr>
            <p:nvPr userDrawn="1"/>
          </p:nvSpPr>
          <p:spPr bwMode="auto">
            <a:xfrm>
              <a:off x="5637674" y="344118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109"/>
            <p:cNvSpPr>
              <a:spLocks noChangeArrowheads="1"/>
            </p:cNvSpPr>
            <p:nvPr userDrawn="1"/>
          </p:nvSpPr>
          <p:spPr bwMode="auto">
            <a:xfrm>
              <a:off x="5725237" y="344118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126"/>
            <p:cNvSpPr>
              <a:spLocks noChangeArrowheads="1"/>
            </p:cNvSpPr>
            <p:nvPr userDrawn="1"/>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127"/>
            <p:cNvSpPr>
              <a:spLocks noChangeArrowheads="1"/>
            </p:cNvSpPr>
            <p:nvPr userDrawn="1"/>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128"/>
            <p:cNvSpPr>
              <a:spLocks noChangeArrowheads="1"/>
            </p:cNvSpPr>
            <p:nvPr userDrawn="1"/>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129"/>
            <p:cNvSpPr>
              <a:spLocks noChangeArrowheads="1"/>
            </p:cNvSpPr>
            <p:nvPr userDrawn="1"/>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130"/>
            <p:cNvSpPr>
              <a:spLocks noChangeArrowheads="1"/>
            </p:cNvSpPr>
            <p:nvPr userDrawn="1"/>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57"/>
            <p:cNvSpPr>
              <a:spLocks noChangeArrowheads="1"/>
            </p:cNvSpPr>
            <p:nvPr userDrawn="1"/>
          </p:nvSpPr>
          <p:spPr bwMode="auto">
            <a:xfrm>
              <a:off x="5897642"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58"/>
            <p:cNvSpPr>
              <a:spLocks noChangeArrowheads="1"/>
            </p:cNvSpPr>
            <p:nvPr userDrawn="1"/>
          </p:nvSpPr>
          <p:spPr bwMode="auto">
            <a:xfrm>
              <a:off x="6067691" y="32665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59"/>
            <p:cNvSpPr>
              <a:spLocks noChangeArrowheads="1"/>
            </p:cNvSpPr>
            <p:nvPr userDrawn="1"/>
          </p:nvSpPr>
          <p:spPr bwMode="auto">
            <a:xfrm>
              <a:off x="5982666"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60"/>
            <p:cNvSpPr>
              <a:spLocks noChangeArrowheads="1"/>
            </p:cNvSpPr>
            <p:nvPr userDrawn="1"/>
          </p:nvSpPr>
          <p:spPr bwMode="auto">
            <a:xfrm>
              <a:off x="6155253"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61"/>
            <p:cNvSpPr>
              <a:spLocks noChangeArrowheads="1"/>
            </p:cNvSpPr>
            <p:nvPr userDrawn="1"/>
          </p:nvSpPr>
          <p:spPr bwMode="auto">
            <a:xfrm>
              <a:off x="6240278"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62"/>
            <p:cNvSpPr>
              <a:spLocks noChangeArrowheads="1"/>
            </p:cNvSpPr>
            <p:nvPr userDrawn="1"/>
          </p:nvSpPr>
          <p:spPr bwMode="auto">
            <a:xfrm>
              <a:off x="6325302" y="32665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63"/>
            <p:cNvSpPr>
              <a:spLocks noChangeArrowheads="1"/>
            </p:cNvSpPr>
            <p:nvPr userDrawn="1"/>
          </p:nvSpPr>
          <p:spPr bwMode="auto">
            <a:xfrm>
              <a:off x="6411596"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64"/>
            <p:cNvSpPr>
              <a:spLocks noChangeArrowheads="1"/>
            </p:cNvSpPr>
            <p:nvPr userDrawn="1"/>
          </p:nvSpPr>
          <p:spPr bwMode="auto">
            <a:xfrm>
              <a:off x="6496620"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65"/>
            <p:cNvSpPr>
              <a:spLocks noChangeArrowheads="1"/>
            </p:cNvSpPr>
            <p:nvPr userDrawn="1"/>
          </p:nvSpPr>
          <p:spPr bwMode="auto">
            <a:xfrm>
              <a:off x="6581644" y="32665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66"/>
            <p:cNvSpPr>
              <a:spLocks noChangeArrowheads="1"/>
            </p:cNvSpPr>
            <p:nvPr userDrawn="1"/>
          </p:nvSpPr>
          <p:spPr bwMode="auto">
            <a:xfrm>
              <a:off x="6669207"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67"/>
            <p:cNvSpPr>
              <a:spLocks noChangeArrowheads="1"/>
            </p:cNvSpPr>
            <p:nvPr userDrawn="1"/>
          </p:nvSpPr>
          <p:spPr bwMode="auto">
            <a:xfrm>
              <a:off x="6754231"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81"/>
            <p:cNvSpPr>
              <a:spLocks noChangeArrowheads="1"/>
            </p:cNvSpPr>
            <p:nvPr userDrawn="1"/>
          </p:nvSpPr>
          <p:spPr bwMode="auto">
            <a:xfrm>
              <a:off x="5897642"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82"/>
            <p:cNvSpPr>
              <a:spLocks noChangeArrowheads="1"/>
            </p:cNvSpPr>
            <p:nvPr userDrawn="1"/>
          </p:nvSpPr>
          <p:spPr bwMode="auto">
            <a:xfrm>
              <a:off x="5982666"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83"/>
            <p:cNvSpPr>
              <a:spLocks noChangeArrowheads="1"/>
            </p:cNvSpPr>
            <p:nvPr userDrawn="1"/>
          </p:nvSpPr>
          <p:spPr bwMode="auto">
            <a:xfrm>
              <a:off x="6067691" y="33516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84"/>
            <p:cNvSpPr>
              <a:spLocks noChangeArrowheads="1"/>
            </p:cNvSpPr>
            <p:nvPr userDrawn="1"/>
          </p:nvSpPr>
          <p:spPr bwMode="auto">
            <a:xfrm>
              <a:off x="6155253"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85"/>
            <p:cNvSpPr>
              <a:spLocks noChangeArrowheads="1"/>
            </p:cNvSpPr>
            <p:nvPr userDrawn="1"/>
          </p:nvSpPr>
          <p:spPr bwMode="auto">
            <a:xfrm>
              <a:off x="6240278"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86"/>
            <p:cNvSpPr>
              <a:spLocks noChangeArrowheads="1"/>
            </p:cNvSpPr>
            <p:nvPr userDrawn="1"/>
          </p:nvSpPr>
          <p:spPr bwMode="auto">
            <a:xfrm>
              <a:off x="6325302" y="33516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87"/>
            <p:cNvSpPr>
              <a:spLocks noChangeArrowheads="1"/>
            </p:cNvSpPr>
            <p:nvPr userDrawn="1"/>
          </p:nvSpPr>
          <p:spPr bwMode="auto">
            <a:xfrm>
              <a:off x="6411596"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88"/>
            <p:cNvSpPr>
              <a:spLocks noChangeArrowheads="1"/>
            </p:cNvSpPr>
            <p:nvPr userDrawn="1"/>
          </p:nvSpPr>
          <p:spPr bwMode="auto">
            <a:xfrm>
              <a:off x="6496620"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89"/>
            <p:cNvSpPr>
              <a:spLocks noChangeArrowheads="1"/>
            </p:cNvSpPr>
            <p:nvPr userDrawn="1"/>
          </p:nvSpPr>
          <p:spPr bwMode="auto">
            <a:xfrm>
              <a:off x="6581644" y="33516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90"/>
            <p:cNvSpPr>
              <a:spLocks noChangeArrowheads="1"/>
            </p:cNvSpPr>
            <p:nvPr userDrawn="1"/>
          </p:nvSpPr>
          <p:spPr bwMode="auto">
            <a:xfrm>
              <a:off x="6669207"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91"/>
            <p:cNvSpPr>
              <a:spLocks noChangeArrowheads="1"/>
            </p:cNvSpPr>
            <p:nvPr userDrawn="1"/>
          </p:nvSpPr>
          <p:spPr bwMode="auto">
            <a:xfrm>
              <a:off x="6754231"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1"/>
            <p:cNvSpPr>
              <a:spLocks noChangeArrowheads="1"/>
            </p:cNvSpPr>
            <p:nvPr userDrawn="1"/>
          </p:nvSpPr>
          <p:spPr bwMode="auto">
            <a:xfrm>
              <a:off x="5982666" y="343663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2"/>
            <p:cNvSpPr>
              <a:spLocks noChangeArrowheads="1"/>
            </p:cNvSpPr>
            <p:nvPr userDrawn="1"/>
          </p:nvSpPr>
          <p:spPr bwMode="auto">
            <a:xfrm>
              <a:off x="6067691" y="343663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103"/>
            <p:cNvSpPr>
              <a:spLocks noChangeArrowheads="1"/>
            </p:cNvSpPr>
            <p:nvPr userDrawn="1"/>
          </p:nvSpPr>
          <p:spPr bwMode="auto">
            <a:xfrm>
              <a:off x="6155253" y="343663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104"/>
            <p:cNvSpPr>
              <a:spLocks noChangeArrowheads="1"/>
            </p:cNvSpPr>
            <p:nvPr userDrawn="1"/>
          </p:nvSpPr>
          <p:spPr bwMode="auto">
            <a:xfrm>
              <a:off x="6240278" y="343663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105"/>
            <p:cNvSpPr>
              <a:spLocks noChangeArrowheads="1"/>
            </p:cNvSpPr>
            <p:nvPr userDrawn="1"/>
          </p:nvSpPr>
          <p:spPr bwMode="auto">
            <a:xfrm>
              <a:off x="6325302" y="343663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106"/>
            <p:cNvSpPr>
              <a:spLocks noChangeArrowheads="1"/>
            </p:cNvSpPr>
            <p:nvPr userDrawn="1"/>
          </p:nvSpPr>
          <p:spPr bwMode="auto">
            <a:xfrm>
              <a:off x="6411596"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107"/>
            <p:cNvSpPr>
              <a:spLocks noChangeArrowheads="1"/>
            </p:cNvSpPr>
            <p:nvPr userDrawn="1"/>
          </p:nvSpPr>
          <p:spPr bwMode="auto">
            <a:xfrm>
              <a:off x="6496620"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108"/>
            <p:cNvSpPr>
              <a:spLocks noChangeArrowheads="1"/>
            </p:cNvSpPr>
            <p:nvPr userDrawn="1"/>
          </p:nvSpPr>
          <p:spPr bwMode="auto">
            <a:xfrm>
              <a:off x="6581644" y="343663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109"/>
            <p:cNvSpPr>
              <a:spLocks noChangeArrowheads="1"/>
            </p:cNvSpPr>
            <p:nvPr userDrawn="1"/>
          </p:nvSpPr>
          <p:spPr bwMode="auto">
            <a:xfrm>
              <a:off x="6669207"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110"/>
            <p:cNvSpPr>
              <a:spLocks noChangeArrowheads="1"/>
            </p:cNvSpPr>
            <p:nvPr userDrawn="1"/>
          </p:nvSpPr>
          <p:spPr bwMode="auto">
            <a:xfrm>
              <a:off x="6754231"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122"/>
            <p:cNvSpPr>
              <a:spLocks noChangeArrowheads="1"/>
            </p:cNvSpPr>
            <p:nvPr userDrawn="1"/>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123"/>
            <p:cNvSpPr>
              <a:spLocks noChangeArrowheads="1"/>
            </p:cNvSpPr>
            <p:nvPr userDrawn="1"/>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24"/>
            <p:cNvSpPr>
              <a:spLocks noChangeArrowheads="1"/>
            </p:cNvSpPr>
            <p:nvPr userDrawn="1"/>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25"/>
            <p:cNvSpPr>
              <a:spLocks noChangeArrowheads="1"/>
            </p:cNvSpPr>
            <p:nvPr userDrawn="1"/>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26"/>
            <p:cNvSpPr>
              <a:spLocks noChangeArrowheads="1"/>
            </p:cNvSpPr>
            <p:nvPr userDrawn="1"/>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7"/>
            <p:cNvSpPr>
              <a:spLocks noChangeArrowheads="1"/>
            </p:cNvSpPr>
            <p:nvPr userDrawn="1"/>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8"/>
            <p:cNvSpPr>
              <a:spLocks noChangeArrowheads="1"/>
            </p:cNvSpPr>
            <p:nvPr userDrawn="1"/>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9"/>
            <p:cNvSpPr>
              <a:spLocks noChangeArrowheads="1"/>
            </p:cNvSpPr>
            <p:nvPr userDrawn="1"/>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30"/>
            <p:cNvSpPr>
              <a:spLocks noChangeArrowheads="1"/>
            </p:cNvSpPr>
            <p:nvPr userDrawn="1"/>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57"/>
            <p:cNvSpPr>
              <a:spLocks noChangeArrowheads="1"/>
            </p:cNvSpPr>
            <p:nvPr userDrawn="1"/>
          </p:nvSpPr>
          <p:spPr bwMode="auto">
            <a:xfrm>
              <a:off x="6841612" y="32620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59"/>
            <p:cNvSpPr>
              <a:spLocks noChangeArrowheads="1"/>
            </p:cNvSpPr>
            <p:nvPr userDrawn="1"/>
          </p:nvSpPr>
          <p:spPr bwMode="auto">
            <a:xfrm>
              <a:off x="6926636" y="32620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61"/>
            <p:cNvSpPr>
              <a:spLocks noChangeArrowheads="1"/>
            </p:cNvSpPr>
            <p:nvPr userDrawn="1"/>
          </p:nvSpPr>
          <p:spPr bwMode="auto">
            <a:xfrm>
              <a:off x="7184248" y="32620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62"/>
            <p:cNvSpPr>
              <a:spLocks noChangeArrowheads="1"/>
            </p:cNvSpPr>
            <p:nvPr userDrawn="1"/>
          </p:nvSpPr>
          <p:spPr bwMode="auto">
            <a:xfrm>
              <a:off x="7269272" y="32620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63"/>
            <p:cNvSpPr>
              <a:spLocks noChangeArrowheads="1"/>
            </p:cNvSpPr>
            <p:nvPr userDrawn="1"/>
          </p:nvSpPr>
          <p:spPr bwMode="auto">
            <a:xfrm>
              <a:off x="7355566" y="32620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81"/>
            <p:cNvSpPr>
              <a:spLocks noChangeArrowheads="1"/>
            </p:cNvSpPr>
            <p:nvPr userDrawn="1"/>
          </p:nvSpPr>
          <p:spPr bwMode="auto">
            <a:xfrm>
              <a:off x="6841612"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82"/>
            <p:cNvSpPr>
              <a:spLocks noChangeArrowheads="1"/>
            </p:cNvSpPr>
            <p:nvPr userDrawn="1"/>
          </p:nvSpPr>
          <p:spPr bwMode="auto">
            <a:xfrm>
              <a:off x="6926636"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83"/>
            <p:cNvSpPr>
              <a:spLocks noChangeArrowheads="1"/>
            </p:cNvSpPr>
            <p:nvPr userDrawn="1"/>
          </p:nvSpPr>
          <p:spPr bwMode="auto">
            <a:xfrm>
              <a:off x="7011661" y="33470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84"/>
            <p:cNvSpPr>
              <a:spLocks noChangeArrowheads="1"/>
            </p:cNvSpPr>
            <p:nvPr userDrawn="1"/>
          </p:nvSpPr>
          <p:spPr bwMode="auto">
            <a:xfrm>
              <a:off x="7099223"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85"/>
            <p:cNvSpPr>
              <a:spLocks noChangeArrowheads="1"/>
            </p:cNvSpPr>
            <p:nvPr userDrawn="1"/>
          </p:nvSpPr>
          <p:spPr bwMode="auto">
            <a:xfrm>
              <a:off x="7184248"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86"/>
            <p:cNvSpPr>
              <a:spLocks noChangeArrowheads="1"/>
            </p:cNvSpPr>
            <p:nvPr userDrawn="1"/>
          </p:nvSpPr>
          <p:spPr bwMode="auto">
            <a:xfrm>
              <a:off x="7269272" y="33470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87"/>
            <p:cNvSpPr>
              <a:spLocks noChangeArrowheads="1"/>
            </p:cNvSpPr>
            <p:nvPr userDrawn="1"/>
          </p:nvSpPr>
          <p:spPr bwMode="auto">
            <a:xfrm>
              <a:off x="7355566" y="33470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88"/>
            <p:cNvSpPr>
              <a:spLocks noChangeArrowheads="1"/>
            </p:cNvSpPr>
            <p:nvPr userDrawn="1"/>
          </p:nvSpPr>
          <p:spPr bwMode="auto">
            <a:xfrm>
              <a:off x="7440590" y="33470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100"/>
            <p:cNvSpPr>
              <a:spLocks noChangeArrowheads="1"/>
            </p:cNvSpPr>
            <p:nvPr userDrawn="1"/>
          </p:nvSpPr>
          <p:spPr bwMode="auto">
            <a:xfrm>
              <a:off x="6841612"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101"/>
            <p:cNvSpPr>
              <a:spLocks noChangeArrowheads="1"/>
            </p:cNvSpPr>
            <p:nvPr userDrawn="1"/>
          </p:nvSpPr>
          <p:spPr bwMode="auto">
            <a:xfrm>
              <a:off x="6926636"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102"/>
            <p:cNvSpPr>
              <a:spLocks noChangeArrowheads="1"/>
            </p:cNvSpPr>
            <p:nvPr userDrawn="1"/>
          </p:nvSpPr>
          <p:spPr bwMode="auto">
            <a:xfrm>
              <a:off x="7011661" y="343208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03"/>
            <p:cNvSpPr>
              <a:spLocks noChangeArrowheads="1"/>
            </p:cNvSpPr>
            <p:nvPr userDrawn="1"/>
          </p:nvSpPr>
          <p:spPr bwMode="auto">
            <a:xfrm>
              <a:off x="7099223"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04"/>
            <p:cNvSpPr>
              <a:spLocks noChangeArrowheads="1"/>
            </p:cNvSpPr>
            <p:nvPr userDrawn="1"/>
          </p:nvSpPr>
          <p:spPr bwMode="auto">
            <a:xfrm>
              <a:off x="7184248"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05"/>
            <p:cNvSpPr>
              <a:spLocks noChangeArrowheads="1"/>
            </p:cNvSpPr>
            <p:nvPr userDrawn="1"/>
          </p:nvSpPr>
          <p:spPr bwMode="auto">
            <a:xfrm>
              <a:off x="7269272" y="343208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06"/>
            <p:cNvSpPr>
              <a:spLocks noChangeArrowheads="1"/>
            </p:cNvSpPr>
            <p:nvPr userDrawn="1"/>
          </p:nvSpPr>
          <p:spPr bwMode="auto">
            <a:xfrm>
              <a:off x="7355566" y="343208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07"/>
            <p:cNvSpPr>
              <a:spLocks noChangeArrowheads="1"/>
            </p:cNvSpPr>
            <p:nvPr userDrawn="1"/>
          </p:nvSpPr>
          <p:spPr bwMode="auto">
            <a:xfrm>
              <a:off x="7440590" y="343208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20"/>
            <p:cNvSpPr>
              <a:spLocks noChangeArrowheads="1"/>
            </p:cNvSpPr>
            <p:nvPr userDrawn="1"/>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21"/>
            <p:cNvSpPr>
              <a:spLocks noChangeArrowheads="1"/>
            </p:cNvSpPr>
            <p:nvPr userDrawn="1"/>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122"/>
            <p:cNvSpPr>
              <a:spLocks noChangeArrowheads="1"/>
            </p:cNvSpPr>
            <p:nvPr userDrawn="1"/>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123"/>
            <p:cNvSpPr>
              <a:spLocks noChangeArrowheads="1"/>
            </p:cNvSpPr>
            <p:nvPr userDrawn="1"/>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124"/>
            <p:cNvSpPr>
              <a:spLocks noChangeArrowheads="1"/>
            </p:cNvSpPr>
            <p:nvPr userDrawn="1"/>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25"/>
            <p:cNvSpPr>
              <a:spLocks noChangeArrowheads="1"/>
            </p:cNvSpPr>
            <p:nvPr userDrawn="1"/>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26"/>
            <p:cNvSpPr>
              <a:spLocks noChangeArrowheads="1"/>
            </p:cNvSpPr>
            <p:nvPr userDrawn="1"/>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27"/>
            <p:cNvSpPr>
              <a:spLocks noChangeArrowheads="1"/>
            </p:cNvSpPr>
            <p:nvPr userDrawn="1"/>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28"/>
            <p:cNvSpPr>
              <a:spLocks noChangeArrowheads="1"/>
            </p:cNvSpPr>
            <p:nvPr userDrawn="1"/>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65"/>
            <p:cNvSpPr>
              <a:spLocks noChangeArrowheads="1"/>
            </p:cNvSpPr>
            <p:nvPr userDrawn="1"/>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66"/>
            <p:cNvSpPr>
              <a:spLocks noChangeArrowheads="1"/>
            </p:cNvSpPr>
            <p:nvPr userDrawn="1"/>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67"/>
            <p:cNvSpPr>
              <a:spLocks noChangeArrowheads="1"/>
            </p:cNvSpPr>
            <p:nvPr userDrawn="1"/>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90"/>
            <p:cNvSpPr>
              <a:spLocks noChangeArrowheads="1"/>
            </p:cNvSpPr>
            <p:nvPr userDrawn="1"/>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91"/>
            <p:cNvSpPr>
              <a:spLocks noChangeArrowheads="1"/>
            </p:cNvSpPr>
            <p:nvPr userDrawn="1"/>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10"/>
            <p:cNvSpPr>
              <a:spLocks noChangeArrowheads="1"/>
            </p:cNvSpPr>
            <p:nvPr userDrawn="1"/>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30"/>
            <p:cNvSpPr>
              <a:spLocks noChangeArrowheads="1"/>
            </p:cNvSpPr>
            <p:nvPr userDrawn="1"/>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57"/>
            <p:cNvSpPr>
              <a:spLocks noChangeArrowheads="1"/>
            </p:cNvSpPr>
            <p:nvPr userDrawn="1"/>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60"/>
            <p:cNvSpPr>
              <a:spLocks noChangeArrowheads="1"/>
            </p:cNvSpPr>
            <p:nvPr userDrawn="1"/>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61"/>
            <p:cNvSpPr>
              <a:spLocks noChangeArrowheads="1"/>
            </p:cNvSpPr>
            <p:nvPr userDrawn="1"/>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62"/>
            <p:cNvSpPr>
              <a:spLocks noChangeArrowheads="1"/>
            </p:cNvSpPr>
            <p:nvPr userDrawn="1"/>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63"/>
            <p:cNvSpPr>
              <a:spLocks noChangeArrowheads="1"/>
            </p:cNvSpPr>
            <p:nvPr userDrawn="1"/>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64"/>
            <p:cNvSpPr>
              <a:spLocks noChangeArrowheads="1"/>
            </p:cNvSpPr>
            <p:nvPr userDrawn="1"/>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65"/>
            <p:cNvSpPr>
              <a:spLocks noChangeArrowheads="1"/>
            </p:cNvSpPr>
            <p:nvPr userDrawn="1"/>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66"/>
            <p:cNvSpPr>
              <a:spLocks noChangeArrowheads="1"/>
            </p:cNvSpPr>
            <p:nvPr userDrawn="1"/>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67"/>
            <p:cNvSpPr>
              <a:spLocks noChangeArrowheads="1"/>
            </p:cNvSpPr>
            <p:nvPr userDrawn="1"/>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81"/>
            <p:cNvSpPr>
              <a:spLocks noChangeArrowheads="1"/>
            </p:cNvSpPr>
            <p:nvPr userDrawn="1"/>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85"/>
            <p:cNvSpPr>
              <a:spLocks noChangeArrowheads="1"/>
            </p:cNvSpPr>
            <p:nvPr userDrawn="1"/>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86"/>
            <p:cNvSpPr>
              <a:spLocks noChangeArrowheads="1"/>
            </p:cNvSpPr>
            <p:nvPr userDrawn="1"/>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87"/>
            <p:cNvSpPr>
              <a:spLocks noChangeArrowheads="1"/>
            </p:cNvSpPr>
            <p:nvPr userDrawn="1"/>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88"/>
            <p:cNvSpPr>
              <a:spLocks noChangeArrowheads="1"/>
            </p:cNvSpPr>
            <p:nvPr userDrawn="1"/>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89"/>
            <p:cNvSpPr>
              <a:spLocks noChangeArrowheads="1"/>
            </p:cNvSpPr>
            <p:nvPr userDrawn="1"/>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90"/>
            <p:cNvSpPr>
              <a:spLocks noChangeArrowheads="1"/>
            </p:cNvSpPr>
            <p:nvPr userDrawn="1"/>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91"/>
            <p:cNvSpPr>
              <a:spLocks noChangeArrowheads="1"/>
            </p:cNvSpPr>
            <p:nvPr userDrawn="1"/>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00"/>
            <p:cNvSpPr>
              <a:spLocks noChangeArrowheads="1"/>
            </p:cNvSpPr>
            <p:nvPr userDrawn="1"/>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101"/>
            <p:cNvSpPr>
              <a:spLocks noChangeArrowheads="1"/>
            </p:cNvSpPr>
            <p:nvPr userDrawn="1"/>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103"/>
            <p:cNvSpPr>
              <a:spLocks noChangeArrowheads="1"/>
            </p:cNvSpPr>
            <p:nvPr userDrawn="1"/>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04"/>
            <p:cNvSpPr>
              <a:spLocks noChangeArrowheads="1"/>
            </p:cNvSpPr>
            <p:nvPr userDrawn="1"/>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105"/>
            <p:cNvSpPr>
              <a:spLocks noChangeArrowheads="1"/>
            </p:cNvSpPr>
            <p:nvPr userDrawn="1"/>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106"/>
            <p:cNvSpPr>
              <a:spLocks noChangeArrowheads="1"/>
            </p:cNvSpPr>
            <p:nvPr userDrawn="1"/>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107"/>
            <p:cNvSpPr>
              <a:spLocks noChangeArrowheads="1"/>
            </p:cNvSpPr>
            <p:nvPr userDrawn="1"/>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108"/>
            <p:cNvSpPr>
              <a:spLocks noChangeArrowheads="1"/>
            </p:cNvSpPr>
            <p:nvPr userDrawn="1"/>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109"/>
            <p:cNvSpPr>
              <a:spLocks noChangeArrowheads="1"/>
            </p:cNvSpPr>
            <p:nvPr userDrawn="1"/>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110"/>
            <p:cNvSpPr>
              <a:spLocks noChangeArrowheads="1"/>
            </p:cNvSpPr>
            <p:nvPr userDrawn="1"/>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120"/>
            <p:cNvSpPr>
              <a:spLocks noChangeArrowheads="1"/>
            </p:cNvSpPr>
            <p:nvPr userDrawn="1"/>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121"/>
            <p:cNvSpPr>
              <a:spLocks noChangeArrowheads="1"/>
            </p:cNvSpPr>
            <p:nvPr userDrawn="1"/>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124"/>
            <p:cNvSpPr>
              <a:spLocks noChangeArrowheads="1"/>
            </p:cNvSpPr>
            <p:nvPr userDrawn="1"/>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125"/>
            <p:cNvSpPr>
              <a:spLocks noChangeArrowheads="1"/>
            </p:cNvSpPr>
            <p:nvPr userDrawn="1"/>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126"/>
            <p:cNvSpPr>
              <a:spLocks noChangeArrowheads="1"/>
            </p:cNvSpPr>
            <p:nvPr userDrawn="1"/>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127"/>
            <p:cNvSpPr>
              <a:spLocks noChangeArrowheads="1"/>
            </p:cNvSpPr>
            <p:nvPr userDrawn="1"/>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128"/>
            <p:cNvSpPr>
              <a:spLocks noChangeArrowheads="1"/>
            </p:cNvSpPr>
            <p:nvPr userDrawn="1"/>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129"/>
            <p:cNvSpPr>
              <a:spLocks noChangeArrowheads="1"/>
            </p:cNvSpPr>
            <p:nvPr userDrawn="1"/>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130"/>
            <p:cNvSpPr>
              <a:spLocks noChangeArrowheads="1"/>
            </p:cNvSpPr>
            <p:nvPr userDrawn="1"/>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57"/>
            <p:cNvSpPr>
              <a:spLocks noChangeArrowheads="1"/>
            </p:cNvSpPr>
            <p:nvPr userDrawn="1"/>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58"/>
            <p:cNvSpPr>
              <a:spLocks noChangeArrowheads="1"/>
            </p:cNvSpPr>
            <p:nvPr userDrawn="1"/>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59"/>
            <p:cNvSpPr>
              <a:spLocks noChangeArrowheads="1"/>
            </p:cNvSpPr>
            <p:nvPr userDrawn="1"/>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60"/>
            <p:cNvSpPr>
              <a:spLocks noChangeArrowheads="1"/>
            </p:cNvSpPr>
            <p:nvPr userDrawn="1"/>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61"/>
            <p:cNvSpPr>
              <a:spLocks noChangeArrowheads="1"/>
            </p:cNvSpPr>
            <p:nvPr userDrawn="1"/>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62"/>
            <p:cNvSpPr>
              <a:spLocks noChangeArrowheads="1"/>
            </p:cNvSpPr>
            <p:nvPr userDrawn="1"/>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63"/>
            <p:cNvSpPr>
              <a:spLocks noChangeArrowheads="1"/>
            </p:cNvSpPr>
            <p:nvPr userDrawn="1"/>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64"/>
            <p:cNvSpPr>
              <a:spLocks noChangeArrowheads="1"/>
            </p:cNvSpPr>
            <p:nvPr userDrawn="1"/>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65"/>
            <p:cNvSpPr>
              <a:spLocks noChangeArrowheads="1"/>
            </p:cNvSpPr>
            <p:nvPr userDrawn="1"/>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66"/>
            <p:cNvSpPr>
              <a:spLocks noChangeArrowheads="1"/>
            </p:cNvSpPr>
            <p:nvPr userDrawn="1"/>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81"/>
            <p:cNvSpPr>
              <a:spLocks noChangeArrowheads="1"/>
            </p:cNvSpPr>
            <p:nvPr userDrawn="1"/>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82"/>
            <p:cNvSpPr>
              <a:spLocks noChangeArrowheads="1"/>
            </p:cNvSpPr>
            <p:nvPr userDrawn="1"/>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83"/>
            <p:cNvSpPr>
              <a:spLocks noChangeArrowheads="1"/>
            </p:cNvSpPr>
            <p:nvPr userDrawn="1"/>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84"/>
            <p:cNvSpPr>
              <a:spLocks noChangeArrowheads="1"/>
            </p:cNvSpPr>
            <p:nvPr userDrawn="1"/>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85"/>
            <p:cNvSpPr>
              <a:spLocks noChangeArrowheads="1"/>
            </p:cNvSpPr>
            <p:nvPr userDrawn="1"/>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86"/>
            <p:cNvSpPr>
              <a:spLocks noChangeArrowheads="1"/>
            </p:cNvSpPr>
            <p:nvPr userDrawn="1"/>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87"/>
            <p:cNvSpPr>
              <a:spLocks noChangeArrowheads="1"/>
            </p:cNvSpPr>
            <p:nvPr userDrawn="1"/>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88"/>
            <p:cNvSpPr>
              <a:spLocks noChangeArrowheads="1"/>
            </p:cNvSpPr>
            <p:nvPr userDrawn="1"/>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89"/>
            <p:cNvSpPr>
              <a:spLocks noChangeArrowheads="1"/>
            </p:cNvSpPr>
            <p:nvPr userDrawn="1"/>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90"/>
            <p:cNvSpPr>
              <a:spLocks noChangeArrowheads="1"/>
            </p:cNvSpPr>
            <p:nvPr userDrawn="1"/>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100"/>
            <p:cNvSpPr>
              <a:spLocks noChangeArrowheads="1"/>
            </p:cNvSpPr>
            <p:nvPr userDrawn="1"/>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101"/>
            <p:cNvSpPr>
              <a:spLocks noChangeArrowheads="1"/>
            </p:cNvSpPr>
            <p:nvPr userDrawn="1"/>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102"/>
            <p:cNvSpPr>
              <a:spLocks noChangeArrowheads="1"/>
            </p:cNvSpPr>
            <p:nvPr userDrawn="1"/>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103"/>
            <p:cNvSpPr>
              <a:spLocks noChangeArrowheads="1"/>
            </p:cNvSpPr>
            <p:nvPr userDrawn="1"/>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104"/>
            <p:cNvSpPr>
              <a:spLocks noChangeArrowheads="1"/>
            </p:cNvSpPr>
            <p:nvPr userDrawn="1"/>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105"/>
            <p:cNvSpPr>
              <a:spLocks noChangeArrowheads="1"/>
            </p:cNvSpPr>
            <p:nvPr userDrawn="1"/>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106"/>
            <p:cNvSpPr>
              <a:spLocks noChangeArrowheads="1"/>
            </p:cNvSpPr>
            <p:nvPr userDrawn="1"/>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107"/>
            <p:cNvSpPr>
              <a:spLocks noChangeArrowheads="1"/>
            </p:cNvSpPr>
            <p:nvPr userDrawn="1"/>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108"/>
            <p:cNvSpPr>
              <a:spLocks noChangeArrowheads="1"/>
            </p:cNvSpPr>
            <p:nvPr userDrawn="1"/>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109"/>
            <p:cNvSpPr>
              <a:spLocks noChangeArrowheads="1"/>
            </p:cNvSpPr>
            <p:nvPr userDrawn="1"/>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110"/>
            <p:cNvSpPr>
              <a:spLocks noChangeArrowheads="1"/>
            </p:cNvSpPr>
            <p:nvPr userDrawn="1"/>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120"/>
            <p:cNvSpPr>
              <a:spLocks noChangeArrowheads="1"/>
            </p:cNvSpPr>
            <p:nvPr userDrawn="1"/>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121"/>
            <p:cNvSpPr>
              <a:spLocks noChangeArrowheads="1"/>
            </p:cNvSpPr>
            <p:nvPr userDrawn="1"/>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122"/>
            <p:cNvSpPr>
              <a:spLocks noChangeArrowheads="1"/>
            </p:cNvSpPr>
            <p:nvPr userDrawn="1"/>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123"/>
            <p:cNvSpPr>
              <a:spLocks noChangeArrowheads="1"/>
            </p:cNvSpPr>
            <p:nvPr userDrawn="1"/>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124"/>
            <p:cNvSpPr>
              <a:spLocks noChangeArrowheads="1"/>
            </p:cNvSpPr>
            <p:nvPr userDrawn="1"/>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125"/>
            <p:cNvSpPr>
              <a:spLocks noChangeArrowheads="1"/>
            </p:cNvSpPr>
            <p:nvPr userDrawn="1"/>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126"/>
            <p:cNvSpPr>
              <a:spLocks noChangeArrowheads="1"/>
            </p:cNvSpPr>
            <p:nvPr userDrawn="1"/>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127"/>
            <p:cNvSpPr>
              <a:spLocks noChangeArrowheads="1"/>
            </p:cNvSpPr>
            <p:nvPr userDrawn="1"/>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128"/>
            <p:cNvSpPr>
              <a:spLocks noChangeArrowheads="1"/>
            </p:cNvSpPr>
            <p:nvPr userDrawn="1"/>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129"/>
            <p:cNvSpPr>
              <a:spLocks noChangeArrowheads="1"/>
            </p:cNvSpPr>
            <p:nvPr userDrawn="1"/>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130"/>
            <p:cNvSpPr>
              <a:spLocks noChangeArrowheads="1"/>
            </p:cNvSpPr>
            <p:nvPr userDrawn="1"/>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100"/>
            <p:cNvSpPr>
              <a:spLocks noChangeArrowheads="1"/>
            </p:cNvSpPr>
            <p:nvPr userDrawn="1"/>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101"/>
            <p:cNvSpPr>
              <a:spLocks noChangeArrowheads="1"/>
            </p:cNvSpPr>
            <p:nvPr userDrawn="1"/>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120"/>
            <p:cNvSpPr>
              <a:spLocks noChangeArrowheads="1"/>
            </p:cNvSpPr>
            <p:nvPr userDrawn="1"/>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121"/>
            <p:cNvSpPr>
              <a:spLocks noChangeArrowheads="1"/>
            </p:cNvSpPr>
            <p:nvPr userDrawn="1"/>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67"/>
            <p:cNvSpPr>
              <a:spLocks noChangeArrowheads="1"/>
            </p:cNvSpPr>
            <p:nvPr userDrawn="1"/>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57"/>
            <p:cNvSpPr>
              <a:spLocks noChangeArrowheads="1"/>
            </p:cNvSpPr>
            <p:nvPr userDrawn="1"/>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59"/>
            <p:cNvSpPr>
              <a:spLocks noChangeArrowheads="1"/>
            </p:cNvSpPr>
            <p:nvPr userDrawn="1"/>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63"/>
            <p:cNvSpPr>
              <a:spLocks noChangeArrowheads="1"/>
            </p:cNvSpPr>
            <p:nvPr userDrawn="1"/>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64"/>
            <p:cNvSpPr>
              <a:spLocks noChangeArrowheads="1"/>
            </p:cNvSpPr>
            <p:nvPr userDrawn="1"/>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65"/>
            <p:cNvSpPr>
              <a:spLocks noChangeArrowheads="1"/>
            </p:cNvSpPr>
            <p:nvPr userDrawn="1"/>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66"/>
            <p:cNvSpPr>
              <a:spLocks noChangeArrowheads="1"/>
            </p:cNvSpPr>
            <p:nvPr userDrawn="1"/>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67"/>
            <p:cNvSpPr>
              <a:spLocks noChangeArrowheads="1"/>
            </p:cNvSpPr>
            <p:nvPr userDrawn="1"/>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81"/>
            <p:cNvSpPr>
              <a:spLocks noChangeArrowheads="1"/>
            </p:cNvSpPr>
            <p:nvPr userDrawn="1"/>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82"/>
            <p:cNvSpPr>
              <a:spLocks noChangeArrowheads="1"/>
            </p:cNvSpPr>
            <p:nvPr userDrawn="1"/>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87"/>
            <p:cNvSpPr>
              <a:spLocks noChangeArrowheads="1"/>
            </p:cNvSpPr>
            <p:nvPr userDrawn="1"/>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88"/>
            <p:cNvSpPr>
              <a:spLocks noChangeArrowheads="1"/>
            </p:cNvSpPr>
            <p:nvPr userDrawn="1"/>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89"/>
            <p:cNvSpPr>
              <a:spLocks noChangeArrowheads="1"/>
            </p:cNvSpPr>
            <p:nvPr userDrawn="1"/>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90"/>
            <p:cNvSpPr>
              <a:spLocks noChangeArrowheads="1"/>
            </p:cNvSpPr>
            <p:nvPr userDrawn="1"/>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91"/>
            <p:cNvSpPr>
              <a:spLocks noChangeArrowheads="1"/>
            </p:cNvSpPr>
            <p:nvPr userDrawn="1"/>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101"/>
            <p:cNvSpPr>
              <a:spLocks noChangeArrowheads="1"/>
            </p:cNvSpPr>
            <p:nvPr userDrawn="1"/>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102"/>
            <p:cNvSpPr>
              <a:spLocks noChangeArrowheads="1"/>
            </p:cNvSpPr>
            <p:nvPr userDrawn="1"/>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107"/>
            <p:cNvSpPr>
              <a:spLocks noChangeArrowheads="1"/>
            </p:cNvSpPr>
            <p:nvPr userDrawn="1"/>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108"/>
            <p:cNvSpPr>
              <a:spLocks noChangeArrowheads="1"/>
            </p:cNvSpPr>
            <p:nvPr userDrawn="1"/>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109"/>
            <p:cNvSpPr>
              <a:spLocks noChangeArrowheads="1"/>
            </p:cNvSpPr>
            <p:nvPr userDrawn="1"/>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110"/>
            <p:cNvSpPr>
              <a:spLocks noChangeArrowheads="1"/>
            </p:cNvSpPr>
            <p:nvPr userDrawn="1"/>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122"/>
            <p:cNvSpPr>
              <a:spLocks noChangeArrowheads="1"/>
            </p:cNvSpPr>
            <p:nvPr userDrawn="1"/>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123"/>
            <p:cNvSpPr>
              <a:spLocks noChangeArrowheads="1"/>
            </p:cNvSpPr>
            <p:nvPr userDrawn="1"/>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128"/>
            <p:cNvSpPr>
              <a:spLocks noChangeArrowheads="1"/>
            </p:cNvSpPr>
            <p:nvPr userDrawn="1"/>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129"/>
            <p:cNvSpPr>
              <a:spLocks noChangeArrowheads="1"/>
            </p:cNvSpPr>
            <p:nvPr userDrawn="1"/>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130"/>
            <p:cNvSpPr>
              <a:spLocks noChangeArrowheads="1"/>
            </p:cNvSpPr>
            <p:nvPr userDrawn="1"/>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57"/>
            <p:cNvSpPr>
              <a:spLocks noChangeArrowheads="1"/>
            </p:cNvSpPr>
            <p:nvPr userDrawn="1"/>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58"/>
            <p:cNvSpPr>
              <a:spLocks noChangeArrowheads="1"/>
            </p:cNvSpPr>
            <p:nvPr userDrawn="1"/>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59"/>
            <p:cNvSpPr>
              <a:spLocks noChangeArrowheads="1"/>
            </p:cNvSpPr>
            <p:nvPr userDrawn="1"/>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60"/>
            <p:cNvSpPr>
              <a:spLocks noChangeArrowheads="1"/>
            </p:cNvSpPr>
            <p:nvPr userDrawn="1"/>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61"/>
            <p:cNvSpPr>
              <a:spLocks noChangeArrowheads="1"/>
            </p:cNvSpPr>
            <p:nvPr userDrawn="1"/>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62"/>
            <p:cNvSpPr>
              <a:spLocks noChangeArrowheads="1"/>
            </p:cNvSpPr>
            <p:nvPr userDrawn="1"/>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63"/>
            <p:cNvSpPr>
              <a:spLocks noChangeArrowheads="1"/>
            </p:cNvSpPr>
            <p:nvPr userDrawn="1"/>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64"/>
            <p:cNvSpPr>
              <a:spLocks noChangeArrowheads="1"/>
            </p:cNvSpPr>
            <p:nvPr userDrawn="1"/>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65"/>
            <p:cNvSpPr>
              <a:spLocks noChangeArrowheads="1"/>
            </p:cNvSpPr>
            <p:nvPr userDrawn="1"/>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66"/>
            <p:cNvSpPr>
              <a:spLocks noChangeArrowheads="1"/>
            </p:cNvSpPr>
            <p:nvPr userDrawn="1"/>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67"/>
            <p:cNvSpPr>
              <a:spLocks noChangeArrowheads="1"/>
            </p:cNvSpPr>
            <p:nvPr userDrawn="1"/>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81"/>
            <p:cNvSpPr>
              <a:spLocks noChangeArrowheads="1"/>
            </p:cNvSpPr>
            <p:nvPr userDrawn="1"/>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82"/>
            <p:cNvSpPr>
              <a:spLocks noChangeArrowheads="1"/>
            </p:cNvSpPr>
            <p:nvPr userDrawn="1"/>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83"/>
            <p:cNvSpPr>
              <a:spLocks noChangeArrowheads="1"/>
            </p:cNvSpPr>
            <p:nvPr userDrawn="1"/>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84"/>
            <p:cNvSpPr>
              <a:spLocks noChangeArrowheads="1"/>
            </p:cNvSpPr>
            <p:nvPr userDrawn="1"/>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85"/>
            <p:cNvSpPr>
              <a:spLocks noChangeArrowheads="1"/>
            </p:cNvSpPr>
            <p:nvPr userDrawn="1"/>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86"/>
            <p:cNvSpPr>
              <a:spLocks noChangeArrowheads="1"/>
            </p:cNvSpPr>
            <p:nvPr userDrawn="1"/>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87"/>
            <p:cNvSpPr>
              <a:spLocks noChangeArrowheads="1"/>
            </p:cNvSpPr>
            <p:nvPr userDrawn="1"/>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88"/>
            <p:cNvSpPr>
              <a:spLocks noChangeArrowheads="1"/>
            </p:cNvSpPr>
            <p:nvPr userDrawn="1"/>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89"/>
            <p:cNvSpPr>
              <a:spLocks noChangeArrowheads="1"/>
            </p:cNvSpPr>
            <p:nvPr userDrawn="1"/>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90"/>
            <p:cNvSpPr>
              <a:spLocks noChangeArrowheads="1"/>
            </p:cNvSpPr>
            <p:nvPr userDrawn="1"/>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91"/>
            <p:cNvSpPr>
              <a:spLocks noChangeArrowheads="1"/>
            </p:cNvSpPr>
            <p:nvPr userDrawn="1"/>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100"/>
            <p:cNvSpPr>
              <a:spLocks noChangeArrowheads="1"/>
            </p:cNvSpPr>
            <p:nvPr userDrawn="1"/>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101"/>
            <p:cNvSpPr>
              <a:spLocks noChangeArrowheads="1"/>
            </p:cNvSpPr>
            <p:nvPr userDrawn="1"/>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102"/>
            <p:cNvSpPr>
              <a:spLocks noChangeArrowheads="1"/>
            </p:cNvSpPr>
            <p:nvPr userDrawn="1"/>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103"/>
            <p:cNvSpPr>
              <a:spLocks noChangeArrowheads="1"/>
            </p:cNvSpPr>
            <p:nvPr userDrawn="1"/>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104"/>
            <p:cNvSpPr>
              <a:spLocks noChangeArrowheads="1"/>
            </p:cNvSpPr>
            <p:nvPr userDrawn="1"/>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105"/>
            <p:cNvSpPr>
              <a:spLocks noChangeArrowheads="1"/>
            </p:cNvSpPr>
            <p:nvPr userDrawn="1"/>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106"/>
            <p:cNvSpPr>
              <a:spLocks noChangeArrowheads="1"/>
            </p:cNvSpPr>
            <p:nvPr userDrawn="1"/>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107"/>
            <p:cNvSpPr>
              <a:spLocks noChangeArrowheads="1"/>
            </p:cNvSpPr>
            <p:nvPr userDrawn="1"/>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108"/>
            <p:cNvSpPr>
              <a:spLocks noChangeArrowheads="1"/>
            </p:cNvSpPr>
            <p:nvPr userDrawn="1"/>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109"/>
            <p:cNvSpPr>
              <a:spLocks noChangeArrowheads="1"/>
            </p:cNvSpPr>
            <p:nvPr userDrawn="1"/>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110"/>
            <p:cNvSpPr>
              <a:spLocks noChangeArrowheads="1"/>
            </p:cNvSpPr>
            <p:nvPr userDrawn="1"/>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120"/>
            <p:cNvSpPr>
              <a:spLocks noChangeArrowheads="1"/>
            </p:cNvSpPr>
            <p:nvPr userDrawn="1"/>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121"/>
            <p:cNvSpPr>
              <a:spLocks noChangeArrowheads="1"/>
            </p:cNvSpPr>
            <p:nvPr userDrawn="1"/>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122"/>
            <p:cNvSpPr>
              <a:spLocks noChangeArrowheads="1"/>
            </p:cNvSpPr>
            <p:nvPr userDrawn="1"/>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123"/>
            <p:cNvSpPr>
              <a:spLocks noChangeArrowheads="1"/>
            </p:cNvSpPr>
            <p:nvPr userDrawn="1"/>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124"/>
            <p:cNvSpPr>
              <a:spLocks noChangeArrowheads="1"/>
            </p:cNvSpPr>
            <p:nvPr userDrawn="1"/>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125"/>
            <p:cNvSpPr>
              <a:spLocks noChangeArrowheads="1"/>
            </p:cNvSpPr>
            <p:nvPr userDrawn="1"/>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126"/>
            <p:cNvSpPr>
              <a:spLocks noChangeArrowheads="1"/>
            </p:cNvSpPr>
            <p:nvPr userDrawn="1"/>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127"/>
            <p:cNvSpPr>
              <a:spLocks noChangeArrowheads="1"/>
            </p:cNvSpPr>
            <p:nvPr userDrawn="1"/>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128"/>
            <p:cNvSpPr>
              <a:spLocks noChangeArrowheads="1"/>
            </p:cNvSpPr>
            <p:nvPr userDrawn="1"/>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129"/>
            <p:cNvSpPr>
              <a:spLocks noChangeArrowheads="1"/>
            </p:cNvSpPr>
            <p:nvPr userDrawn="1"/>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130"/>
            <p:cNvSpPr>
              <a:spLocks noChangeArrowheads="1"/>
            </p:cNvSpPr>
            <p:nvPr userDrawn="1"/>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57"/>
            <p:cNvSpPr>
              <a:spLocks noChangeArrowheads="1"/>
            </p:cNvSpPr>
            <p:nvPr userDrawn="1"/>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59"/>
            <p:cNvSpPr>
              <a:spLocks noChangeArrowheads="1"/>
            </p:cNvSpPr>
            <p:nvPr userDrawn="1"/>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81"/>
            <p:cNvSpPr>
              <a:spLocks noChangeArrowheads="1"/>
            </p:cNvSpPr>
            <p:nvPr userDrawn="1"/>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82"/>
            <p:cNvSpPr>
              <a:spLocks noChangeArrowheads="1"/>
            </p:cNvSpPr>
            <p:nvPr userDrawn="1"/>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100"/>
            <p:cNvSpPr>
              <a:spLocks noChangeArrowheads="1"/>
            </p:cNvSpPr>
            <p:nvPr userDrawn="1"/>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120"/>
            <p:cNvSpPr>
              <a:spLocks noChangeArrowheads="1"/>
            </p:cNvSpPr>
            <p:nvPr userDrawn="1"/>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66"/>
            <p:cNvSpPr>
              <a:spLocks noChangeArrowheads="1"/>
            </p:cNvSpPr>
            <p:nvPr userDrawn="1"/>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67"/>
            <p:cNvSpPr>
              <a:spLocks noChangeArrowheads="1"/>
            </p:cNvSpPr>
            <p:nvPr userDrawn="1"/>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90"/>
            <p:cNvSpPr>
              <a:spLocks noChangeArrowheads="1"/>
            </p:cNvSpPr>
            <p:nvPr userDrawn="1"/>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91"/>
            <p:cNvSpPr>
              <a:spLocks noChangeArrowheads="1"/>
            </p:cNvSpPr>
            <p:nvPr userDrawn="1"/>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110"/>
            <p:cNvSpPr>
              <a:spLocks noChangeArrowheads="1"/>
            </p:cNvSpPr>
            <p:nvPr userDrawn="1"/>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130"/>
            <p:cNvSpPr>
              <a:spLocks noChangeArrowheads="1"/>
            </p:cNvSpPr>
            <p:nvPr userDrawn="1"/>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57"/>
            <p:cNvSpPr>
              <a:spLocks noChangeArrowheads="1"/>
            </p:cNvSpPr>
            <p:nvPr userDrawn="1"/>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58"/>
            <p:cNvSpPr>
              <a:spLocks noChangeArrowheads="1"/>
            </p:cNvSpPr>
            <p:nvPr userDrawn="1"/>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59"/>
            <p:cNvSpPr>
              <a:spLocks noChangeArrowheads="1"/>
            </p:cNvSpPr>
            <p:nvPr userDrawn="1"/>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60"/>
            <p:cNvSpPr>
              <a:spLocks noChangeArrowheads="1"/>
            </p:cNvSpPr>
            <p:nvPr userDrawn="1"/>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61"/>
            <p:cNvSpPr>
              <a:spLocks noChangeArrowheads="1"/>
            </p:cNvSpPr>
            <p:nvPr userDrawn="1"/>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62"/>
            <p:cNvSpPr>
              <a:spLocks noChangeArrowheads="1"/>
            </p:cNvSpPr>
            <p:nvPr userDrawn="1"/>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63"/>
            <p:cNvSpPr>
              <a:spLocks noChangeArrowheads="1"/>
            </p:cNvSpPr>
            <p:nvPr userDrawn="1"/>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64"/>
            <p:cNvSpPr>
              <a:spLocks noChangeArrowheads="1"/>
            </p:cNvSpPr>
            <p:nvPr userDrawn="1"/>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65"/>
            <p:cNvSpPr>
              <a:spLocks noChangeArrowheads="1"/>
            </p:cNvSpPr>
            <p:nvPr userDrawn="1"/>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66"/>
            <p:cNvSpPr>
              <a:spLocks noChangeArrowheads="1"/>
            </p:cNvSpPr>
            <p:nvPr userDrawn="1"/>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67"/>
            <p:cNvSpPr>
              <a:spLocks noChangeArrowheads="1"/>
            </p:cNvSpPr>
            <p:nvPr userDrawn="1"/>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81"/>
            <p:cNvSpPr>
              <a:spLocks noChangeArrowheads="1"/>
            </p:cNvSpPr>
            <p:nvPr userDrawn="1"/>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82"/>
            <p:cNvSpPr>
              <a:spLocks noChangeArrowheads="1"/>
            </p:cNvSpPr>
            <p:nvPr userDrawn="1"/>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83"/>
            <p:cNvSpPr>
              <a:spLocks noChangeArrowheads="1"/>
            </p:cNvSpPr>
            <p:nvPr userDrawn="1"/>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84"/>
            <p:cNvSpPr>
              <a:spLocks noChangeArrowheads="1"/>
            </p:cNvSpPr>
            <p:nvPr userDrawn="1"/>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85"/>
            <p:cNvSpPr>
              <a:spLocks noChangeArrowheads="1"/>
            </p:cNvSpPr>
            <p:nvPr userDrawn="1"/>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86"/>
            <p:cNvSpPr>
              <a:spLocks noChangeArrowheads="1"/>
            </p:cNvSpPr>
            <p:nvPr userDrawn="1"/>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87"/>
            <p:cNvSpPr>
              <a:spLocks noChangeArrowheads="1"/>
            </p:cNvSpPr>
            <p:nvPr userDrawn="1"/>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88"/>
            <p:cNvSpPr>
              <a:spLocks noChangeArrowheads="1"/>
            </p:cNvSpPr>
            <p:nvPr userDrawn="1"/>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89"/>
            <p:cNvSpPr>
              <a:spLocks noChangeArrowheads="1"/>
            </p:cNvSpPr>
            <p:nvPr userDrawn="1"/>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90"/>
            <p:cNvSpPr>
              <a:spLocks noChangeArrowheads="1"/>
            </p:cNvSpPr>
            <p:nvPr userDrawn="1"/>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91"/>
            <p:cNvSpPr>
              <a:spLocks noChangeArrowheads="1"/>
            </p:cNvSpPr>
            <p:nvPr userDrawn="1"/>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00"/>
            <p:cNvSpPr>
              <a:spLocks noChangeArrowheads="1"/>
            </p:cNvSpPr>
            <p:nvPr userDrawn="1"/>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01"/>
            <p:cNvSpPr>
              <a:spLocks noChangeArrowheads="1"/>
            </p:cNvSpPr>
            <p:nvPr userDrawn="1"/>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02"/>
            <p:cNvSpPr>
              <a:spLocks noChangeArrowheads="1"/>
            </p:cNvSpPr>
            <p:nvPr userDrawn="1"/>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03"/>
            <p:cNvSpPr>
              <a:spLocks noChangeArrowheads="1"/>
            </p:cNvSpPr>
            <p:nvPr userDrawn="1"/>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104"/>
            <p:cNvSpPr>
              <a:spLocks noChangeArrowheads="1"/>
            </p:cNvSpPr>
            <p:nvPr userDrawn="1"/>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105"/>
            <p:cNvSpPr>
              <a:spLocks noChangeArrowheads="1"/>
            </p:cNvSpPr>
            <p:nvPr userDrawn="1"/>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106"/>
            <p:cNvSpPr>
              <a:spLocks noChangeArrowheads="1"/>
            </p:cNvSpPr>
            <p:nvPr userDrawn="1"/>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107"/>
            <p:cNvSpPr>
              <a:spLocks noChangeArrowheads="1"/>
            </p:cNvSpPr>
            <p:nvPr userDrawn="1"/>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108"/>
            <p:cNvSpPr>
              <a:spLocks noChangeArrowheads="1"/>
            </p:cNvSpPr>
            <p:nvPr userDrawn="1"/>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109"/>
            <p:cNvSpPr>
              <a:spLocks noChangeArrowheads="1"/>
            </p:cNvSpPr>
            <p:nvPr userDrawn="1"/>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110"/>
            <p:cNvSpPr>
              <a:spLocks noChangeArrowheads="1"/>
            </p:cNvSpPr>
            <p:nvPr userDrawn="1"/>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120"/>
            <p:cNvSpPr>
              <a:spLocks noChangeArrowheads="1"/>
            </p:cNvSpPr>
            <p:nvPr userDrawn="1"/>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121"/>
            <p:cNvSpPr>
              <a:spLocks noChangeArrowheads="1"/>
            </p:cNvSpPr>
            <p:nvPr userDrawn="1"/>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122"/>
            <p:cNvSpPr>
              <a:spLocks noChangeArrowheads="1"/>
            </p:cNvSpPr>
            <p:nvPr userDrawn="1"/>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123"/>
            <p:cNvSpPr>
              <a:spLocks noChangeArrowheads="1"/>
            </p:cNvSpPr>
            <p:nvPr userDrawn="1"/>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124"/>
            <p:cNvSpPr>
              <a:spLocks noChangeArrowheads="1"/>
            </p:cNvSpPr>
            <p:nvPr userDrawn="1"/>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125"/>
            <p:cNvSpPr>
              <a:spLocks noChangeArrowheads="1"/>
            </p:cNvSpPr>
            <p:nvPr userDrawn="1"/>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126"/>
            <p:cNvSpPr>
              <a:spLocks noChangeArrowheads="1"/>
            </p:cNvSpPr>
            <p:nvPr userDrawn="1"/>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6" name="Oval 127"/>
            <p:cNvSpPr>
              <a:spLocks noChangeArrowheads="1"/>
            </p:cNvSpPr>
            <p:nvPr userDrawn="1"/>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128"/>
            <p:cNvSpPr>
              <a:spLocks noChangeArrowheads="1"/>
            </p:cNvSpPr>
            <p:nvPr userDrawn="1"/>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129"/>
            <p:cNvSpPr>
              <a:spLocks noChangeArrowheads="1"/>
            </p:cNvSpPr>
            <p:nvPr userDrawn="1"/>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130"/>
            <p:cNvSpPr>
              <a:spLocks noChangeArrowheads="1"/>
            </p:cNvSpPr>
            <p:nvPr userDrawn="1"/>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57"/>
            <p:cNvSpPr>
              <a:spLocks noChangeArrowheads="1"/>
            </p:cNvSpPr>
            <p:nvPr userDrawn="1"/>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81"/>
            <p:cNvSpPr>
              <a:spLocks noChangeArrowheads="1"/>
            </p:cNvSpPr>
            <p:nvPr userDrawn="1"/>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00"/>
            <p:cNvSpPr>
              <a:spLocks noChangeArrowheads="1"/>
            </p:cNvSpPr>
            <p:nvPr userDrawn="1"/>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01"/>
            <p:cNvSpPr>
              <a:spLocks noChangeArrowheads="1"/>
            </p:cNvSpPr>
            <p:nvPr userDrawn="1"/>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20"/>
            <p:cNvSpPr>
              <a:spLocks noChangeArrowheads="1"/>
            </p:cNvSpPr>
            <p:nvPr userDrawn="1"/>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21"/>
            <p:cNvSpPr>
              <a:spLocks noChangeArrowheads="1"/>
            </p:cNvSpPr>
            <p:nvPr userDrawn="1"/>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05"/>
            <p:cNvSpPr>
              <a:spLocks noChangeArrowheads="1"/>
            </p:cNvSpPr>
            <p:nvPr userDrawn="1"/>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06"/>
            <p:cNvSpPr>
              <a:spLocks noChangeArrowheads="1"/>
            </p:cNvSpPr>
            <p:nvPr userDrawn="1"/>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07"/>
            <p:cNvSpPr>
              <a:spLocks noChangeArrowheads="1"/>
            </p:cNvSpPr>
            <p:nvPr userDrawn="1"/>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08"/>
            <p:cNvSpPr>
              <a:spLocks noChangeArrowheads="1"/>
            </p:cNvSpPr>
            <p:nvPr userDrawn="1"/>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109"/>
            <p:cNvSpPr>
              <a:spLocks noChangeArrowheads="1"/>
            </p:cNvSpPr>
            <p:nvPr userDrawn="1"/>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123"/>
            <p:cNvSpPr>
              <a:spLocks noChangeArrowheads="1"/>
            </p:cNvSpPr>
            <p:nvPr userDrawn="1"/>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124"/>
            <p:cNvSpPr>
              <a:spLocks noChangeArrowheads="1"/>
            </p:cNvSpPr>
            <p:nvPr userDrawn="1"/>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125"/>
            <p:cNvSpPr>
              <a:spLocks noChangeArrowheads="1"/>
            </p:cNvSpPr>
            <p:nvPr userDrawn="1"/>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126"/>
            <p:cNvSpPr>
              <a:spLocks noChangeArrowheads="1"/>
            </p:cNvSpPr>
            <p:nvPr userDrawn="1"/>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127"/>
            <p:cNvSpPr>
              <a:spLocks noChangeArrowheads="1"/>
            </p:cNvSpPr>
            <p:nvPr userDrawn="1"/>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128"/>
            <p:cNvSpPr>
              <a:spLocks noChangeArrowheads="1"/>
            </p:cNvSpPr>
            <p:nvPr userDrawn="1"/>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129"/>
            <p:cNvSpPr>
              <a:spLocks noChangeArrowheads="1"/>
            </p:cNvSpPr>
            <p:nvPr userDrawn="1"/>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67"/>
            <p:cNvSpPr>
              <a:spLocks noChangeArrowheads="1"/>
            </p:cNvSpPr>
            <p:nvPr userDrawn="1"/>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90"/>
            <p:cNvSpPr>
              <a:spLocks noChangeArrowheads="1"/>
            </p:cNvSpPr>
            <p:nvPr userDrawn="1"/>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91"/>
            <p:cNvSpPr>
              <a:spLocks noChangeArrowheads="1"/>
            </p:cNvSpPr>
            <p:nvPr userDrawn="1"/>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110"/>
            <p:cNvSpPr>
              <a:spLocks noChangeArrowheads="1"/>
            </p:cNvSpPr>
            <p:nvPr userDrawn="1"/>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57"/>
            <p:cNvSpPr>
              <a:spLocks noChangeArrowheads="1"/>
            </p:cNvSpPr>
            <p:nvPr userDrawn="1"/>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58"/>
            <p:cNvSpPr>
              <a:spLocks noChangeArrowheads="1"/>
            </p:cNvSpPr>
            <p:nvPr userDrawn="1"/>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59"/>
            <p:cNvSpPr>
              <a:spLocks noChangeArrowheads="1"/>
            </p:cNvSpPr>
            <p:nvPr userDrawn="1"/>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60"/>
            <p:cNvSpPr>
              <a:spLocks noChangeArrowheads="1"/>
            </p:cNvSpPr>
            <p:nvPr userDrawn="1"/>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61"/>
            <p:cNvSpPr>
              <a:spLocks noChangeArrowheads="1"/>
            </p:cNvSpPr>
            <p:nvPr userDrawn="1"/>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62"/>
            <p:cNvSpPr>
              <a:spLocks noChangeArrowheads="1"/>
            </p:cNvSpPr>
            <p:nvPr userDrawn="1"/>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63"/>
            <p:cNvSpPr>
              <a:spLocks noChangeArrowheads="1"/>
            </p:cNvSpPr>
            <p:nvPr userDrawn="1"/>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64"/>
            <p:cNvSpPr>
              <a:spLocks noChangeArrowheads="1"/>
            </p:cNvSpPr>
            <p:nvPr userDrawn="1"/>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65"/>
            <p:cNvSpPr>
              <a:spLocks noChangeArrowheads="1"/>
            </p:cNvSpPr>
            <p:nvPr userDrawn="1"/>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66"/>
            <p:cNvSpPr>
              <a:spLocks noChangeArrowheads="1"/>
            </p:cNvSpPr>
            <p:nvPr userDrawn="1"/>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67"/>
            <p:cNvSpPr>
              <a:spLocks noChangeArrowheads="1"/>
            </p:cNvSpPr>
            <p:nvPr userDrawn="1"/>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81"/>
            <p:cNvSpPr>
              <a:spLocks noChangeArrowheads="1"/>
            </p:cNvSpPr>
            <p:nvPr userDrawn="1"/>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82"/>
            <p:cNvSpPr>
              <a:spLocks noChangeArrowheads="1"/>
            </p:cNvSpPr>
            <p:nvPr userDrawn="1"/>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83"/>
            <p:cNvSpPr>
              <a:spLocks noChangeArrowheads="1"/>
            </p:cNvSpPr>
            <p:nvPr userDrawn="1"/>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84"/>
            <p:cNvSpPr>
              <a:spLocks noChangeArrowheads="1"/>
            </p:cNvSpPr>
            <p:nvPr userDrawn="1"/>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85"/>
            <p:cNvSpPr>
              <a:spLocks noChangeArrowheads="1"/>
            </p:cNvSpPr>
            <p:nvPr userDrawn="1"/>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86"/>
            <p:cNvSpPr>
              <a:spLocks noChangeArrowheads="1"/>
            </p:cNvSpPr>
            <p:nvPr userDrawn="1"/>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87"/>
            <p:cNvSpPr>
              <a:spLocks noChangeArrowheads="1"/>
            </p:cNvSpPr>
            <p:nvPr userDrawn="1"/>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88"/>
            <p:cNvSpPr>
              <a:spLocks noChangeArrowheads="1"/>
            </p:cNvSpPr>
            <p:nvPr userDrawn="1"/>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89"/>
            <p:cNvSpPr>
              <a:spLocks noChangeArrowheads="1"/>
            </p:cNvSpPr>
            <p:nvPr userDrawn="1"/>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90"/>
            <p:cNvSpPr>
              <a:spLocks noChangeArrowheads="1"/>
            </p:cNvSpPr>
            <p:nvPr userDrawn="1"/>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91"/>
            <p:cNvSpPr>
              <a:spLocks noChangeArrowheads="1"/>
            </p:cNvSpPr>
            <p:nvPr userDrawn="1"/>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100"/>
            <p:cNvSpPr>
              <a:spLocks noChangeArrowheads="1"/>
            </p:cNvSpPr>
            <p:nvPr userDrawn="1"/>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101"/>
            <p:cNvSpPr>
              <a:spLocks noChangeArrowheads="1"/>
            </p:cNvSpPr>
            <p:nvPr userDrawn="1"/>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102"/>
            <p:cNvSpPr>
              <a:spLocks noChangeArrowheads="1"/>
            </p:cNvSpPr>
            <p:nvPr userDrawn="1"/>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103"/>
            <p:cNvSpPr>
              <a:spLocks noChangeArrowheads="1"/>
            </p:cNvSpPr>
            <p:nvPr userDrawn="1"/>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104"/>
            <p:cNvSpPr>
              <a:spLocks noChangeArrowheads="1"/>
            </p:cNvSpPr>
            <p:nvPr userDrawn="1"/>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105"/>
            <p:cNvSpPr>
              <a:spLocks noChangeArrowheads="1"/>
            </p:cNvSpPr>
            <p:nvPr userDrawn="1"/>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106"/>
            <p:cNvSpPr>
              <a:spLocks noChangeArrowheads="1"/>
            </p:cNvSpPr>
            <p:nvPr userDrawn="1"/>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107"/>
            <p:cNvSpPr>
              <a:spLocks noChangeArrowheads="1"/>
            </p:cNvSpPr>
            <p:nvPr userDrawn="1"/>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108"/>
            <p:cNvSpPr>
              <a:spLocks noChangeArrowheads="1"/>
            </p:cNvSpPr>
            <p:nvPr userDrawn="1"/>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109"/>
            <p:cNvSpPr>
              <a:spLocks noChangeArrowheads="1"/>
            </p:cNvSpPr>
            <p:nvPr userDrawn="1"/>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110"/>
            <p:cNvSpPr>
              <a:spLocks noChangeArrowheads="1"/>
            </p:cNvSpPr>
            <p:nvPr userDrawn="1"/>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120"/>
            <p:cNvSpPr>
              <a:spLocks noChangeArrowheads="1"/>
            </p:cNvSpPr>
            <p:nvPr userDrawn="1"/>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121"/>
            <p:cNvSpPr>
              <a:spLocks noChangeArrowheads="1"/>
            </p:cNvSpPr>
            <p:nvPr userDrawn="1"/>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122"/>
            <p:cNvSpPr>
              <a:spLocks noChangeArrowheads="1"/>
            </p:cNvSpPr>
            <p:nvPr userDrawn="1"/>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123"/>
            <p:cNvSpPr>
              <a:spLocks noChangeArrowheads="1"/>
            </p:cNvSpPr>
            <p:nvPr userDrawn="1"/>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124"/>
            <p:cNvSpPr>
              <a:spLocks noChangeArrowheads="1"/>
            </p:cNvSpPr>
            <p:nvPr userDrawn="1"/>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125"/>
            <p:cNvSpPr>
              <a:spLocks noChangeArrowheads="1"/>
            </p:cNvSpPr>
            <p:nvPr userDrawn="1"/>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126"/>
            <p:cNvSpPr>
              <a:spLocks noChangeArrowheads="1"/>
            </p:cNvSpPr>
            <p:nvPr userDrawn="1"/>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127"/>
            <p:cNvSpPr>
              <a:spLocks noChangeArrowheads="1"/>
            </p:cNvSpPr>
            <p:nvPr userDrawn="1"/>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128"/>
            <p:cNvSpPr>
              <a:spLocks noChangeArrowheads="1"/>
            </p:cNvSpPr>
            <p:nvPr userDrawn="1"/>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9"/>
            <p:cNvSpPr>
              <a:spLocks noChangeArrowheads="1"/>
            </p:cNvSpPr>
            <p:nvPr userDrawn="1"/>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30"/>
            <p:cNvSpPr>
              <a:spLocks noChangeArrowheads="1"/>
            </p:cNvSpPr>
            <p:nvPr userDrawn="1"/>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57"/>
            <p:cNvSpPr>
              <a:spLocks noChangeArrowheads="1"/>
            </p:cNvSpPr>
            <p:nvPr userDrawn="1"/>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58"/>
            <p:cNvSpPr>
              <a:spLocks noChangeArrowheads="1"/>
            </p:cNvSpPr>
            <p:nvPr userDrawn="1"/>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59"/>
            <p:cNvSpPr>
              <a:spLocks noChangeArrowheads="1"/>
            </p:cNvSpPr>
            <p:nvPr userDrawn="1"/>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81"/>
            <p:cNvSpPr>
              <a:spLocks noChangeArrowheads="1"/>
            </p:cNvSpPr>
            <p:nvPr userDrawn="1"/>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82"/>
            <p:cNvSpPr>
              <a:spLocks noChangeArrowheads="1"/>
            </p:cNvSpPr>
            <p:nvPr userDrawn="1"/>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83"/>
            <p:cNvSpPr>
              <a:spLocks noChangeArrowheads="1"/>
            </p:cNvSpPr>
            <p:nvPr userDrawn="1"/>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84"/>
            <p:cNvSpPr>
              <a:spLocks noChangeArrowheads="1"/>
            </p:cNvSpPr>
            <p:nvPr userDrawn="1"/>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100"/>
            <p:cNvSpPr>
              <a:spLocks noChangeArrowheads="1"/>
            </p:cNvSpPr>
            <p:nvPr userDrawn="1"/>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101"/>
            <p:cNvSpPr>
              <a:spLocks noChangeArrowheads="1"/>
            </p:cNvSpPr>
            <p:nvPr userDrawn="1"/>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102"/>
            <p:cNvSpPr>
              <a:spLocks noChangeArrowheads="1"/>
            </p:cNvSpPr>
            <p:nvPr userDrawn="1"/>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103"/>
            <p:cNvSpPr>
              <a:spLocks noChangeArrowheads="1"/>
            </p:cNvSpPr>
            <p:nvPr userDrawn="1"/>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120"/>
            <p:cNvSpPr>
              <a:spLocks noChangeArrowheads="1"/>
            </p:cNvSpPr>
            <p:nvPr userDrawn="1"/>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121"/>
            <p:cNvSpPr>
              <a:spLocks noChangeArrowheads="1"/>
            </p:cNvSpPr>
            <p:nvPr userDrawn="1"/>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122"/>
            <p:cNvSpPr>
              <a:spLocks noChangeArrowheads="1"/>
            </p:cNvSpPr>
            <p:nvPr userDrawn="1"/>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123"/>
            <p:cNvSpPr>
              <a:spLocks noChangeArrowheads="1"/>
            </p:cNvSpPr>
            <p:nvPr userDrawn="1"/>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124"/>
            <p:cNvSpPr>
              <a:spLocks noChangeArrowheads="1"/>
            </p:cNvSpPr>
            <p:nvPr userDrawn="1"/>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0"/>
            <p:cNvSpPr>
              <a:spLocks noChangeArrowheads="1"/>
            </p:cNvSpPr>
            <p:nvPr userDrawn="1"/>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1"/>
            <p:cNvSpPr>
              <a:spLocks noChangeArrowheads="1"/>
            </p:cNvSpPr>
            <p:nvPr userDrawn="1"/>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62"/>
            <p:cNvSpPr>
              <a:spLocks noChangeArrowheads="1"/>
            </p:cNvSpPr>
            <p:nvPr userDrawn="1"/>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63"/>
            <p:cNvSpPr>
              <a:spLocks noChangeArrowheads="1"/>
            </p:cNvSpPr>
            <p:nvPr userDrawn="1"/>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64"/>
            <p:cNvSpPr>
              <a:spLocks noChangeArrowheads="1"/>
            </p:cNvSpPr>
            <p:nvPr userDrawn="1"/>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65"/>
            <p:cNvSpPr>
              <a:spLocks noChangeArrowheads="1"/>
            </p:cNvSpPr>
            <p:nvPr userDrawn="1"/>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4"/>
            <p:cNvSpPr>
              <a:spLocks noChangeArrowheads="1"/>
            </p:cNvSpPr>
            <p:nvPr userDrawn="1"/>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5"/>
            <p:cNvSpPr>
              <a:spLocks noChangeArrowheads="1"/>
            </p:cNvSpPr>
            <p:nvPr userDrawn="1"/>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6"/>
            <p:cNvSpPr>
              <a:spLocks noChangeArrowheads="1"/>
            </p:cNvSpPr>
            <p:nvPr userDrawn="1"/>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7"/>
            <p:cNvSpPr>
              <a:spLocks noChangeArrowheads="1"/>
            </p:cNvSpPr>
            <p:nvPr userDrawn="1"/>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8"/>
            <p:cNvSpPr>
              <a:spLocks noChangeArrowheads="1"/>
            </p:cNvSpPr>
            <p:nvPr userDrawn="1"/>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89"/>
            <p:cNvSpPr>
              <a:spLocks noChangeArrowheads="1"/>
            </p:cNvSpPr>
            <p:nvPr userDrawn="1"/>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103"/>
            <p:cNvSpPr>
              <a:spLocks noChangeArrowheads="1"/>
            </p:cNvSpPr>
            <p:nvPr userDrawn="1"/>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4"/>
            <p:cNvSpPr>
              <a:spLocks noChangeArrowheads="1"/>
            </p:cNvSpPr>
            <p:nvPr userDrawn="1"/>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5"/>
            <p:cNvSpPr>
              <a:spLocks noChangeArrowheads="1"/>
            </p:cNvSpPr>
            <p:nvPr userDrawn="1"/>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6"/>
            <p:cNvSpPr>
              <a:spLocks noChangeArrowheads="1"/>
            </p:cNvSpPr>
            <p:nvPr userDrawn="1"/>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7"/>
            <p:cNvSpPr>
              <a:spLocks noChangeArrowheads="1"/>
            </p:cNvSpPr>
            <p:nvPr userDrawn="1"/>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8"/>
            <p:cNvSpPr>
              <a:spLocks noChangeArrowheads="1"/>
            </p:cNvSpPr>
            <p:nvPr userDrawn="1"/>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22"/>
            <p:cNvSpPr>
              <a:spLocks noChangeArrowheads="1"/>
            </p:cNvSpPr>
            <p:nvPr userDrawn="1"/>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23"/>
            <p:cNvSpPr>
              <a:spLocks noChangeArrowheads="1"/>
            </p:cNvSpPr>
            <p:nvPr userDrawn="1"/>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24"/>
            <p:cNvSpPr>
              <a:spLocks noChangeArrowheads="1"/>
            </p:cNvSpPr>
            <p:nvPr userDrawn="1"/>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25"/>
            <p:cNvSpPr>
              <a:spLocks noChangeArrowheads="1"/>
            </p:cNvSpPr>
            <p:nvPr userDrawn="1"/>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26"/>
            <p:cNvSpPr>
              <a:spLocks noChangeArrowheads="1"/>
            </p:cNvSpPr>
            <p:nvPr userDrawn="1"/>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27"/>
            <p:cNvSpPr>
              <a:spLocks noChangeArrowheads="1"/>
            </p:cNvSpPr>
            <p:nvPr userDrawn="1"/>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8"/>
            <p:cNvSpPr>
              <a:spLocks noChangeArrowheads="1"/>
            </p:cNvSpPr>
            <p:nvPr userDrawn="1"/>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58"/>
            <p:cNvSpPr>
              <a:spLocks noChangeArrowheads="1"/>
            </p:cNvSpPr>
            <p:nvPr userDrawn="1"/>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60"/>
            <p:cNvSpPr>
              <a:spLocks noChangeArrowheads="1"/>
            </p:cNvSpPr>
            <p:nvPr userDrawn="1"/>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61"/>
            <p:cNvSpPr>
              <a:spLocks noChangeArrowheads="1"/>
            </p:cNvSpPr>
            <p:nvPr userDrawn="1"/>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62"/>
            <p:cNvSpPr>
              <a:spLocks noChangeArrowheads="1"/>
            </p:cNvSpPr>
            <p:nvPr userDrawn="1"/>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63"/>
            <p:cNvSpPr>
              <a:spLocks noChangeArrowheads="1"/>
            </p:cNvSpPr>
            <p:nvPr userDrawn="1"/>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64"/>
            <p:cNvSpPr>
              <a:spLocks noChangeArrowheads="1"/>
            </p:cNvSpPr>
            <p:nvPr userDrawn="1"/>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65"/>
            <p:cNvSpPr>
              <a:spLocks noChangeArrowheads="1"/>
            </p:cNvSpPr>
            <p:nvPr userDrawn="1"/>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66"/>
            <p:cNvSpPr>
              <a:spLocks noChangeArrowheads="1"/>
            </p:cNvSpPr>
            <p:nvPr userDrawn="1"/>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67"/>
            <p:cNvSpPr>
              <a:spLocks noChangeArrowheads="1"/>
            </p:cNvSpPr>
            <p:nvPr userDrawn="1"/>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84"/>
            <p:cNvSpPr>
              <a:spLocks noChangeArrowheads="1"/>
            </p:cNvSpPr>
            <p:nvPr userDrawn="1"/>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85"/>
            <p:cNvSpPr>
              <a:spLocks noChangeArrowheads="1"/>
            </p:cNvSpPr>
            <p:nvPr userDrawn="1"/>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86"/>
            <p:cNvSpPr>
              <a:spLocks noChangeArrowheads="1"/>
            </p:cNvSpPr>
            <p:nvPr userDrawn="1"/>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87"/>
            <p:cNvSpPr>
              <a:spLocks noChangeArrowheads="1"/>
            </p:cNvSpPr>
            <p:nvPr userDrawn="1"/>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88"/>
            <p:cNvSpPr>
              <a:spLocks noChangeArrowheads="1"/>
            </p:cNvSpPr>
            <p:nvPr userDrawn="1"/>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89"/>
            <p:cNvSpPr>
              <a:spLocks noChangeArrowheads="1"/>
            </p:cNvSpPr>
            <p:nvPr userDrawn="1"/>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90"/>
            <p:cNvSpPr>
              <a:spLocks noChangeArrowheads="1"/>
            </p:cNvSpPr>
            <p:nvPr userDrawn="1"/>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91"/>
            <p:cNvSpPr>
              <a:spLocks noChangeArrowheads="1"/>
            </p:cNvSpPr>
            <p:nvPr userDrawn="1"/>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106"/>
            <p:cNvSpPr>
              <a:spLocks noChangeArrowheads="1"/>
            </p:cNvSpPr>
            <p:nvPr userDrawn="1"/>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107"/>
            <p:cNvSpPr>
              <a:spLocks noChangeArrowheads="1"/>
            </p:cNvSpPr>
            <p:nvPr userDrawn="1"/>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108"/>
            <p:cNvSpPr>
              <a:spLocks noChangeArrowheads="1"/>
            </p:cNvSpPr>
            <p:nvPr userDrawn="1"/>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109"/>
            <p:cNvSpPr>
              <a:spLocks noChangeArrowheads="1"/>
            </p:cNvSpPr>
            <p:nvPr userDrawn="1"/>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110"/>
            <p:cNvSpPr>
              <a:spLocks noChangeArrowheads="1"/>
            </p:cNvSpPr>
            <p:nvPr userDrawn="1"/>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127"/>
            <p:cNvSpPr>
              <a:spLocks noChangeArrowheads="1"/>
            </p:cNvSpPr>
            <p:nvPr userDrawn="1"/>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128"/>
            <p:cNvSpPr>
              <a:spLocks noChangeArrowheads="1"/>
            </p:cNvSpPr>
            <p:nvPr userDrawn="1"/>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129"/>
            <p:cNvSpPr>
              <a:spLocks noChangeArrowheads="1"/>
            </p:cNvSpPr>
            <p:nvPr userDrawn="1"/>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130"/>
            <p:cNvSpPr>
              <a:spLocks noChangeArrowheads="1"/>
            </p:cNvSpPr>
            <p:nvPr userDrawn="1"/>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57"/>
            <p:cNvSpPr>
              <a:spLocks noChangeArrowheads="1"/>
            </p:cNvSpPr>
            <p:nvPr userDrawn="1"/>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58"/>
            <p:cNvSpPr>
              <a:spLocks noChangeArrowheads="1"/>
            </p:cNvSpPr>
            <p:nvPr userDrawn="1"/>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59"/>
            <p:cNvSpPr>
              <a:spLocks noChangeArrowheads="1"/>
            </p:cNvSpPr>
            <p:nvPr userDrawn="1"/>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60"/>
            <p:cNvSpPr>
              <a:spLocks noChangeArrowheads="1"/>
            </p:cNvSpPr>
            <p:nvPr userDrawn="1"/>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61"/>
            <p:cNvSpPr>
              <a:spLocks noChangeArrowheads="1"/>
            </p:cNvSpPr>
            <p:nvPr userDrawn="1"/>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62"/>
            <p:cNvSpPr>
              <a:spLocks noChangeArrowheads="1"/>
            </p:cNvSpPr>
            <p:nvPr userDrawn="1"/>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63"/>
            <p:cNvSpPr>
              <a:spLocks noChangeArrowheads="1"/>
            </p:cNvSpPr>
            <p:nvPr userDrawn="1"/>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66"/>
            <p:cNvSpPr>
              <a:spLocks noChangeArrowheads="1"/>
            </p:cNvSpPr>
            <p:nvPr userDrawn="1"/>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67"/>
            <p:cNvSpPr>
              <a:spLocks noChangeArrowheads="1"/>
            </p:cNvSpPr>
            <p:nvPr userDrawn="1"/>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81"/>
            <p:cNvSpPr>
              <a:spLocks noChangeArrowheads="1"/>
            </p:cNvSpPr>
            <p:nvPr userDrawn="1"/>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82"/>
            <p:cNvSpPr>
              <a:spLocks noChangeArrowheads="1"/>
            </p:cNvSpPr>
            <p:nvPr userDrawn="1"/>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83"/>
            <p:cNvSpPr>
              <a:spLocks noChangeArrowheads="1"/>
            </p:cNvSpPr>
            <p:nvPr userDrawn="1"/>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84"/>
            <p:cNvSpPr>
              <a:spLocks noChangeArrowheads="1"/>
            </p:cNvSpPr>
            <p:nvPr userDrawn="1"/>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85"/>
            <p:cNvSpPr>
              <a:spLocks noChangeArrowheads="1"/>
            </p:cNvSpPr>
            <p:nvPr userDrawn="1"/>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86"/>
            <p:cNvSpPr>
              <a:spLocks noChangeArrowheads="1"/>
            </p:cNvSpPr>
            <p:nvPr userDrawn="1"/>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87"/>
            <p:cNvSpPr>
              <a:spLocks noChangeArrowheads="1"/>
            </p:cNvSpPr>
            <p:nvPr userDrawn="1"/>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88"/>
            <p:cNvSpPr>
              <a:spLocks noChangeArrowheads="1"/>
            </p:cNvSpPr>
            <p:nvPr userDrawn="1"/>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89"/>
            <p:cNvSpPr>
              <a:spLocks noChangeArrowheads="1"/>
            </p:cNvSpPr>
            <p:nvPr userDrawn="1"/>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90"/>
            <p:cNvSpPr>
              <a:spLocks noChangeArrowheads="1"/>
            </p:cNvSpPr>
            <p:nvPr userDrawn="1"/>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91"/>
            <p:cNvSpPr>
              <a:spLocks noChangeArrowheads="1"/>
            </p:cNvSpPr>
            <p:nvPr userDrawn="1"/>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100"/>
            <p:cNvSpPr>
              <a:spLocks noChangeArrowheads="1"/>
            </p:cNvSpPr>
            <p:nvPr userDrawn="1"/>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101"/>
            <p:cNvSpPr>
              <a:spLocks noChangeArrowheads="1"/>
            </p:cNvSpPr>
            <p:nvPr userDrawn="1"/>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102"/>
            <p:cNvSpPr>
              <a:spLocks noChangeArrowheads="1"/>
            </p:cNvSpPr>
            <p:nvPr userDrawn="1"/>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103"/>
            <p:cNvSpPr>
              <a:spLocks noChangeArrowheads="1"/>
            </p:cNvSpPr>
            <p:nvPr userDrawn="1"/>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104"/>
            <p:cNvSpPr>
              <a:spLocks noChangeArrowheads="1"/>
            </p:cNvSpPr>
            <p:nvPr userDrawn="1"/>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105"/>
            <p:cNvSpPr>
              <a:spLocks noChangeArrowheads="1"/>
            </p:cNvSpPr>
            <p:nvPr userDrawn="1"/>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0"/>
            <p:cNvSpPr>
              <a:spLocks noChangeArrowheads="1"/>
            </p:cNvSpPr>
            <p:nvPr userDrawn="1"/>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1"/>
            <p:cNvSpPr>
              <a:spLocks noChangeArrowheads="1"/>
            </p:cNvSpPr>
            <p:nvPr userDrawn="1"/>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2"/>
            <p:cNvSpPr>
              <a:spLocks noChangeArrowheads="1"/>
            </p:cNvSpPr>
            <p:nvPr userDrawn="1"/>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3"/>
            <p:cNvSpPr>
              <a:spLocks noChangeArrowheads="1"/>
            </p:cNvSpPr>
            <p:nvPr userDrawn="1"/>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4"/>
            <p:cNvSpPr>
              <a:spLocks noChangeArrowheads="1"/>
            </p:cNvSpPr>
            <p:nvPr userDrawn="1"/>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5"/>
            <p:cNvSpPr>
              <a:spLocks noChangeArrowheads="1"/>
            </p:cNvSpPr>
            <p:nvPr userDrawn="1"/>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26"/>
            <p:cNvSpPr>
              <a:spLocks noChangeArrowheads="1"/>
            </p:cNvSpPr>
            <p:nvPr userDrawn="1"/>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127"/>
            <p:cNvSpPr>
              <a:spLocks noChangeArrowheads="1"/>
            </p:cNvSpPr>
            <p:nvPr userDrawn="1"/>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128"/>
            <p:cNvSpPr>
              <a:spLocks noChangeArrowheads="1"/>
            </p:cNvSpPr>
            <p:nvPr userDrawn="1"/>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129"/>
            <p:cNvSpPr>
              <a:spLocks noChangeArrowheads="1"/>
            </p:cNvSpPr>
            <p:nvPr userDrawn="1"/>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130"/>
            <p:cNvSpPr>
              <a:spLocks noChangeArrowheads="1"/>
            </p:cNvSpPr>
            <p:nvPr userDrawn="1"/>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57"/>
            <p:cNvSpPr>
              <a:spLocks noChangeArrowheads="1"/>
            </p:cNvSpPr>
            <p:nvPr userDrawn="1"/>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58"/>
            <p:cNvSpPr>
              <a:spLocks noChangeArrowheads="1"/>
            </p:cNvSpPr>
            <p:nvPr userDrawn="1"/>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59"/>
            <p:cNvSpPr>
              <a:spLocks noChangeArrowheads="1"/>
            </p:cNvSpPr>
            <p:nvPr userDrawn="1"/>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0"/>
            <p:cNvSpPr>
              <a:spLocks noChangeArrowheads="1"/>
            </p:cNvSpPr>
            <p:nvPr userDrawn="1"/>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1"/>
            <p:cNvSpPr>
              <a:spLocks noChangeArrowheads="1"/>
            </p:cNvSpPr>
            <p:nvPr userDrawn="1"/>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2"/>
            <p:cNvSpPr>
              <a:spLocks noChangeArrowheads="1"/>
            </p:cNvSpPr>
            <p:nvPr userDrawn="1"/>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3"/>
            <p:cNvSpPr>
              <a:spLocks noChangeArrowheads="1"/>
            </p:cNvSpPr>
            <p:nvPr userDrawn="1"/>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100"/>
            <p:cNvSpPr>
              <a:spLocks noChangeArrowheads="1"/>
            </p:cNvSpPr>
            <p:nvPr userDrawn="1"/>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101"/>
            <p:cNvSpPr>
              <a:spLocks noChangeArrowheads="1"/>
            </p:cNvSpPr>
            <p:nvPr userDrawn="1"/>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102"/>
            <p:cNvSpPr>
              <a:spLocks noChangeArrowheads="1"/>
            </p:cNvSpPr>
            <p:nvPr userDrawn="1"/>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120"/>
            <p:cNvSpPr>
              <a:spLocks noChangeArrowheads="1"/>
            </p:cNvSpPr>
            <p:nvPr userDrawn="1"/>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121"/>
            <p:cNvSpPr>
              <a:spLocks noChangeArrowheads="1"/>
            </p:cNvSpPr>
            <p:nvPr userDrawn="1"/>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22"/>
            <p:cNvSpPr>
              <a:spLocks noChangeArrowheads="1"/>
            </p:cNvSpPr>
            <p:nvPr userDrawn="1"/>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23"/>
            <p:cNvSpPr>
              <a:spLocks noChangeArrowheads="1"/>
            </p:cNvSpPr>
            <p:nvPr userDrawn="1"/>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67"/>
            <p:cNvSpPr>
              <a:spLocks noChangeArrowheads="1"/>
            </p:cNvSpPr>
            <p:nvPr userDrawn="1"/>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57"/>
            <p:cNvSpPr>
              <a:spLocks noChangeArrowheads="1"/>
            </p:cNvSpPr>
            <p:nvPr userDrawn="1"/>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58"/>
            <p:cNvSpPr>
              <a:spLocks noChangeArrowheads="1"/>
            </p:cNvSpPr>
            <p:nvPr userDrawn="1"/>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59"/>
            <p:cNvSpPr>
              <a:spLocks noChangeArrowheads="1"/>
            </p:cNvSpPr>
            <p:nvPr userDrawn="1"/>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60"/>
            <p:cNvSpPr>
              <a:spLocks noChangeArrowheads="1"/>
            </p:cNvSpPr>
            <p:nvPr userDrawn="1"/>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61"/>
            <p:cNvSpPr>
              <a:spLocks noChangeArrowheads="1"/>
            </p:cNvSpPr>
            <p:nvPr userDrawn="1"/>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62"/>
            <p:cNvSpPr>
              <a:spLocks noChangeArrowheads="1"/>
            </p:cNvSpPr>
            <p:nvPr userDrawn="1"/>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63"/>
            <p:cNvSpPr>
              <a:spLocks noChangeArrowheads="1"/>
            </p:cNvSpPr>
            <p:nvPr userDrawn="1"/>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64"/>
            <p:cNvSpPr>
              <a:spLocks noChangeArrowheads="1"/>
            </p:cNvSpPr>
            <p:nvPr userDrawn="1"/>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65"/>
            <p:cNvSpPr>
              <a:spLocks noChangeArrowheads="1"/>
            </p:cNvSpPr>
            <p:nvPr userDrawn="1"/>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66"/>
            <p:cNvSpPr>
              <a:spLocks noChangeArrowheads="1"/>
            </p:cNvSpPr>
            <p:nvPr userDrawn="1"/>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67"/>
            <p:cNvSpPr>
              <a:spLocks noChangeArrowheads="1"/>
            </p:cNvSpPr>
            <p:nvPr userDrawn="1"/>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82"/>
            <p:cNvSpPr>
              <a:spLocks noChangeArrowheads="1"/>
            </p:cNvSpPr>
            <p:nvPr userDrawn="1"/>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83"/>
            <p:cNvSpPr>
              <a:spLocks noChangeArrowheads="1"/>
            </p:cNvSpPr>
            <p:nvPr userDrawn="1"/>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84"/>
            <p:cNvSpPr>
              <a:spLocks noChangeArrowheads="1"/>
            </p:cNvSpPr>
            <p:nvPr userDrawn="1"/>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85"/>
            <p:cNvSpPr>
              <a:spLocks noChangeArrowheads="1"/>
            </p:cNvSpPr>
            <p:nvPr userDrawn="1"/>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86"/>
            <p:cNvSpPr>
              <a:spLocks noChangeArrowheads="1"/>
            </p:cNvSpPr>
            <p:nvPr userDrawn="1"/>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90"/>
            <p:cNvSpPr>
              <a:spLocks noChangeArrowheads="1"/>
            </p:cNvSpPr>
            <p:nvPr userDrawn="1"/>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91"/>
            <p:cNvSpPr>
              <a:spLocks noChangeArrowheads="1"/>
            </p:cNvSpPr>
            <p:nvPr userDrawn="1"/>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10"/>
            <p:cNvSpPr>
              <a:spLocks noChangeArrowheads="1"/>
            </p:cNvSpPr>
            <p:nvPr userDrawn="1"/>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81"/>
            <p:cNvSpPr>
              <a:spLocks noChangeArrowheads="1"/>
            </p:cNvSpPr>
            <p:nvPr userDrawn="1"/>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100"/>
            <p:cNvSpPr>
              <a:spLocks noChangeArrowheads="1"/>
            </p:cNvSpPr>
            <p:nvPr userDrawn="1"/>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120"/>
            <p:cNvSpPr>
              <a:spLocks noChangeArrowheads="1"/>
            </p:cNvSpPr>
            <p:nvPr userDrawn="1"/>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84"/>
            <p:cNvSpPr>
              <a:spLocks noChangeArrowheads="1"/>
            </p:cNvSpPr>
            <p:nvPr userDrawn="1"/>
          </p:nvSpPr>
          <p:spPr bwMode="auto">
            <a:xfrm>
              <a:off x="5211283" y="267630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85"/>
            <p:cNvSpPr>
              <a:spLocks noChangeArrowheads="1"/>
            </p:cNvSpPr>
            <p:nvPr userDrawn="1"/>
          </p:nvSpPr>
          <p:spPr bwMode="auto">
            <a:xfrm>
              <a:off x="5296308" y="267630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86"/>
            <p:cNvSpPr>
              <a:spLocks noChangeArrowheads="1"/>
            </p:cNvSpPr>
            <p:nvPr userDrawn="1"/>
          </p:nvSpPr>
          <p:spPr bwMode="auto">
            <a:xfrm>
              <a:off x="5381332" y="267630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87"/>
            <p:cNvSpPr>
              <a:spLocks noChangeArrowheads="1"/>
            </p:cNvSpPr>
            <p:nvPr userDrawn="1"/>
          </p:nvSpPr>
          <p:spPr bwMode="auto">
            <a:xfrm>
              <a:off x="5467626" y="26763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103"/>
            <p:cNvSpPr>
              <a:spLocks noChangeArrowheads="1"/>
            </p:cNvSpPr>
            <p:nvPr userDrawn="1"/>
          </p:nvSpPr>
          <p:spPr bwMode="auto">
            <a:xfrm>
              <a:off x="5211283" y="276132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104"/>
            <p:cNvSpPr>
              <a:spLocks noChangeArrowheads="1"/>
            </p:cNvSpPr>
            <p:nvPr userDrawn="1"/>
          </p:nvSpPr>
          <p:spPr bwMode="auto">
            <a:xfrm>
              <a:off x="5296308" y="276132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105"/>
            <p:cNvSpPr>
              <a:spLocks noChangeArrowheads="1"/>
            </p:cNvSpPr>
            <p:nvPr userDrawn="1"/>
          </p:nvSpPr>
          <p:spPr bwMode="auto">
            <a:xfrm>
              <a:off x="5381332" y="276132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106"/>
            <p:cNvSpPr>
              <a:spLocks noChangeArrowheads="1"/>
            </p:cNvSpPr>
            <p:nvPr userDrawn="1"/>
          </p:nvSpPr>
          <p:spPr bwMode="auto">
            <a:xfrm>
              <a:off x="5467626" y="276132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107"/>
            <p:cNvSpPr>
              <a:spLocks noChangeArrowheads="1"/>
            </p:cNvSpPr>
            <p:nvPr userDrawn="1"/>
          </p:nvSpPr>
          <p:spPr bwMode="auto">
            <a:xfrm>
              <a:off x="5552650" y="276132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108"/>
            <p:cNvSpPr>
              <a:spLocks noChangeArrowheads="1"/>
            </p:cNvSpPr>
            <p:nvPr userDrawn="1"/>
          </p:nvSpPr>
          <p:spPr bwMode="auto">
            <a:xfrm>
              <a:off x="5637674" y="276132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124"/>
            <p:cNvSpPr>
              <a:spLocks noChangeArrowheads="1"/>
            </p:cNvSpPr>
            <p:nvPr userDrawn="1"/>
          </p:nvSpPr>
          <p:spPr bwMode="auto">
            <a:xfrm>
              <a:off x="5296308" y="284888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125"/>
            <p:cNvSpPr>
              <a:spLocks noChangeArrowheads="1"/>
            </p:cNvSpPr>
            <p:nvPr userDrawn="1"/>
          </p:nvSpPr>
          <p:spPr bwMode="auto">
            <a:xfrm>
              <a:off x="5381332" y="284888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126"/>
            <p:cNvSpPr>
              <a:spLocks noChangeArrowheads="1"/>
            </p:cNvSpPr>
            <p:nvPr userDrawn="1"/>
          </p:nvSpPr>
          <p:spPr bwMode="auto">
            <a:xfrm>
              <a:off x="5467626"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127"/>
            <p:cNvSpPr>
              <a:spLocks noChangeArrowheads="1"/>
            </p:cNvSpPr>
            <p:nvPr userDrawn="1"/>
          </p:nvSpPr>
          <p:spPr bwMode="auto">
            <a:xfrm>
              <a:off x="5552650"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128"/>
            <p:cNvSpPr>
              <a:spLocks noChangeArrowheads="1"/>
            </p:cNvSpPr>
            <p:nvPr userDrawn="1"/>
          </p:nvSpPr>
          <p:spPr bwMode="auto">
            <a:xfrm>
              <a:off x="5637674" y="284888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29"/>
            <p:cNvSpPr>
              <a:spLocks noChangeArrowheads="1"/>
            </p:cNvSpPr>
            <p:nvPr userDrawn="1"/>
          </p:nvSpPr>
          <p:spPr bwMode="auto">
            <a:xfrm>
              <a:off x="5725237"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30"/>
            <p:cNvSpPr>
              <a:spLocks noChangeArrowheads="1"/>
            </p:cNvSpPr>
            <p:nvPr userDrawn="1"/>
          </p:nvSpPr>
          <p:spPr bwMode="auto">
            <a:xfrm>
              <a:off x="5810261"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26"/>
            <p:cNvSpPr>
              <a:spLocks noChangeArrowheads="1"/>
            </p:cNvSpPr>
            <p:nvPr userDrawn="1"/>
          </p:nvSpPr>
          <p:spPr bwMode="auto">
            <a:xfrm>
              <a:off x="6411596" y="2844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27"/>
            <p:cNvSpPr>
              <a:spLocks noChangeArrowheads="1"/>
            </p:cNvSpPr>
            <p:nvPr userDrawn="1"/>
          </p:nvSpPr>
          <p:spPr bwMode="auto">
            <a:xfrm>
              <a:off x="6496620" y="2844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28"/>
            <p:cNvSpPr>
              <a:spLocks noChangeArrowheads="1"/>
            </p:cNvSpPr>
            <p:nvPr userDrawn="1"/>
          </p:nvSpPr>
          <p:spPr bwMode="auto">
            <a:xfrm>
              <a:off x="6581644" y="2844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822" name="正方形/長方形 1821"/>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346417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7"/>
            </p:custDataLst>
            <p:extLst>
              <p:ext uri="{D42A27DB-BD31-4B8C-83A1-F6EECF244321}">
                <p14:modId xmlns:p14="http://schemas.microsoft.com/office/powerpoint/2010/main" val="25909012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9" imgW="270" imgH="270" progId="TCLayout.ActiveDocument.1">
                  <p:embed/>
                </p:oleObj>
              </mc:Choice>
              <mc:Fallback>
                <p:oleObj name="think-cell Slide" r:id="rId9" imgW="270" imgH="270" progId="TCLayout.ActiveDocument.1">
                  <p:embed/>
                  <p:pic>
                    <p:nvPicPr>
                      <p:cNvPr id="2" name="オブジェクト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8"/>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518.xml"/><Relationship Id="rId21" Type="http://schemas.openxmlformats.org/officeDocument/2006/relationships/tags" Target="../tags/tag422.xml"/><Relationship Id="rId42" Type="http://schemas.openxmlformats.org/officeDocument/2006/relationships/tags" Target="../tags/tag443.xml"/><Relationship Id="rId63" Type="http://schemas.openxmlformats.org/officeDocument/2006/relationships/tags" Target="../tags/tag464.xml"/><Relationship Id="rId84" Type="http://schemas.openxmlformats.org/officeDocument/2006/relationships/tags" Target="../tags/tag485.xml"/><Relationship Id="rId138" Type="http://schemas.openxmlformats.org/officeDocument/2006/relationships/tags" Target="../tags/tag539.xml"/><Relationship Id="rId159" Type="http://schemas.openxmlformats.org/officeDocument/2006/relationships/tags" Target="../tags/tag560.xml"/><Relationship Id="rId170" Type="http://schemas.openxmlformats.org/officeDocument/2006/relationships/tags" Target="../tags/tag571.xml"/><Relationship Id="rId107" Type="http://schemas.openxmlformats.org/officeDocument/2006/relationships/tags" Target="../tags/tag508.xml"/><Relationship Id="rId11" Type="http://schemas.openxmlformats.org/officeDocument/2006/relationships/tags" Target="../tags/tag412.xml"/><Relationship Id="rId32" Type="http://schemas.openxmlformats.org/officeDocument/2006/relationships/tags" Target="../tags/tag433.xml"/><Relationship Id="rId53" Type="http://schemas.openxmlformats.org/officeDocument/2006/relationships/tags" Target="../tags/tag454.xml"/><Relationship Id="rId74" Type="http://schemas.openxmlformats.org/officeDocument/2006/relationships/tags" Target="../tags/tag475.xml"/><Relationship Id="rId128" Type="http://schemas.openxmlformats.org/officeDocument/2006/relationships/tags" Target="../tags/tag529.xml"/><Relationship Id="rId149" Type="http://schemas.openxmlformats.org/officeDocument/2006/relationships/tags" Target="../tags/tag550.xml"/><Relationship Id="rId5" Type="http://schemas.openxmlformats.org/officeDocument/2006/relationships/tags" Target="../tags/tag406.xml"/><Relationship Id="rId95" Type="http://schemas.openxmlformats.org/officeDocument/2006/relationships/tags" Target="../tags/tag496.xml"/><Relationship Id="rId160" Type="http://schemas.openxmlformats.org/officeDocument/2006/relationships/tags" Target="../tags/tag561.xml"/><Relationship Id="rId181" Type="http://schemas.openxmlformats.org/officeDocument/2006/relationships/tags" Target="../tags/tag582.xml"/><Relationship Id="rId22" Type="http://schemas.openxmlformats.org/officeDocument/2006/relationships/tags" Target="../tags/tag423.xml"/><Relationship Id="rId43" Type="http://schemas.openxmlformats.org/officeDocument/2006/relationships/tags" Target="../tags/tag444.xml"/><Relationship Id="rId64" Type="http://schemas.openxmlformats.org/officeDocument/2006/relationships/tags" Target="../tags/tag465.xml"/><Relationship Id="rId118" Type="http://schemas.openxmlformats.org/officeDocument/2006/relationships/tags" Target="../tags/tag519.xml"/><Relationship Id="rId139" Type="http://schemas.openxmlformats.org/officeDocument/2006/relationships/tags" Target="../tags/tag540.xml"/><Relationship Id="rId85" Type="http://schemas.openxmlformats.org/officeDocument/2006/relationships/tags" Target="../tags/tag486.xml"/><Relationship Id="rId150" Type="http://schemas.openxmlformats.org/officeDocument/2006/relationships/tags" Target="../tags/tag551.xml"/><Relationship Id="rId171" Type="http://schemas.openxmlformats.org/officeDocument/2006/relationships/tags" Target="../tags/tag572.xml"/><Relationship Id="rId12" Type="http://schemas.openxmlformats.org/officeDocument/2006/relationships/tags" Target="../tags/tag413.xml"/><Relationship Id="rId33" Type="http://schemas.openxmlformats.org/officeDocument/2006/relationships/tags" Target="../tags/tag434.xml"/><Relationship Id="rId108" Type="http://schemas.openxmlformats.org/officeDocument/2006/relationships/tags" Target="../tags/tag509.xml"/><Relationship Id="rId129" Type="http://schemas.openxmlformats.org/officeDocument/2006/relationships/tags" Target="../tags/tag530.xml"/><Relationship Id="rId54" Type="http://schemas.openxmlformats.org/officeDocument/2006/relationships/tags" Target="../tags/tag455.xml"/><Relationship Id="rId75" Type="http://schemas.openxmlformats.org/officeDocument/2006/relationships/tags" Target="../tags/tag476.xml"/><Relationship Id="rId96" Type="http://schemas.openxmlformats.org/officeDocument/2006/relationships/tags" Target="../tags/tag497.xml"/><Relationship Id="rId140" Type="http://schemas.openxmlformats.org/officeDocument/2006/relationships/tags" Target="../tags/tag541.xml"/><Relationship Id="rId161" Type="http://schemas.openxmlformats.org/officeDocument/2006/relationships/tags" Target="../tags/tag562.xml"/><Relationship Id="rId182" Type="http://schemas.openxmlformats.org/officeDocument/2006/relationships/tags" Target="../tags/tag583.xml"/><Relationship Id="rId6" Type="http://schemas.openxmlformats.org/officeDocument/2006/relationships/tags" Target="../tags/tag407.xml"/><Relationship Id="rId23" Type="http://schemas.openxmlformats.org/officeDocument/2006/relationships/tags" Target="../tags/tag424.xml"/><Relationship Id="rId119" Type="http://schemas.openxmlformats.org/officeDocument/2006/relationships/tags" Target="../tags/tag520.xml"/><Relationship Id="rId44" Type="http://schemas.openxmlformats.org/officeDocument/2006/relationships/tags" Target="../tags/tag445.xml"/><Relationship Id="rId65" Type="http://schemas.openxmlformats.org/officeDocument/2006/relationships/tags" Target="../tags/tag466.xml"/><Relationship Id="rId86" Type="http://schemas.openxmlformats.org/officeDocument/2006/relationships/tags" Target="../tags/tag487.xml"/><Relationship Id="rId130" Type="http://schemas.openxmlformats.org/officeDocument/2006/relationships/tags" Target="../tags/tag531.xml"/><Relationship Id="rId151" Type="http://schemas.openxmlformats.org/officeDocument/2006/relationships/tags" Target="../tags/tag552.xml"/><Relationship Id="rId172" Type="http://schemas.openxmlformats.org/officeDocument/2006/relationships/tags" Target="../tags/tag573.xml"/><Relationship Id="rId13" Type="http://schemas.openxmlformats.org/officeDocument/2006/relationships/tags" Target="../tags/tag414.xml"/><Relationship Id="rId18" Type="http://schemas.openxmlformats.org/officeDocument/2006/relationships/tags" Target="../tags/tag419.xml"/><Relationship Id="rId39" Type="http://schemas.openxmlformats.org/officeDocument/2006/relationships/tags" Target="../tags/tag440.xml"/><Relationship Id="rId109" Type="http://schemas.openxmlformats.org/officeDocument/2006/relationships/tags" Target="../tags/tag510.xml"/><Relationship Id="rId34" Type="http://schemas.openxmlformats.org/officeDocument/2006/relationships/tags" Target="../tags/tag435.xml"/><Relationship Id="rId50" Type="http://schemas.openxmlformats.org/officeDocument/2006/relationships/tags" Target="../tags/tag451.xml"/><Relationship Id="rId55" Type="http://schemas.openxmlformats.org/officeDocument/2006/relationships/tags" Target="../tags/tag456.xml"/><Relationship Id="rId76" Type="http://schemas.openxmlformats.org/officeDocument/2006/relationships/tags" Target="../tags/tag477.xml"/><Relationship Id="rId97" Type="http://schemas.openxmlformats.org/officeDocument/2006/relationships/tags" Target="../tags/tag498.xml"/><Relationship Id="rId104" Type="http://schemas.openxmlformats.org/officeDocument/2006/relationships/tags" Target="../tags/tag505.xml"/><Relationship Id="rId120" Type="http://schemas.openxmlformats.org/officeDocument/2006/relationships/tags" Target="../tags/tag521.xml"/><Relationship Id="rId125" Type="http://schemas.openxmlformats.org/officeDocument/2006/relationships/tags" Target="../tags/tag526.xml"/><Relationship Id="rId141" Type="http://schemas.openxmlformats.org/officeDocument/2006/relationships/tags" Target="../tags/tag542.xml"/><Relationship Id="rId146" Type="http://schemas.openxmlformats.org/officeDocument/2006/relationships/tags" Target="../tags/tag547.xml"/><Relationship Id="rId167" Type="http://schemas.openxmlformats.org/officeDocument/2006/relationships/tags" Target="../tags/tag568.xml"/><Relationship Id="rId188" Type="http://schemas.openxmlformats.org/officeDocument/2006/relationships/chart" Target="../charts/chart8.xml"/><Relationship Id="rId7" Type="http://schemas.openxmlformats.org/officeDocument/2006/relationships/tags" Target="../tags/tag408.xml"/><Relationship Id="rId71" Type="http://schemas.openxmlformats.org/officeDocument/2006/relationships/tags" Target="../tags/tag472.xml"/><Relationship Id="rId92" Type="http://schemas.openxmlformats.org/officeDocument/2006/relationships/tags" Target="../tags/tag493.xml"/><Relationship Id="rId162" Type="http://schemas.openxmlformats.org/officeDocument/2006/relationships/tags" Target="../tags/tag563.xml"/><Relationship Id="rId183" Type="http://schemas.openxmlformats.org/officeDocument/2006/relationships/slideLayout" Target="../slideLayouts/slideLayout3.xml"/><Relationship Id="rId2" Type="http://schemas.openxmlformats.org/officeDocument/2006/relationships/tags" Target="../tags/tag403.xml"/><Relationship Id="rId29" Type="http://schemas.openxmlformats.org/officeDocument/2006/relationships/tags" Target="../tags/tag430.xml"/><Relationship Id="rId24" Type="http://schemas.openxmlformats.org/officeDocument/2006/relationships/tags" Target="../tags/tag425.xml"/><Relationship Id="rId40" Type="http://schemas.openxmlformats.org/officeDocument/2006/relationships/tags" Target="../tags/tag441.xml"/><Relationship Id="rId45" Type="http://schemas.openxmlformats.org/officeDocument/2006/relationships/tags" Target="../tags/tag446.xml"/><Relationship Id="rId66" Type="http://schemas.openxmlformats.org/officeDocument/2006/relationships/tags" Target="../tags/tag467.xml"/><Relationship Id="rId87" Type="http://schemas.openxmlformats.org/officeDocument/2006/relationships/tags" Target="../tags/tag488.xml"/><Relationship Id="rId110" Type="http://schemas.openxmlformats.org/officeDocument/2006/relationships/tags" Target="../tags/tag511.xml"/><Relationship Id="rId115" Type="http://schemas.openxmlformats.org/officeDocument/2006/relationships/tags" Target="../tags/tag516.xml"/><Relationship Id="rId131" Type="http://schemas.openxmlformats.org/officeDocument/2006/relationships/tags" Target="../tags/tag532.xml"/><Relationship Id="rId136" Type="http://schemas.openxmlformats.org/officeDocument/2006/relationships/tags" Target="../tags/tag537.xml"/><Relationship Id="rId157" Type="http://schemas.openxmlformats.org/officeDocument/2006/relationships/tags" Target="../tags/tag558.xml"/><Relationship Id="rId178" Type="http://schemas.openxmlformats.org/officeDocument/2006/relationships/tags" Target="../tags/tag579.xml"/><Relationship Id="rId61" Type="http://schemas.openxmlformats.org/officeDocument/2006/relationships/tags" Target="../tags/tag462.xml"/><Relationship Id="rId82" Type="http://schemas.openxmlformats.org/officeDocument/2006/relationships/tags" Target="../tags/tag483.xml"/><Relationship Id="rId152" Type="http://schemas.openxmlformats.org/officeDocument/2006/relationships/tags" Target="../tags/tag553.xml"/><Relationship Id="rId173" Type="http://schemas.openxmlformats.org/officeDocument/2006/relationships/tags" Target="../tags/tag574.xml"/><Relationship Id="rId19" Type="http://schemas.openxmlformats.org/officeDocument/2006/relationships/tags" Target="../tags/tag420.xml"/><Relationship Id="rId14" Type="http://schemas.openxmlformats.org/officeDocument/2006/relationships/tags" Target="../tags/tag415.xml"/><Relationship Id="rId30" Type="http://schemas.openxmlformats.org/officeDocument/2006/relationships/tags" Target="../tags/tag431.xml"/><Relationship Id="rId35" Type="http://schemas.openxmlformats.org/officeDocument/2006/relationships/tags" Target="../tags/tag436.xml"/><Relationship Id="rId56" Type="http://schemas.openxmlformats.org/officeDocument/2006/relationships/tags" Target="../tags/tag457.xml"/><Relationship Id="rId77" Type="http://schemas.openxmlformats.org/officeDocument/2006/relationships/tags" Target="../tags/tag478.xml"/><Relationship Id="rId100" Type="http://schemas.openxmlformats.org/officeDocument/2006/relationships/tags" Target="../tags/tag501.xml"/><Relationship Id="rId105" Type="http://schemas.openxmlformats.org/officeDocument/2006/relationships/tags" Target="../tags/tag506.xml"/><Relationship Id="rId126" Type="http://schemas.openxmlformats.org/officeDocument/2006/relationships/tags" Target="../tags/tag527.xml"/><Relationship Id="rId147" Type="http://schemas.openxmlformats.org/officeDocument/2006/relationships/tags" Target="../tags/tag548.xml"/><Relationship Id="rId168" Type="http://schemas.openxmlformats.org/officeDocument/2006/relationships/tags" Target="../tags/tag569.xml"/><Relationship Id="rId8" Type="http://schemas.openxmlformats.org/officeDocument/2006/relationships/tags" Target="../tags/tag409.xml"/><Relationship Id="rId51" Type="http://schemas.openxmlformats.org/officeDocument/2006/relationships/tags" Target="../tags/tag452.xml"/><Relationship Id="rId72" Type="http://schemas.openxmlformats.org/officeDocument/2006/relationships/tags" Target="../tags/tag473.xml"/><Relationship Id="rId93" Type="http://schemas.openxmlformats.org/officeDocument/2006/relationships/tags" Target="../tags/tag494.xml"/><Relationship Id="rId98" Type="http://schemas.openxmlformats.org/officeDocument/2006/relationships/tags" Target="../tags/tag499.xml"/><Relationship Id="rId121" Type="http://schemas.openxmlformats.org/officeDocument/2006/relationships/tags" Target="../tags/tag522.xml"/><Relationship Id="rId142" Type="http://schemas.openxmlformats.org/officeDocument/2006/relationships/tags" Target="../tags/tag543.xml"/><Relationship Id="rId163" Type="http://schemas.openxmlformats.org/officeDocument/2006/relationships/tags" Target="../tags/tag564.xml"/><Relationship Id="rId184" Type="http://schemas.openxmlformats.org/officeDocument/2006/relationships/notesSlide" Target="../notesSlides/notesSlide4.xml"/><Relationship Id="rId189" Type="http://schemas.openxmlformats.org/officeDocument/2006/relationships/chart" Target="../charts/chart9.xml"/><Relationship Id="rId3" Type="http://schemas.openxmlformats.org/officeDocument/2006/relationships/tags" Target="../tags/tag404.xml"/><Relationship Id="rId25" Type="http://schemas.openxmlformats.org/officeDocument/2006/relationships/tags" Target="../tags/tag426.xml"/><Relationship Id="rId46" Type="http://schemas.openxmlformats.org/officeDocument/2006/relationships/tags" Target="../tags/tag447.xml"/><Relationship Id="rId67" Type="http://schemas.openxmlformats.org/officeDocument/2006/relationships/tags" Target="../tags/tag468.xml"/><Relationship Id="rId116" Type="http://schemas.openxmlformats.org/officeDocument/2006/relationships/tags" Target="../tags/tag517.xml"/><Relationship Id="rId137" Type="http://schemas.openxmlformats.org/officeDocument/2006/relationships/tags" Target="../tags/tag538.xml"/><Relationship Id="rId158" Type="http://schemas.openxmlformats.org/officeDocument/2006/relationships/tags" Target="../tags/tag559.xml"/><Relationship Id="rId20" Type="http://schemas.openxmlformats.org/officeDocument/2006/relationships/tags" Target="../tags/tag421.xml"/><Relationship Id="rId41" Type="http://schemas.openxmlformats.org/officeDocument/2006/relationships/tags" Target="../tags/tag442.xml"/><Relationship Id="rId62" Type="http://schemas.openxmlformats.org/officeDocument/2006/relationships/tags" Target="../tags/tag463.xml"/><Relationship Id="rId83" Type="http://schemas.openxmlformats.org/officeDocument/2006/relationships/tags" Target="../tags/tag484.xml"/><Relationship Id="rId88" Type="http://schemas.openxmlformats.org/officeDocument/2006/relationships/tags" Target="../tags/tag489.xml"/><Relationship Id="rId111" Type="http://schemas.openxmlformats.org/officeDocument/2006/relationships/tags" Target="../tags/tag512.xml"/><Relationship Id="rId132" Type="http://schemas.openxmlformats.org/officeDocument/2006/relationships/tags" Target="../tags/tag533.xml"/><Relationship Id="rId153" Type="http://schemas.openxmlformats.org/officeDocument/2006/relationships/tags" Target="../tags/tag554.xml"/><Relationship Id="rId174" Type="http://schemas.openxmlformats.org/officeDocument/2006/relationships/tags" Target="../tags/tag575.xml"/><Relationship Id="rId179" Type="http://schemas.openxmlformats.org/officeDocument/2006/relationships/tags" Target="../tags/tag580.xml"/><Relationship Id="rId15" Type="http://schemas.openxmlformats.org/officeDocument/2006/relationships/tags" Target="../tags/tag416.xml"/><Relationship Id="rId36" Type="http://schemas.openxmlformats.org/officeDocument/2006/relationships/tags" Target="../tags/tag437.xml"/><Relationship Id="rId57" Type="http://schemas.openxmlformats.org/officeDocument/2006/relationships/tags" Target="../tags/tag458.xml"/><Relationship Id="rId106" Type="http://schemas.openxmlformats.org/officeDocument/2006/relationships/tags" Target="../tags/tag507.xml"/><Relationship Id="rId127" Type="http://schemas.openxmlformats.org/officeDocument/2006/relationships/tags" Target="../tags/tag528.xml"/><Relationship Id="rId10" Type="http://schemas.openxmlformats.org/officeDocument/2006/relationships/tags" Target="../tags/tag411.xml"/><Relationship Id="rId31" Type="http://schemas.openxmlformats.org/officeDocument/2006/relationships/tags" Target="../tags/tag432.xml"/><Relationship Id="rId52" Type="http://schemas.openxmlformats.org/officeDocument/2006/relationships/tags" Target="../tags/tag453.xml"/><Relationship Id="rId73" Type="http://schemas.openxmlformats.org/officeDocument/2006/relationships/tags" Target="../tags/tag474.xml"/><Relationship Id="rId78" Type="http://schemas.openxmlformats.org/officeDocument/2006/relationships/tags" Target="../tags/tag479.xml"/><Relationship Id="rId94" Type="http://schemas.openxmlformats.org/officeDocument/2006/relationships/tags" Target="../tags/tag495.xml"/><Relationship Id="rId99" Type="http://schemas.openxmlformats.org/officeDocument/2006/relationships/tags" Target="../tags/tag500.xml"/><Relationship Id="rId101" Type="http://schemas.openxmlformats.org/officeDocument/2006/relationships/tags" Target="../tags/tag502.xml"/><Relationship Id="rId122" Type="http://schemas.openxmlformats.org/officeDocument/2006/relationships/tags" Target="../tags/tag523.xml"/><Relationship Id="rId143" Type="http://schemas.openxmlformats.org/officeDocument/2006/relationships/tags" Target="../tags/tag544.xml"/><Relationship Id="rId148" Type="http://schemas.openxmlformats.org/officeDocument/2006/relationships/tags" Target="../tags/tag549.xml"/><Relationship Id="rId164" Type="http://schemas.openxmlformats.org/officeDocument/2006/relationships/tags" Target="../tags/tag565.xml"/><Relationship Id="rId169" Type="http://schemas.openxmlformats.org/officeDocument/2006/relationships/tags" Target="../tags/tag570.xml"/><Relationship Id="rId185" Type="http://schemas.openxmlformats.org/officeDocument/2006/relationships/oleObject" Target="../embeddings/oleObject11.bin"/><Relationship Id="rId4" Type="http://schemas.openxmlformats.org/officeDocument/2006/relationships/tags" Target="../tags/tag405.xml"/><Relationship Id="rId9" Type="http://schemas.openxmlformats.org/officeDocument/2006/relationships/tags" Target="../tags/tag410.xml"/><Relationship Id="rId180" Type="http://schemas.openxmlformats.org/officeDocument/2006/relationships/tags" Target="../tags/tag581.xml"/><Relationship Id="rId26" Type="http://schemas.openxmlformats.org/officeDocument/2006/relationships/tags" Target="../tags/tag427.xml"/><Relationship Id="rId47" Type="http://schemas.openxmlformats.org/officeDocument/2006/relationships/tags" Target="../tags/tag448.xml"/><Relationship Id="rId68" Type="http://schemas.openxmlformats.org/officeDocument/2006/relationships/tags" Target="../tags/tag469.xml"/><Relationship Id="rId89" Type="http://schemas.openxmlformats.org/officeDocument/2006/relationships/tags" Target="../tags/tag490.xml"/><Relationship Id="rId112" Type="http://schemas.openxmlformats.org/officeDocument/2006/relationships/tags" Target="../tags/tag513.xml"/><Relationship Id="rId133" Type="http://schemas.openxmlformats.org/officeDocument/2006/relationships/tags" Target="../tags/tag534.xml"/><Relationship Id="rId154" Type="http://schemas.openxmlformats.org/officeDocument/2006/relationships/tags" Target="../tags/tag555.xml"/><Relationship Id="rId175" Type="http://schemas.openxmlformats.org/officeDocument/2006/relationships/tags" Target="../tags/tag576.xml"/><Relationship Id="rId16" Type="http://schemas.openxmlformats.org/officeDocument/2006/relationships/tags" Target="../tags/tag417.xml"/><Relationship Id="rId37" Type="http://schemas.openxmlformats.org/officeDocument/2006/relationships/tags" Target="../tags/tag438.xml"/><Relationship Id="rId58" Type="http://schemas.openxmlformats.org/officeDocument/2006/relationships/tags" Target="../tags/tag459.xml"/><Relationship Id="rId79" Type="http://schemas.openxmlformats.org/officeDocument/2006/relationships/tags" Target="../tags/tag480.xml"/><Relationship Id="rId102" Type="http://schemas.openxmlformats.org/officeDocument/2006/relationships/tags" Target="../tags/tag503.xml"/><Relationship Id="rId123" Type="http://schemas.openxmlformats.org/officeDocument/2006/relationships/tags" Target="../tags/tag524.xml"/><Relationship Id="rId144" Type="http://schemas.openxmlformats.org/officeDocument/2006/relationships/tags" Target="../tags/tag545.xml"/><Relationship Id="rId90" Type="http://schemas.openxmlformats.org/officeDocument/2006/relationships/tags" Target="../tags/tag491.xml"/><Relationship Id="rId165" Type="http://schemas.openxmlformats.org/officeDocument/2006/relationships/tags" Target="../tags/tag566.xml"/><Relationship Id="rId186" Type="http://schemas.openxmlformats.org/officeDocument/2006/relationships/image" Target="../media/image1.emf"/><Relationship Id="rId27" Type="http://schemas.openxmlformats.org/officeDocument/2006/relationships/tags" Target="../tags/tag428.xml"/><Relationship Id="rId48" Type="http://schemas.openxmlformats.org/officeDocument/2006/relationships/tags" Target="../tags/tag449.xml"/><Relationship Id="rId69" Type="http://schemas.openxmlformats.org/officeDocument/2006/relationships/tags" Target="../tags/tag470.xml"/><Relationship Id="rId113" Type="http://schemas.openxmlformats.org/officeDocument/2006/relationships/tags" Target="../tags/tag514.xml"/><Relationship Id="rId134" Type="http://schemas.openxmlformats.org/officeDocument/2006/relationships/tags" Target="../tags/tag535.xml"/><Relationship Id="rId80" Type="http://schemas.openxmlformats.org/officeDocument/2006/relationships/tags" Target="../tags/tag481.xml"/><Relationship Id="rId155" Type="http://schemas.openxmlformats.org/officeDocument/2006/relationships/tags" Target="../tags/tag556.xml"/><Relationship Id="rId176" Type="http://schemas.openxmlformats.org/officeDocument/2006/relationships/tags" Target="../tags/tag577.xml"/><Relationship Id="rId17" Type="http://schemas.openxmlformats.org/officeDocument/2006/relationships/tags" Target="../tags/tag418.xml"/><Relationship Id="rId38" Type="http://schemas.openxmlformats.org/officeDocument/2006/relationships/tags" Target="../tags/tag439.xml"/><Relationship Id="rId59" Type="http://schemas.openxmlformats.org/officeDocument/2006/relationships/tags" Target="../tags/tag460.xml"/><Relationship Id="rId103" Type="http://schemas.openxmlformats.org/officeDocument/2006/relationships/tags" Target="../tags/tag504.xml"/><Relationship Id="rId124" Type="http://schemas.openxmlformats.org/officeDocument/2006/relationships/tags" Target="../tags/tag525.xml"/><Relationship Id="rId70" Type="http://schemas.openxmlformats.org/officeDocument/2006/relationships/tags" Target="../tags/tag471.xml"/><Relationship Id="rId91" Type="http://schemas.openxmlformats.org/officeDocument/2006/relationships/tags" Target="../tags/tag492.xml"/><Relationship Id="rId145" Type="http://schemas.openxmlformats.org/officeDocument/2006/relationships/tags" Target="../tags/tag546.xml"/><Relationship Id="rId166" Type="http://schemas.openxmlformats.org/officeDocument/2006/relationships/tags" Target="../tags/tag567.xml"/><Relationship Id="rId187" Type="http://schemas.openxmlformats.org/officeDocument/2006/relationships/chart" Target="../charts/chart7.xml"/><Relationship Id="rId1" Type="http://schemas.openxmlformats.org/officeDocument/2006/relationships/vmlDrawing" Target="../drawings/vmlDrawing9.vml"/><Relationship Id="rId28" Type="http://schemas.openxmlformats.org/officeDocument/2006/relationships/tags" Target="../tags/tag429.xml"/><Relationship Id="rId49" Type="http://schemas.openxmlformats.org/officeDocument/2006/relationships/tags" Target="../tags/tag450.xml"/><Relationship Id="rId114" Type="http://schemas.openxmlformats.org/officeDocument/2006/relationships/tags" Target="../tags/tag515.xml"/><Relationship Id="rId60" Type="http://schemas.openxmlformats.org/officeDocument/2006/relationships/tags" Target="../tags/tag461.xml"/><Relationship Id="rId81" Type="http://schemas.openxmlformats.org/officeDocument/2006/relationships/tags" Target="../tags/tag482.xml"/><Relationship Id="rId135" Type="http://schemas.openxmlformats.org/officeDocument/2006/relationships/tags" Target="../tags/tag536.xml"/><Relationship Id="rId156" Type="http://schemas.openxmlformats.org/officeDocument/2006/relationships/tags" Target="../tags/tag557.xml"/><Relationship Id="rId177" Type="http://schemas.openxmlformats.org/officeDocument/2006/relationships/tags" Target="../tags/tag578.xml"/></Relationships>
</file>

<file path=ppt/slides/_rels/slide16.xml.rels><?xml version="1.0" encoding="UTF-8" standalone="yes"?>
<Relationships xmlns="http://schemas.openxmlformats.org/package/2006/relationships"><Relationship Id="rId8" Type="http://schemas.openxmlformats.org/officeDocument/2006/relationships/tags" Target="../tags/tag590.xml"/><Relationship Id="rId13" Type="http://schemas.openxmlformats.org/officeDocument/2006/relationships/slideLayout" Target="../slideLayouts/slideLayout3.xml"/><Relationship Id="rId3" Type="http://schemas.openxmlformats.org/officeDocument/2006/relationships/tags" Target="../tags/tag585.xml"/><Relationship Id="rId7" Type="http://schemas.openxmlformats.org/officeDocument/2006/relationships/tags" Target="../tags/tag589.xml"/><Relationship Id="rId12" Type="http://schemas.openxmlformats.org/officeDocument/2006/relationships/tags" Target="../tags/tag594.xml"/><Relationship Id="rId17" Type="http://schemas.openxmlformats.org/officeDocument/2006/relationships/chart" Target="../charts/chart11.xml"/><Relationship Id="rId2" Type="http://schemas.openxmlformats.org/officeDocument/2006/relationships/tags" Target="../tags/tag584.xml"/><Relationship Id="rId16" Type="http://schemas.openxmlformats.org/officeDocument/2006/relationships/chart" Target="../charts/chart10.xml"/><Relationship Id="rId1" Type="http://schemas.openxmlformats.org/officeDocument/2006/relationships/vmlDrawing" Target="../drawings/vmlDrawing10.vml"/><Relationship Id="rId6" Type="http://schemas.openxmlformats.org/officeDocument/2006/relationships/tags" Target="../tags/tag588.xml"/><Relationship Id="rId11" Type="http://schemas.openxmlformats.org/officeDocument/2006/relationships/tags" Target="../tags/tag593.xml"/><Relationship Id="rId5" Type="http://schemas.openxmlformats.org/officeDocument/2006/relationships/tags" Target="../tags/tag587.xml"/><Relationship Id="rId15" Type="http://schemas.openxmlformats.org/officeDocument/2006/relationships/image" Target="../media/image18.emf"/><Relationship Id="rId10" Type="http://schemas.openxmlformats.org/officeDocument/2006/relationships/tags" Target="../tags/tag592.xml"/><Relationship Id="rId4" Type="http://schemas.openxmlformats.org/officeDocument/2006/relationships/tags" Target="../tags/tag586.xml"/><Relationship Id="rId9" Type="http://schemas.openxmlformats.org/officeDocument/2006/relationships/tags" Target="../tags/tag591.xml"/><Relationship Id="rId1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96.xml"/><Relationship Id="rId7" Type="http://schemas.openxmlformats.org/officeDocument/2006/relationships/oleObject" Target="../embeddings/oleObject13.bin"/><Relationship Id="rId2" Type="http://schemas.openxmlformats.org/officeDocument/2006/relationships/tags" Target="../tags/tag595.xml"/><Relationship Id="rId1" Type="http://schemas.openxmlformats.org/officeDocument/2006/relationships/vmlDrawing" Target="../drawings/vmlDrawing11.vml"/><Relationship Id="rId6" Type="http://schemas.openxmlformats.org/officeDocument/2006/relationships/slideLayout" Target="../slideLayouts/slideLayout3.xml"/><Relationship Id="rId5" Type="http://schemas.openxmlformats.org/officeDocument/2006/relationships/tags" Target="../tags/tag598.xml"/><Relationship Id="rId10" Type="http://schemas.openxmlformats.org/officeDocument/2006/relationships/chart" Target="../charts/chart13.xml"/><Relationship Id="rId4" Type="http://schemas.openxmlformats.org/officeDocument/2006/relationships/tags" Target="../tags/tag597.xml"/><Relationship Id="rId9" Type="http://schemas.openxmlformats.org/officeDocument/2006/relationships/chart" Target="../charts/char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3" Type="http://schemas.openxmlformats.org/officeDocument/2006/relationships/tags" Target="../tags/tag610.xml"/><Relationship Id="rId18" Type="http://schemas.openxmlformats.org/officeDocument/2006/relationships/tags" Target="../tags/tag615.xml"/><Relationship Id="rId26" Type="http://schemas.openxmlformats.org/officeDocument/2006/relationships/tags" Target="../tags/tag623.xml"/><Relationship Id="rId39" Type="http://schemas.openxmlformats.org/officeDocument/2006/relationships/tags" Target="../tags/tag636.xml"/><Relationship Id="rId21" Type="http://schemas.openxmlformats.org/officeDocument/2006/relationships/tags" Target="../tags/tag618.xml"/><Relationship Id="rId34" Type="http://schemas.openxmlformats.org/officeDocument/2006/relationships/tags" Target="../tags/tag631.xml"/><Relationship Id="rId42" Type="http://schemas.openxmlformats.org/officeDocument/2006/relationships/tags" Target="../tags/tag639.xml"/><Relationship Id="rId47" Type="http://schemas.openxmlformats.org/officeDocument/2006/relationships/tags" Target="../tags/tag644.xml"/><Relationship Id="rId50" Type="http://schemas.openxmlformats.org/officeDocument/2006/relationships/tags" Target="../tags/tag647.xml"/><Relationship Id="rId55" Type="http://schemas.openxmlformats.org/officeDocument/2006/relationships/oleObject" Target="../embeddings/oleObject14.bin"/><Relationship Id="rId7" Type="http://schemas.openxmlformats.org/officeDocument/2006/relationships/tags" Target="../tags/tag604.xml"/><Relationship Id="rId2" Type="http://schemas.openxmlformats.org/officeDocument/2006/relationships/tags" Target="../tags/tag599.xml"/><Relationship Id="rId16" Type="http://schemas.openxmlformats.org/officeDocument/2006/relationships/tags" Target="../tags/tag613.xml"/><Relationship Id="rId29" Type="http://schemas.openxmlformats.org/officeDocument/2006/relationships/tags" Target="../tags/tag626.xml"/><Relationship Id="rId11" Type="http://schemas.openxmlformats.org/officeDocument/2006/relationships/tags" Target="../tags/tag608.xml"/><Relationship Id="rId24" Type="http://schemas.openxmlformats.org/officeDocument/2006/relationships/tags" Target="../tags/tag621.xml"/><Relationship Id="rId32" Type="http://schemas.openxmlformats.org/officeDocument/2006/relationships/tags" Target="../tags/tag629.xml"/><Relationship Id="rId37" Type="http://schemas.openxmlformats.org/officeDocument/2006/relationships/tags" Target="../tags/tag634.xml"/><Relationship Id="rId40" Type="http://schemas.openxmlformats.org/officeDocument/2006/relationships/tags" Target="../tags/tag637.xml"/><Relationship Id="rId45" Type="http://schemas.openxmlformats.org/officeDocument/2006/relationships/tags" Target="../tags/tag642.xml"/><Relationship Id="rId53" Type="http://schemas.openxmlformats.org/officeDocument/2006/relationships/tags" Target="../tags/tag650.xml"/><Relationship Id="rId58" Type="http://schemas.openxmlformats.org/officeDocument/2006/relationships/chart" Target="../charts/chart15.xml"/><Relationship Id="rId5" Type="http://schemas.openxmlformats.org/officeDocument/2006/relationships/tags" Target="../tags/tag602.xml"/><Relationship Id="rId19" Type="http://schemas.openxmlformats.org/officeDocument/2006/relationships/tags" Target="../tags/tag616.xml"/><Relationship Id="rId4" Type="http://schemas.openxmlformats.org/officeDocument/2006/relationships/tags" Target="../tags/tag601.xml"/><Relationship Id="rId9" Type="http://schemas.openxmlformats.org/officeDocument/2006/relationships/tags" Target="../tags/tag606.xml"/><Relationship Id="rId14" Type="http://schemas.openxmlformats.org/officeDocument/2006/relationships/tags" Target="../tags/tag611.xml"/><Relationship Id="rId22" Type="http://schemas.openxmlformats.org/officeDocument/2006/relationships/tags" Target="../tags/tag619.xml"/><Relationship Id="rId27" Type="http://schemas.openxmlformats.org/officeDocument/2006/relationships/tags" Target="../tags/tag624.xml"/><Relationship Id="rId30" Type="http://schemas.openxmlformats.org/officeDocument/2006/relationships/tags" Target="../tags/tag627.xml"/><Relationship Id="rId35" Type="http://schemas.openxmlformats.org/officeDocument/2006/relationships/tags" Target="../tags/tag632.xml"/><Relationship Id="rId43" Type="http://schemas.openxmlformats.org/officeDocument/2006/relationships/tags" Target="../tags/tag640.xml"/><Relationship Id="rId48" Type="http://schemas.openxmlformats.org/officeDocument/2006/relationships/tags" Target="../tags/tag645.xml"/><Relationship Id="rId56" Type="http://schemas.openxmlformats.org/officeDocument/2006/relationships/image" Target="../media/image1.emf"/><Relationship Id="rId8" Type="http://schemas.openxmlformats.org/officeDocument/2006/relationships/tags" Target="../tags/tag605.xml"/><Relationship Id="rId51" Type="http://schemas.openxmlformats.org/officeDocument/2006/relationships/tags" Target="../tags/tag648.xml"/><Relationship Id="rId3" Type="http://schemas.openxmlformats.org/officeDocument/2006/relationships/tags" Target="../tags/tag600.xml"/><Relationship Id="rId12" Type="http://schemas.openxmlformats.org/officeDocument/2006/relationships/tags" Target="../tags/tag609.xml"/><Relationship Id="rId17" Type="http://schemas.openxmlformats.org/officeDocument/2006/relationships/tags" Target="../tags/tag614.xml"/><Relationship Id="rId25" Type="http://schemas.openxmlformats.org/officeDocument/2006/relationships/tags" Target="../tags/tag622.xml"/><Relationship Id="rId33" Type="http://schemas.openxmlformats.org/officeDocument/2006/relationships/tags" Target="../tags/tag630.xml"/><Relationship Id="rId38" Type="http://schemas.openxmlformats.org/officeDocument/2006/relationships/tags" Target="../tags/tag635.xml"/><Relationship Id="rId46" Type="http://schemas.openxmlformats.org/officeDocument/2006/relationships/tags" Target="../tags/tag643.xml"/><Relationship Id="rId20" Type="http://schemas.openxmlformats.org/officeDocument/2006/relationships/tags" Target="../tags/tag617.xml"/><Relationship Id="rId41" Type="http://schemas.openxmlformats.org/officeDocument/2006/relationships/tags" Target="../tags/tag638.xml"/><Relationship Id="rId54"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tags" Target="../tags/tag603.xml"/><Relationship Id="rId15" Type="http://schemas.openxmlformats.org/officeDocument/2006/relationships/tags" Target="../tags/tag612.xml"/><Relationship Id="rId23" Type="http://schemas.openxmlformats.org/officeDocument/2006/relationships/tags" Target="../tags/tag620.xml"/><Relationship Id="rId28" Type="http://schemas.openxmlformats.org/officeDocument/2006/relationships/tags" Target="../tags/tag625.xml"/><Relationship Id="rId36" Type="http://schemas.openxmlformats.org/officeDocument/2006/relationships/tags" Target="../tags/tag633.xml"/><Relationship Id="rId49" Type="http://schemas.openxmlformats.org/officeDocument/2006/relationships/tags" Target="../tags/tag646.xml"/><Relationship Id="rId57" Type="http://schemas.openxmlformats.org/officeDocument/2006/relationships/chart" Target="../charts/chart14.xml"/><Relationship Id="rId10" Type="http://schemas.openxmlformats.org/officeDocument/2006/relationships/tags" Target="../tags/tag607.xml"/><Relationship Id="rId31" Type="http://schemas.openxmlformats.org/officeDocument/2006/relationships/tags" Target="../tags/tag628.xml"/><Relationship Id="rId44" Type="http://schemas.openxmlformats.org/officeDocument/2006/relationships/tags" Target="../tags/tag641.xml"/><Relationship Id="rId52" Type="http://schemas.openxmlformats.org/officeDocument/2006/relationships/tags" Target="../tags/tag6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3" Type="http://schemas.openxmlformats.org/officeDocument/2006/relationships/tags" Target="../tags/tag662.xml"/><Relationship Id="rId18" Type="http://schemas.openxmlformats.org/officeDocument/2006/relationships/tags" Target="../tags/tag667.xml"/><Relationship Id="rId26" Type="http://schemas.openxmlformats.org/officeDocument/2006/relationships/tags" Target="../tags/tag675.xml"/><Relationship Id="rId39" Type="http://schemas.openxmlformats.org/officeDocument/2006/relationships/tags" Target="../tags/tag688.xml"/><Relationship Id="rId21" Type="http://schemas.openxmlformats.org/officeDocument/2006/relationships/tags" Target="../tags/tag670.xml"/><Relationship Id="rId34" Type="http://schemas.openxmlformats.org/officeDocument/2006/relationships/tags" Target="../tags/tag683.xml"/><Relationship Id="rId42" Type="http://schemas.openxmlformats.org/officeDocument/2006/relationships/tags" Target="../tags/tag691.xml"/><Relationship Id="rId47" Type="http://schemas.openxmlformats.org/officeDocument/2006/relationships/image" Target="../media/image18.emf"/><Relationship Id="rId7" Type="http://schemas.openxmlformats.org/officeDocument/2006/relationships/tags" Target="../tags/tag656.xml"/><Relationship Id="rId2" Type="http://schemas.openxmlformats.org/officeDocument/2006/relationships/tags" Target="../tags/tag651.xml"/><Relationship Id="rId16" Type="http://schemas.openxmlformats.org/officeDocument/2006/relationships/tags" Target="../tags/tag665.xml"/><Relationship Id="rId29" Type="http://schemas.openxmlformats.org/officeDocument/2006/relationships/tags" Target="../tags/tag678.xml"/><Relationship Id="rId11" Type="http://schemas.openxmlformats.org/officeDocument/2006/relationships/tags" Target="../tags/tag660.xml"/><Relationship Id="rId24" Type="http://schemas.openxmlformats.org/officeDocument/2006/relationships/tags" Target="../tags/tag673.xml"/><Relationship Id="rId32" Type="http://schemas.openxmlformats.org/officeDocument/2006/relationships/tags" Target="../tags/tag681.xml"/><Relationship Id="rId37" Type="http://schemas.openxmlformats.org/officeDocument/2006/relationships/tags" Target="../tags/tag686.xml"/><Relationship Id="rId40" Type="http://schemas.openxmlformats.org/officeDocument/2006/relationships/tags" Target="../tags/tag689.xml"/><Relationship Id="rId45" Type="http://schemas.openxmlformats.org/officeDocument/2006/relationships/slideLayout" Target="../slideLayouts/slideLayout3.xml"/><Relationship Id="rId5" Type="http://schemas.openxmlformats.org/officeDocument/2006/relationships/tags" Target="../tags/tag654.xml"/><Relationship Id="rId15" Type="http://schemas.openxmlformats.org/officeDocument/2006/relationships/tags" Target="../tags/tag664.xml"/><Relationship Id="rId23" Type="http://schemas.openxmlformats.org/officeDocument/2006/relationships/tags" Target="../tags/tag672.xml"/><Relationship Id="rId28" Type="http://schemas.openxmlformats.org/officeDocument/2006/relationships/tags" Target="../tags/tag677.xml"/><Relationship Id="rId36" Type="http://schemas.openxmlformats.org/officeDocument/2006/relationships/tags" Target="../tags/tag685.xml"/><Relationship Id="rId49" Type="http://schemas.openxmlformats.org/officeDocument/2006/relationships/chart" Target="../charts/chart17.xml"/><Relationship Id="rId10" Type="http://schemas.openxmlformats.org/officeDocument/2006/relationships/tags" Target="../tags/tag659.xml"/><Relationship Id="rId19" Type="http://schemas.openxmlformats.org/officeDocument/2006/relationships/tags" Target="../tags/tag668.xml"/><Relationship Id="rId31" Type="http://schemas.openxmlformats.org/officeDocument/2006/relationships/tags" Target="../tags/tag680.xml"/><Relationship Id="rId44" Type="http://schemas.openxmlformats.org/officeDocument/2006/relationships/tags" Target="../tags/tag693.xml"/><Relationship Id="rId4" Type="http://schemas.openxmlformats.org/officeDocument/2006/relationships/tags" Target="../tags/tag653.xml"/><Relationship Id="rId9" Type="http://schemas.openxmlformats.org/officeDocument/2006/relationships/tags" Target="../tags/tag658.xml"/><Relationship Id="rId14" Type="http://schemas.openxmlformats.org/officeDocument/2006/relationships/tags" Target="../tags/tag663.xml"/><Relationship Id="rId22" Type="http://schemas.openxmlformats.org/officeDocument/2006/relationships/tags" Target="../tags/tag671.xml"/><Relationship Id="rId27" Type="http://schemas.openxmlformats.org/officeDocument/2006/relationships/tags" Target="../tags/tag676.xml"/><Relationship Id="rId30" Type="http://schemas.openxmlformats.org/officeDocument/2006/relationships/tags" Target="../tags/tag679.xml"/><Relationship Id="rId35" Type="http://schemas.openxmlformats.org/officeDocument/2006/relationships/tags" Target="../tags/tag684.xml"/><Relationship Id="rId43" Type="http://schemas.openxmlformats.org/officeDocument/2006/relationships/tags" Target="../tags/tag692.xml"/><Relationship Id="rId48" Type="http://schemas.openxmlformats.org/officeDocument/2006/relationships/chart" Target="../charts/chart16.xml"/><Relationship Id="rId8" Type="http://schemas.openxmlformats.org/officeDocument/2006/relationships/tags" Target="../tags/tag657.xml"/><Relationship Id="rId3" Type="http://schemas.openxmlformats.org/officeDocument/2006/relationships/tags" Target="../tags/tag652.xml"/><Relationship Id="rId12" Type="http://schemas.openxmlformats.org/officeDocument/2006/relationships/tags" Target="../tags/tag661.xml"/><Relationship Id="rId17" Type="http://schemas.openxmlformats.org/officeDocument/2006/relationships/tags" Target="../tags/tag666.xml"/><Relationship Id="rId25" Type="http://schemas.openxmlformats.org/officeDocument/2006/relationships/tags" Target="../tags/tag674.xml"/><Relationship Id="rId33" Type="http://schemas.openxmlformats.org/officeDocument/2006/relationships/tags" Target="../tags/tag682.xml"/><Relationship Id="rId38" Type="http://schemas.openxmlformats.org/officeDocument/2006/relationships/tags" Target="../tags/tag687.xml"/><Relationship Id="rId46" Type="http://schemas.openxmlformats.org/officeDocument/2006/relationships/oleObject" Target="../embeddings/oleObject15.bin"/><Relationship Id="rId20" Type="http://schemas.openxmlformats.org/officeDocument/2006/relationships/tags" Target="../tags/tag669.xml"/><Relationship Id="rId41" Type="http://schemas.openxmlformats.org/officeDocument/2006/relationships/tags" Target="../tags/tag690.xml"/><Relationship Id="rId1" Type="http://schemas.openxmlformats.org/officeDocument/2006/relationships/vmlDrawing" Target="../drawings/vmlDrawing13.vml"/><Relationship Id="rId6" Type="http://schemas.openxmlformats.org/officeDocument/2006/relationships/tags" Target="../tags/tag65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4.xml"/><Relationship Id="rId1" Type="http://schemas.openxmlformats.org/officeDocument/2006/relationships/vmlDrawing" Target="../drawings/vmlDrawing14.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tags" Target="../tags/tag701.xml"/><Relationship Id="rId13" Type="http://schemas.openxmlformats.org/officeDocument/2006/relationships/tags" Target="../tags/tag706.xml"/><Relationship Id="rId18" Type="http://schemas.openxmlformats.org/officeDocument/2006/relationships/tags" Target="../tags/tag711.xml"/><Relationship Id="rId26" Type="http://schemas.openxmlformats.org/officeDocument/2006/relationships/tags" Target="../tags/tag719.xml"/><Relationship Id="rId3" Type="http://schemas.openxmlformats.org/officeDocument/2006/relationships/tags" Target="../tags/tag696.xml"/><Relationship Id="rId21" Type="http://schemas.openxmlformats.org/officeDocument/2006/relationships/tags" Target="../tags/tag714.xml"/><Relationship Id="rId7" Type="http://schemas.openxmlformats.org/officeDocument/2006/relationships/tags" Target="../tags/tag700.xml"/><Relationship Id="rId12" Type="http://schemas.openxmlformats.org/officeDocument/2006/relationships/tags" Target="../tags/tag705.xml"/><Relationship Id="rId17" Type="http://schemas.openxmlformats.org/officeDocument/2006/relationships/tags" Target="../tags/tag710.xml"/><Relationship Id="rId25" Type="http://schemas.openxmlformats.org/officeDocument/2006/relationships/tags" Target="../tags/tag718.xml"/><Relationship Id="rId2" Type="http://schemas.openxmlformats.org/officeDocument/2006/relationships/tags" Target="../tags/tag695.xml"/><Relationship Id="rId16" Type="http://schemas.openxmlformats.org/officeDocument/2006/relationships/tags" Target="../tags/tag709.xml"/><Relationship Id="rId20" Type="http://schemas.openxmlformats.org/officeDocument/2006/relationships/tags" Target="../tags/tag713.xml"/><Relationship Id="rId29" Type="http://schemas.openxmlformats.org/officeDocument/2006/relationships/oleObject" Target="../embeddings/oleObject17.bin"/><Relationship Id="rId1" Type="http://schemas.openxmlformats.org/officeDocument/2006/relationships/vmlDrawing" Target="../drawings/vmlDrawing15.vml"/><Relationship Id="rId6" Type="http://schemas.openxmlformats.org/officeDocument/2006/relationships/tags" Target="../tags/tag699.xml"/><Relationship Id="rId11" Type="http://schemas.openxmlformats.org/officeDocument/2006/relationships/tags" Target="../tags/tag704.xml"/><Relationship Id="rId24" Type="http://schemas.openxmlformats.org/officeDocument/2006/relationships/tags" Target="../tags/tag717.xml"/><Relationship Id="rId5" Type="http://schemas.openxmlformats.org/officeDocument/2006/relationships/tags" Target="../tags/tag698.xml"/><Relationship Id="rId15" Type="http://schemas.openxmlformats.org/officeDocument/2006/relationships/tags" Target="../tags/tag708.xml"/><Relationship Id="rId23" Type="http://schemas.openxmlformats.org/officeDocument/2006/relationships/tags" Target="../tags/tag716.xml"/><Relationship Id="rId28" Type="http://schemas.openxmlformats.org/officeDocument/2006/relationships/slideLayout" Target="../slideLayouts/slideLayout3.xml"/><Relationship Id="rId10" Type="http://schemas.openxmlformats.org/officeDocument/2006/relationships/tags" Target="../tags/tag703.xml"/><Relationship Id="rId19" Type="http://schemas.openxmlformats.org/officeDocument/2006/relationships/tags" Target="../tags/tag712.xml"/><Relationship Id="rId31" Type="http://schemas.openxmlformats.org/officeDocument/2006/relationships/chart" Target="../charts/chart18.xml"/><Relationship Id="rId4" Type="http://schemas.openxmlformats.org/officeDocument/2006/relationships/tags" Target="../tags/tag697.xml"/><Relationship Id="rId9" Type="http://schemas.openxmlformats.org/officeDocument/2006/relationships/tags" Target="../tags/tag702.xml"/><Relationship Id="rId14" Type="http://schemas.openxmlformats.org/officeDocument/2006/relationships/tags" Target="../tags/tag707.xml"/><Relationship Id="rId22" Type="http://schemas.openxmlformats.org/officeDocument/2006/relationships/tags" Target="../tags/tag715.xml"/><Relationship Id="rId27" Type="http://schemas.openxmlformats.org/officeDocument/2006/relationships/tags" Target="../tags/tag720.xml"/><Relationship Id="rId30" Type="http://schemas.openxmlformats.org/officeDocument/2006/relationships/image" Target="../media/image2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21.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22.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38.xml.rels><?xml version="1.0" encoding="UTF-8" standalone="yes"?>
<Relationships xmlns="http://schemas.openxmlformats.org/package/2006/relationships"><Relationship Id="rId13" Type="http://schemas.openxmlformats.org/officeDocument/2006/relationships/tags" Target="../tags/tag734.xml"/><Relationship Id="rId18" Type="http://schemas.openxmlformats.org/officeDocument/2006/relationships/tags" Target="../tags/tag739.xml"/><Relationship Id="rId26" Type="http://schemas.openxmlformats.org/officeDocument/2006/relationships/tags" Target="../tags/tag747.xml"/><Relationship Id="rId39" Type="http://schemas.openxmlformats.org/officeDocument/2006/relationships/tags" Target="../tags/tag760.xml"/><Relationship Id="rId21" Type="http://schemas.openxmlformats.org/officeDocument/2006/relationships/tags" Target="../tags/tag742.xml"/><Relationship Id="rId34" Type="http://schemas.openxmlformats.org/officeDocument/2006/relationships/tags" Target="../tags/tag755.xml"/><Relationship Id="rId42" Type="http://schemas.openxmlformats.org/officeDocument/2006/relationships/tags" Target="../tags/tag763.xml"/><Relationship Id="rId47" Type="http://schemas.openxmlformats.org/officeDocument/2006/relationships/tags" Target="../tags/tag768.xml"/><Relationship Id="rId50" Type="http://schemas.openxmlformats.org/officeDocument/2006/relationships/tags" Target="../tags/tag771.xml"/><Relationship Id="rId55" Type="http://schemas.openxmlformats.org/officeDocument/2006/relationships/tags" Target="../tags/tag776.xml"/><Relationship Id="rId63" Type="http://schemas.openxmlformats.org/officeDocument/2006/relationships/chart" Target="../charts/chart19.xml"/><Relationship Id="rId7" Type="http://schemas.openxmlformats.org/officeDocument/2006/relationships/tags" Target="../tags/tag728.xml"/><Relationship Id="rId2" Type="http://schemas.openxmlformats.org/officeDocument/2006/relationships/tags" Target="../tags/tag723.xml"/><Relationship Id="rId16" Type="http://schemas.openxmlformats.org/officeDocument/2006/relationships/tags" Target="../tags/tag737.xml"/><Relationship Id="rId29" Type="http://schemas.openxmlformats.org/officeDocument/2006/relationships/tags" Target="../tags/tag750.xml"/><Relationship Id="rId11" Type="http://schemas.openxmlformats.org/officeDocument/2006/relationships/tags" Target="../tags/tag732.xml"/><Relationship Id="rId24" Type="http://schemas.openxmlformats.org/officeDocument/2006/relationships/tags" Target="../tags/tag745.xml"/><Relationship Id="rId32" Type="http://schemas.openxmlformats.org/officeDocument/2006/relationships/tags" Target="../tags/tag753.xml"/><Relationship Id="rId37" Type="http://schemas.openxmlformats.org/officeDocument/2006/relationships/tags" Target="../tags/tag758.xml"/><Relationship Id="rId40" Type="http://schemas.openxmlformats.org/officeDocument/2006/relationships/tags" Target="../tags/tag761.xml"/><Relationship Id="rId45" Type="http://schemas.openxmlformats.org/officeDocument/2006/relationships/tags" Target="../tags/tag766.xml"/><Relationship Id="rId53" Type="http://schemas.openxmlformats.org/officeDocument/2006/relationships/tags" Target="../tags/tag774.xml"/><Relationship Id="rId58" Type="http://schemas.openxmlformats.org/officeDocument/2006/relationships/tags" Target="../tags/tag779.xml"/><Relationship Id="rId5" Type="http://schemas.openxmlformats.org/officeDocument/2006/relationships/tags" Target="../tags/tag726.xml"/><Relationship Id="rId61" Type="http://schemas.openxmlformats.org/officeDocument/2006/relationships/oleObject" Target="../embeddings/oleObject20.bin"/><Relationship Id="rId19" Type="http://schemas.openxmlformats.org/officeDocument/2006/relationships/tags" Target="../tags/tag740.xml"/><Relationship Id="rId14" Type="http://schemas.openxmlformats.org/officeDocument/2006/relationships/tags" Target="../tags/tag735.xml"/><Relationship Id="rId22" Type="http://schemas.openxmlformats.org/officeDocument/2006/relationships/tags" Target="../tags/tag743.xml"/><Relationship Id="rId27" Type="http://schemas.openxmlformats.org/officeDocument/2006/relationships/tags" Target="../tags/tag748.xml"/><Relationship Id="rId30" Type="http://schemas.openxmlformats.org/officeDocument/2006/relationships/tags" Target="../tags/tag751.xml"/><Relationship Id="rId35" Type="http://schemas.openxmlformats.org/officeDocument/2006/relationships/tags" Target="../tags/tag756.xml"/><Relationship Id="rId43" Type="http://schemas.openxmlformats.org/officeDocument/2006/relationships/tags" Target="../tags/tag764.xml"/><Relationship Id="rId48" Type="http://schemas.openxmlformats.org/officeDocument/2006/relationships/tags" Target="../tags/tag769.xml"/><Relationship Id="rId56" Type="http://schemas.openxmlformats.org/officeDocument/2006/relationships/tags" Target="../tags/tag777.xml"/><Relationship Id="rId8" Type="http://schemas.openxmlformats.org/officeDocument/2006/relationships/tags" Target="../tags/tag729.xml"/><Relationship Id="rId51" Type="http://schemas.openxmlformats.org/officeDocument/2006/relationships/tags" Target="../tags/tag772.xml"/><Relationship Id="rId3" Type="http://schemas.openxmlformats.org/officeDocument/2006/relationships/tags" Target="../tags/tag724.xml"/><Relationship Id="rId12" Type="http://schemas.openxmlformats.org/officeDocument/2006/relationships/tags" Target="../tags/tag733.xml"/><Relationship Id="rId17" Type="http://schemas.openxmlformats.org/officeDocument/2006/relationships/tags" Target="../tags/tag738.xml"/><Relationship Id="rId25" Type="http://schemas.openxmlformats.org/officeDocument/2006/relationships/tags" Target="../tags/tag746.xml"/><Relationship Id="rId33" Type="http://schemas.openxmlformats.org/officeDocument/2006/relationships/tags" Target="../tags/tag754.xml"/><Relationship Id="rId38" Type="http://schemas.openxmlformats.org/officeDocument/2006/relationships/tags" Target="../tags/tag759.xml"/><Relationship Id="rId46" Type="http://schemas.openxmlformats.org/officeDocument/2006/relationships/tags" Target="../tags/tag767.xml"/><Relationship Id="rId59" Type="http://schemas.openxmlformats.org/officeDocument/2006/relationships/tags" Target="../tags/tag780.xml"/><Relationship Id="rId20" Type="http://schemas.openxmlformats.org/officeDocument/2006/relationships/tags" Target="../tags/tag741.xml"/><Relationship Id="rId41" Type="http://schemas.openxmlformats.org/officeDocument/2006/relationships/tags" Target="../tags/tag762.xml"/><Relationship Id="rId54" Type="http://schemas.openxmlformats.org/officeDocument/2006/relationships/tags" Target="../tags/tag775.xml"/><Relationship Id="rId62" Type="http://schemas.openxmlformats.org/officeDocument/2006/relationships/image" Target="../media/image18.emf"/><Relationship Id="rId1" Type="http://schemas.openxmlformats.org/officeDocument/2006/relationships/vmlDrawing" Target="../drawings/vmlDrawing18.vml"/><Relationship Id="rId6" Type="http://schemas.openxmlformats.org/officeDocument/2006/relationships/tags" Target="../tags/tag727.xml"/><Relationship Id="rId15" Type="http://schemas.openxmlformats.org/officeDocument/2006/relationships/tags" Target="../tags/tag736.xml"/><Relationship Id="rId23" Type="http://schemas.openxmlformats.org/officeDocument/2006/relationships/tags" Target="../tags/tag744.xml"/><Relationship Id="rId28" Type="http://schemas.openxmlformats.org/officeDocument/2006/relationships/tags" Target="../tags/tag749.xml"/><Relationship Id="rId36" Type="http://schemas.openxmlformats.org/officeDocument/2006/relationships/tags" Target="../tags/tag757.xml"/><Relationship Id="rId49" Type="http://schemas.openxmlformats.org/officeDocument/2006/relationships/tags" Target="../tags/tag770.xml"/><Relationship Id="rId57" Type="http://schemas.openxmlformats.org/officeDocument/2006/relationships/tags" Target="../tags/tag778.xml"/><Relationship Id="rId10" Type="http://schemas.openxmlformats.org/officeDocument/2006/relationships/tags" Target="../tags/tag731.xml"/><Relationship Id="rId31" Type="http://schemas.openxmlformats.org/officeDocument/2006/relationships/tags" Target="../tags/tag752.xml"/><Relationship Id="rId44" Type="http://schemas.openxmlformats.org/officeDocument/2006/relationships/tags" Target="../tags/tag765.xml"/><Relationship Id="rId52" Type="http://schemas.openxmlformats.org/officeDocument/2006/relationships/tags" Target="../tags/tag773.xml"/><Relationship Id="rId60" Type="http://schemas.openxmlformats.org/officeDocument/2006/relationships/slideLayout" Target="../slideLayouts/slideLayout3.xml"/><Relationship Id="rId4" Type="http://schemas.openxmlformats.org/officeDocument/2006/relationships/tags" Target="../tags/tag725.xml"/><Relationship Id="rId9" Type="http://schemas.openxmlformats.org/officeDocument/2006/relationships/tags" Target="../tags/tag730.xml"/></Relationships>
</file>

<file path=ppt/slides/_rels/slide39.xml.rels><?xml version="1.0" encoding="UTF-8" standalone="yes"?>
<Relationships xmlns="http://schemas.openxmlformats.org/package/2006/relationships"><Relationship Id="rId8" Type="http://schemas.openxmlformats.org/officeDocument/2006/relationships/tags" Target="../tags/tag787.xml"/><Relationship Id="rId3" Type="http://schemas.openxmlformats.org/officeDocument/2006/relationships/tags" Target="../tags/tag782.xml"/><Relationship Id="rId7" Type="http://schemas.openxmlformats.org/officeDocument/2006/relationships/tags" Target="../tags/tag786.xml"/><Relationship Id="rId12" Type="http://schemas.openxmlformats.org/officeDocument/2006/relationships/chart" Target="../charts/chart20.xml"/><Relationship Id="rId2" Type="http://schemas.openxmlformats.org/officeDocument/2006/relationships/tags" Target="../tags/tag781.xml"/><Relationship Id="rId1" Type="http://schemas.openxmlformats.org/officeDocument/2006/relationships/vmlDrawing" Target="../drawings/vmlDrawing19.vml"/><Relationship Id="rId6" Type="http://schemas.openxmlformats.org/officeDocument/2006/relationships/tags" Target="../tags/tag785.xml"/><Relationship Id="rId11" Type="http://schemas.openxmlformats.org/officeDocument/2006/relationships/image" Target="../media/image1.emf"/><Relationship Id="rId5" Type="http://schemas.openxmlformats.org/officeDocument/2006/relationships/tags" Target="../tags/tag784.xml"/><Relationship Id="rId10" Type="http://schemas.openxmlformats.org/officeDocument/2006/relationships/oleObject" Target="../embeddings/oleObject21.bin"/><Relationship Id="rId4" Type="http://schemas.openxmlformats.org/officeDocument/2006/relationships/tags" Target="../tags/tag783.xml"/><Relationship Id="rId9"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tags" Target="../tags/tag799.xml"/><Relationship Id="rId18" Type="http://schemas.openxmlformats.org/officeDocument/2006/relationships/tags" Target="../tags/tag804.xml"/><Relationship Id="rId26" Type="http://schemas.openxmlformats.org/officeDocument/2006/relationships/tags" Target="../tags/tag812.xml"/><Relationship Id="rId39" Type="http://schemas.openxmlformats.org/officeDocument/2006/relationships/tags" Target="../tags/tag825.xml"/><Relationship Id="rId21" Type="http://schemas.openxmlformats.org/officeDocument/2006/relationships/tags" Target="../tags/tag807.xml"/><Relationship Id="rId34" Type="http://schemas.openxmlformats.org/officeDocument/2006/relationships/tags" Target="../tags/tag820.xml"/><Relationship Id="rId42" Type="http://schemas.openxmlformats.org/officeDocument/2006/relationships/tags" Target="../tags/tag828.xml"/><Relationship Id="rId47" Type="http://schemas.openxmlformats.org/officeDocument/2006/relationships/oleObject" Target="../embeddings/oleObject22.bin"/><Relationship Id="rId50" Type="http://schemas.openxmlformats.org/officeDocument/2006/relationships/chart" Target="../charts/chart22.xml"/><Relationship Id="rId7" Type="http://schemas.openxmlformats.org/officeDocument/2006/relationships/tags" Target="../tags/tag793.xml"/><Relationship Id="rId2" Type="http://schemas.openxmlformats.org/officeDocument/2006/relationships/tags" Target="../tags/tag788.xml"/><Relationship Id="rId16" Type="http://schemas.openxmlformats.org/officeDocument/2006/relationships/tags" Target="../tags/tag802.xml"/><Relationship Id="rId29" Type="http://schemas.openxmlformats.org/officeDocument/2006/relationships/tags" Target="../tags/tag815.xml"/><Relationship Id="rId11" Type="http://schemas.openxmlformats.org/officeDocument/2006/relationships/tags" Target="../tags/tag797.xml"/><Relationship Id="rId24" Type="http://schemas.openxmlformats.org/officeDocument/2006/relationships/tags" Target="../tags/tag810.xml"/><Relationship Id="rId32" Type="http://schemas.openxmlformats.org/officeDocument/2006/relationships/tags" Target="../tags/tag818.xml"/><Relationship Id="rId37" Type="http://schemas.openxmlformats.org/officeDocument/2006/relationships/tags" Target="../tags/tag823.xml"/><Relationship Id="rId40" Type="http://schemas.openxmlformats.org/officeDocument/2006/relationships/tags" Target="../tags/tag826.xml"/><Relationship Id="rId45" Type="http://schemas.openxmlformats.org/officeDocument/2006/relationships/tags" Target="../tags/tag831.xml"/><Relationship Id="rId5" Type="http://schemas.openxmlformats.org/officeDocument/2006/relationships/tags" Target="../tags/tag791.xml"/><Relationship Id="rId15" Type="http://schemas.openxmlformats.org/officeDocument/2006/relationships/tags" Target="../tags/tag801.xml"/><Relationship Id="rId23" Type="http://schemas.openxmlformats.org/officeDocument/2006/relationships/tags" Target="../tags/tag809.xml"/><Relationship Id="rId28" Type="http://schemas.openxmlformats.org/officeDocument/2006/relationships/tags" Target="../tags/tag814.xml"/><Relationship Id="rId36" Type="http://schemas.openxmlformats.org/officeDocument/2006/relationships/tags" Target="../tags/tag822.xml"/><Relationship Id="rId49" Type="http://schemas.openxmlformats.org/officeDocument/2006/relationships/chart" Target="../charts/chart21.xml"/><Relationship Id="rId10" Type="http://schemas.openxmlformats.org/officeDocument/2006/relationships/tags" Target="../tags/tag796.xml"/><Relationship Id="rId19" Type="http://schemas.openxmlformats.org/officeDocument/2006/relationships/tags" Target="../tags/tag805.xml"/><Relationship Id="rId31" Type="http://schemas.openxmlformats.org/officeDocument/2006/relationships/tags" Target="../tags/tag817.xml"/><Relationship Id="rId44" Type="http://schemas.openxmlformats.org/officeDocument/2006/relationships/tags" Target="../tags/tag830.xml"/><Relationship Id="rId4" Type="http://schemas.openxmlformats.org/officeDocument/2006/relationships/tags" Target="../tags/tag790.xml"/><Relationship Id="rId9" Type="http://schemas.openxmlformats.org/officeDocument/2006/relationships/tags" Target="../tags/tag795.xml"/><Relationship Id="rId14" Type="http://schemas.openxmlformats.org/officeDocument/2006/relationships/tags" Target="../tags/tag800.xml"/><Relationship Id="rId22" Type="http://schemas.openxmlformats.org/officeDocument/2006/relationships/tags" Target="../tags/tag808.xml"/><Relationship Id="rId27" Type="http://schemas.openxmlformats.org/officeDocument/2006/relationships/tags" Target="../tags/tag813.xml"/><Relationship Id="rId30" Type="http://schemas.openxmlformats.org/officeDocument/2006/relationships/tags" Target="../tags/tag816.xml"/><Relationship Id="rId35" Type="http://schemas.openxmlformats.org/officeDocument/2006/relationships/tags" Target="../tags/tag821.xml"/><Relationship Id="rId43" Type="http://schemas.openxmlformats.org/officeDocument/2006/relationships/tags" Target="../tags/tag829.xml"/><Relationship Id="rId48" Type="http://schemas.openxmlformats.org/officeDocument/2006/relationships/image" Target="../media/image18.emf"/><Relationship Id="rId8" Type="http://schemas.openxmlformats.org/officeDocument/2006/relationships/tags" Target="../tags/tag794.xml"/><Relationship Id="rId3" Type="http://schemas.openxmlformats.org/officeDocument/2006/relationships/tags" Target="../tags/tag789.xml"/><Relationship Id="rId12" Type="http://schemas.openxmlformats.org/officeDocument/2006/relationships/tags" Target="../tags/tag798.xml"/><Relationship Id="rId17" Type="http://schemas.openxmlformats.org/officeDocument/2006/relationships/tags" Target="../tags/tag803.xml"/><Relationship Id="rId25" Type="http://schemas.openxmlformats.org/officeDocument/2006/relationships/tags" Target="../tags/tag811.xml"/><Relationship Id="rId33" Type="http://schemas.openxmlformats.org/officeDocument/2006/relationships/tags" Target="../tags/tag819.xml"/><Relationship Id="rId38" Type="http://schemas.openxmlformats.org/officeDocument/2006/relationships/tags" Target="../tags/tag824.xml"/><Relationship Id="rId46" Type="http://schemas.openxmlformats.org/officeDocument/2006/relationships/slideLayout" Target="../slideLayouts/slideLayout3.xml"/><Relationship Id="rId20" Type="http://schemas.openxmlformats.org/officeDocument/2006/relationships/tags" Target="../tags/tag806.xml"/><Relationship Id="rId41" Type="http://schemas.openxmlformats.org/officeDocument/2006/relationships/tags" Target="../tags/tag827.xml"/><Relationship Id="rId1" Type="http://schemas.openxmlformats.org/officeDocument/2006/relationships/vmlDrawing" Target="../drawings/vmlDrawing20.vml"/><Relationship Id="rId6" Type="http://schemas.openxmlformats.org/officeDocument/2006/relationships/tags" Target="../tags/tag79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www.endoscopia.com.mx/" TargetMode="External"/><Relationship Id="rId3" Type="http://schemas.openxmlformats.org/officeDocument/2006/relationships/hyperlink" Target="http://www.nafarrate.com/" TargetMode="External"/><Relationship Id="rId7" Type="http://schemas.openxmlformats.org/officeDocument/2006/relationships/hyperlink" Target="http://www.dewimed.com.mx/" TargetMode="External"/><Relationship Id="rId12" Type="http://schemas.openxmlformats.org/officeDocument/2006/relationships/hyperlink" Target="http://www.intevi.mx/" TargetMode="External"/><Relationship Id="rId2" Type="http://schemas.openxmlformats.org/officeDocument/2006/relationships/hyperlink" Target="http://www.biomedical-service.com/" TargetMode="External"/><Relationship Id="rId1" Type="http://schemas.openxmlformats.org/officeDocument/2006/relationships/slideLayout" Target="../slideLayouts/slideLayout3.xml"/><Relationship Id="rId6" Type="http://schemas.openxmlformats.org/officeDocument/2006/relationships/hyperlink" Target="http://www.promedica.com.mx/" TargetMode="External"/><Relationship Id="rId11" Type="http://schemas.openxmlformats.org/officeDocument/2006/relationships/hyperlink" Target="http://www.mediglob.com.mx/" TargetMode="External"/><Relationship Id="rId5" Type="http://schemas.openxmlformats.org/officeDocument/2006/relationships/hyperlink" Target="http://www.cerviparts.com/" TargetMode="External"/><Relationship Id="rId10" Type="http://schemas.openxmlformats.org/officeDocument/2006/relationships/hyperlink" Target="http://www.varfra.com/" TargetMode="External"/><Relationship Id="rId4" Type="http://schemas.openxmlformats.org/officeDocument/2006/relationships/hyperlink" Target="http://www.casaplarre.com/" TargetMode="External"/><Relationship Id="rId9" Type="http://schemas.openxmlformats.org/officeDocument/2006/relationships/hyperlink" Target="http://www.deltamedic.co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3" Type="http://schemas.openxmlformats.org/officeDocument/2006/relationships/tags" Target="../tags/tag843.xml"/><Relationship Id="rId18" Type="http://schemas.openxmlformats.org/officeDocument/2006/relationships/tags" Target="../tags/tag848.xml"/><Relationship Id="rId26" Type="http://schemas.openxmlformats.org/officeDocument/2006/relationships/tags" Target="../tags/tag856.xml"/><Relationship Id="rId39" Type="http://schemas.openxmlformats.org/officeDocument/2006/relationships/tags" Target="../tags/tag869.xml"/><Relationship Id="rId21" Type="http://schemas.openxmlformats.org/officeDocument/2006/relationships/tags" Target="../tags/tag851.xml"/><Relationship Id="rId34" Type="http://schemas.openxmlformats.org/officeDocument/2006/relationships/tags" Target="../tags/tag864.xml"/><Relationship Id="rId42" Type="http://schemas.openxmlformats.org/officeDocument/2006/relationships/tags" Target="../tags/tag872.xml"/><Relationship Id="rId47" Type="http://schemas.openxmlformats.org/officeDocument/2006/relationships/chart" Target="../charts/chart23.xml"/><Relationship Id="rId7" Type="http://schemas.openxmlformats.org/officeDocument/2006/relationships/tags" Target="../tags/tag837.xml"/><Relationship Id="rId2" Type="http://schemas.openxmlformats.org/officeDocument/2006/relationships/tags" Target="../tags/tag832.xml"/><Relationship Id="rId16" Type="http://schemas.openxmlformats.org/officeDocument/2006/relationships/tags" Target="../tags/tag846.xml"/><Relationship Id="rId29" Type="http://schemas.openxmlformats.org/officeDocument/2006/relationships/tags" Target="../tags/tag859.xml"/><Relationship Id="rId1" Type="http://schemas.openxmlformats.org/officeDocument/2006/relationships/vmlDrawing" Target="../drawings/vmlDrawing21.vml"/><Relationship Id="rId6" Type="http://schemas.openxmlformats.org/officeDocument/2006/relationships/tags" Target="../tags/tag836.xml"/><Relationship Id="rId11" Type="http://schemas.openxmlformats.org/officeDocument/2006/relationships/tags" Target="../tags/tag841.xml"/><Relationship Id="rId24" Type="http://schemas.openxmlformats.org/officeDocument/2006/relationships/tags" Target="../tags/tag854.xml"/><Relationship Id="rId32" Type="http://schemas.openxmlformats.org/officeDocument/2006/relationships/tags" Target="../tags/tag862.xml"/><Relationship Id="rId37" Type="http://schemas.openxmlformats.org/officeDocument/2006/relationships/tags" Target="../tags/tag867.xml"/><Relationship Id="rId40" Type="http://schemas.openxmlformats.org/officeDocument/2006/relationships/tags" Target="../tags/tag870.xml"/><Relationship Id="rId45" Type="http://schemas.openxmlformats.org/officeDocument/2006/relationships/oleObject" Target="../embeddings/oleObject23.bin"/><Relationship Id="rId5" Type="http://schemas.openxmlformats.org/officeDocument/2006/relationships/tags" Target="../tags/tag835.xml"/><Relationship Id="rId15" Type="http://schemas.openxmlformats.org/officeDocument/2006/relationships/tags" Target="../tags/tag845.xml"/><Relationship Id="rId23" Type="http://schemas.openxmlformats.org/officeDocument/2006/relationships/tags" Target="../tags/tag853.xml"/><Relationship Id="rId28" Type="http://schemas.openxmlformats.org/officeDocument/2006/relationships/tags" Target="../tags/tag858.xml"/><Relationship Id="rId36" Type="http://schemas.openxmlformats.org/officeDocument/2006/relationships/tags" Target="../tags/tag866.xml"/><Relationship Id="rId10" Type="http://schemas.openxmlformats.org/officeDocument/2006/relationships/tags" Target="../tags/tag840.xml"/><Relationship Id="rId19" Type="http://schemas.openxmlformats.org/officeDocument/2006/relationships/tags" Target="../tags/tag849.xml"/><Relationship Id="rId31" Type="http://schemas.openxmlformats.org/officeDocument/2006/relationships/tags" Target="../tags/tag861.xml"/><Relationship Id="rId44" Type="http://schemas.openxmlformats.org/officeDocument/2006/relationships/slideLayout" Target="../slideLayouts/slideLayout3.xml"/><Relationship Id="rId4" Type="http://schemas.openxmlformats.org/officeDocument/2006/relationships/tags" Target="../tags/tag834.xml"/><Relationship Id="rId9" Type="http://schemas.openxmlformats.org/officeDocument/2006/relationships/tags" Target="../tags/tag839.xml"/><Relationship Id="rId14" Type="http://schemas.openxmlformats.org/officeDocument/2006/relationships/tags" Target="../tags/tag844.xml"/><Relationship Id="rId22" Type="http://schemas.openxmlformats.org/officeDocument/2006/relationships/tags" Target="../tags/tag852.xml"/><Relationship Id="rId27" Type="http://schemas.openxmlformats.org/officeDocument/2006/relationships/tags" Target="../tags/tag857.xml"/><Relationship Id="rId30" Type="http://schemas.openxmlformats.org/officeDocument/2006/relationships/tags" Target="../tags/tag860.xml"/><Relationship Id="rId35" Type="http://schemas.openxmlformats.org/officeDocument/2006/relationships/tags" Target="../tags/tag865.xml"/><Relationship Id="rId43" Type="http://schemas.openxmlformats.org/officeDocument/2006/relationships/tags" Target="../tags/tag873.xml"/><Relationship Id="rId48" Type="http://schemas.openxmlformats.org/officeDocument/2006/relationships/chart" Target="../charts/chart24.xml"/><Relationship Id="rId8" Type="http://schemas.openxmlformats.org/officeDocument/2006/relationships/tags" Target="../tags/tag838.xml"/><Relationship Id="rId3" Type="http://schemas.openxmlformats.org/officeDocument/2006/relationships/tags" Target="../tags/tag833.xml"/><Relationship Id="rId12" Type="http://schemas.openxmlformats.org/officeDocument/2006/relationships/tags" Target="../tags/tag842.xml"/><Relationship Id="rId17" Type="http://schemas.openxmlformats.org/officeDocument/2006/relationships/tags" Target="../tags/tag847.xml"/><Relationship Id="rId25" Type="http://schemas.openxmlformats.org/officeDocument/2006/relationships/tags" Target="../tags/tag855.xml"/><Relationship Id="rId33" Type="http://schemas.openxmlformats.org/officeDocument/2006/relationships/tags" Target="../tags/tag863.xml"/><Relationship Id="rId38" Type="http://schemas.openxmlformats.org/officeDocument/2006/relationships/tags" Target="../tags/tag868.xml"/><Relationship Id="rId46" Type="http://schemas.openxmlformats.org/officeDocument/2006/relationships/image" Target="../media/image18.emf"/><Relationship Id="rId20" Type="http://schemas.openxmlformats.org/officeDocument/2006/relationships/tags" Target="../tags/tag850.xml"/><Relationship Id="rId41" Type="http://schemas.openxmlformats.org/officeDocument/2006/relationships/tags" Target="../tags/tag87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4.xml"/><Relationship Id="rId1" Type="http://schemas.openxmlformats.org/officeDocument/2006/relationships/vmlDrawing" Target="../drawings/vmlDrawing22.vml"/><Relationship Id="rId5" Type="http://schemas.openxmlformats.org/officeDocument/2006/relationships/image" Target="../media/image24.emf"/><Relationship Id="rId4" Type="http://schemas.openxmlformats.org/officeDocument/2006/relationships/oleObject" Target="../embeddings/oleObject24.bin"/></Relationships>
</file>

<file path=ppt/slides/_rels/slide52.xml.rels><?xml version="1.0" encoding="UTF-8" standalone="yes"?>
<Relationships xmlns="http://schemas.openxmlformats.org/package/2006/relationships"><Relationship Id="rId3" Type="http://schemas.openxmlformats.org/officeDocument/2006/relationships/tags" Target="../tags/tag876.xml"/><Relationship Id="rId2" Type="http://schemas.openxmlformats.org/officeDocument/2006/relationships/tags" Target="../tags/tag875.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7.xml"/><Relationship Id="rId1" Type="http://schemas.openxmlformats.org/officeDocument/2006/relationships/vmlDrawing" Target="../drawings/vmlDrawing24.vml"/><Relationship Id="rId5" Type="http://schemas.openxmlformats.org/officeDocument/2006/relationships/image" Target="../media/image23.emf"/><Relationship Id="rId4" Type="http://schemas.openxmlformats.org/officeDocument/2006/relationships/oleObject" Target="../embeddings/oleObject26.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8.xml"/><Relationship Id="rId1" Type="http://schemas.openxmlformats.org/officeDocument/2006/relationships/vmlDrawing" Target="../drawings/vmlDrawing25.vml"/><Relationship Id="rId5" Type="http://schemas.openxmlformats.org/officeDocument/2006/relationships/image" Target="../media/image23.emf"/><Relationship Id="rId4" Type="http://schemas.openxmlformats.org/officeDocument/2006/relationships/oleObject" Target="../embeddings/oleObject27.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9.xml"/><Relationship Id="rId1" Type="http://schemas.openxmlformats.org/officeDocument/2006/relationships/vmlDrawing" Target="../drawings/vmlDrawing26.vml"/><Relationship Id="rId5" Type="http://schemas.openxmlformats.org/officeDocument/2006/relationships/image" Target="../media/image23.emf"/><Relationship Id="rId4" Type="http://schemas.openxmlformats.org/officeDocument/2006/relationships/oleObject" Target="../embeddings/oleObject28.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38" Type="http://schemas.openxmlformats.org/officeDocument/2006/relationships/tags" Target="../tags/tag143.xml"/><Relationship Id="rId159" Type="http://schemas.openxmlformats.org/officeDocument/2006/relationships/tags" Target="../tags/tag164.xml"/><Relationship Id="rId170" Type="http://schemas.openxmlformats.org/officeDocument/2006/relationships/tags" Target="../tags/tag175.xml"/><Relationship Id="rId191" Type="http://schemas.openxmlformats.org/officeDocument/2006/relationships/tags" Target="../tags/tag196.xml"/><Relationship Id="rId205" Type="http://schemas.openxmlformats.org/officeDocument/2006/relationships/tags" Target="../tags/tag210.xml"/><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53" Type="http://schemas.openxmlformats.org/officeDocument/2006/relationships/tags" Target="../tags/tag58.xml"/><Relationship Id="rId74" Type="http://schemas.openxmlformats.org/officeDocument/2006/relationships/tags" Target="../tags/tag79.xml"/><Relationship Id="rId128" Type="http://schemas.openxmlformats.org/officeDocument/2006/relationships/tags" Target="../tags/tag133.xml"/><Relationship Id="rId149" Type="http://schemas.openxmlformats.org/officeDocument/2006/relationships/tags" Target="../tags/tag154.xml"/><Relationship Id="rId5" Type="http://schemas.openxmlformats.org/officeDocument/2006/relationships/tags" Target="../tags/tag10.xml"/><Relationship Id="rId95" Type="http://schemas.openxmlformats.org/officeDocument/2006/relationships/tags" Target="../tags/tag100.xml"/><Relationship Id="rId160" Type="http://schemas.openxmlformats.org/officeDocument/2006/relationships/tags" Target="../tags/tag165.xml"/><Relationship Id="rId181" Type="http://schemas.openxmlformats.org/officeDocument/2006/relationships/tags" Target="../tags/tag186.xml"/><Relationship Id="rId216" Type="http://schemas.openxmlformats.org/officeDocument/2006/relationships/tags" Target="../tags/tag221.xml"/><Relationship Id="rId22" Type="http://schemas.openxmlformats.org/officeDocument/2006/relationships/tags" Target="../tags/tag27.xml"/><Relationship Id="rId43" Type="http://schemas.openxmlformats.org/officeDocument/2006/relationships/tags" Target="../tags/tag48.xml"/><Relationship Id="rId64" Type="http://schemas.openxmlformats.org/officeDocument/2006/relationships/tags" Target="../tags/tag69.xml"/><Relationship Id="rId118" Type="http://schemas.openxmlformats.org/officeDocument/2006/relationships/tags" Target="../tags/tag123.xml"/><Relationship Id="rId139" Type="http://schemas.openxmlformats.org/officeDocument/2006/relationships/tags" Target="../tags/tag144.xml"/><Relationship Id="rId85" Type="http://schemas.openxmlformats.org/officeDocument/2006/relationships/tags" Target="../tags/tag90.xml"/><Relationship Id="rId150" Type="http://schemas.openxmlformats.org/officeDocument/2006/relationships/tags" Target="../tags/tag155.xml"/><Relationship Id="rId171" Type="http://schemas.openxmlformats.org/officeDocument/2006/relationships/tags" Target="../tags/tag176.xml"/><Relationship Id="rId192" Type="http://schemas.openxmlformats.org/officeDocument/2006/relationships/tags" Target="../tags/tag197.xml"/><Relationship Id="rId206" Type="http://schemas.openxmlformats.org/officeDocument/2006/relationships/tags" Target="../tags/tag211.xml"/><Relationship Id="rId12" Type="http://schemas.openxmlformats.org/officeDocument/2006/relationships/tags" Target="../tags/tag17.xml"/><Relationship Id="rId33" Type="http://schemas.openxmlformats.org/officeDocument/2006/relationships/tags" Target="../tags/tag38.xml"/><Relationship Id="rId108" Type="http://schemas.openxmlformats.org/officeDocument/2006/relationships/tags" Target="../tags/tag113.xml"/><Relationship Id="rId129" Type="http://schemas.openxmlformats.org/officeDocument/2006/relationships/tags" Target="../tags/tag134.xml"/><Relationship Id="rId54" Type="http://schemas.openxmlformats.org/officeDocument/2006/relationships/tags" Target="../tags/tag59.xml"/><Relationship Id="rId75" Type="http://schemas.openxmlformats.org/officeDocument/2006/relationships/tags" Target="../tags/tag80.xml"/><Relationship Id="rId96" Type="http://schemas.openxmlformats.org/officeDocument/2006/relationships/tags" Target="../tags/tag101.xml"/><Relationship Id="rId140" Type="http://schemas.openxmlformats.org/officeDocument/2006/relationships/tags" Target="../tags/tag145.xml"/><Relationship Id="rId161" Type="http://schemas.openxmlformats.org/officeDocument/2006/relationships/tags" Target="../tags/tag166.xml"/><Relationship Id="rId182" Type="http://schemas.openxmlformats.org/officeDocument/2006/relationships/tags" Target="../tags/tag187.xml"/><Relationship Id="rId217" Type="http://schemas.openxmlformats.org/officeDocument/2006/relationships/tags" Target="../tags/tag222.xml"/><Relationship Id="rId6" Type="http://schemas.openxmlformats.org/officeDocument/2006/relationships/tags" Target="../tags/tag11.xml"/><Relationship Id="rId23" Type="http://schemas.openxmlformats.org/officeDocument/2006/relationships/tags" Target="../tags/tag28.xml"/><Relationship Id="rId119" Type="http://schemas.openxmlformats.org/officeDocument/2006/relationships/tags" Target="../tags/tag124.xml"/><Relationship Id="rId44" Type="http://schemas.openxmlformats.org/officeDocument/2006/relationships/tags" Target="../tags/tag49.xml"/><Relationship Id="rId65" Type="http://schemas.openxmlformats.org/officeDocument/2006/relationships/tags" Target="../tags/tag70.xml"/><Relationship Id="rId86" Type="http://schemas.openxmlformats.org/officeDocument/2006/relationships/tags" Target="../tags/tag91.xml"/><Relationship Id="rId130" Type="http://schemas.openxmlformats.org/officeDocument/2006/relationships/tags" Target="../tags/tag135.xml"/><Relationship Id="rId151" Type="http://schemas.openxmlformats.org/officeDocument/2006/relationships/tags" Target="../tags/tag156.xml"/><Relationship Id="rId172" Type="http://schemas.openxmlformats.org/officeDocument/2006/relationships/tags" Target="../tags/tag177.xml"/><Relationship Id="rId193" Type="http://schemas.openxmlformats.org/officeDocument/2006/relationships/tags" Target="../tags/tag198.xml"/><Relationship Id="rId207" Type="http://schemas.openxmlformats.org/officeDocument/2006/relationships/tags" Target="../tags/tag212.xml"/><Relationship Id="rId13" Type="http://schemas.openxmlformats.org/officeDocument/2006/relationships/tags" Target="../tags/tag18.xml"/><Relationship Id="rId109" Type="http://schemas.openxmlformats.org/officeDocument/2006/relationships/tags" Target="../tags/tag114.xml"/><Relationship Id="rId34" Type="http://schemas.openxmlformats.org/officeDocument/2006/relationships/tags" Target="../tags/tag39.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20" Type="http://schemas.openxmlformats.org/officeDocument/2006/relationships/tags" Target="../tags/tag125.xml"/><Relationship Id="rId141" Type="http://schemas.openxmlformats.org/officeDocument/2006/relationships/tags" Target="../tags/tag146.xml"/><Relationship Id="rId7" Type="http://schemas.openxmlformats.org/officeDocument/2006/relationships/tags" Target="../tags/tag12.xml"/><Relationship Id="rId162" Type="http://schemas.openxmlformats.org/officeDocument/2006/relationships/tags" Target="../tags/tag167.xml"/><Relationship Id="rId183" Type="http://schemas.openxmlformats.org/officeDocument/2006/relationships/tags" Target="../tags/tag188.xml"/><Relationship Id="rId218" Type="http://schemas.openxmlformats.org/officeDocument/2006/relationships/tags" Target="../tags/tag223.xml"/><Relationship Id="rId24" Type="http://schemas.openxmlformats.org/officeDocument/2006/relationships/tags" Target="../tags/tag29.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31" Type="http://schemas.openxmlformats.org/officeDocument/2006/relationships/tags" Target="../tags/tag136.xml"/><Relationship Id="rId152" Type="http://schemas.openxmlformats.org/officeDocument/2006/relationships/tags" Target="../tags/tag157.xml"/><Relationship Id="rId173" Type="http://schemas.openxmlformats.org/officeDocument/2006/relationships/tags" Target="../tags/tag178.xml"/><Relationship Id="rId194" Type="http://schemas.openxmlformats.org/officeDocument/2006/relationships/tags" Target="../tags/tag199.xml"/><Relationship Id="rId208" Type="http://schemas.openxmlformats.org/officeDocument/2006/relationships/tags" Target="../tags/tag213.xml"/><Relationship Id="rId14" Type="http://schemas.openxmlformats.org/officeDocument/2006/relationships/tags" Target="../tags/tag19.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98" Type="http://schemas.openxmlformats.org/officeDocument/2006/relationships/tags" Target="../tags/tag103.xml"/><Relationship Id="rId121" Type="http://schemas.openxmlformats.org/officeDocument/2006/relationships/tags" Target="../tags/tag126.xml"/><Relationship Id="rId142" Type="http://schemas.openxmlformats.org/officeDocument/2006/relationships/tags" Target="../tags/tag147.xml"/><Relationship Id="rId163" Type="http://schemas.openxmlformats.org/officeDocument/2006/relationships/tags" Target="../tags/tag168.xml"/><Relationship Id="rId184" Type="http://schemas.openxmlformats.org/officeDocument/2006/relationships/tags" Target="../tags/tag189.xml"/><Relationship Id="rId189" Type="http://schemas.openxmlformats.org/officeDocument/2006/relationships/tags" Target="../tags/tag194.xml"/><Relationship Id="rId219" Type="http://schemas.openxmlformats.org/officeDocument/2006/relationships/slideLayout" Target="../slideLayouts/slideLayout3.xml"/><Relationship Id="rId3" Type="http://schemas.openxmlformats.org/officeDocument/2006/relationships/tags" Target="../tags/tag8.xml"/><Relationship Id="rId214" Type="http://schemas.openxmlformats.org/officeDocument/2006/relationships/tags" Target="../tags/tag219.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tags" Target="../tags/tag142.xml"/><Relationship Id="rId158" Type="http://schemas.openxmlformats.org/officeDocument/2006/relationships/tags" Target="../tags/tag163.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3" Type="http://schemas.openxmlformats.org/officeDocument/2006/relationships/tags" Target="../tags/tag158.xml"/><Relationship Id="rId174" Type="http://schemas.openxmlformats.org/officeDocument/2006/relationships/tags" Target="../tags/tag179.xml"/><Relationship Id="rId179" Type="http://schemas.openxmlformats.org/officeDocument/2006/relationships/tags" Target="../tags/tag184.xml"/><Relationship Id="rId195" Type="http://schemas.openxmlformats.org/officeDocument/2006/relationships/tags" Target="../tags/tag200.xml"/><Relationship Id="rId209" Type="http://schemas.openxmlformats.org/officeDocument/2006/relationships/tags" Target="../tags/tag214.xml"/><Relationship Id="rId190" Type="http://schemas.openxmlformats.org/officeDocument/2006/relationships/tags" Target="../tags/tag195.xml"/><Relationship Id="rId204" Type="http://schemas.openxmlformats.org/officeDocument/2006/relationships/tags" Target="../tags/tag209.xml"/><Relationship Id="rId220" Type="http://schemas.openxmlformats.org/officeDocument/2006/relationships/oleObject" Target="../embeddings/oleObject5.bin"/><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143" Type="http://schemas.openxmlformats.org/officeDocument/2006/relationships/tags" Target="../tags/tag148.xml"/><Relationship Id="rId148" Type="http://schemas.openxmlformats.org/officeDocument/2006/relationships/tags" Target="../tags/tag153.xml"/><Relationship Id="rId164" Type="http://schemas.openxmlformats.org/officeDocument/2006/relationships/tags" Target="../tags/tag169.xml"/><Relationship Id="rId169" Type="http://schemas.openxmlformats.org/officeDocument/2006/relationships/tags" Target="../tags/tag174.xml"/><Relationship Id="rId185" Type="http://schemas.openxmlformats.org/officeDocument/2006/relationships/tags" Target="../tags/tag190.xml"/><Relationship Id="rId4" Type="http://schemas.openxmlformats.org/officeDocument/2006/relationships/tags" Target="../tags/tag9.xml"/><Relationship Id="rId9" Type="http://schemas.openxmlformats.org/officeDocument/2006/relationships/tags" Target="../tags/tag14.xml"/><Relationship Id="rId180" Type="http://schemas.openxmlformats.org/officeDocument/2006/relationships/tags" Target="../tags/tag185.xml"/><Relationship Id="rId210" Type="http://schemas.openxmlformats.org/officeDocument/2006/relationships/tags" Target="../tags/tag215.xml"/><Relationship Id="rId215" Type="http://schemas.openxmlformats.org/officeDocument/2006/relationships/tags" Target="../tags/tag220.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tags" Target="../tags/tag138.xml"/><Relationship Id="rId154" Type="http://schemas.openxmlformats.org/officeDocument/2006/relationships/tags" Target="../tags/tag159.xml"/><Relationship Id="rId175" Type="http://schemas.openxmlformats.org/officeDocument/2006/relationships/tags" Target="../tags/tag180.xml"/><Relationship Id="rId196" Type="http://schemas.openxmlformats.org/officeDocument/2006/relationships/tags" Target="../tags/tag201.xml"/><Relationship Id="rId200" Type="http://schemas.openxmlformats.org/officeDocument/2006/relationships/tags" Target="../tags/tag205.xml"/><Relationship Id="rId16" Type="http://schemas.openxmlformats.org/officeDocument/2006/relationships/tags" Target="../tags/tag21.xml"/><Relationship Id="rId221" Type="http://schemas.openxmlformats.org/officeDocument/2006/relationships/image" Target="../media/image1.emf"/><Relationship Id="rId37" Type="http://schemas.openxmlformats.org/officeDocument/2006/relationships/tags" Target="../tags/tag42.xml"/><Relationship Id="rId58" Type="http://schemas.openxmlformats.org/officeDocument/2006/relationships/tags" Target="../tags/tag63.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44" Type="http://schemas.openxmlformats.org/officeDocument/2006/relationships/tags" Target="../tags/tag149.xml"/><Relationship Id="rId90" Type="http://schemas.openxmlformats.org/officeDocument/2006/relationships/tags" Target="../tags/tag95.xml"/><Relationship Id="rId165" Type="http://schemas.openxmlformats.org/officeDocument/2006/relationships/tags" Target="../tags/tag170.xml"/><Relationship Id="rId186" Type="http://schemas.openxmlformats.org/officeDocument/2006/relationships/tags" Target="../tags/tag191.xml"/><Relationship Id="rId211" Type="http://schemas.openxmlformats.org/officeDocument/2006/relationships/tags" Target="../tags/tag216.xml"/><Relationship Id="rId27" Type="http://schemas.openxmlformats.org/officeDocument/2006/relationships/tags" Target="../tags/tag32.xml"/><Relationship Id="rId48" Type="http://schemas.openxmlformats.org/officeDocument/2006/relationships/tags" Target="../tags/tag53.xml"/><Relationship Id="rId69" Type="http://schemas.openxmlformats.org/officeDocument/2006/relationships/tags" Target="../tags/tag74.xml"/><Relationship Id="rId113" Type="http://schemas.openxmlformats.org/officeDocument/2006/relationships/tags" Target="../tags/tag118.xml"/><Relationship Id="rId134" Type="http://schemas.openxmlformats.org/officeDocument/2006/relationships/tags" Target="../tags/tag139.xml"/><Relationship Id="rId80" Type="http://schemas.openxmlformats.org/officeDocument/2006/relationships/tags" Target="../tags/tag85.xml"/><Relationship Id="rId155" Type="http://schemas.openxmlformats.org/officeDocument/2006/relationships/tags" Target="../tags/tag160.xml"/><Relationship Id="rId176" Type="http://schemas.openxmlformats.org/officeDocument/2006/relationships/tags" Target="../tags/tag181.xml"/><Relationship Id="rId197" Type="http://schemas.openxmlformats.org/officeDocument/2006/relationships/tags" Target="../tags/tag202.xml"/><Relationship Id="rId201" Type="http://schemas.openxmlformats.org/officeDocument/2006/relationships/tags" Target="../tags/tag206.xml"/><Relationship Id="rId222" Type="http://schemas.openxmlformats.org/officeDocument/2006/relationships/chart" Target="../charts/chart1.xml"/><Relationship Id="rId17" Type="http://schemas.openxmlformats.org/officeDocument/2006/relationships/tags" Target="../tags/tag22.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24" Type="http://schemas.openxmlformats.org/officeDocument/2006/relationships/tags" Target="../tags/tag129.xml"/><Relationship Id="rId70" Type="http://schemas.openxmlformats.org/officeDocument/2006/relationships/tags" Target="../tags/tag75.xml"/><Relationship Id="rId91" Type="http://schemas.openxmlformats.org/officeDocument/2006/relationships/tags" Target="../tags/tag96.xml"/><Relationship Id="rId145" Type="http://schemas.openxmlformats.org/officeDocument/2006/relationships/tags" Target="../tags/tag150.xml"/><Relationship Id="rId166" Type="http://schemas.openxmlformats.org/officeDocument/2006/relationships/tags" Target="../tags/tag171.xml"/><Relationship Id="rId187" Type="http://schemas.openxmlformats.org/officeDocument/2006/relationships/tags" Target="../tags/tag192.xml"/><Relationship Id="rId1" Type="http://schemas.openxmlformats.org/officeDocument/2006/relationships/vmlDrawing" Target="../drawings/vmlDrawing5.vml"/><Relationship Id="rId212" Type="http://schemas.openxmlformats.org/officeDocument/2006/relationships/tags" Target="../tags/tag217.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60" Type="http://schemas.openxmlformats.org/officeDocument/2006/relationships/tags" Target="../tags/tag65.xml"/><Relationship Id="rId81" Type="http://schemas.openxmlformats.org/officeDocument/2006/relationships/tags" Target="../tags/tag86.xml"/><Relationship Id="rId135" Type="http://schemas.openxmlformats.org/officeDocument/2006/relationships/tags" Target="../tags/tag140.xml"/><Relationship Id="rId156" Type="http://schemas.openxmlformats.org/officeDocument/2006/relationships/tags" Target="../tags/tag161.xml"/><Relationship Id="rId177" Type="http://schemas.openxmlformats.org/officeDocument/2006/relationships/tags" Target="../tags/tag182.xml"/><Relationship Id="rId198" Type="http://schemas.openxmlformats.org/officeDocument/2006/relationships/tags" Target="../tags/tag203.xml"/><Relationship Id="rId202" Type="http://schemas.openxmlformats.org/officeDocument/2006/relationships/tags" Target="../tags/tag207.xml"/><Relationship Id="rId223" Type="http://schemas.openxmlformats.org/officeDocument/2006/relationships/chart" Target="../charts/chart2.xml"/><Relationship Id="rId18" Type="http://schemas.openxmlformats.org/officeDocument/2006/relationships/tags" Target="../tags/tag23.xml"/><Relationship Id="rId39" Type="http://schemas.openxmlformats.org/officeDocument/2006/relationships/tags" Target="../tags/tag44.xml"/><Relationship Id="rId50" Type="http://schemas.openxmlformats.org/officeDocument/2006/relationships/tags" Target="../tags/tag55.xml"/><Relationship Id="rId104" Type="http://schemas.openxmlformats.org/officeDocument/2006/relationships/tags" Target="../tags/tag109.xml"/><Relationship Id="rId125" Type="http://schemas.openxmlformats.org/officeDocument/2006/relationships/tags" Target="../tags/tag130.xml"/><Relationship Id="rId146" Type="http://schemas.openxmlformats.org/officeDocument/2006/relationships/tags" Target="../tags/tag151.xml"/><Relationship Id="rId167" Type="http://schemas.openxmlformats.org/officeDocument/2006/relationships/tags" Target="../tags/tag172.xml"/><Relationship Id="rId188" Type="http://schemas.openxmlformats.org/officeDocument/2006/relationships/tags" Target="../tags/tag193.xml"/><Relationship Id="rId71" Type="http://schemas.openxmlformats.org/officeDocument/2006/relationships/tags" Target="../tags/tag76.xml"/><Relationship Id="rId92" Type="http://schemas.openxmlformats.org/officeDocument/2006/relationships/tags" Target="../tags/tag97.xml"/><Relationship Id="rId213" Type="http://schemas.openxmlformats.org/officeDocument/2006/relationships/tags" Target="../tags/tag218.xml"/><Relationship Id="rId2" Type="http://schemas.openxmlformats.org/officeDocument/2006/relationships/tags" Target="../tags/tag7.xml"/><Relationship Id="rId29" Type="http://schemas.openxmlformats.org/officeDocument/2006/relationships/tags" Target="../tags/tag34.xml"/><Relationship Id="rId40" Type="http://schemas.openxmlformats.org/officeDocument/2006/relationships/tags" Target="../tags/tag45.xml"/><Relationship Id="rId115" Type="http://schemas.openxmlformats.org/officeDocument/2006/relationships/tags" Target="../tags/tag120.xml"/><Relationship Id="rId136" Type="http://schemas.openxmlformats.org/officeDocument/2006/relationships/tags" Target="../tags/tag141.xml"/><Relationship Id="rId157" Type="http://schemas.openxmlformats.org/officeDocument/2006/relationships/tags" Target="../tags/tag162.xml"/><Relationship Id="rId178" Type="http://schemas.openxmlformats.org/officeDocument/2006/relationships/tags" Target="../tags/tag183.xml"/><Relationship Id="rId61" Type="http://schemas.openxmlformats.org/officeDocument/2006/relationships/tags" Target="../tags/tag66.xml"/><Relationship Id="rId82" Type="http://schemas.openxmlformats.org/officeDocument/2006/relationships/tags" Target="../tags/tag87.xml"/><Relationship Id="rId199" Type="http://schemas.openxmlformats.org/officeDocument/2006/relationships/tags" Target="../tags/tag204.xml"/><Relationship Id="rId203" Type="http://schemas.openxmlformats.org/officeDocument/2006/relationships/tags" Target="../tags/tag208.xml"/><Relationship Id="rId19" Type="http://schemas.openxmlformats.org/officeDocument/2006/relationships/tags" Target="../tags/tag24.xml"/><Relationship Id="rId30" Type="http://schemas.openxmlformats.org/officeDocument/2006/relationships/tags" Target="../tags/tag35.xml"/><Relationship Id="rId105" Type="http://schemas.openxmlformats.org/officeDocument/2006/relationships/tags" Target="../tags/tag110.xml"/><Relationship Id="rId126" Type="http://schemas.openxmlformats.org/officeDocument/2006/relationships/tags" Target="../tags/tag131.xml"/><Relationship Id="rId147" Type="http://schemas.openxmlformats.org/officeDocument/2006/relationships/tags" Target="../tags/tag152.xml"/><Relationship Id="rId168" Type="http://schemas.openxmlformats.org/officeDocument/2006/relationships/tags" Target="../tags/tag17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8" Type="http://schemas.openxmlformats.org/officeDocument/2006/relationships/tags" Target="../tags/tag886.xml"/><Relationship Id="rId13" Type="http://schemas.openxmlformats.org/officeDocument/2006/relationships/slideLayout" Target="../slideLayouts/slideLayout3.xml"/><Relationship Id="rId3" Type="http://schemas.openxmlformats.org/officeDocument/2006/relationships/tags" Target="../tags/tag881.xml"/><Relationship Id="rId7" Type="http://schemas.openxmlformats.org/officeDocument/2006/relationships/tags" Target="../tags/tag885.xml"/><Relationship Id="rId12" Type="http://schemas.openxmlformats.org/officeDocument/2006/relationships/tags" Target="../tags/tag890.xml"/><Relationship Id="rId2" Type="http://schemas.openxmlformats.org/officeDocument/2006/relationships/tags" Target="../tags/tag880.xml"/><Relationship Id="rId1" Type="http://schemas.openxmlformats.org/officeDocument/2006/relationships/vmlDrawing" Target="../drawings/vmlDrawing27.vml"/><Relationship Id="rId6" Type="http://schemas.openxmlformats.org/officeDocument/2006/relationships/tags" Target="../tags/tag884.xml"/><Relationship Id="rId11" Type="http://schemas.openxmlformats.org/officeDocument/2006/relationships/tags" Target="../tags/tag889.xml"/><Relationship Id="rId5" Type="http://schemas.openxmlformats.org/officeDocument/2006/relationships/tags" Target="../tags/tag883.xml"/><Relationship Id="rId15" Type="http://schemas.openxmlformats.org/officeDocument/2006/relationships/image" Target="../media/image20.emf"/><Relationship Id="rId10" Type="http://schemas.openxmlformats.org/officeDocument/2006/relationships/tags" Target="../tags/tag888.xml"/><Relationship Id="rId4" Type="http://schemas.openxmlformats.org/officeDocument/2006/relationships/tags" Target="../tags/tag882.xml"/><Relationship Id="rId9" Type="http://schemas.openxmlformats.org/officeDocument/2006/relationships/tags" Target="../tags/tag887.xml"/><Relationship Id="rId14" Type="http://schemas.openxmlformats.org/officeDocument/2006/relationships/oleObject" Target="../embeddings/oleObject29.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35.xml"/><Relationship Id="rId18" Type="http://schemas.openxmlformats.org/officeDocument/2006/relationships/tags" Target="../tags/tag240.xml"/><Relationship Id="rId26" Type="http://schemas.openxmlformats.org/officeDocument/2006/relationships/tags" Target="../tags/tag248.xml"/><Relationship Id="rId39" Type="http://schemas.openxmlformats.org/officeDocument/2006/relationships/oleObject" Target="../embeddings/oleObject6.bin"/><Relationship Id="rId21" Type="http://schemas.openxmlformats.org/officeDocument/2006/relationships/tags" Target="../tags/tag243.xml"/><Relationship Id="rId34" Type="http://schemas.openxmlformats.org/officeDocument/2006/relationships/tags" Target="../tags/tag256.xml"/><Relationship Id="rId42" Type="http://schemas.openxmlformats.org/officeDocument/2006/relationships/image" Target="../media/image21.emf"/><Relationship Id="rId7" Type="http://schemas.openxmlformats.org/officeDocument/2006/relationships/tags" Target="../tags/tag229.xml"/><Relationship Id="rId2" Type="http://schemas.openxmlformats.org/officeDocument/2006/relationships/tags" Target="../tags/tag224.xml"/><Relationship Id="rId16" Type="http://schemas.openxmlformats.org/officeDocument/2006/relationships/tags" Target="../tags/tag238.xml"/><Relationship Id="rId20" Type="http://schemas.openxmlformats.org/officeDocument/2006/relationships/tags" Target="../tags/tag242.xml"/><Relationship Id="rId29" Type="http://schemas.openxmlformats.org/officeDocument/2006/relationships/tags" Target="../tags/tag251.xml"/><Relationship Id="rId41" Type="http://schemas.openxmlformats.org/officeDocument/2006/relationships/oleObject" Target="../embeddings/oleObject7.bin"/><Relationship Id="rId1" Type="http://schemas.openxmlformats.org/officeDocument/2006/relationships/vmlDrawing" Target="../drawings/vmlDrawing6.vml"/><Relationship Id="rId6" Type="http://schemas.openxmlformats.org/officeDocument/2006/relationships/tags" Target="../tags/tag228.xml"/><Relationship Id="rId11" Type="http://schemas.openxmlformats.org/officeDocument/2006/relationships/tags" Target="../tags/tag233.xml"/><Relationship Id="rId24" Type="http://schemas.openxmlformats.org/officeDocument/2006/relationships/tags" Target="../tags/tag246.xml"/><Relationship Id="rId32" Type="http://schemas.openxmlformats.org/officeDocument/2006/relationships/tags" Target="../tags/tag254.xml"/><Relationship Id="rId37" Type="http://schemas.openxmlformats.org/officeDocument/2006/relationships/tags" Target="../tags/tag259.xml"/><Relationship Id="rId40" Type="http://schemas.openxmlformats.org/officeDocument/2006/relationships/image" Target="../media/image18.emf"/><Relationship Id="rId5" Type="http://schemas.openxmlformats.org/officeDocument/2006/relationships/tags" Target="../tags/tag227.xml"/><Relationship Id="rId15" Type="http://schemas.openxmlformats.org/officeDocument/2006/relationships/tags" Target="../tags/tag237.xml"/><Relationship Id="rId23" Type="http://schemas.openxmlformats.org/officeDocument/2006/relationships/tags" Target="../tags/tag245.xml"/><Relationship Id="rId28" Type="http://schemas.openxmlformats.org/officeDocument/2006/relationships/tags" Target="../tags/tag250.xml"/><Relationship Id="rId36" Type="http://schemas.openxmlformats.org/officeDocument/2006/relationships/tags" Target="../tags/tag258.xml"/><Relationship Id="rId10" Type="http://schemas.openxmlformats.org/officeDocument/2006/relationships/tags" Target="../tags/tag232.xml"/><Relationship Id="rId19" Type="http://schemas.openxmlformats.org/officeDocument/2006/relationships/tags" Target="../tags/tag241.xml"/><Relationship Id="rId31" Type="http://schemas.openxmlformats.org/officeDocument/2006/relationships/tags" Target="../tags/tag253.xml"/><Relationship Id="rId44" Type="http://schemas.openxmlformats.org/officeDocument/2006/relationships/image" Target="../media/image22.emf"/><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 Id="rId22" Type="http://schemas.openxmlformats.org/officeDocument/2006/relationships/tags" Target="../tags/tag244.xml"/><Relationship Id="rId27" Type="http://schemas.openxmlformats.org/officeDocument/2006/relationships/tags" Target="../tags/tag249.xml"/><Relationship Id="rId30" Type="http://schemas.openxmlformats.org/officeDocument/2006/relationships/tags" Target="../tags/tag252.xml"/><Relationship Id="rId35" Type="http://schemas.openxmlformats.org/officeDocument/2006/relationships/tags" Target="../tags/tag257.xml"/><Relationship Id="rId43" Type="http://schemas.openxmlformats.org/officeDocument/2006/relationships/oleObject" Target="../embeddings/oleObject8.bin"/><Relationship Id="rId8" Type="http://schemas.openxmlformats.org/officeDocument/2006/relationships/tags" Target="../tags/tag230.xml"/><Relationship Id="rId3" Type="http://schemas.openxmlformats.org/officeDocument/2006/relationships/tags" Target="../tags/tag225.xml"/><Relationship Id="rId12" Type="http://schemas.openxmlformats.org/officeDocument/2006/relationships/tags" Target="../tags/tag234.xml"/><Relationship Id="rId17" Type="http://schemas.openxmlformats.org/officeDocument/2006/relationships/tags" Target="../tags/tag239.xml"/><Relationship Id="rId25" Type="http://schemas.openxmlformats.org/officeDocument/2006/relationships/tags" Target="../tags/tag247.xml"/><Relationship Id="rId33" Type="http://schemas.openxmlformats.org/officeDocument/2006/relationships/tags" Target="../tags/tag255.xml"/><Relationship Id="rId38"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1.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2.xml"/><Relationship Id="rId1" Type="http://schemas.openxmlformats.org/officeDocument/2006/relationships/vmlDrawing" Target="../drawings/vmlDrawing29.vml"/><Relationship Id="rId5" Type="http://schemas.openxmlformats.org/officeDocument/2006/relationships/image" Target="../media/image25.emf"/><Relationship Id="rId4" Type="http://schemas.openxmlformats.org/officeDocument/2006/relationships/oleObject" Target="../embeddings/oleObject31.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284.xml"/><Relationship Id="rId21" Type="http://schemas.openxmlformats.org/officeDocument/2006/relationships/tags" Target="../tags/tag279.xml"/><Relationship Id="rId42" Type="http://schemas.openxmlformats.org/officeDocument/2006/relationships/tags" Target="../tags/tag300.xml"/><Relationship Id="rId47" Type="http://schemas.openxmlformats.org/officeDocument/2006/relationships/tags" Target="../tags/tag305.xml"/><Relationship Id="rId63" Type="http://schemas.openxmlformats.org/officeDocument/2006/relationships/tags" Target="../tags/tag321.xml"/><Relationship Id="rId68" Type="http://schemas.openxmlformats.org/officeDocument/2006/relationships/tags" Target="../tags/tag326.xml"/><Relationship Id="rId2" Type="http://schemas.openxmlformats.org/officeDocument/2006/relationships/tags" Target="../tags/tag260.xml"/><Relationship Id="rId16" Type="http://schemas.openxmlformats.org/officeDocument/2006/relationships/tags" Target="../tags/tag274.xml"/><Relationship Id="rId29" Type="http://schemas.openxmlformats.org/officeDocument/2006/relationships/tags" Target="../tags/tag287.xml"/><Relationship Id="rId11" Type="http://schemas.openxmlformats.org/officeDocument/2006/relationships/tags" Target="../tags/tag269.xml"/><Relationship Id="rId24" Type="http://schemas.openxmlformats.org/officeDocument/2006/relationships/tags" Target="../tags/tag282.xml"/><Relationship Id="rId32" Type="http://schemas.openxmlformats.org/officeDocument/2006/relationships/tags" Target="../tags/tag290.xml"/><Relationship Id="rId37" Type="http://schemas.openxmlformats.org/officeDocument/2006/relationships/tags" Target="../tags/tag295.xml"/><Relationship Id="rId40" Type="http://schemas.openxmlformats.org/officeDocument/2006/relationships/tags" Target="../tags/tag298.xml"/><Relationship Id="rId45" Type="http://schemas.openxmlformats.org/officeDocument/2006/relationships/tags" Target="../tags/tag303.xml"/><Relationship Id="rId53" Type="http://schemas.openxmlformats.org/officeDocument/2006/relationships/tags" Target="../tags/tag311.xml"/><Relationship Id="rId58" Type="http://schemas.openxmlformats.org/officeDocument/2006/relationships/tags" Target="../tags/tag316.xml"/><Relationship Id="rId66" Type="http://schemas.openxmlformats.org/officeDocument/2006/relationships/tags" Target="../tags/tag324.xml"/><Relationship Id="rId5" Type="http://schemas.openxmlformats.org/officeDocument/2006/relationships/tags" Target="../tags/tag263.xml"/><Relationship Id="rId61" Type="http://schemas.openxmlformats.org/officeDocument/2006/relationships/tags" Target="../tags/tag319.xml"/><Relationship Id="rId19" Type="http://schemas.openxmlformats.org/officeDocument/2006/relationships/tags" Target="../tags/tag277.xml"/><Relationship Id="rId14" Type="http://schemas.openxmlformats.org/officeDocument/2006/relationships/tags" Target="../tags/tag272.xml"/><Relationship Id="rId22" Type="http://schemas.openxmlformats.org/officeDocument/2006/relationships/tags" Target="../tags/tag280.xml"/><Relationship Id="rId27" Type="http://schemas.openxmlformats.org/officeDocument/2006/relationships/tags" Target="../tags/tag285.xml"/><Relationship Id="rId30" Type="http://schemas.openxmlformats.org/officeDocument/2006/relationships/tags" Target="../tags/tag288.xml"/><Relationship Id="rId35" Type="http://schemas.openxmlformats.org/officeDocument/2006/relationships/tags" Target="../tags/tag293.xml"/><Relationship Id="rId43" Type="http://schemas.openxmlformats.org/officeDocument/2006/relationships/tags" Target="../tags/tag301.xml"/><Relationship Id="rId48" Type="http://schemas.openxmlformats.org/officeDocument/2006/relationships/tags" Target="../tags/tag306.xml"/><Relationship Id="rId56" Type="http://schemas.openxmlformats.org/officeDocument/2006/relationships/tags" Target="../tags/tag314.xml"/><Relationship Id="rId64" Type="http://schemas.openxmlformats.org/officeDocument/2006/relationships/tags" Target="../tags/tag322.xml"/><Relationship Id="rId69" Type="http://schemas.openxmlformats.org/officeDocument/2006/relationships/slideLayout" Target="../slideLayouts/slideLayout3.xml"/><Relationship Id="rId8" Type="http://schemas.openxmlformats.org/officeDocument/2006/relationships/tags" Target="../tags/tag266.xml"/><Relationship Id="rId51" Type="http://schemas.openxmlformats.org/officeDocument/2006/relationships/tags" Target="../tags/tag309.xml"/><Relationship Id="rId72" Type="http://schemas.openxmlformats.org/officeDocument/2006/relationships/chart" Target="../charts/chart3.xml"/><Relationship Id="rId3" Type="http://schemas.openxmlformats.org/officeDocument/2006/relationships/tags" Target="../tags/tag261.xml"/><Relationship Id="rId12" Type="http://schemas.openxmlformats.org/officeDocument/2006/relationships/tags" Target="../tags/tag270.xml"/><Relationship Id="rId17" Type="http://schemas.openxmlformats.org/officeDocument/2006/relationships/tags" Target="../tags/tag275.xml"/><Relationship Id="rId25" Type="http://schemas.openxmlformats.org/officeDocument/2006/relationships/tags" Target="../tags/tag283.xml"/><Relationship Id="rId33" Type="http://schemas.openxmlformats.org/officeDocument/2006/relationships/tags" Target="../tags/tag291.xml"/><Relationship Id="rId38" Type="http://schemas.openxmlformats.org/officeDocument/2006/relationships/tags" Target="../tags/tag296.xml"/><Relationship Id="rId46" Type="http://schemas.openxmlformats.org/officeDocument/2006/relationships/tags" Target="../tags/tag304.xml"/><Relationship Id="rId59" Type="http://schemas.openxmlformats.org/officeDocument/2006/relationships/tags" Target="../tags/tag317.xml"/><Relationship Id="rId67" Type="http://schemas.openxmlformats.org/officeDocument/2006/relationships/tags" Target="../tags/tag325.xml"/><Relationship Id="rId20" Type="http://schemas.openxmlformats.org/officeDocument/2006/relationships/tags" Target="../tags/tag278.xml"/><Relationship Id="rId41" Type="http://schemas.openxmlformats.org/officeDocument/2006/relationships/tags" Target="../tags/tag299.xml"/><Relationship Id="rId54" Type="http://schemas.openxmlformats.org/officeDocument/2006/relationships/tags" Target="../tags/tag312.xml"/><Relationship Id="rId62" Type="http://schemas.openxmlformats.org/officeDocument/2006/relationships/tags" Target="../tags/tag320.xml"/><Relationship Id="rId70" Type="http://schemas.openxmlformats.org/officeDocument/2006/relationships/oleObject" Target="../embeddings/oleObject9.bin"/><Relationship Id="rId1" Type="http://schemas.openxmlformats.org/officeDocument/2006/relationships/vmlDrawing" Target="../drawings/vmlDrawing7.vml"/><Relationship Id="rId6" Type="http://schemas.openxmlformats.org/officeDocument/2006/relationships/tags" Target="../tags/tag264.xml"/><Relationship Id="rId15" Type="http://schemas.openxmlformats.org/officeDocument/2006/relationships/tags" Target="../tags/tag273.xml"/><Relationship Id="rId23" Type="http://schemas.openxmlformats.org/officeDocument/2006/relationships/tags" Target="../tags/tag281.xml"/><Relationship Id="rId28" Type="http://schemas.openxmlformats.org/officeDocument/2006/relationships/tags" Target="../tags/tag286.xml"/><Relationship Id="rId36" Type="http://schemas.openxmlformats.org/officeDocument/2006/relationships/tags" Target="../tags/tag294.xml"/><Relationship Id="rId49" Type="http://schemas.openxmlformats.org/officeDocument/2006/relationships/tags" Target="../tags/tag307.xml"/><Relationship Id="rId57" Type="http://schemas.openxmlformats.org/officeDocument/2006/relationships/tags" Target="../tags/tag315.xml"/><Relationship Id="rId10" Type="http://schemas.openxmlformats.org/officeDocument/2006/relationships/tags" Target="../tags/tag268.xml"/><Relationship Id="rId31" Type="http://schemas.openxmlformats.org/officeDocument/2006/relationships/tags" Target="../tags/tag289.xml"/><Relationship Id="rId44" Type="http://schemas.openxmlformats.org/officeDocument/2006/relationships/tags" Target="../tags/tag302.xml"/><Relationship Id="rId52" Type="http://schemas.openxmlformats.org/officeDocument/2006/relationships/tags" Target="../tags/tag310.xml"/><Relationship Id="rId60" Type="http://schemas.openxmlformats.org/officeDocument/2006/relationships/tags" Target="../tags/tag318.xml"/><Relationship Id="rId65" Type="http://schemas.openxmlformats.org/officeDocument/2006/relationships/tags" Target="../tags/tag323.xml"/><Relationship Id="rId73" Type="http://schemas.openxmlformats.org/officeDocument/2006/relationships/chart" Target="../charts/chart4.xml"/><Relationship Id="rId4" Type="http://schemas.openxmlformats.org/officeDocument/2006/relationships/tags" Target="../tags/tag262.xml"/><Relationship Id="rId9" Type="http://schemas.openxmlformats.org/officeDocument/2006/relationships/tags" Target="../tags/tag267.xml"/><Relationship Id="rId13" Type="http://schemas.openxmlformats.org/officeDocument/2006/relationships/tags" Target="../tags/tag271.xml"/><Relationship Id="rId18" Type="http://schemas.openxmlformats.org/officeDocument/2006/relationships/tags" Target="../tags/tag276.xml"/><Relationship Id="rId39" Type="http://schemas.openxmlformats.org/officeDocument/2006/relationships/tags" Target="../tags/tag297.xml"/><Relationship Id="rId34" Type="http://schemas.openxmlformats.org/officeDocument/2006/relationships/tags" Target="../tags/tag292.xml"/><Relationship Id="rId50" Type="http://schemas.openxmlformats.org/officeDocument/2006/relationships/tags" Target="../tags/tag308.xml"/><Relationship Id="rId55" Type="http://schemas.openxmlformats.org/officeDocument/2006/relationships/tags" Target="../tags/tag313.xml"/><Relationship Id="rId7" Type="http://schemas.openxmlformats.org/officeDocument/2006/relationships/tags" Target="../tags/tag265.xml"/><Relationship Id="rId71" Type="http://schemas.openxmlformats.org/officeDocument/2006/relationships/image" Target="../media/image18.emf"/></Relationships>
</file>

<file path=ppt/slides/_rels/slide9.xml.rels><?xml version="1.0" encoding="UTF-8" standalone="yes"?>
<Relationships xmlns="http://schemas.openxmlformats.org/package/2006/relationships"><Relationship Id="rId26" Type="http://schemas.openxmlformats.org/officeDocument/2006/relationships/tags" Target="../tags/tag351.xml"/><Relationship Id="rId21" Type="http://schemas.openxmlformats.org/officeDocument/2006/relationships/tags" Target="../tags/tag346.xml"/><Relationship Id="rId42" Type="http://schemas.openxmlformats.org/officeDocument/2006/relationships/tags" Target="../tags/tag367.xml"/><Relationship Id="rId47" Type="http://schemas.openxmlformats.org/officeDocument/2006/relationships/tags" Target="../tags/tag372.xml"/><Relationship Id="rId63" Type="http://schemas.openxmlformats.org/officeDocument/2006/relationships/tags" Target="../tags/tag388.xml"/><Relationship Id="rId68" Type="http://schemas.openxmlformats.org/officeDocument/2006/relationships/tags" Target="../tags/tag393.xml"/><Relationship Id="rId16" Type="http://schemas.openxmlformats.org/officeDocument/2006/relationships/tags" Target="../tags/tag341.xml"/><Relationship Id="rId11" Type="http://schemas.openxmlformats.org/officeDocument/2006/relationships/tags" Target="../tags/tag336.xml"/><Relationship Id="rId32" Type="http://schemas.openxmlformats.org/officeDocument/2006/relationships/tags" Target="../tags/tag357.xml"/><Relationship Id="rId37" Type="http://schemas.openxmlformats.org/officeDocument/2006/relationships/tags" Target="../tags/tag362.xml"/><Relationship Id="rId53" Type="http://schemas.openxmlformats.org/officeDocument/2006/relationships/tags" Target="../tags/tag378.xml"/><Relationship Id="rId58" Type="http://schemas.openxmlformats.org/officeDocument/2006/relationships/tags" Target="../tags/tag383.xml"/><Relationship Id="rId74" Type="http://schemas.openxmlformats.org/officeDocument/2006/relationships/tags" Target="../tags/tag399.xml"/><Relationship Id="rId79" Type="http://schemas.openxmlformats.org/officeDocument/2006/relationships/oleObject" Target="../embeddings/oleObject10.bin"/><Relationship Id="rId5" Type="http://schemas.openxmlformats.org/officeDocument/2006/relationships/tags" Target="../tags/tag330.xml"/><Relationship Id="rId61" Type="http://schemas.openxmlformats.org/officeDocument/2006/relationships/tags" Target="../tags/tag386.xml"/><Relationship Id="rId82" Type="http://schemas.openxmlformats.org/officeDocument/2006/relationships/chart" Target="../charts/chart6.xml"/><Relationship Id="rId19" Type="http://schemas.openxmlformats.org/officeDocument/2006/relationships/tags" Target="../tags/tag344.xml"/><Relationship Id="rId14" Type="http://schemas.openxmlformats.org/officeDocument/2006/relationships/tags" Target="../tags/tag339.xml"/><Relationship Id="rId22" Type="http://schemas.openxmlformats.org/officeDocument/2006/relationships/tags" Target="../tags/tag347.xml"/><Relationship Id="rId27" Type="http://schemas.openxmlformats.org/officeDocument/2006/relationships/tags" Target="../tags/tag352.xml"/><Relationship Id="rId30" Type="http://schemas.openxmlformats.org/officeDocument/2006/relationships/tags" Target="../tags/tag355.xml"/><Relationship Id="rId35" Type="http://schemas.openxmlformats.org/officeDocument/2006/relationships/tags" Target="../tags/tag360.xml"/><Relationship Id="rId43" Type="http://schemas.openxmlformats.org/officeDocument/2006/relationships/tags" Target="../tags/tag368.xml"/><Relationship Id="rId48" Type="http://schemas.openxmlformats.org/officeDocument/2006/relationships/tags" Target="../tags/tag373.xml"/><Relationship Id="rId56" Type="http://schemas.openxmlformats.org/officeDocument/2006/relationships/tags" Target="../tags/tag381.xml"/><Relationship Id="rId64" Type="http://schemas.openxmlformats.org/officeDocument/2006/relationships/tags" Target="../tags/tag389.xml"/><Relationship Id="rId69" Type="http://schemas.openxmlformats.org/officeDocument/2006/relationships/tags" Target="../tags/tag394.xml"/><Relationship Id="rId77" Type="http://schemas.openxmlformats.org/officeDocument/2006/relationships/tags" Target="../tags/tag402.xml"/><Relationship Id="rId8" Type="http://schemas.openxmlformats.org/officeDocument/2006/relationships/tags" Target="../tags/tag333.xml"/><Relationship Id="rId51" Type="http://schemas.openxmlformats.org/officeDocument/2006/relationships/tags" Target="../tags/tag376.xml"/><Relationship Id="rId72" Type="http://schemas.openxmlformats.org/officeDocument/2006/relationships/tags" Target="../tags/tag397.xml"/><Relationship Id="rId80" Type="http://schemas.openxmlformats.org/officeDocument/2006/relationships/image" Target="../media/image18.emf"/><Relationship Id="rId3" Type="http://schemas.openxmlformats.org/officeDocument/2006/relationships/tags" Target="../tags/tag328.xml"/><Relationship Id="rId12" Type="http://schemas.openxmlformats.org/officeDocument/2006/relationships/tags" Target="../tags/tag337.xml"/><Relationship Id="rId17" Type="http://schemas.openxmlformats.org/officeDocument/2006/relationships/tags" Target="../tags/tag342.xml"/><Relationship Id="rId25" Type="http://schemas.openxmlformats.org/officeDocument/2006/relationships/tags" Target="../tags/tag350.xml"/><Relationship Id="rId33" Type="http://schemas.openxmlformats.org/officeDocument/2006/relationships/tags" Target="../tags/tag358.xml"/><Relationship Id="rId38" Type="http://schemas.openxmlformats.org/officeDocument/2006/relationships/tags" Target="../tags/tag363.xml"/><Relationship Id="rId46" Type="http://schemas.openxmlformats.org/officeDocument/2006/relationships/tags" Target="../tags/tag371.xml"/><Relationship Id="rId59" Type="http://schemas.openxmlformats.org/officeDocument/2006/relationships/tags" Target="../tags/tag384.xml"/><Relationship Id="rId67" Type="http://schemas.openxmlformats.org/officeDocument/2006/relationships/tags" Target="../tags/tag392.xml"/><Relationship Id="rId20" Type="http://schemas.openxmlformats.org/officeDocument/2006/relationships/tags" Target="../tags/tag345.xml"/><Relationship Id="rId41" Type="http://schemas.openxmlformats.org/officeDocument/2006/relationships/tags" Target="../tags/tag366.xml"/><Relationship Id="rId54" Type="http://schemas.openxmlformats.org/officeDocument/2006/relationships/tags" Target="../tags/tag379.xml"/><Relationship Id="rId62" Type="http://schemas.openxmlformats.org/officeDocument/2006/relationships/tags" Target="../tags/tag387.xml"/><Relationship Id="rId70" Type="http://schemas.openxmlformats.org/officeDocument/2006/relationships/tags" Target="../tags/tag395.xml"/><Relationship Id="rId75" Type="http://schemas.openxmlformats.org/officeDocument/2006/relationships/tags" Target="../tags/tag400.xml"/><Relationship Id="rId1" Type="http://schemas.openxmlformats.org/officeDocument/2006/relationships/vmlDrawing" Target="../drawings/vmlDrawing8.vml"/><Relationship Id="rId6" Type="http://schemas.openxmlformats.org/officeDocument/2006/relationships/tags" Target="../tags/tag331.xml"/><Relationship Id="rId15" Type="http://schemas.openxmlformats.org/officeDocument/2006/relationships/tags" Target="../tags/tag340.xml"/><Relationship Id="rId23" Type="http://schemas.openxmlformats.org/officeDocument/2006/relationships/tags" Target="../tags/tag348.xml"/><Relationship Id="rId28" Type="http://schemas.openxmlformats.org/officeDocument/2006/relationships/tags" Target="../tags/tag353.xml"/><Relationship Id="rId36" Type="http://schemas.openxmlformats.org/officeDocument/2006/relationships/tags" Target="../tags/tag361.xml"/><Relationship Id="rId49" Type="http://schemas.openxmlformats.org/officeDocument/2006/relationships/tags" Target="../tags/tag374.xml"/><Relationship Id="rId57" Type="http://schemas.openxmlformats.org/officeDocument/2006/relationships/tags" Target="../tags/tag382.xml"/><Relationship Id="rId10" Type="http://schemas.openxmlformats.org/officeDocument/2006/relationships/tags" Target="../tags/tag335.xml"/><Relationship Id="rId31" Type="http://schemas.openxmlformats.org/officeDocument/2006/relationships/tags" Target="../tags/tag356.xml"/><Relationship Id="rId44" Type="http://schemas.openxmlformats.org/officeDocument/2006/relationships/tags" Target="../tags/tag369.xml"/><Relationship Id="rId52" Type="http://schemas.openxmlformats.org/officeDocument/2006/relationships/tags" Target="../tags/tag377.xml"/><Relationship Id="rId60" Type="http://schemas.openxmlformats.org/officeDocument/2006/relationships/tags" Target="../tags/tag385.xml"/><Relationship Id="rId65" Type="http://schemas.openxmlformats.org/officeDocument/2006/relationships/tags" Target="../tags/tag390.xml"/><Relationship Id="rId73" Type="http://schemas.openxmlformats.org/officeDocument/2006/relationships/tags" Target="../tags/tag398.xml"/><Relationship Id="rId78" Type="http://schemas.openxmlformats.org/officeDocument/2006/relationships/slideLayout" Target="../slideLayouts/slideLayout3.xml"/><Relationship Id="rId81" Type="http://schemas.openxmlformats.org/officeDocument/2006/relationships/chart" Target="../charts/chart5.xml"/><Relationship Id="rId4" Type="http://schemas.openxmlformats.org/officeDocument/2006/relationships/tags" Target="../tags/tag329.xml"/><Relationship Id="rId9" Type="http://schemas.openxmlformats.org/officeDocument/2006/relationships/tags" Target="../tags/tag334.xml"/><Relationship Id="rId13" Type="http://schemas.openxmlformats.org/officeDocument/2006/relationships/tags" Target="../tags/tag338.xml"/><Relationship Id="rId18" Type="http://schemas.openxmlformats.org/officeDocument/2006/relationships/tags" Target="../tags/tag343.xml"/><Relationship Id="rId39" Type="http://schemas.openxmlformats.org/officeDocument/2006/relationships/tags" Target="../tags/tag364.xml"/><Relationship Id="rId34" Type="http://schemas.openxmlformats.org/officeDocument/2006/relationships/tags" Target="../tags/tag359.xml"/><Relationship Id="rId50" Type="http://schemas.openxmlformats.org/officeDocument/2006/relationships/tags" Target="../tags/tag375.xml"/><Relationship Id="rId55" Type="http://schemas.openxmlformats.org/officeDocument/2006/relationships/tags" Target="../tags/tag380.xml"/><Relationship Id="rId76" Type="http://schemas.openxmlformats.org/officeDocument/2006/relationships/tags" Target="../tags/tag401.xml"/><Relationship Id="rId7" Type="http://schemas.openxmlformats.org/officeDocument/2006/relationships/tags" Target="../tags/tag332.xml"/><Relationship Id="rId71" Type="http://schemas.openxmlformats.org/officeDocument/2006/relationships/tags" Target="../tags/tag396.xml"/><Relationship Id="rId2" Type="http://schemas.openxmlformats.org/officeDocument/2006/relationships/tags" Target="../tags/tag327.xml"/><Relationship Id="rId29" Type="http://schemas.openxmlformats.org/officeDocument/2006/relationships/tags" Target="../tags/tag354.xml"/><Relationship Id="rId24" Type="http://schemas.openxmlformats.org/officeDocument/2006/relationships/tags" Target="../tags/tag349.xml"/><Relationship Id="rId40" Type="http://schemas.openxmlformats.org/officeDocument/2006/relationships/tags" Target="../tags/tag365.xml"/><Relationship Id="rId45" Type="http://schemas.openxmlformats.org/officeDocument/2006/relationships/tags" Target="../tags/tag370.xml"/><Relationship Id="rId66" Type="http://schemas.openxmlformats.org/officeDocument/2006/relationships/tags" Target="../tags/tag3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a:t>2023</a:t>
            </a:r>
            <a:r>
              <a:rPr lang="ja-JP" altLang="en-US"/>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メキシコ</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sp>
        <p:nvSpPr>
          <p:cNvPr id="5" name="テキスト ボックス 4"/>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外資に対する規制業種・禁止業種は下記のとおり。それ以外の一般業種では、無条件で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％まで外資の参加が可能。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ただし規制業種以外でも、既存企業の資本金の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％を超えて外資が参加する場合、その会社の資産総額が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3,933.16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ペソを上回る場合は、外資委員会の承認が必要。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資本金に関する規制はない。また、外国企業の土地所有は、一部規制があるものの、原則的には可能。</a:t>
            </a:r>
          </a:p>
        </p:txBody>
      </p:sp>
      <p:graphicFrame>
        <p:nvGraphicFramePr>
          <p:cNvPr id="11" name="表 10"/>
          <p:cNvGraphicFramePr>
            <a:graphicFrameLocks noGrp="1"/>
          </p:cNvGraphicFramePr>
          <p:nvPr/>
        </p:nvGraphicFramePr>
        <p:xfrm>
          <a:off x="200025" y="2601336"/>
          <a:ext cx="9504000" cy="3852000"/>
        </p:xfrm>
        <a:graphic>
          <a:graphicData uri="http://schemas.openxmlformats.org/drawingml/2006/table">
            <a:tbl>
              <a:tblPr firstRow="1" bandRow="1">
                <a:tableStyleId>{2D5ABB26-0587-4C30-8999-92F81FD0307C}</a:tableStyleId>
              </a:tblPr>
              <a:tblGrid>
                <a:gridCol w="1008000">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gridCol w="3852000">
                  <a:extLst>
                    <a:ext uri="{9D8B030D-6E8A-4147-A177-3AD203B41FA5}">
                      <a16:colId xmlns:a16="http://schemas.microsoft.com/office/drawing/2014/main" val="20002"/>
                    </a:ext>
                  </a:extLst>
                </a:gridCol>
                <a:gridCol w="3852000">
                  <a:extLst>
                    <a:ext uri="{9D8B030D-6E8A-4147-A177-3AD203B41FA5}">
                      <a16:colId xmlns:a16="http://schemas.microsoft.com/office/drawing/2014/main" val="20003"/>
                    </a:ext>
                  </a:extLst>
                </a:gridCol>
              </a:tblGrid>
              <a:tr h="864000">
                <a:tc grid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国家に留保される規制業種</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石油およびその他の炭化水素</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国家の電力系統の計画・管理・（公共網としての）送配電</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原子力エネルギー、放射性鉱物</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電報サービス、無線電信サービス、郵便</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紙幣発行、貨幣鋳造</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港湾・空港・ヘリポートの管制・管理・監督</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その他適用法が明確に定める分野</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864000">
                <a:tc grid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メキシコ人または会社定款に「外国人排除条項」を定めるメキシコの法人に留保される規制業種</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関連法に基づく開発銀行</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適用法に明確に示される専門・技術サービス提供</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旅客・観光・貨物国内陸上輸送（宅配便サービスを除く）</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rowSpan="2">
                  <a:txBody>
                    <a:bodyPr/>
                    <a:lstStyle/>
                    <a:p>
                      <a:pPr algn="l" fontAlgn="ctr" hangingPunct="1"/>
                      <a:r>
                        <a:rPr kumimoji="1" lang="zh-TW" altLang="en-US" sz="1100" dirty="0">
                          <a:solidFill>
                            <a:schemeClr val="bg1"/>
                          </a:solidFill>
                          <a:latin typeface="HGP創英角ｺﾞｼｯｸUB" panose="020B0900000000000000" pitchFamily="50" charset="-128"/>
                          <a:ea typeface="HGP創英角ｺﾞｼｯｸUB" panose="020B0900000000000000" pitchFamily="50" charset="-128"/>
                        </a:rPr>
                        <a:t>外資参加率</a:t>
                      </a:r>
                      <a:endParaRPr kumimoji="1" lang="en-US" altLang="zh-TW" sz="1100" dirty="0">
                        <a:solidFill>
                          <a:schemeClr val="bg1"/>
                        </a:solidFill>
                        <a:latin typeface="HGP創英角ｺﾞｼｯｸUB" panose="020B0900000000000000" pitchFamily="50" charset="-128"/>
                        <a:ea typeface="HGP創英角ｺﾞｼｯｸUB" panose="020B0900000000000000" pitchFamily="50" charset="-128"/>
                      </a:endParaRPr>
                    </a:p>
                    <a:p>
                      <a:pPr algn="l" fontAlgn="ctr" hangingPunct="1"/>
                      <a:r>
                        <a:rPr kumimoji="1" lang="zh-TW" altLang="en-US" sz="1100" dirty="0">
                          <a:solidFill>
                            <a:schemeClr val="bg1"/>
                          </a:solidFill>
                          <a:latin typeface="HGP創英角ｺﾞｼｯｸUB" panose="020B0900000000000000" pitchFamily="50" charset="-128"/>
                          <a:ea typeface="HGP創英角ｺﾞｼｯｸUB" panose="020B0900000000000000" pitchFamily="50" charset="-128"/>
                        </a:rPr>
                        <a:t>規制業種</a:t>
                      </a:r>
                      <a:endPar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10%</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まで</a:t>
                      </a: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協同組合</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936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49%</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まで</a:t>
                      </a: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爆発物・花火・銃火器などの製造と販売等</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国内のみで流通する新聞の印刷と発行</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森林・牧畜・農業用の土地を所有する会社の</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シリーズ株式</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排他的経済水域漁業・沿岸漁業・淡水漁業（養魚業を除く）</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港湾総合管理業（</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API</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海運法に基づく国内航路の水先案内港湾サービス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観光用クルーザーを除く内国海運会社</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船舶・飛行機・鉄道機器の燃料・潤滑油供給</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ラジオおよび地上波テレビ放送</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国内航空輸送、エアタクシー輸送、特別航空輸送</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864000">
                <a:tc grid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外資参加率が</a:t>
                      </a:r>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49</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％を超える場合、外資委員会の承認が必要とされる規制業種</a:t>
                      </a: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曳航、係留、用船などの港湾サービス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遠洋運輸の船舶操業に従事する海運会社</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公共飛行場の認可またはコンセッション会社</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幼稚園、小学校、中学校、高校、上級学校の私立学校サービス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法務サービス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公共鉄道サービスの提供と鉄道の建設・操業・管理</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テキスト ボックス 11"/>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13" name="Rectangle 6"/>
          <p:cNvSpPr>
            <a:spLocks noChangeArrowheads="1"/>
          </p:cNvSpPr>
          <p:nvPr/>
        </p:nvSpPr>
        <p:spPr bwMode="auto">
          <a:xfrm>
            <a:off x="200025" y="2348880"/>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外資に対する規制業種・禁止業種</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06483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メキシコ／一般概況／規制</a:t>
            </a:r>
            <a:endParaRPr kumimoji="1" lang="ja-JP" altLang="en-US" dirty="0"/>
          </a:p>
        </p:txBody>
      </p:sp>
      <p:sp>
        <p:nvSpPr>
          <p:cNvPr id="3" name="テキスト プレースホルダー 2"/>
          <p:cNvSpPr>
            <a:spLocks noGrp="1"/>
          </p:cNvSpPr>
          <p:nvPr>
            <p:ph type="body" sz="quarter" idx="15"/>
          </p:nvPr>
        </p:nvSpPr>
        <p:spPr>
          <a:xfrm>
            <a:off x="200025" y="527242"/>
            <a:ext cx="9505950" cy="359445"/>
          </a:xfrm>
        </p:spPr>
        <p:txBody>
          <a:bodyPr/>
          <a:lstStyle/>
          <a:p>
            <a:r>
              <a:rPr lang="ja-JP" altLang="en-US" dirty="0"/>
              <a:t>会社法</a:t>
            </a:r>
          </a:p>
        </p:txBody>
      </p:sp>
      <p:sp>
        <p:nvSpPr>
          <p:cNvPr id="4" name="テキスト プレースホルダ 1"/>
          <p:cNvSpPr txBox="1">
            <a:spLocks/>
          </p:cNvSpPr>
          <p:nvPr/>
        </p:nvSpPr>
        <p:spPr>
          <a:xfrm>
            <a:off x="199710" y="1124744"/>
            <a:ext cx="9505950" cy="11902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メキシコに事業拠点を作る場合、</a:t>
            </a:r>
            <a:r>
              <a:rPr lang="en-US" altLang="ja-JP" dirty="0"/>
              <a:t>7</a:t>
            </a:r>
            <a:r>
              <a:rPr lang="ja-JP" altLang="en-US" dirty="0"/>
              <a:t>種類</a:t>
            </a:r>
            <a:r>
              <a:rPr lang="en-US" altLang="ja-JP" dirty="0"/>
              <a:t>(</a:t>
            </a:r>
            <a:r>
              <a:rPr lang="ja-JP" altLang="en-US" dirty="0"/>
              <a:t>合名会社、合資会社、合同会社、株式会社、株式合資会社、協同組合、簡易式株式会社</a:t>
            </a:r>
            <a:r>
              <a:rPr lang="en-US" altLang="ja-JP" dirty="0"/>
              <a:t>)</a:t>
            </a:r>
            <a:r>
              <a:rPr lang="ja-JP" altLang="en-US" dirty="0"/>
              <a:t> 会社形態が定められているが、一般的な会社形態は株式会社（</a:t>
            </a:r>
            <a:r>
              <a:rPr lang="en-US" altLang="ja-JP" dirty="0" err="1"/>
              <a:t>Sociedad</a:t>
            </a:r>
            <a:r>
              <a:rPr lang="en-US" altLang="ja-JP" dirty="0"/>
              <a:t> </a:t>
            </a:r>
            <a:r>
              <a:rPr lang="en-US" altLang="ja-JP" dirty="0" err="1"/>
              <a:t>Anónima</a:t>
            </a:r>
            <a:r>
              <a:rPr lang="en-US" altLang="ja-JP" dirty="0"/>
              <a:t>: S.A.</a:t>
            </a:r>
            <a:r>
              <a:rPr lang="ja-JP" altLang="en-US" dirty="0"/>
              <a:t>）である。</a:t>
            </a:r>
            <a:endParaRPr lang="en-US" altLang="ja-JP" dirty="0"/>
          </a:p>
          <a:p>
            <a:r>
              <a:rPr lang="ja-JP" altLang="en-US" dirty="0"/>
              <a:t>また、メキシコでは外国会社の支店・駐在員事務所の開設も認められているが、無限責任を負わなければいけないこと、社会一般における認知度が極めて低いこと、各種法人用手続制度が現地法人を前提として定められているケースが多いために、手続が滞ることが多いこと等から、</a:t>
            </a:r>
            <a:r>
              <a:rPr lang="zh-TW" altLang="en-US" dirty="0"/>
              <a:t>現地法人設立</a:t>
            </a:r>
            <a:r>
              <a:rPr lang="ja-JP" altLang="en-US" dirty="0"/>
              <a:t>の方が好まれる。</a:t>
            </a:r>
            <a:endParaRPr lang="en-US" altLang="ja-JP" dirty="0"/>
          </a:p>
        </p:txBody>
      </p:sp>
      <p:graphicFrame>
        <p:nvGraphicFramePr>
          <p:cNvPr id="5" name="表 4"/>
          <p:cNvGraphicFramePr>
            <a:graphicFrameLocks noGrp="1"/>
          </p:cNvGraphicFramePr>
          <p:nvPr/>
        </p:nvGraphicFramePr>
        <p:xfrm>
          <a:off x="308484" y="3084251"/>
          <a:ext cx="9288168" cy="267471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3888000">
                  <a:extLst>
                    <a:ext uri="{9D8B030D-6E8A-4147-A177-3AD203B41FA5}">
                      <a16:colId xmlns:a16="http://schemas.microsoft.com/office/drawing/2014/main" val="20001"/>
                    </a:ext>
                  </a:extLst>
                </a:gridCol>
                <a:gridCol w="3888000">
                  <a:extLst>
                    <a:ext uri="{9D8B030D-6E8A-4147-A177-3AD203B41FA5}">
                      <a16:colId xmlns:a16="http://schemas.microsoft.com/office/drawing/2014/main" val="20002"/>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r>
                        <a:rPr lang="ja-JP" altLang="en-US" sz="1200" b="0" dirty="0">
                          <a:latin typeface="HGP創英角ｺﾞｼｯｸUB" pitchFamily="50" charset="-128"/>
                          <a:ea typeface="HGP創英角ｺﾞｼｯｸUB" pitchFamily="50" charset="-128"/>
                        </a:rPr>
                        <a:t>／支店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a:r>
                        <a:rPr kumimoji="1" lang="ja-JP" altLang="en-US" sz="14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171450" marR="0" indent="-171450" algn="just" defTabSz="914400" rtl="0" eaLnBrk="1" fontAlgn="auto" latinLnBrk="0" hangingPunct="1">
                        <a:lnSpc>
                          <a:spcPct val="110000"/>
                        </a:lnSpc>
                        <a:spcBef>
                          <a:spcPts val="0"/>
                        </a:spcBef>
                        <a:spcAft>
                          <a:spcPts val="200"/>
                        </a:spcAft>
                        <a:buClrTx/>
                        <a:buSzTx/>
                        <a:buFont typeface="Wingdings" panose="05000000000000000000" pitchFamily="2" charset="2"/>
                        <a:buChar char="l"/>
                        <a:tabLst/>
                        <a:defRPr/>
                      </a:pPr>
                      <a:r>
                        <a:rPr kumimoji="1" lang="ja-JP" altLang="en-US" sz="1100" kern="1200" dirty="0">
                          <a:solidFill>
                            <a:srgbClr val="000000"/>
                          </a:solidFill>
                          <a:latin typeface="+mn-lt"/>
                          <a:ea typeface="ＭＳ Ｐゴシック" charset="-128"/>
                          <a:cs typeface="Arial" pitchFamily="34" charset="0"/>
                        </a:rPr>
                        <a:t>メキシコにおける駐在員事務所・支店は、一部の特殊業種（金融、保険等）を除き、ニつの形態を明確に区別・定義することや、それぞれの開設・運営のルールを規定する制度になっていない。</a:t>
                      </a:r>
                    </a:p>
                    <a:p>
                      <a:pPr marL="171450" marR="0" indent="-171450" algn="just" defTabSz="914400" rtl="0" eaLnBrk="1" fontAlgn="auto" latinLnBrk="0" hangingPunct="1">
                        <a:lnSpc>
                          <a:spcPct val="110000"/>
                        </a:lnSpc>
                        <a:spcBef>
                          <a:spcPts val="0"/>
                        </a:spcBef>
                        <a:spcAft>
                          <a:spcPts val="200"/>
                        </a:spcAft>
                        <a:buClrTx/>
                        <a:buSzTx/>
                        <a:buFont typeface="Wingdings" panose="05000000000000000000" pitchFamily="2" charset="2"/>
                        <a:buChar char="l"/>
                        <a:tabLst/>
                        <a:defRPr/>
                      </a:pPr>
                      <a:r>
                        <a:rPr kumimoji="1" lang="ja-JP" altLang="en-US" sz="1100" kern="1200" dirty="0">
                          <a:solidFill>
                            <a:srgbClr val="000000"/>
                          </a:solidFill>
                          <a:latin typeface="+mn-lt"/>
                          <a:ea typeface="ＭＳ Ｐゴシック" charset="-128"/>
                          <a:cs typeface="Arial" pitchFamily="34" charset="0"/>
                        </a:rPr>
                        <a:t>同国において常態で商業行為を営む場合を「支店」、それ以外を「駐在員事務所」とする場合が多いと言われている。</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auto" latinLnBrk="0" hangingPunct="1">
                        <a:lnSpc>
                          <a:spcPct val="110000"/>
                        </a:lnSpc>
                        <a:spcBef>
                          <a:spcPts val="0"/>
                        </a:spcBef>
                        <a:spcAft>
                          <a:spcPts val="200"/>
                        </a:spcAft>
                        <a:buClrTx/>
                        <a:buSzTx/>
                        <a:buFont typeface="Wingdings" panose="05000000000000000000" pitchFamily="2" charset="2"/>
                        <a:buChar char="l"/>
                        <a:tabLst/>
                        <a:defRPr/>
                      </a:pPr>
                      <a:r>
                        <a:rPr kumimoji="1" lang="ja-JP" altLang="en-US" sz="1100" kern="1200" dirty="0">
                          <a:solidFill>
                            <a:srgbClr val="000000"/>
                          </a:solidFill>
                          <a:latin typeface="+mn-lt"/>
                          <a:ea typeface="ＭＳ Ｐゴシック" charset="-128"/>
                          <a:cs typeface="Arial" pitchFamily="34" charset="0"/>
                        </a:rPr>
                        <a:t>メキシコの会社形態で最も一般的なものは、株式会社（</a:t>
                      </a:r>
                      <a:r>
                        <a:rPr lang="en-US" altLang="ja-JP" sz="1100" dirty="0" err="1"/>
                        <a:t>Sociedad</a:t>
                      </a:r>
                      <a:r>
                        <a:rPr lang="en-US" altLang="ja-JP" sz="1100" dirty="0"/>
                        <a:t> </a:t>
                      </a:r>
                      <a:r>
                        <a:rPr lang="en-US" altLang="ja-JP" sz="1100" dirty="0" err="1"/>
                        <a:t>Anónima</a:t>
                      </a:r>
                      <a:r>
                        <a:rPr lang="en-US" altLang="ja-JP" sz="1100" dirty="0"/>
                        <a:t> : </a:t>
                      </a:r>
                      <a:r>
                        <a:rPr kumimoji="1" lang="en-US" altLang="ja-JP" sz="1100" kern="1200" dirty="0">
                          <a:solidFill>
                            <a:srgbClr val="000000"/>
                          </a:solidFill>
                          <a:latin typeface="+mn-lt"/>
                          <a:ea typeface="ＭＳ Ｐゴシック" charset="-128"/>
                          <a:cs typeface="Arial" pitchFamily="34" charset="0"/>
                        </a:rPr>
                        <a:t>S.A.</a:t>
                      </a:r>
                      <a:r>
                        <a:rPr kumimoji="1" lang="ja-JP" altLang="en-US" sz="1100" kern="1200" dirty="0">
                          <a:solidFill>
                            <a:srgbClr val="000000"/>
                          </a:solidFill>
                          <a:latin typeface="+mn-lt"/>
                          <a:ea typeface="ＭＳ Ｐゴシック" charset="-128"/>
                          <a:cs typeface="Arial" pitchFamily="34" charset="0"/>
                        </a:rPr>
                        <a:t>）となっている。同国では会社定款を改定せずに資本金を増減できる可変資本（</a:t>
                      </a:r>
                      <a:r>
                        <a:rPr kumimoji="1" lang="en-US" altLang="ja-JP" sz="1100" kern="1200" dirty="0">
                          <a:solidFill>
                            <a:srgbClr val="000000"/>
                          </a:solidFill>
                          <a:latin typeface="+mn-lt"/>
                          <a:ea typeface="ＭＳ Ｐゴシック" charset="-128"/>
                          <a:cs typeface="Arial" pitchFamily="34" charset="0"/>
                        </a:rPr>
                        <a:t>Capital Variable : C.V.</a:t>
                      </a:r>
                      <a:r>
                        <a:rPr kumimoji="1" lang="ja-JP" altLang="en-US" sz="1100" kern="1200" dirty="0">
                          <a:solidFill>
                            <a:srgbClr val="000000"/>
                          </a:solidFill>
                          <a:latin typeface="+mn-lt"/>
                          <a:ea typeface="ＭＳ Ｐゴシック" charset="-128"/>
                          <a:cs typeface="Arial" pitchFamily="34" charset="0"/>
                        </a:rPr>
                        <a:t>）制度が認められていることから、現在同国で圧倒的に多い会社形態は、可変資本株式会社（</a:t>
                      </a:r>
                      <a:r>
                        <a:rPr kumimoji="1" lang="en-US" altLang="ja-JP" sz="1100" kern="1200" dirty="0">
                          <a:solidFill>
                            <a:srgbClr val="000000"/>
                          </a:solidFill>
                          <a:latin typeface="+mn-lt"/>
                          <a:ea typeface="ＭＳ Ｐゴシック" charset="-128"/>
                          <a:cs typeface="Arial" pitchFamily="34" charset="0"/>
                        </a:rPr>
                        <a:t>S.A. de C.V.</a:t>
                      </a:r>
                      <a:r>
                        <a:rPr kumimoji="1" lang="ja-JP" altLang="en-US" sz="1100" kern="1200" dirty="0">
                          <a:solidFill>
                            <a:srgbClr val="000000"/>
                          </a:solidFill>
                          <a:latin typeface="+mn-lt"/>
                          <a:ea typeface="ＭＳ Ｐゴシック" charset="-128"/>
                          <a:cs typeface="Arial" pitchFamily="34" charset="0"/>
                        </a:rPr>
                        <a:t>）となっている。</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algn="ctr" defTabSz="914400" rtl="0" eaLnBrk="1" fontAlgn="ctr" latinLnBrk="0" hangingPunct="1"/>
                      <a:r>
                        <a:rPr kumimoji="1" lang="ja-JP" altLang="en-US" sz="14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駐在員事務所や支店がメキシコで展開するする活動により生じる親会社の責任は、無限責任（活動一切に関して責任を負う）となる。</a:t>
                      </a:r>
                      <a:endParaRPr kumimoji="1" lang="en-US" altLang="ja-JP"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kern="1200" dirty="0">
                          <a:solidFill>
                            <a:srgbClr val="000000"/>
                          </a:solidFill>
                          <a:latin typeface="+mn-lt"/>
                          <a:ea typeface="ＭＳ Ｐゴシック" charset="-128"/>
                          <a:cs typeface="Arial" pitchFamily="34" charset="0"/>
                        </a:rPr>
                        <a:t>現地法人の展開する活動により生じる親会社の責任は、その株主としての出資（額）を限度とする。</a:t>
                      </a:r>
                      <a:endParaRPr kumimoji="1" lang="en-US" altLang="ja-JP" sz="1100" b="0"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kern="1200" dirty="0">
                          <a:solidFill>
                            <a:srgbClr val="000000"/>
                          </a:solidFill>
                          <a:latin typeface="+mn-lt"/>
                          <a:ea typeface="ＭＳ Ｐゴシック" charset="-128"/>
                          <a:cs typeface="Arial" pitchFamily="34" charset="0"/>
                        </a:rPr>
                        <a:t>メキシコ国内企業であるため、外資法上、駐在員事務所や支店と比較しても相対的に有利となる。</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308484" y="2724211"/>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26" name="テキスト ボックス 25"/>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「メキシコにおける会社設立・清算の基本（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spTree>
    <p:extLst>
      <p:ext uri="{BB962C8B-B14F-4D97-AF65-F5344CB8AC3E}">
        <p14:creationId xmlns:p14="http://schemas.microsoft.com/office/powerpoint/2010/main" val="242048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グループ化 67"/>
          <p:cNvGrpSpPr/>
          <p:nvPr/>
        </p:nvGrpSpPr>
        <p:grpSpPr>
          <a:xfrm>
            <a:off x="5523918" y="2671501"/>
            <a:ext cx="4365975" cy="2979670"/>
            <a:chOff x="5211283" y="2676301"/>
            <a:chExt cx="4365975" cy="2979670"/>
          </a:xfrm>
        </p:grpSpPr>
        <p:sp>
          <p:nvSpPr>
            <p:cNvPr id="69" name="Oval 61"/>
            <p:cNvSpPr>
              <a:spLocks noChangeArrowheads="1"/>
            </p:cNvSpPr>
            <p:nvPr/>
          </p:nvSpPr>
          <p:spPr bwMode="auto">
            <a:xfrm>
              <a:off x="5296308" y="29299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62"/>
            <p:cNvSpPr>
              <a:spLocks noChangeArrowheads="1"/>
            </p:cNvSpPr>
            <p:nvPr/>
          </p:nvSpPr>
          <p:spPr bwMode="auto">
            <a:xfrm>
              <a:off x="5381332" y="29299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63"/>
            <p:cNvSpPr>
              <a:spLocks noChangeArrowheads="1"/>
            </p:cNvSpPr>
            <p:nvPr/>
          </p:nvSpPr>
          <p:spPr bwMode="auto">
            <a:xfrm>
              <a:off x="5467626"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66"/>
            <p:cNvSpPr>
              <a:spLocks noChangeArrowheads="1"/>
            </p:cNvSpPr>
            <p:nvPr/>
          </p:nvSpPr>
          <p:spPr bwMode="auto">
            <a:xfrm>
              <a:off x="5725237"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67"/>
            <p:cNvSpPr>
              <a:spLocks noChangeArrowheads="1"/>
            </p:cNvSpPr>
            <p:nvPr/>
          </p:nvSpPr>
          <p:spPr bwMode="auto">
            <a:xfrm>
              <a:off x="5810261"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85"/>
            <p:cNvSpPr>
              <a:spLocks noChangeArrowheads="1"/>
            </p:cNvSpPr>
            <p:nvPr/>
          </p:nvSpPr>
          <p:spPr bwMode="auto">
            <a:xfrm>
              <a:off x="5296308" y="30149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86"/>
            <p:cNvSpPr>
              <a:spLocks noChangeArrowheads="1"/>
            </p:cNvSpPr>
            <p:nvPr/>
          </p:nvSpPr>
          <p:spPr bwMode="auto">
            <a:xfrm>
              <a:off x="5381332" y="30149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87"/>
            <p:cNvSpPr>
              <a:spLocks noChangeArrowheads="1"/>
            </p:cNvSpPr>
            <p:nvPr/>
          </p:nvSpPr>
          <p:spPr bwMode="auto">
            <a:xfrm>
              <a:off x="5467626"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90"/>
            <p:cNvSpPr>
              <a:spLocks noChangeArrowheads="1"/>
            </p:cNvSpPr>
            <p:nvPr/>
          </p:nvSpPr>
          <p:spPr bwMode="auto">
            <a:xfrm>
              <a:off x="5725237"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91"/>
            <p:cNvSpPr>
              <a:spLocks noChangeArrowheads="1"/>
            </p:cNvSpPr>
            <p:nvPr/>
          </p:nvSpPr>
          <p:spPr bwMode="auto">
            <a:xfrm>
              <a:off x="5810261"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105"/>
            <p:cNvSpPr>
              <a:spLocks noChangeArrowheads="1"/>
            </p:cNvSpPr>
            <p:nvPr/>
          </p:nvSpPr>
          <p:spPr bwMode="auto">
            <a:xfrm>
              <a:off x="5381332" y="309999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106"/>
            <p:cNvSpPr>
              <a:spLocks noChangeArrowheads="1"/>
            </p:cNvSpPr>
            <p:nvPr/>
          </p:nvSpPr>
          <p:spPr bwMode="auto">
            <a:xfrm>
              <a:off x="5467626"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109"/>
            <p:cNvSpPr>
              <a:spLocks noChangeArrowheads="1"/>
            </p:cNvSpPr>
            <p:nvPr/>
          </p:nvSpPr>
          <p:spPr bwMode="auto">
            <a:xfrm>
              <a:off x="5725237"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110"/>
            <p:cNvSpPr>
              <a:spLocks noChangeArrowheads="1"/>
            </p:cNvSpPr>
            <p:nvPr/>
          </p:nvSpPr>
          <p:spPr bwMode="auto">
            <a:xfrm>
              <a:off x="5810261"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126"/>
            <p:cNvSpPr>
              <a:spLocks noChangeArrowheads="1"/>
            </p:cNvSpPr>
            <p:nvPr/>
          </p:nvSpPr>
          <p:spPr bwMode="auto">
            <a:xfrm>
              <a:off x="5467626"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127"/>
            <p:cNvSpPr>
              <a:spLocks noChangeArrowheads="1"/>
            </p:cNvSpPr>
            <p:nvPr/>
          </p:nvSpPr>
          <p:spPr bwMode="auto">
            <a:xfrm>
              <a:off x="5552650"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130"/>
            <p:cNvSpPr>
              <a:spLocks noChangeArrowheads="1"/>
            </p:cNvSpPr>
            <p:nvPr/>
          </p:nvSpPr>
          <p:spPr bwMode="auto">
            <a:xfrm>
              <a:off x="5810261"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57"/>
            <p:cNvSpPr>
              <a:spLocks noChangeArrowheads="1"/>
            </p:cNvSpPr>
            <p:nvPr/>
          </p:nvSpPr>
          <p:spPr bwMode="auto">
            <a:xfrm>
              <a:off x="5897642"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58"/>
            <p:cNvSpPr>
              <a:spLocks noChangeArrowheads="1"/>
            </p:cNvSpPr>
            <p:nvPr/>
          </p:nvSpPr>
          <p:spPr bwMode="auto">
            <a:xfrm>
              <a:off x="6067691"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59"/>
            <p:cNvSpPr>
              <a:spLocks noChangeArrowheads="1"/>
            </p:cNvSpPr>
            <p:nvPr/>
          </p:nvSpPr>
          <p:spPr bwMode="auto">
            <a:xfrm>
              <a:off x="5982666"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60"/>
            <p:cNvSpPr>
              <a:spLocks noChangeArrowheads="1"/>
            </p:cNvSpPr>
            <p:nvPr/>
          </p:nvSpPr>
          <p:spPr bwMode="auto">
            <a:xfrm>
              <a:off x="6155253"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61"/>
            <p:cNvSpPr>
              <a:spLocks noChangeArrowheads="1"/>
            </p:cNvSpPr>
            <p:nvPr/>
          </p:nvSpPr>
          <p:spPr bwMode="auto">
            <a:xfrm>
              <a:off x="6240278"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62"/>
            <p:cNvSpPr>
              <a:spLocks noChangeArrowheads="1"/>
            </p:cNvSpPr>
            <p:nvPr/>
          </p:nvSpPr>
          <p:spPr bwMode="auto">
            <a:xfrm>
              <a:off x="6325302"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63"/>
            <p:cNvSpPr>
              <a:spLocks noChangeArrowheads="1"/>
            </p:cNvSpPr>
            <p:nvPr/>
          </p:nvSpPr>
          <p:spPr bwMode="auto">
            <a:xfrm>
              <a:off x="6411596"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64"/>
            <p:cNvSpPr>
              <a:spLocks noChangeArrowheads="1"/>
            </p:cNvSpPr>
            <p:nvPr/>
          </p:nvSpPr>
          <p:spPr bwMode="auto">
            <a:xfrm>
              <a:off x="6496620"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65"/>
            <p:cNvSpPr>
              <a:spLocks noChangeArrowheads="1"/>
            </p:cNvSpPr>
            <p:nvPr/>
          </p:nvSpPr>
          <p:spPr bwMode="auto">
            <a:xfrm>
              <a:off x="6581644" y="29253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66"/>
            <p:cNvSpPr>
              <a:spLocks noChangeArrowheads="1"/>
            </p:cNvSpPr>
            <p:nvPr/>
          </p:nvSpPr>
          <p:spPr bwMode="auto">
            <a:xfrm>
              <a:off x="6669207"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1"/>
            <p:cNvSpPr>
              <a:spLocks noChangeArrowheads="1"/>
            </p:cNvSpPr>
            <p:nvPr/>
          </p:nvSpPr>
          <p:spPr bwMode="auto">
            <a:xfrm>
              <a:off x="5897642"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82"/>
            <p:cNvSpPr>
              <a:spLocks noChangeArrowheads="1"/>
            </p:cNvSpPr>
            <p:nvPr/>
          </p:nvSpPr>
          <p:spPr bwMode="auto">
            <a:xfrm>
              <a:off x="5982666"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83"/>
            <p:cNvSpPr>
              <a:spLocks noChangeArrowheads="1"/>
            </p:cNvSpPr>
            <p:nvPr/>
          </p:nvSpPr>
          <p:spPr bwMode="auto">
            <a:xfrm>
              <a:off x="6067691"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84"/>
            <p:cNvSpPr>
              <a:spLocks noChangeArrowheads="1"/>
            </p:cNvSpPr>
            <p:nvPr/>
          </p:nvSpPr>
          <p:spPr bwMode="auto">
            <a:xfrm>
              <a:off x="6155253"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85"/>
            <p:cNvSpPr>
              <a:spLocks noChangeArrowheads="1"/>
            </p:cNvSpPr>
            <p:nvPr/>
          </p:nvSpPr>
          <p:spPr bwMode="auto">
            <a:xfrm>
              <a:off x="6240278"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86"/>
            <p:cNvSpPr>
              <a:spLocks noChangeArrowheads="1"/>
            </p:cNvSpPr>
            <p:nvPr/>
          </p:nvSpPr>
          <p:spPr bwMode="auto">
            <a:xfrm>
              <a:off x="6325302"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87"/>
            <p:cNvSpPr>
              <a:spLocks noChangeArrowheads="1"/>
            </p:cNvSpPr>
            <p:nvPr/>
          </p:nvSpPr>
          <p:spPr bwMode="auto">
            <a:xfrm>
              <a:off x="6411596"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88"/>
            <p:cNvSpPr>
              <a:spLocks noChangeArrowheads="1"/>
            </p:cNvSpPr>
            <p:nvPr/>
          </p:nvSpPr>
          <p:spPr bwMode="auto">
            <a:xfrm>
              <a:off x="6496620"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89"/>
            <p:cNvSpPr>
              <a:spLocks noChangeArrowheads="1"/>
            </p:cNvSpPr>
            <p:nvPr/>
          </p:nvSpPr>
          <p:spPr bwMode="auto">
            <a:xfrm>
              <a:off x="6581644" y="301041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90"/>
            <p:cNvSpPr>
              <a:spLocks noChangeArrowheads="1"/>
            </p:cNvSpPr>
            <p:nvPr/>
          </p:nvSpPr>
          <p:spPr bwMode="auto">
            <a:xfrm>
              <a:off x="6669207"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91"/>
            <p:cNvSpPr>
              <a:spLocks noChangeArrowheads="1"/>
            </p:cNvSpPr>
            <p:nvPr/>
          </p:nvSpPr>
          <p:spPr bwMode="auto">
            <a:xfrm>
              <a:off x="6754231"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00"/>
            <p:cNvSpPr>
              <a:spLocks noChangeArrowheads="1"/>
            </p:cNvSpPr>
            <p:nvPr/>
          </p:nvSpPr>
          <p:spPr bwMode="auto">
            <a:xfrm>
              <a:off x="5897642"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01"/>
            <p:cNvSpPr>
              <a:spLocks noChangeArrowheads="1"/>
            </p:cNvSpPr>
            <p:nvPr/>
          </p:nvSpPr>
          <p:spPr bwMode="auto">
            <a:xfrm>
              <a:off x="5982666"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02"/>
            <p:cNvSpPr>
              <a:spLocks noChangeArrowheads="1"/>
            </p:cNvSpPr>
            <p:nvPr/>
          </p:nvSpPr>
          <p:spPr bwMode="auto">
            <a:xfrm>
              <a:off x="6067691"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03"/>
            <p:cNvSpPr>
              <a:spLocks noChangeArrowheads="1"/>
            </p:cNvSpPr>
            <p:nvPr/>
          </p:nvSpPr>
          <p:spPr bwMode="auto">
            <a:xfrm>
              <a:off x="6155253"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04"/>
            <p:cNvSpPr>
              <a:spLocks noChangeArrowheads="1"/>
            </p:cNvSpPr>
            <p:nvPr/>
          </p:nvSpPr>
          <p:spPr bwMode="auto">
            <a:xfrm>
              <a:off x="6240278"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05"/>
            <p:cNvSpPr>
              <a:spLocks noChangeArrowheads="1"/>
            </p:cNvSpPr>
            <p:nvPr/>
          </p:nvSpPr>
          <p:spPr bwMode="auto">
            <a:xfrm>
              <a:off x="6325302"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06"/>
            <p:cNvSpPr>
              <a:spLocks noChangeArrowheads="1"/>
            </p:cNvSpPr>
            <p:nvPr/>
          </p:nvSpPr>
          <p:spPr bwMode="auto">
            <a:xfrm>
              <a:off x="6411596"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07"/>
            <p:cNvSpPr>
              <a:spLocks noChangeArrowheads="1"/>
            </p:cNvSpPr>
            <p:nvPr/>
          </p:nvSpPr>
          <p:spPr bwMode="auto">
            <a:xfrm>
              <a:off x="6496620"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108"/>
            <p:cNvSpPr>
              <a:spLocks noChangeArrowheads="1"/>
            </p:cNvSpPr>
            <p:nvPr/>
          </p:nvSpPr>
          <p:spPr bwMode="auto">
            <a:xfrm>
              <a:off x="6581644" y="309544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109"/>
            <p:cNvSpPr>
              <a:spLocks noChangeArrowheads="1"/>
            </p:cNvSpPr>
            <p:nvPr/>
          </p:nvSpPr>
          <p:spPr bwMode="auto">
            <a:xfrm>
              <a:off x="6669207"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110"/>
            <p:cNvSpPr>
              <a:spLocks noChangeArrowheads="1"/>
            </p:cNvSpPr>
            <p:nvPr/>
          </p:nvSpPr>
          <p:spPr bwMode="auto">
            <a:xfrm>
              <a:off x="6754231"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120"/>
            <p:cNvSpPr>
              <a:spLocks noChangeArrowheads="1"/>
            </p:cNvSpPr>
            <p:nvPr/>
          </p:nvSpPr>
          <p:spPr bwMode="auto">
            <a:xfrm>
              <a:off x="5897642"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121"/>
            <p:cNvSpPr>
              <a:spLocks noChangeArrowheads="1"/>
            </p:cNvSpPr>
            <p:nvPr/>
          </p:nvSpPr>
          <p:spPr bwMode="auto">
            <a:xfrm>
              <a:off x="5982666"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22"/>
            <p:cNvSpPr>
              <a:spLocks noChangeArrowheads="1"/>
            </p:cNvSpPr>
            <p:nvPr/>
          </p:nvSpPr>
          <p:spPr bwMode="auto">
            <a:xfrm>
              <a:off x="6067691"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23"/>
            <p:cNvSpPr>
              <a:spLocks noChangeArrowheads="1"/>
            </p:cNvSpPr>
            <p:nvPr/>
          </p:nvSpPr>
          <p:spPr bwMode="auto">
            <a:xfrm>
              <a:off x="6155253"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24"/>
            <p:cNvSpPr>
              <a:spLocks noChangeArrowheads="1"/>
            </p:cNvSpPr>
            <p:nvPr/>
          </p:nvSpPr>
          <p:spPr bwMode="auto">
            <a:xfrm>
              <a:off x="6240278"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25"/>
            <p:cNvSpPr>
              <a:spLocks noChangeArrowheads="1"/>
            </p:cNvSpPr>
            <p:nvPr/>
          </p:nvSpPr>
          <p:spPr bwMode="auto">
            <a:xfrm>
              <a:off x="6325302"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126"/>
            <p:cNvSpPr>
              <a:spLocks noChangeArrowheads="1"/>
            </p:cNvSpPr>
            <p:nvPr/>
          </p:nvSpPr>
          <p:spPr bwMode="auto">
            <a:xfrm>
              <a:off x="6411596"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127"/>
            <p:cNvSpPr>
              <a:spLocks noChangeArrowheads="1"/>
            </p:cNvSpPr>
            <p:nvPr/>
          </p:nvSpPr>
          <p:spPr bwMode="auto">
            <a:xfrm>
              <a:off x="6496620"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128"/>
            <p:cNvSpPr>
              <a:spLocks noChangeArrowheads="1"/>
            </p:cNvSpPr>
            <p:nvPr/>
          </p:nvSpPr>
          <p:spPr bwMode="auto">
            <a:xfrm>
              <a:off x="6581644" y="31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129"/>
            <p:cNvSpPr>
              <a:spLocks noChangeArrowheads="1"/>
            </p:cNvSpPr>
            <p:nvPr/>
          </p:nvSpPr>
          <p:spPr bwMode="auto">
            <a:xfrm>
              <a:off x="6669207"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130"/>
            <p:cNvSpPr>
              <a:spLocks noChangeArrowheads="1"/>
            </p:cNvSpPr>
            <p:nvPr/>
          </p:nvSpPr>
          <p:spPr bwMode="auto">
            <a:xfrm>
              <a:off x="6754231"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100"/>
            <p:cNvSpPr>
              <a:spLocks noChangeArrowheads="1"/>
            </p:cNvSpPr>
            <p:nvPr/>
          </p:nvSpPr>
          <p:spPr bwMode="auto">
            <a:xfrm>
              <a:off x="6841612" y="30908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120"/>
            <p:cNvSpPr>
              <a:spLocks noChangeArrowheads="1"/>
            </p:cNvSpPr>
            <p:nvPr/>
          </p:nvSpPr>
          <p:spPr bwMode="auto">
            <a:xfrm>
              <a:off x="6841612" y="31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63"/>
            <p:cNvSpPr>
              <a:spLocks noChangeArrowheads="1"/>
            </p:cNvSpPr>
            <p:nvPr/>
          </p:nvSpPr>
          <p:spPr bwMode="auto">
            <a:xfrm>
              <a:off x="5467626"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64"/>
            <p:cNvSpPr>
              <a:spLocks noChangeArrowheads="1"/>
            </p:cNvSpPr>
            <p:nvPr/>
          </p:nvSpPr>
          <p:spPr bwMode="auto">
            <a:xfrm>
              <a:off x="5552650"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65"/>
            <p:cNvSpPr>
              <a:spLocks noChangeArrowheads="1"/>
            </p:cNvSpPr>
            <p:nvPr/>
          </p:nvSpPr>
          <p:spPr bwMode="auto">
            <a:xfrm>
              <a:off x="5637674" y="32711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67"/>
            <p:cNvSpPr>
              <a:spLocks noChangeArrowheads="1"/>
            </p:cNvSpPr>
            <p:nvPr/>
          </p:nvSpPr>
          <p:spPr bwMode="auto">
            <a:xfrm>
              <a:off x="5810261"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88"/>
            <p:cNvSpPr>
              <a:spLocks noChangeArrowheads="1"/>
            </p:cNvSpPr>
            <p:nvPr/>
          </p:nvSpPr>
          <p:spPr bwMode="auto">
            <a:xfrm>
              <a:off x="5552650" y="3356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89"/>
            <p:cNvSpPr>
              <a:spLocks noChangeArrowheads="1"/>
            </p:cNvSpPr>
            <p:nvPr/>
          </p:nvSpPr>
          <p:spPr bwMode="auto">
            <a:xfrm>
              <a:off x="5637674" y="3356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06"/>
            <p:cNvSpPr>
              <a:spLocks noChangeArrowheads="1"/>
            </p:cNvSpPr>
            <p:nvPr/>
          </p:nvSpPr>
          <p:spPr bwMode="auto">
            <a:xfrm>
              <a:off x="5467626"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07"/>
            <p:cNvSpPr>
              <a:spLocks noChangeArrowheads="1"/>
            </p:cNvSpPr>
            <p:nvPr/>
          </p:nvSpPr>
          <p:spPr bwMode="auto">
            <a:xfrm>
              <a:off x="5552650"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108"/>
            <p:cNvSpPr>
              <a:spLocks noChangeArrowheads="1"/>
            </p:cNvSpPr>
            <p:nvPr/>
          </p:nvSpPr>
          <p:spPr bwMode="auto">
            <a:xfrm>
              <a:off x="5637674" y="34411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109"/>
            <p:cNvSpPr>
              <a:spLocks noChangeArrowheads="1"/>
            </p:cNvSpPr>
            <p:nvPr/>
          </p:nvSpPr>
          <p:spPr bwMode="auto">
            <a:xfrm>
              <a:off x="5725237"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126"/>
            <p:cNvSpPr>
              <a:spLocks noChangeArrowheads="1"/>
            </p:cNvSpPr>
            <p:nvPr/>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127"/>
            <p:cNvSpPr>
              <a:spLocks noChangeArrowheads="1"/>
            </p:cNvSpPr>
            <p:nvPr/>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128"/>
            <p:cNvSpPr>
              <a:spLocks noChangeArrowheads="1"/>
            </p:cNvSpPr>
            <p:nvPr/>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129"/>
            <p:cNvSpPr>
              <a:spLocks noChangeArrowheads="1"/>
            </p:cNvSpPr>
            <p:nvPr/>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130"/>
            <p:cNvSpPr>
              <a:spLocks noChangeArrowheads="1"/>
            </p:cNvSpPr>
            <p:nvPr/>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57"/>
            <p:cNvSpPr>
              <a:spLocks noChangeArrowheads="1"/>
            </p:cNvSpPr>
            <p:nvPr/>
          </p:nvSpPr>
          <p:spPr bwMode="auto">
            <a:xfrm>
              <a:off x="5897642"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58"/>
            <p:cNvSpPr>
              <a:spLocks noChangeArrowheads="1"/>
            </p:cNvSpPr>
            <p:nvPr/>
          </p:nvSpPr>
          <p:spPr bwMode="auto">
            <a:xfrm>
              <a:off x="6067691"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59"/>
            <p:cNvSpPr>
              <a:spLocks noChangeArrowheads="1"/>
            </p:cNvSpPr>
            <p:nvPr/>
          </p:nvSpPr>
          <p:spPr bwMode="auto">
            <a:xfrm>
              <a:off x="5982666"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60"/>
            <p:cNvSpPr>
              <a:spLocks noChangeArrowheads="1"/>
            </p:cNvSpPr>
            <p:nvPr/>
          </p:nvSpPr>
          <p:spPr bwMode="auto">
            <a:xfrm>
              <a:off x="6155253"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61"/>
            <p:cNvSpPr>
              <a:spLocks noChangeArrowheads="1"/>
            </p:cNvSpPr>
            <p:nvPr/>
          </p:nvSpPr>
          <p:spPr bwMode="auto">
            <a:xfrm>
              <a:off x="6240278"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62"/>
            <p:cNvSpPr>
              <a:spLocks noChangeArrowheads="1"/>
            </p:cNvSpPr>
            <p:nvPr/>
          </p:nvSpPr>
          <p:spPr bwMode="auto">
            <a:xfrm>
              <a:off x="6325302"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63"/>
            <p:cNvSpPr>
              <a:spLocks noChangeArrowheads="1"/>
            </p:cNvSpPr>
            <p:nvPr/>
          </p:nvSpPr>
          <p:spPr bwMode="auto">
            <a:xfrm>
              <a:off x="6411596"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64"/>
            <p:cNvSpPr>
              <a:spLocks noChangeArrowheads="1"/>
            </p:cNvSpPr>
            <p:nvPr/>
          </p:nvSpPr>
          <p:spPr bwMode="auto">
            <a:xfrm>
              <a:off x="6496620"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65"/>
            <p:cNvSpPr>
              <a:spLocks noChangeArrowheads="1"/>
            </p:cNvSpPr>
            <p:nvPr/>
          </p:nvSpPr>
          <p:spPr bwMode="auto">
            <a:xfrm>
              <a:off x="6581644" y="32665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66"/>
            <p:cNvSpPr>
              <a:spLocks noChangeArrowheads="1"/>
            </p:cNvSpPr>
            <p:nvPr/>
          </p:nvSpPr>
          <p:spPr bwMode="auto">
            <a:xfrm>
              <a:off x="6669207"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67"/>
            <p:cNvSpPr>
              <a:spLocks noChangeArrowheads="1"/>
            </p:cNvSpPr>
            <p:nvPr/>
          </p:nvSpPr>
          <p:spPr bwMode="auto">
            <a:xfrm>
              <a:off x="6754231"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81"/>
            <p:cNvSpPr>
              <a:spLocks noChangeArrowheads="1"/>
            </p:cNvSpPr>
            <p:nvPr/>
          </p:nvSpPr>
          <p:spPr bwMode="auto">
            <a:xfrm>
              <a:off x="5897642"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2"/>
            <p:cNvSpPr>
              <a:spLocks noChangeArrowheads="1"/>
            </p:cNvSpPr>
            <p:nvPr/>
          </p:nvSpPr>
          <p:spPr bwMode="auto">
            <a:xfrm>
              <a:off x="5982666"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83"/>
            <p:cNvSpPr>
              <a:spLocks noChangeArrowheads="1"/>
            </p:cNvSpPr>
            <p:nvPr/>
          </p:nvSpPr>
          <p:spPr bwMode="auto">
            <a:xfrm>
              <a:off x="6067691"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84"/>
            <p:cNvSpPr>
              <a:spLocks noChangeArrowheads="1"/>
            </p:cNvSpPr>
            <p:nvPr/>
          </p:nvSpPr>
          <p:spPr bwMode="auto">
            <a:xfrm>
              <a:off x="6155253"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85"/>
            <p:cNvSpPr>
              <a:spLocks noChangeArrowheads="1"/>
            </p:cNvSpPr>
            <p:nvPr/>
          </p:nvSpPr>
          <p:spPr bwMode="auto">
            <a:xfrm>
              <a:off x="6240278"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86"/>
            <p:cNvSpPr>
              <a:spLocks noChangeArrowheads="1"/>
            </p:cNvSpPr>
            <p:nvPr/>
          </p:nvSpPr>
          <p:spPr bwMode="auto">
            <a:xfrm>
              <a:off x="6325302"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87"/>
            <p:cNvSpPr>
              <a:spLocks noChangeArrowheads="1"/>
            </p:cNvSpPr>
            <p:nvPr/>
          </p:nvSpPr>
          <p:spPr bwMode="auto">
            <a:xfrm>
              <a:off x="6411596"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88"/>
            <p:cNvSpPr>
              <a:spLocks noChangeArrowheads="1"/>
            </p:cNvSpPr>
            <p:nvPr/>
          </p:nvSpPr>
          <p:spPr bwMode="auto">
            <a:xfrm>
              <a:off x="6496620"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89"/>
            <p:cNvSpPr>
              <a:spLocks noChangeArrowheads="1"/>
            </p:cNvSpPr>
            <p:nvPr/>
          </p:nvSpPr>
          <p:spPr bwMode="auto">
            <a:xfrm>
              <a:off x="6581644" y="33516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90"/>
            <p:cNvSpPr>
              <a:spLocks noChangeArrowheads="1"/>
            </p:cNvSpPr>
            <p:nvPr/>
          </p:nvSpPr>
          <p:spPr bwMode="auto">
            <a:xfrm>
              <a:off x="6669207"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91"/>
            <p:cNvSpPr>
              <a:spLocks noChangeArrowheads="1"/>
            </p:cNvSpPr>
            <p:nvPr/>
          </p:nvSpPr>
          <p:spPr bwMode="auto">
            <a:xfrm>
              <a:off x="6754231"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1"/>
            <p:cNvSpPr>
              <a:spLocks noChangeArrowheads="1"/>
            </p:cNvSpPr>
            <p:nvPr/>
          </p:nvSpPr>
          <p:spPr bwMode="auto">
            <a:xfrm>
              <a:off x="5982666"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2"/>
            <p:cNvSpPr>
              <a:spLocks noChangeArrowheads="1"/>
            </p:cNvSpPr>
            <p:nvPr/>
          </p:nvSpPr>
          <p:spPr bwMode="auto">
            <a:xfrm>
              <a:off x="6067691"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03"/>
            <p:cNvSpPr>
              <a:spLocks noChangeArrowheads="1"/>
            </p:cNvSpPr>
            <p:nvPr/>
          </p:nvSpPr>
          <p:spPr bwMode="auto">
            <a:xfrm>
              <a:off x="6155253"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04"/>
            <p:cNvSpPr>
              <a:spLocks noChangeArrowheads="1"/>
            </p:cNvSpPr>
            <p:nvPr/>
          </p:nvSpPr>
          <p:spPr bwMode="auto">
            <a:xfrm>
              <a:off x="6240278"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05"/>
            <p:cNvSpPr>
              <a:spLocks noChangeArrowheads="1"/>
            </p:cNvSpPr>
            <p:nvPr/>
          </p:nvSpPr>
          <p:spPr bwMode="auto">
            <a:xfrm>
              <a:off x="6325302"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06"/>
            <p:cNvSpPr>
              <a:spLocks noChangeArrowheads="1"/>
            </p:cNvSpPr>
            <p:nvPr/>
          </p:nvSpPr>
          <p:spPr bwMode="auto">
            <a:xfrm>
              <a:off x="6411596"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07"/>
            <p:cNvSpPr>
              <a:spLocks noChangeArrowheads="1"/>
            </p:cNvSpPr>
            <p:nvPr/>
          </p:nvSpPr>
          <p:spPr bwMode="auto">
            <a:xfrm>
              <a:off x="6496620"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08"/>
            <p:cNvSpPr>
              <a:spLocks noChangeArrowheads="1"/>
            </p:cNvSpPr>
            <p:nvPr/>
          </p:nvSpPr>
          <p:spPr bwMode="auto">
            <a:xfrm>
              <a:off x="6581644" y="34366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09"/>
            <p:cNvSpPr>
              <a:spLocks noChangeArrowheads="1"/>
            </p:cNvSpPr>
            <p:nvPr/>
          </p:nvSpPr>
          <p:spPr bwMode="auto">
            <a:xfrm>
              <a:off x="6669207"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10"/>
            <p:cNvSpPr>
              <a:spLocks noChangeArrowheads="1"/>
            </p:cNvSpPr>
            <p:nvPr/>
          </p:nvSpPr>
          <p:spPr bwMode="auto">
            <a:xfrm>
              <a:off x="6754231"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2"/>
            <p:cNvSpPr>
              <a:spLocks noChangeArrowheads="1"/>
            </p:cNvSpPr>
            <p:nvPr/>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3"/>
            <p:cNvSpPr>
              <a:spLocks noChangeArrowheads="1"/>
            </p:cNvSpPr>
            <p:nvPr/>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4"/>
            <p:cNvSpPr>
              <a:spLocks noChangeArrowheads="1"/>
            </p:cNvSpPr>
            <p:nvPr/>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5"/>
            <p:cNvSpPr>
              <a:spLocks noChangeArrowheads="1"/>
            </p:cNvSpPr>
            <p:nvPr/>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126"/>
            <p:cNvSpPr>
              <a:spLocks noChangeArrowheads="1"/>
            </p:cNvSpPr>
            <p:nvPr/>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127"/>
            <p:cNvSpPr>
              <a:spLocks noChangeArrowheads="1"/>
            </p:cNvSpPr>
            <p:nvPr/>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128"/>
            <p:cNvSpPr>
              <a:spLocks noChangeArrowheads="1"/>
            </p:cNvSpPr>
            <p:nvPr/>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129"/>
            <p:cNvSpPr>
              <a:spLocks noChangeArrowheads="1"/>
            </p:cNvSpPr>
            <p:nvPr/>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130"/>
            <p:cNvSpPr>
              <a:spLocks noChangeArrowheads="1"/>
            </p:cNvSpPr>
            <p:nvPr/>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57"/>
            <p:cNvSpPr>
              <a:spLocks noChangeArrowheads="1"/>
            </p:cNvSpPr>
            <p:nvPr/>
          </p:nvSpPr>
          <p:spPr bwMode="auto">
            <a:xfrm>
              <a:off x="6841612"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59"/>
            <p:cNvSpPr>
              <a:spLocks noChangeArrowheads="1"/>
            </p:cNvSpPr>
            <p:nvPr/>
          </p:nvSpPr>
          <p:spPr bwMode="auto">
            <a:xfrm>
              <a:off x="6926636"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61"/>
            <p:cNvSpPr>
              <a:spLocks noChangeArrowheads="1"/>
            </p:cNvSpPr>
            <p:nvPr/>
          </p:nvSpPr>
          <p:spPr bwMode="auto">
            <a:xfrm>
              <a:off x="7184248"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62"/>
            <p:cNvSpPr>
              <a:spLocks noChangeArrowheads="1"/>
            </p:cNvSpPr>
            <p:nvPr/>
          </p:nvSpPr>
          <p:spPr bwMode="auto">
            <a:xfrm>
              <a:off x="7269272" y="32620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63"/>
            <p:cNvSpPr>
              <a:spLocks noChangeArrowheads="1"/>
            </p:cNvSpPr>
            <p:nvPr/>
          </p:nvSpPr>
          <p:spPr bwMode="auto">
            <a:xfrm>
              <a:off x="7355566" y="32620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81"/>
            <p:cNvSpPr>
              <a:spLocks noChangeArrowheads="1"/>
            </p:cNvSpPr>
            <p:nvPr/>
          </p:nvSpPr>
          <p:spPr bwMode="auto">
            <a:xfrm>
              <a:off x="6841612"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82"/>
            <p:cNvSpPr>
              <a:spLocks noChangeArrowheads="1"/>
            </p:cNvSpPr>
            <p:nvPr/>
          </p:nvSpPr>
          <p:spPr bwMode="auto">
            <a:xfrm>
              <a:off x="6926636"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83"/>
            <p:cNvSpPr>
              <a:spLocks noChangeArrowheads="1"/>
            </p:cNvSpPr>
            <p:nvPr/>
          </p:nvSpPr>
          <p:spPr bwMode="auto">
            <a:xfrm>
              <a:off x="7011661"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84"/>
            <p:cNvSpPr>
              <a:spLocks noChangeArrowheads="1"/>
            </p:cNvSpPr>
            <p:nvPr/>
          </p:nvSpPr>
          <p:spPr bwMode="auto">
            <a:xfrm>
              <a:off x="7099223"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85"/>
            <p:cNvSpPr>
              <a:spLocks noChangeArrowheads="1"/>
            </p:cNvSpPr>
            <p:nvPr/>
          </p:nvSpPr>
          <p:spPr bwMode="auto">
            <a:xfrm>
              <a:off x="7184248"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86"/>
            <p:cNvSpPr>
              <a:spLocks noChangeArrowheads="1"/>
            </p:cNvSpPr>
            <p:nvPr/>
          </p:nvSpPr>
          <p:spPr bwMode="auto">
            <a:xfrm>
              <a:off x="7269272"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87"/>
            <p:cNvSpPr>
              <a:spLocks noChangeArrowheads="1"/>
            </p:cNvSpPr>
            <p:nvPr/>
          </p:nvSpPr>
          <p:spPr bwMode="auto">
            <a:xfrm>
              <a:off x="7355566"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88"/>
            <p:cNvSpPr>
              <a:spLocks noChangeArrowheads="1"/>
            </p:cNvSpPr>
            <p:nvPr/>
          </p:nvSpPr>
          <p:spPr bwMode="auto">
            <a:xfrm>
              <a:off x="7440590"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100"/>
            <p:cNvSpPr>
              <a:spLocks noChangeArrowheads="1"/>
            </p:cNvSpPr>
            <p:nvPr/>
          </p:nvSpPr>
          <p:spPr bwMode="auto">
            <a:xfrm>
              <a:off x="6841612"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101"/>
            <p:cNvSpPr>
              <a:spLocks noChangeArrowheads="1"/>
            </p:cNvSpPr>
            <p:nvPr/>
          </p:nvSpPr>
          <p:spPr bwMode="auto">
            <a:xfrm>
              <a:off x="6926636"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102"/>
            <p:cNvSpPr>
              <a:spLocks noChangeArrowheads="1"/>
            </p:cNvSpPr>
            <p:nvPr/>
          </p:nvSpPr>
          <p:spPr bwMode="auto">
            <a:xfrm>
              <a:off x="7011661"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103"/>
            <p:cNvSpPr>
              <a:spLocks noChangeArrowheads="1"/>
            </p:cNvSpPr>
            <p:nvPr/>
          </p:nvSpPr>
          <p:spPr bwMode="auto">
            <a:xfrm>
              <a:off x="7099223"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104"/>
            <p:cNvSpPr>
              <a:spLocks noChangeArrowheads="1"/>
            </p:cNvSpPr>
            <p:nvPr/>
          </p:nvSpPr>
          <p:spPr bwMode="auto">
            <a:xfrm>
              <a:off x="7184248"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05"/>
            <p:cNvSpPr>
              <a:spLocks noChangeArrowheads="1"/>
            </p:cNvSpPr>
            <p:nvPr/>
          </p:nvSpPr>
          <p:spPr bwMode="auto">
            <a:xfrm>
              <a:off x="7269272"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06"/>
            <p:cNvSpPr>
              <a:spLocks noChangeArrowheads="1"/>
            </p:cNvSpPr>
            <p:nvPr/>
          </p:nvSpPr>
          <p:spPr bwMode="auto">
            <a:xfrm>
              <a:off x="7355566"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07"/>
            <p:cNvSpPr>
              <a:spLocks noChangeArrowheads="1"/>
            </p:cNvSpPr>
            <p:nvPr/>
          </p:nvSpPr>
          <p:spPr bwMode="auto">
            <a:xfrm>
              <a:off x="7440590"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20"/>
            <p:cNvSpPr>
              <a:spLocks noChangeArrowheads="1"/>
            </p:cNvSpPr>
            <p:nvPr/>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21"/>
            <p:cNvSpPr>
              <a:spLocks noChangeArrowheads="1"/>
            </p:cNvSpPr>
            <p:nvPr/>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122"/>
            <p:cNvSpPr>
              <a:spLocks noChangeArrowheads="1"/>
            </p:cNvSpPr>
            <p:nvPr/>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123"/>
            <p:cNvSpPr>
              <a:spLocks noChangeArrowheads="1"/>
            </p:cNvSpPr>
            <p:nvPr/>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124"/>
            <p:cNvSpPr>
              <a:spLocks noChangeArrowheads="1"/>
            </p:cNvSpPr>
            <p:nvPr/>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125"/>
            <p:cNvSpPr>
              <a:spLocks noChangeArrowheads="1"/>
            </p:cNvSpPr>
            <p:nvPr/>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126"/>
            <p:cNvSpPr>
              <a:spLocks noChangeArrowheads="1"/>
            </p:cNvSpPr>
            <p:nvPr/>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127"/>
            <p:cNvSpPr>
              <a:spLocks noChangeArrowheads="1"/>
            </p:cNvSpPr>
            <p:nvPr/>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128"/>
            <p:cNvSpPr>
              <a:spLocks noChangeArrowheads="1"/>
            </p:cNvSpPr>
            <p:nvPr/>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65"/>
            <p:cNvSpPr>
              <a:spLocks noChangeArrowheads="1"/>
            </p:cNvSpPr>
            <p:nvPr/>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66"/>
            <p:cNvSpPr>
              <a:spLocks noChangeArrowheads="1"/>
            </p:cNvSpPr>
            <p:nvPr/>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67"/>
            <p:cNvSpPr>
              <a:spLocks noChangeArrowheads="1"/>
            </p:cNvSpPr>
            <p:nvPr/>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90"/>
            <p:cNvSpPr>
              <a:spLocks noChangeArrowheads="1"/>
            </p:cNvSpPr>
            <p:nvPr/>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91"/>
            <p:cNvSpPr>
              <a:spLocks noChangeArrowheads="1"/>
            </p:cNvSpPr>
            <p:nvPr/>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110"/>
            <p:cNvSpPr>
              <a:spLocks noChangeArrowheads="1"/>
            </p:cNvSpPr>
            <p:nvPr/>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130"/>
            <p:cNvSpPr>
              <a:spLocks noChangeArrowheads="1"/>
            </p:cNvSpPr>
            <p:nvPr/>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57"/>
            <p:cNvSpPr>
              <a:spLocks noChangeArrowheads="1"/>
            </p:cNvSpPr>
            <p:nvPr/>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60"/>
            <p:cNvSpPr>
              <a:spLocks noChangeArrowheads="1"/>
            </p:cNvSpPr>
            <p:nvPr/>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61"/>
            <p:cNvSpPr>
              <a:spLocks noChangeArrowheads="1"/>
            </p:cNvSpPr>
            <p:nvPr/>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62"/>
            <p:cNvSpPr>
              <a:spLocks noChangeArrowheads="1"/>
            </p:cNvSpPr>
            <p:nvPr/>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63"/>
            <p:cNvSpPr>
              <a:spLocks noChangeArrowheads="1"/>
            </p:cNvSpPr>
            <p:nvPr/>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64"/>
            <p:cNvSpPr>
              <a:spLocks noChangeArrowheads="1"/>
            </p:cNvSpPr>
            <p:nvPr/>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65"/>
            <p:cNvSpPr>
              <a:spLocks noChangeArrowheads="1"/>
            </p:cNvSpPr>
            <p:nvPr/>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66"/>
            <p:cNvSpPr>
              <a:spLocks noChangeArrowheads="1"/>
            </p:cNvSpPr>
            <p:nvPr/>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67"/>
            <p:cNvSpPr>
              <a:spLocks noChangeArrowheads="1"/>
            </p:cNvSpPr>
            <p:nvPr/>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81"/>
            <p:cNvSpPr>
              <a:spLocks noChangeArrowheads="1"/>
            </p:cNvSpPr>
            <p:nvPr/>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85"/>
            <p:cNvSpPr>
              <a:spLocks noChangeArrowheads="1"/>
            </p:cNvSpPr>
            <p:nvPr/>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86"/>
            <p:cNvSpPr>
              <a:spLocks noChangeArrowheads="1"/>
            </p:cNvSpPr>
            <p:nvPr/>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87"/>
            <p:cNvSpPr>
              <a:spLocks noChangeArrowheads="1"/>
            </p:cNvSpPr>
            <p:nvPr/>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88"/>
            <p:cNvSpPr>
              <a:spLocks noChangeArrowheads="1"/>
            </p:cNvSpPr>
            <p:nvPr/>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89"/>
            <p:cNvSpPr>
              <a:spLocks noChangeArrowheads="1"/>
            </p:cNvSpPr>
            <p:nvPr/>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90"/>
            <p:cNvSpPr>
              <a:spLocks noChangeArrowheads="1"/>
            </p:cNvSpPr>
            <p:nvPr/>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91"/>
            <p:cNvSpPr>
              <a:spLocks noChangeArrowheads="1"/>
            </p:cNvSpPr>
            <p:nvPr/>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100"/>
            <p:cNvSpPr>
              <a:spLocks noChangeArrowheads="1"/>
            </p:cNvSpPr>
            <p:nvPr/>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101"/>
            <p:cNvSpPr>
              <a:spLocks noChangeArrowheads="1"/>
            </p:cNvSpPr>
            <p:nvPr/>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103"/>
            <p:cNvSpPr>
              <a:spLocks noChangeArrowheads="1"/>
            </p:cNvSpPr>
            <p:nvPr/>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104"/>
            <p:cNvSpPr>
              <a:spLocks noChangeArrowheads="1"/>
            </p:cNvSpPr>
            <p:nvPr/>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105"/>
            <p:cNvSpPr>
              <a:spLocks noChangeArrowheads="1"/>
            </p:cNvSpPr>
            <p:nvPr/>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106"/>
            <p:cNvSpPr>
              <a:spLocks noChangeArrowheads="1"/>
            </p:cNvSpPr>
            <p:nvPr/>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107"/>
            <p:cNvSpPr>
              <a:spLocks noChangeArrowheads="1"/>
            </p:cNvSpPr>
            <p:nvPr/>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108"/>
            <p:cNvSpPr>
              <a:spLocks noChangeArrowheads="1"/>
            </p:cNvSpPr>
            <p:nvPr/>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09"/>
            <p:cNvSpPr>
              <a:spLocks noChangeArrowheads="1"/>
            </p:cNvSpPr>
            <p:nvPr/>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10"/>
            <p:cNvSpPr>
              <a:spLocks noChangeArrowheads="1"/>
            </p:cNvSpPr>
            <p:nvPr/>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20"/>
            <p:cNvSpPr>
              <a:spLocks noChangeArrowheads="1"/>
            </p:cNvSpPr>
            <p:nvPr/>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21"/>
            <p:cNvSpPr>
              <a:spLocks noChangeArrowheads="1"/>
            </p:cNvSpPr>
            <p:nvPr/>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124"/>
            <p:cNvSpPr>
              <a:spLocks noChangeArrowheads="1"/>
            </p:cNvSpPr>
            <p:nvPr/>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125"/>
            <p:cNvSpPr>
              <a:spLocks noChangeArrowheads="1"/>
            </p:cNvSpPr>
            <p:nvPr/>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126"/>
            <p:cNvSpPr>
              <a:spLocks noChangeArrowheads="1"/>
            </p:cNvSpPr>
            <p:nvPr/>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127"/>
            <p:cNvSpPr>
              <a:spLocks noChangeArrowheads="1"/>
            </p:cNvSpPr>
            <p:nvPr/>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128"/>
            <p:cNvSpPr>
              <a:spLocks noChangeArrowheads="1"/>
            </p:cNvSpPr>
            <p:nvPr/>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129"/>
            <p:cNvSpPr>
              <a:spLocks noChangeArrowheads="1"/>
            </p:cNvSpPr>
            <p:nvPr/>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130"/>
            <p:cNvSpPr>
              <a:spLocks noChangeArrowheads="1"/>
            </p:cNvSpPr>
            <p:nvPr/>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57"/>
            <p:cNvSpPr>
              <a:spLocks noChangeArrowheads="1"/>
            </p:cNvSpPr>
            <p:nvPr/>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58"/>
            <p:cNvSpPr>
              <a:spLocks noChangeArrowheads="1"/>
            </p:cNvSpPr>
            <p:nvPr/>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59"/>
            <p:cNvSpPr>
              <a:spLocks noChangeArrowheads="1"/>
            </p:cNvSpPr>
            <p:nvPr/>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60"/>
            <p:cNvSpPr>
              <a:spLocks noChangeArrowheads="1"/>
            </p:cNvSpPr>
            <p:nvPr/>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61"/>
            <p:cNvSpPr>
              <a:spLocks noChangeArrowheads="1"/>
            </p:cNvSpPr>
            <p:nvPr/>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62"/>
            <p:cNvSpPr>
              <a:spLocks noChangeArrowheads="1"/>
            </p:cNvSpPr>
            <p:nvPr/>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63"/>
            <p:cNvSpPr>
              <a:spLocks noChangeArrowheads="1"/>
            </p:cNvSpPr>
            <p:nvPr/>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64"/>
            <p:cNvSpPr>
              <a:spLocks noChangeArrowheads="1"/>
            </p:cNvSpPr>
            <p:nvPr/>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65"/>
            <p:cNvSpPr>
              <a:spLocks noChangeArrowheads="1"/>
            </p:cNvSpPr>
            <p:nvPr/>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66"/>
            <p:cNvSpPr>
              <a:spLocks noChangeArrowheads="1"/>
            </p:cNvSpPr>
            <p:nvPr/>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81"/>
            <p:cNvSpPr>
              <a:spLocks noChangeArrowheads="1"/>
            </p:cNvSpPr>
            <p:nvPr/>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82"/>
            <p:cNvSpPr>
              <a:spLocks noChangeArrowheads="1"/>
            </p:cNvSpPr>
            <p:nvPr/>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83"/>
            <p:cNvSpPr>
              <a:spLocks noChangeArrowheads="1"/>
            </p:cNvSpPr>
            <p:nvPr/>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84"/>
            <p:cNvSpPr>
              <a:spLocks noChangeArrowheads="1"/>
            </p:cNvSpPr>
            <p:nvPr/>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85"/>
            <p:cNvSpPr>
              <a:spLocks noChangeArrowheads="1"/>
            </p:cNvSpPr>
            <p:nvPr/>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86"/>
            <p:cNvSpPr>
              <a:spLocks noChangeArrowheads="1"/>
            </p:cNvSpPr>
            <p:nvPr/>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87"/>
            <p:cNvSpPr>
              <a:spLocks noChangeArrowheads="1"/>
            </p:cNvSpPr>
            <p:nvPr/>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88"/>
            <p:cNvSpPr>
              <a:spLocks noChangeArrowheads="1"/>
            </p:cNvSpPr>
            <p:nvPr/>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89"/>
            <p:cNvSpPr>
              <a:spLocks noChangeArrowheads="1"/>
            </p:cNvSpPr>
            <p:nvPr/>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90"/>
            <p:cNvSpPr>
              <a:spLocks noChangeArrowheads="1"/>
            </p:cNvSpPr>
            <p:nvPr/>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100"/>
            <p:cNvSpPr>
              <a:spLocks noChangeArrowheads="1"/>
            </p:cNvSpPr>
            <p:nvPr/>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101"/>
            <p:cNvSpPr>
              <a:spLocks noChangeArrowheads="1"/>
            </p:cNvSpPr>
            <p:nvPr/>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102"/>
            <p:cNvSpPr>
              <a:spLocks noChangeArrowheads="1"/>
            </p:cNvSpPr>
            <p:nvPr/>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103"/>
            <p:cNvSpPr>
              <a:spLocks noChangeArrowheads="1"/>
            </p:cNvSpPr>
            <p:nvPr/>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104"/>
            <p:cNvSpPr>
              <a:spLocks noChangeArrowheads="1"/>
            </p:cNvSpPr>
            <p:nvPr/>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105"/>
            <p:cNvSpPr>
              <a:spLocks noChangeArrowheads="1"/>
            </p:cNvSpPr>
            <p:nvPr/>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106"/>
            <p:cNvSpPr>
              <a:spLocks noChangeArrowheads="1"/>
            </p:cNvSpPr>
            <p:nvPr/>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107"/>
            <p:cNvSpPr>
              <a:spLocks noChangeArrowheads="1"/>
            </p:cNvSpPr>
            <p:nvPr/>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108"/>
            <p:cNvSpPr>
              <a:spLocks noChangeArrowheads="1"/>
            </p:cNvSpPr>
            <p:nvPr/>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109"/>
            <p:cNvSpPr>
              <a:spLocks noChangeArrowheads="1"/>
            </p:cNvSpPr>
            <p:nvPr/>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110"/>
            <p:cNvSpPr>
              <a:spLocks noChangeArrowheads="1"/>
            </p:cNvSpPr>
            <p:nvPr/>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120"/>
            <p:cNvSpPr>
              <a:spLocks noChangeArrowheads="1"/>
            </p:cNvSpPr>
            <p:nvPr/>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121"/>
            <p:cNvSpPr>
              <a:spLocks noChangeArrowheads="1"/>
            </p:cNvSpPr>
            <p:nvPr/>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22"/>
            <p:cNvSpPr>
              <a:spLocks noChangeArrowheads="1"/>
            </p:cNvSpPr>
            <p:nvPr/>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23"/>
            <p:cNvSpPr>
              <a:spLocks noChangeArrowheads="1"/>
            </p:cNvSpPr>
            <p:nvPr/>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24"/>
            <p:cNvSpPr>
              <a:spLocks noChangeArrowheads="1"/>
            </p:cNvSpPr>
            <p:nvPr/>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25"/>
            <p:cNvSpPr>
              <a:spLocks noChangeArrowheads="1"/>
            </p:cNvSpPr>
            <p:nvPr/>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26"/>
            <p:cNvSpPr>
              <a:spLocks noChangeArrowheads="1"/>
            </p:cNvSpPr>
            <p:nvPr/>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27"/>
            <p:cNvSpPr>
              <a:spLocks noChangeArrowheads="1"/>
            </p:cNvSpPr>
            <p:nvPr/>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128"/>
            <p:cNvSpPr>
              <a:spLocks noChangeArrowheads="1"/>
            </p:cNvSpPr>
            <p:nvPr/>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129"/>
            <p:cNvSpPr>
              <a:spLocks noChangeArrowheads="1"/>
            </p:cNvSpPr>
            <p:nvPr/>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130"/>
            <p:cNvSpPr>
              <a:spLocks noChangeArrowheads="1"/>
            </p:cNvSpPr>
            <p:nvPr/>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100"/>
            <p:cNvSpPr>
              <a:spLocks noChangeArrowheads="1"/>
            </p:cNvSpPr>
            <p:nvPr/>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101"/>
            <p:cNvSpPr>
              <a:spLocks noChangeArrowheads="1"/>
            </p:cNvSpPr>
            <p:nvPr/>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120"/>
            <p:cNvSpPr>
              <a:spLocks noChangeArrowheads="1"/>
            </p:cNvSpPr>
            <p:nvPr/>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121"/>
            <p:cNvSpPr>
              <a:spLocks noChangeArrowheads="1"/>
            </p:cNvSpPr>
            <p:nvPr/>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67"/>
            <p:cNvSpPr>
              <a:spLocks noChangeArrowheads="1"/>
            </p:cNvSpPr>
            <p:nvPr/>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57"/>
            <p:cNvSpPr>
              <a:spLocks noChangeArrowheads="1"/>
            </p:cNvSpPr>
            <p:nvPr/>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59"/>
            <p:cNvSpPr>
              <a:spLocks noChangeArrowheads="1"/>
            </p:cNvSpPr>
            <p:nvPr/>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63"/>
            <p:cNvSpPr>
              <a:spLocks noChangeArrowheads="1"/>
            </p:cNvSpPr>
            <p:nvPr/>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64"/>
            <p:cNvSpPr>
              <a:spLocks noChangeArrowheads="1"/>
            </p:cNvSpPr>
            <p:nvPr/>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65"/>
            <p:cNvSpPr>
              <a:spLocks noChangeArrowheads="1"/>
            </p:cNvSpPr>
            <p:nvPr/>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66"/>
            <p:cNvSpPr>
              <a:spLocks noChangeArrowheads="1"/>
            </p:cNvSpPr>
            <p:nvPr/>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67"/>
            <p:cNvSpPr>
              <a:spLocks noChangeArrowheads="1"/>
            </p:cNvSpPr>
            <p:nvPr/>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81"/>
            <p:cNvSpPr>
              <a:spLocks noChangeArrowheads="1"/>
            </p:cNvSpPr>
            <p:nvPr/>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82"/>
            <p:cNvSpPr>
              <a:spLocks noChangeArrowheads="1"/>
            </p:cNvSpPr>
            <p:nvPr/>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87"/>
            <p:cNvSpPr>
              <a:spLocks noChangeArrowheads="1"/>
            </p:cNvSpPr>
            <p:nvPr/>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88"/>
            <p:cNvSpPr>
              <a:spLocks noChangeArrowheads="1"/>
            </p:cNvSpPr>
            <p:nvPr/>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89"/>
            <p:cNvSpPr>
              <a:spLocks noChangeArrowheads="1"/>
            </p:cNvSpPr>
            <p:nvPr/>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90"/>
            <p:cNvSpPr>
              <a:spLocks noChangeArrowheads="1"/>
            </p:cNvSpPr>
            <p:nvPr/>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91"/>
            <p:cNvSpPr>
              <a:spLocks noChangeArrowheads="1"/>
            </p:cNvSpPr>
            <p:nvPr/>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101"/>
            <p:cNvSpPr>
              <a:spLocks noChangeArrowheads="1"/>
            </p:cNvSpPr>
            <p:nvPr/>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102"/>
            <p:cNvSpPr>
              <a:spLocks noChangeArrowheads="1"/>
            </p:cNvSpPr>
            <p:nvPr/>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07"/>
            <p:cNvSpPr>
              <a:spLocks noChangeArrowheads="1"/>
            </p:cNvSpPr>
            <p:nvPr/>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08"/>
            <p:cNvSpPr>
              <a:spLocks noChangeArrowheads="1"/>
            </p:cNvSpPr>
            <p:nvPr/>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109"/>
            <p:cNvSpPr>
              <a:spLocks noChangeArrowheads="1"/>
            </p:cNvSpPr>
            <p:nvPr/>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110"/>
            <p:cNvSpPr>
              <a:spLocks noChangeArrowheads="1"/>
            </p:cNvSpPr>
            <p:nvPr/>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122"/>
            <p:cNvSpPr>
              <a:spLocks noChangeArrowheads="1"/>
            </p:cNvSpPr>
            <p:nvPr/>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123"/>
            <p:cNvSpPr>
              <a:spLocks noChangeArrowheads="1"/>
            </p:cNvSpPr>
            <p:nvPr/>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128"/>
            <p:cNvSpPr>
              <a:spLocks noChangeArrowheads="1"/>
            </p:cNvSpPr>
            <p:nvPr/>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129"/>
            <p:cNvSpPr>
              <a:spLocks noChangeArrowheads="1"/>
            </p:cNvSpPr>
            <p:nvPr/>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130"/>
            <p:cNvSpPr>
              <a:spLocks noChangeArrowheads="1"/>
            </p:cNvSpPr>
            <p:nvPr/>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57"/>
            <p:cNvSpPr>
              <a:spLocks noChangeArrowheads="1"/>
            </p:cNvSpPr>
            <p:nvPr/>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58"/>
            <p:cNvSpPr>
              <a:spLocks noChangeArrowheads="1"/>
            </p:cNvSpPr>
            <p:nvPr/>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59"/>
            <p:cNvSpPr>
              <a:spLocks noChangeArrowheads="1"/>
            </p:cNvSpPr>
            <p:nvPr/>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60"/>
            <p:cNvSpPr>
              <a:spLocks noChangeArrowheads="1"/>
            </p:cNvSpPr>
            <p:nvPr/>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61"/>
            <p:cNvSpPr>
              <a:spLocks noChangeArrowheads="1"/>
            </p:cNvSpPr>
            <p:nvPr/>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62"/>
            <p:cNvSpPr>
              <a:spLocks noChangeArrowheads="1"/>
            </p:cNvSpPr>
            <p:nvPr/>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63"/>
            <p:cNvSpPr>
              <a:spLocks noChangeArrowheads="1"/>
            </p:cNvSpPr>
            <p:nvPr/>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64"/>
            <p:cNvSpPr>
              <a:spLocks noChangeArrowheads="1"/>
            </p:cNvSpPr>
            <p:nvPr/>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65"/>
            <p:cNvSpPr>
              <a:spLocks noChangeArrowheads="1"/>
            </p:cNvSpPr>
            <p:nvPr/>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66"/>
            <p:cNvSpPr>
              <a:spLocks noChangeArrowheads="1"/>
            </p:cNvSpPr>
            <p:nvPr/>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67"/>
            <p:cNvSpPr>
              <a:spLocks noChangeArrowheads="1"/>
            </p:cNvSpPr>
            <p:nvPr/>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1"/>
            <p:cNvSpPr>
              <a:spLocks noChangeArrowheads="1"/>
            </p:cNvSpPr>
            <p:nvPr/>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2"/>
            <p:cNvSpPr>
              <a:spLocks noChangeArrowheads="1"/>
            </p:cNvSpPr>
            <p:nvPr/>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83"/>
            <p:cNvSpPr>
              <a:spLocks noChangeArrowheads="1"/>
            </p:cNvSpPr>
            <p:nvPr/>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84"/>
            <p:cNvSpPr>
              <a:spLocks noChangeArrowheads="1"/>
            </p:cNvSpPr>
            <p:nvPr/>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85"/>
            <p:cNvSpPr>
              <a:spLocks noChangeArrowheads="1"/>
            </p:cNvSpPr>
            <p:nvPr/>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86"/>
            <p:cNvSpPr>
              <a:spLocks noChangeArrowheads="1"/>
            </p:cNvSpPr>
            <p:nvPr/>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87"/>
            <p:cNvSpPr>
              <a:spLocks noChangeArrowheads="1"/>
            </p:cNvSpPr>
            <p:nvPr/>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88"/>
            <p:cNvSpPr>
              <a:spLocks noChangeArrowheads="1"/>
            </p:cNvSpPr>
            <p:nvPr/>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89"/>
            <p:cNvSpPr>
              <a:spLocks noChangeArrowheads="1"/>
            </p:cNvSpPr>
            <p:nvPr/>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90"/>
            <p:cNvSpPr>
              <a:spLocks noChangeArrowheads="1"/>
            </p:cNvSpPr>
            <p:nvPr/>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91"/>
            <p:cNvSpPr>
              <a:spLocks noChangeArrowheads="1"/>
            </p:cNvSpPr>
            <p:nvPr/>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0"/>
            <p:cNvSpPr>
              <a:spLocks noChangeArrowheads="1"/>
            </p:cNvSpPr>
            <p:nvPr/>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1"/>
            <p:cNvSpPr>
              <a:spLocks noChangeArrowheads="1"/>
            </p:cNvSpPr>
            <p:nvPr/>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02"/>
            <p:cNvSpPr>
              <a:spLocks noChangeArrowheads="1"/>
            </p:cNvSpPr>
            <p:nvPr/>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03"/>
            <p:cNvSpPr>
              <a:spLocks noChangeArrowheads="1"/>
            </p:cNvSpPr>
            <p:nvPr/>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04"/>
            <p:cNvSpPr>
              <a:spLocks noChangeArrowheads="1"/>
            </p:cNvSpPr>
            <p:nvPr/>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05"/>
            <p:cNvSpPr>
              <a:spLocks noChangeArrowheads="1"/>
            </p:cNvSpPr>
            <p:nvPr/>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06"/>
            <p:cNvSpPr>
              <a:spLocks noChangeArrowheads="1"/>
            </p:cNvSpPr>
            <p:nvPr/>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07"/>
            <p:cNvSpPr>
              <a:spLocks noChangeArrowheads="1"/>
            </p:cNvSpPr>
            <p:nvPr/>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08"/>
            <p:cNvSpPr>
              <a:spLocks noChangeArrowheads="1"/>
            </p:cNvSpPr>
            <p:nvPr/>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09"/>
            <p:cNvSpPr>
              <a:spLocks noChangeArrowheads="1"/>
            </p:cNvSpPr>
            <p:nvPr/>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10"/>
            <p:cNvSpPr>
              <a:spLocks noChangeArrowheads="1"/>
            </p:cNvSpPr>
            <p:nvPr/>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120"/>
            <p:cNvSpPr>
              <a:spLocks noChangeArrowheads="1"/>
            </p:cNvSpPr>
            <p:nvPr/>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121"/>
            <p:cNvSpPr>
              <a:spLocks noChangeArrowheads="1"/>
            </p:cNvSpPr>
            <p:nvPr/>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122"/>
            <p:cNvSpPr>
              <a:spLocks noChangeArrowheads="1"/>
            </p:cNvSpPr>
            <p:nvPr/>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123"/>
            <p:cNvSpPr>
              <a:spLocks noChangeArrowheads="1"/>
            </p:cNvSpPr>
            <p:nvPr/>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124"/>
            <p:cNvSpPr>
              <a:spLocks noChangeArrowheads="1"/>
            </p:cNvSpPr>
            <p:nvPr/>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125"/>
            <p:cNvSpPr>
              <a:spLocks noChangeArrowheads="1"/>
            </p:cNvSpPr>
            <p:nvPr/>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126"/>
            <p:cNvSpPr>
              <a:spLocks noChangeArrowheads="1"/>
            </p:cNvSpPr>
            <p:nvPr/>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127"/>
            <p:cNvSpPr>
              <a:spLocks noChangeArrowheads="1"/>
            </p:cNvSpPr>
            <p:nvPr/>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128"/>
            <p:cNvSpPr>
              <a:spLocks noChangeArrowheads="1"/>
            </p:cNvSpPr>
            <p:nvPr/>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129"/>
            <p:cNvSpPr>
              <a:spLocks noChangeArrowheads="1"/>
            </p:cNvSpPr>
            <p:nvPr/>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130"/>
            <p:cNvSpPr>
              <a:spLocks noChangeArrowheads="1"/>
            </p:cNvSpPr>
            <p:nvPr/>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57"/>
            <p:cNvSpPr>
              <a:spLocks noChangeArrowheads="1"/>
            </p:cNvSpPr>
            <p:nvPr/>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59"/>
            <p:cNvSpPr>
              <a:spLocks noChangeArrowheads="1"/>
            </p:cNvSpPr>
            <p:nvPr/>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81"/>
            <p:cNvSpPr>
              <a:spLocks noChangeArrowheads="1"/>
            </p:cNvSpPr>
            <p:nvPr/>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82"/>
            <p:cNvSpPr>
              <a:spLocks noChangeArrowheads="1"/>
            </p:cNvSpPr>
            <p:nvPr/>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100"/>
            <p:cNvSpPr>
              <a:spLocks noChangeArrowheads="1"/>
            </p:cNvSpPr>
            <p:nvPr/>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120"/>
            <p:cNvSpPr>
              <a:spLocks noChangeArrowheads="1"/>
            </p:cNvSpPr>
            <p:nvPr/>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66"/>
            <p:cNvSpPr>
              <a:spLocks noChangeArrowheads="1"/>
            </p:cNvSpPr>
            <p:nvPr/>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67"/>
            <p:cNvSpPr>
              <a:spLocks noChangeArrowheads="1"/>
            </p:cNvSpPr>
            <p:nvPr/>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90"/>
            <p:cNvSpPr>
              <a:spLocks noChangeArrowheads="1"/>
            </p:cNvSpPr>
            <p:nvPr/>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91"/>
            <p:cNvSpPr>
              <a:spLocks noChangeArrowheads="1"/>
            </p:cNvSpPr>
            <p:nvPr/>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110"/>
            <p:cNvSpPr>
              <a:spLocks noChangeArrowheads="1"/>
            </p:cNvSpPr>
            <p:nvPr/>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130"/>
            <p:cNvSpPr>
              <a:spLocks noChangeArrowheads="1"/>
            </p:cNvSpPr>
            <p:nvPr/>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57"/>
            <p:cNvSpPr>
              <a:spLocks noChangeArrowheads="1"/>
            </p:cNvSpPr>
            <p:nvPr/>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58"/>
            <p:cNvSpPr>
              <a:spLocks noChangeArrowheads="1"/>
            </p:cNvSpPr>
            <p:nvPr/>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59"/>
            <p:cNvSpPr>
              <a:spLocks noChangeArrowheads="1"/>
            </p:cNvSpPr>
            <p:nvPr/>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60"/>
            <p:cNvSpPr>
              <a:spLocks noChangeArrowheads="1"/>
            </p:cNvSpPr>
            <p:nvPr/>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61"/>
            <p:cNvSpPr>
              <a:spLocks noChangeArrowheads="1"/>
            </p:cNvSpPr>
            <p:nvPr/>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62"/>
            <p:cNvSpPr>
              <a:spLocks noChangeArrowheads="1"/>
            </p:cNvSpPr>
            <p:nvPr/>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63"/>
            <p:cNvSpPr>
              <a:spLocks noChangeArrowheads="1"/>
            </p:cNvSpPr>
            <p:nvPr/>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64"/>
            <p:cNvSpPr>
              <a:spLocks noChangeArrowheads="1"/>
            </p:cNvSpPr>
            <p:nvPr/>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65"/>
            <p:cNvSpPr>
              <a:spLocks noChangeArrowheads="1"/>
            </p:cNvSpPr>
            <p:nvPr/>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66"/>
            <p:cNvSpPr>
              <a:spLocks noChangeArrowheads="1"/>
            </p:cNvSpPr>
            <p:nvPr/>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67"/>
            <p:cNvSpPr>
              <a:spLocks noChangeArrowheads="1"/>
            </p:cNvSpPr>
            <p:nvPr/>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81"/>
            <p:cNvSpPr>
              <a:spLocks noChangeArrowheads="1"/>
            </p:cNvSpPr>
            <p:nvPr/>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82"/>
            <p:cNvSpPr>
              <a:spLocks noChangeArrowheads="1"/>
            </p:cNvSpPr>
            <p:nvPr/>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83"/>
            <p:cNvSpPr>
              <a:spLocks noChangeArrowheads="1"/>
            </p:cNvSpPr>
            <p:nvPr/>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84"/>
            <p:cNvSpPr>
              <a:spLocks noChangeArrowheads="1"/>
            </p:cNvSpPr>
            <p:nvPr/>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85"/>
            <p:cNvSpPr>
              <a:spLocks noChangeArrowheads="1"/>
            </p:cNvSpPr>
            <p:nvPr/>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86"/>
            <p:cNvSpPr>
              <a:spLocks noChangeArrowheads="1"/>
            </p:cNvSpPr>
            <p:nvPr/>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87"/>
            <p:cNvSpPr>
              <a:spLocks noChangeArrowheads="1"/>
            </p:cNvSpPr>
            <p:nvPr/>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88"/>
            <p:cNvSpPr>
              <a:spLocks noChangeArrowheads="1"/>
            </p:cNvSpPr>
            <p:nvPr/>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89"/>
            <p:cNvSpPr>
              <a:spLocks noChangeArrowheads="1"/>
            </p:cNvSpPr>
            <p:nvPr/>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90"/>
            <p:cNvSpPr>
              <a:spLocks noChangeArrowheads="1"/>
            </p:cNvSpPr>
            <p:nvPr/>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91"/>
            <p:cNvSpPr>
              <a:spLocks noChangeArrowheads="1"/>
            </p:cNvSpPr>
            <p:nvPr/>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0"/>
            <p:cNvSpPr>
              <a:spLocks noChangeArrowheads="1"/>
            </p:cNvSpPr>
            <p:nvPr/>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1"/>
            <p:cNvSpPr>
              <a:spLocks noChangeArrowheads="1"/>
            </p:cNvSpPr>
            <p:nvPr/>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2"/>
            <p:cNvSpPr>
              <a:spLocks noChangeArrowheads="1"/>
            </p:cNvSpPr>
            <p:nvPr/>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03"/>
            <p:cNvSpPr>
              <a:spLocks noChangeArrowheads="1"/>
            </p:cNvSpPr>
            <p:nvPr/>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04"/>
            <p:cNvSpPr>
              <a:spLocks noChangeArrowheads="1"/>
            </p:cNvSpPr>
            <p:nvPr/>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05"/>
            <p:cNvSpPr>
              <a:spLocks noChangeArrowheads="1"/>
            </p:cNvSpPr>
            <p:nvPr/>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06"/>
            <p:cNvSpPr>
              <a:spLocks noChangeArrowheads="1"/>
            </p:cNvSpPr>
            <p:nvPr/>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07"/>
            <p:cNvSpPr>
              <a:spLocks noChangeArrowheads="1"/>
            </p:cNvSpPr>
            <p:nvPr/>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08"/>
            <p:cNvSpPr>
              <a:spLocks noChangeArrowheads="1"/>
            </p:cNvSpPr>
            <p:nvPr/>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09"/>
            <p:cNvSpPr>
              <a:spLocks noChangeArrowheads="1"/>
            </p:cNvSpPr>
            <p:nvPr/>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10"/>
            <p:cNvSpPr>
              <a:spLocks noChangeArrowheads="1"/>
            </p:cNvSpPr>
            <p:nvPr/>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20"/>
            <p:cNvSpPr>
              <a:spLocks noChangeArrowheads="1"/>
            </p:cNvSpPr>
            <p:nvPr/>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21"/>
            <p:cNvSpPr>
              <a:spLocks noChangeArrowheads="1"/>
            </p:cNvSpPr>
            <p:nvPr/>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22"/>
            <p:cNvSpPr>
              <a:spLocks noChangeArrowheads="1"/>
            </p:cNvSpPr>
            <p:nvPr/>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23"/>
            <p:cNvSpPr>
              <a:spLocks noChangeArrowheads="1"/>
            </p:cNvSpPr>
            <p:nvPr/>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124"/>
            <p:cNvSpPr>
              <a:spLocks noChangeArrowheads="1"/>
            </p:cNvSpPr>
            <p:nvPr/>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125"/>
            <p:cNvSpPr>
              <a:spLocks noChangeArrowheads="1"/>
            </p:cNvSpPr>
            <p:nvPr/>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126"/>
            <p:cNvSpPr>
              <a:spLocks noChangeArrowheads="1"/>
            </p:cNvSpPr>
            <p:nvPr/>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127"/>
            <p:cNvSpPr>
              <a:spLocks noChangeArrowheads="1"/>
            </p:cNvSpPr>
            <p:nvPr/>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128"/>
            <p:cNvSpPr>
              <a:spLocks noChangeArrowheads="1"/>
            </p:cNvSpPr>
            <p:nvPr/>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129"/>
            <p:cNvSpPr>
              <a:spLocks noChangeArrowheads="1"/>
            </p:cNvSpPr>
            <p:nvPr/>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30"/>
            <p:cNvSpPr>
              <a:spLocks noChangeArrowheads="1"/>
            </p:cNvSpPr>
            <p:nvPr/>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57"/>
            <p:cNvSpPr>
              <a:spLocks noChangeArrowheads="1"/>
            </p:cNvSpPr>
            <p:nvPr/>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81"/>
            <p:cNvSpPr>
              <a:spLocks noChangeArrowheads="1"/>
            </p:cNvSpPr>
            <p:nvPr/>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00"/>
            <p:cNvSpPr>
              <a:spLocks noChangeArrowheads="1"/>
            </p:cNvSpPr>
            <p:nvPr/>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1"/>
            <p:cNvSpPr>
              <a:spLocks noChangeArrowheads="1"/>
            </p:cNvSpPr>
            <p:nvPr/>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20"/>
            <p:cNvSpPr>
              <a:spLocks noChangeArrowheads="1"/>
            </p:cNvSpPr>
            <p:nvPr/>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21"/>
            <p:cNvSpPr>
              <a:spLocks noChangeArrowheads="1"/>
            </p:cNvSpPr>
            <p:nvPr/>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05"/>
            <p:cNvSpPr>
              <a:spLocks noChangeArrowheads="1"/>
            </p:cNvSpPr>
            <p:nvPr/>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06"/>
            <p:cNvSpPr>
              <a:spLocks noChangeArrowheads="1"/>
            </p:cNvSpPr>
            <p:nvPr/>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07"/>
            <p:cNvSpPr>
              <a:spLocks noChangeArrowheads="1"/>
            </p:cNvSpPr>
            <p:nvPr/>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08"/>
            <p:cNvSpPr>
              <a:spLocks noChangeArrowheads="1"/>
            </p:cNvSpPr>
            <p:nvPr/>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09"/>
            <p:cNvSpPr>
              <a:spLocks noChangeArrowheads="1"/>
            </p:cNvSpPr>
            <p:nvPr/>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23"/>
            <p:cNvSpPr>
              <a:spLocks noChangeArrowheads="1"/>
            </p:cNvSpPr>
            <p:nvPr/>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24"/>
            <p:cNvSpPr>
              <a:spLocks noChangeArrowheads="1"/>
            </p:cNvSpPr>
            <p:nvPr/>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25"/>
            <p:cNvSpPr>
              <a:spLocks noChangeArrowheads="1"/>
            </p:cNvSpPr>
            <p:nvPr/>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26"/>
            <p:cNvSpPr>
              <a:spLocks noChangeArrowheads="1"/>
            </p:cNvSpPr>
            <p:nvPr/>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127"/>
            <p:cNvSpPr>
              <a:spLocks noChangeArrowheads="1"/>
            </p:cNvSpPr>
            <p:nvPr/>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128"/>
            <p:cNvSpPr>
              <a:spLocks noChangeArrowheads="1"/>
            </p:cNvSpPr>
            <p:nvPr/>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129"/>
            <p:cNvSpPr>
              <a:spLocks noChangeArrowheads="1"/>
            </p:cNvSpPr>
            <p:nvPr/>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67"/>
            <p:cNvSpPr>
              <a:spLocks noChangeArrowheads="1"/>
            </p:cNvSpPr>
            <p:nvPr/>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90"/>
            <p:cNvSpPr>
              <a:spLocks noChangeArrowheads="1"/>
            </p:cNvSpPr>
            <p:nvPr/>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91"/>
            <p:cNvSpPr>
              <a:spLocks noChangeArrowheads="1"/>
            </p:cNvSpPr>
            <p:nvPr/>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110"/>
            <p:cNvSpPr>
              <a:spLocks noChangeArrowheads="1"/>
            </p:cNvSpPr>
            <p:nvPr/>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57"/>
            <p:cNvSpPr>
              <a:spLocks noChangeArrowheads="1"/>
            </p:cNvSpPr>
            <p:nvPr/>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58"/>
            <p:cNvSpPr>
              <a:spLocks noChangeArrowheads="1"/>
            </p:cNvSpPr>
            <p:nvPr/>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59"/>
            <p:cNvSpPr>
              <a:spLocks noChangeArrowheads="1"/>
            </p:cNvSpPr>
            <p:nvPr/>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0"/>
            <p:cNvSpPr>
              <a:spLocks noChangeArrowheads="1"/>
            </p:cNvSpPr>
            <p:nvPr/>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61"/>
            <p:cNvSpPr>
              <a:spLocks noChangeArrowheads="1"/>
            </p:cNvSpPr>
            <p:nvPr/>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62"/>
            <p:cNvSpPr>
              <a:spLocks noChangeArrowheads="1"/>
            </p:cNvSpPr>
            <p:nvPr/>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63"/>
            <p:cNvSpPr>
              <a:spLocks noChangeArrowheads="1"/>
            </p:cNvSpPr>
            <p:nvPr/>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64"/>
            <p:cNvSpPr>
              <a:spLocks noChangeArrowheads="1"/>
            </p:cNvSpPr>
            <p:nvPr/>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65"/>
            <p:cNvSpPr>
              <a:spLocks noChangeArrowheads="1"/>
            </p:cNvSpPr>
            <p:nvPr/>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66"/>
            <p:cNvSpPr>
              <a:spLocks noChangeArrowheads="1"/>
            </p:cNvSpPr>
            <p:nvPr/>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67"/>
            <p:cNvSpPr>
              <a:spLocks noChangeArrowheads="1"/>
            </p:cNvSpPr>
            <p:nvPr/>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1"/>
            <p:cNvSpPr>
              <a:spLocks noChangeArrowheads="1"/>
            </p:cNvSpPr>
            <p:nvPr/>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2"/>
            <p:cNvSpPr>
              <a:spLocks noChangeArrowheads="1"/>
            </p:cNvSpPr>
            <p:nvPr/>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3"/>
            <p:cNvSpPr>
              <a:spLocks noChangeArrowheads="1"/>
            </p:cNvSpPr>
            <p:nvPr/>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84"/>
            <p:cNvSpPr>
              <a:spLocks noChangeArrowheads="1"/>
            </p:cNvSpPr>
            <p:nvPr/>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85"/>
            <p:cNvSpPr>
              <a:spLocks noChangeArrowheads="1"/>
            </p:cNvSpPr>
            <p:nvPr/>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86"/>
            <p:cNvSpPr>
              <a:spLocks noChangeArrowheads="1"/>
            </p:cNvSpPr>
            <p:nvPr/>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87"/>
            <p:cNvSpPr>
              <a:spLocks noChangeArrowheads="1"/>
            </p:cNvSpPr>
            <p:nvPr/>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88"/>
            <p:cNvSpPr>
              <a:spLocks noChangeArrowheads="1"/>
            </p:cNvSpPr>
            <p:nvPr/>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89"/>
            <p:cNvSpPr>
              <a:spLocks noChangeArrowheads="1"/>
            </p:cNvSpPr>
            <p:nvPr/>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90"/>
            <p:cNvSpPr>
              <a:spLocks noChangeArrowheads="1"/>
            </p:cNvSpPr>
            <p:nvPr/>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91"/>
            <p:cNvSpPr>
              <a:spLocks noChangeArrowheads="1"/>
            </p:cNvSpPr>
            <p:nvPr/>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0"/>
            <p:cNvSpPr>
              <a:spLocks noChangeArrowheads="1"/>
            </p:cNvSpPr>
            <p:nvPr/>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1"/>
            <p:cNvSpPr>
              <a:spLocks noChangeArrowheads="1"/>
            </p:cNvSpPr>
            <p:nvPr/>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2"/>
            <p:cNvSpPr>
              <a:spLocks noChangeArrowheads="1"/>
            </p:cNvSpPr>
            <p:nvPr/>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03"/>
            <p:cNvSpPr>
              <a:spLocks noChangeArrowheads="1"/>
            </p:cNvSpPr>
            <p:nvPr/>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4"/>
            <p:cNvSpPr>
              <a:spLocks noChangeArrowheads="1"/>
            </p:cNvSpPr>
            <p:nvPr/>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5"/>
            <p:cNvSpPr>
              <a:spLocks noChangeArrowheads="1"/>
            </p:cNvSpPr>
            <p:nvPr/>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6"/>
            <p:cNvSpPr>
              <a:spLocks noChangeArrowheads="1"/>
            </p:cNvSpPr>
            <p:nvPr/>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07"/>
            <p:cNvSpPr>
              <a:spLocks noChangeArrowheads="1"/>
            </p:cNvSpPr>
            <p:nvPr/>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08"/>
            <p:cNvSpPr>
              <a:spLocks noChangeArrowheads="1"/>
            </p:cNvSpPr>
            <p:nvPr/>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09"/>
            <p:cNvSpPr>
              <a:spLocks noChangeArrowheads="1"/>
            </p:cNvSpPr>
            <p:nvPr/>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10"/>
            <p:cNvSpPr>
              <a:spLocks noChangeArrowheads="1"/>
            </p:cNvSpPr>
            <p:nvPr/>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0"/>
            <p:cNvSpPr>
              <a:spLocks noChangeArrowheads="1"/>
            </p:cNvSpPr>
            <p:nvPr/>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1"/>
            <p:cNvSpPr>
              <a:spLocks noChangeArrowheads="1"/>
            </p:cNvSpPr>
            <p:nvPr/>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2"/>
            <p:cNvSpPr>
              <a:spLocks noChangeArrowheads="1"/>
            </p:cNvSpPr>
            <p:nvPr/>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3"/>
            <p:cNvSpPr>
              <a:spLocks noChangeArrowheads="1"/>
            </p:cNvSpPr>
            <p:nvPr/>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4"/>
            <p:cNvSpPr>
              <a:spLocks noChangeArrowheads="1"/>
            </p:cNvSpPr>
            <p:nvPr/>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5"/>
            <p:cNvSpPr>
              <a:spLocks noChangeArrowheads="1"/>
            </p:cNvSpPr>
            <p:nvPr/>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6"/>
            <p:cNvSpPr>
              <a:spLocks noChangeArrowheads="1"/>
            </p:cNvSpPr>
            <p:nvPr/>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27"/>
            <p:cNvSpPr>
              <a:spLocks noChangeArrowheads="1"/>
            </p:cNvSpPr>
            <p:nvPr/>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128"/>
            <p:cNvSpPr>
              <a:spLocks noChangeArrowheads="1"/>
            </p:cNvSpPr>
            <p:nvPr/>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129"/>
            <p:cNvSpPr>
              <a:spLocks noChangeArrowheads="1"/>
            </p:cNvSpPr>
            <p:nvPr/>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130"/>
            <p:cNvSpPr>
              <a:spLocks noChangeArrowheads="1"/>
            </p:cNvSpPr>
            <p:nvPr/>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57"/>
            <p:cNvSpPr>
              <a:spLocks noChangeArrowheads="1"/>
            </p:cNvSpPr>
            <p:nvPr/>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58"/>
            <p:cNvSpPr>
              <a:spLocks noChangeArrowheads="1"/>
            </p:cNvSpPr>
            <p:nvPr/>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59"/>
            <p:cNvSpPr>
              <a:spLocks noChangeArrowheads="1"/>
            </p:cNvSpPr>
            <p:nvPr/>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81"/>
            <p:cNvSpPr>
              <a:spLocks noChangeArrowheads="1"/>
            </p:cNvSpPr>
            <p:nvPr/>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82"/>
            <p:cNvSpPr>
              <a:spLocks noChangeArrowheads="1"/>
            </p:cNvSpPr>
            <p:nvPr/>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83"/>
            <p:cNvSpPr>
              <a:spLocks noChangeArrowheads="1"/>
            </p:cNvSpPr>
            <p:nvPr/>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84"/>
            <p:cNvSpPr>
              <a:spLocks noChangeArrowheads="1"/>
            </p:cNvSpPr>
            <p:nvPr/>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00"/>
            <p:cNvSpPr>
              <a:spLocks noChangeArrowheads="1"/>
            </p:cNvSpPr>
            <p:nvPr/>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01"/>
            <p:cNvSpPr>
              <a:spLocks noChangeArrowheads="1"/>
            </p:cNvSpPr>
            <p:nvPr/>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102"/>
            <p:cNvSpPr>
              <a:spLocks noChangeArrowheads="1"/>
            </p:cNvSpPr>
            <p:nvPr/>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103"/>
            <p:cNvSpPr>
              <a:spLocks noChangeArrowheads="1"/>
            </p:cNvSpPr>
            <p:nvPr/>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120"/>
            <p:cNvSpPr>
              <a:spLocks noChangeArrowheads="1"/>
            </p:cNvSpPr>
            <p:nvPr/>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121"/>
            <p:cNvSpPr>
              <a:spLocks noChangeArrowheads="1"/>
            </p:cNvSpPr>
            <p:nvPr/>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122"/>
            <p:cNvSpPr>
              <a:spLocks noChangeArrowheads="1"/>
            </p:cNvSpPr>
            <p:nvPr/>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123"/>
            <p:cNvSpPr>
              <a:spLocks noChangeArrowheads="1"/>
            </p:cNvSpPr>
            <p:nvPr/>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124"/>
            <p:cNvSpPr>
              <a:spLocks noChangeArrowheads="1"/>
            </p:cNvSpPr>
            <p:nvPr/>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60"/>
            <p:cNvSpPr>
              <a:spLocks noChangeArrowheads="1"/>
            </p:cNvSpPr>
            <p:nvPr/>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61"/>
            <p:cNvSpPr>
              <a:spLocks noChangeArrowheads="1"/>
            </p:cNvSpPr>
            <p:nvPr/>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62"/>
            <p:cNvSpPr>
              <a:spLocks noChangeArrowheads="1"/>
            </p:cNvSpPr>
            <p:nvPr/>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63"/>
            <p:cNvSpPr>
              <a:spLocks noChangeArrowheads="1"/>
            </p:cNvSpPr>
            <p:nvPr/>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64"/>
            <p:cNvSpPr>
              <a:spLocks noChangeArrowheads="1"/>
            </p:cNvSpPr>
            <p:nvPr/>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65"/>
            <p:cNvSpPr>
              <a:spLocks noChangeArrowheads="1"/>
            </p:cNvSpPr>
            <p:nvPr/>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84"/>
            <p:cNvSpPr>
              <a:spLocks noChangeArrowheads="1"/>
            </p:cNvSpPr>
            <p:nvPr/>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85"/>
            <p:cNvSpPr>
              <a:spLocks noChangeArrowheads="1"/>
            </p:cNvSpPr>
            <p:nvPr/>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86"/>
            <p:cNvSpPr>
              <a:spLocks noChangeArrowheads="1"/>
            </p:cNvSpPr>
            <p:nvPr/>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87"/>
            <p:cNvSpPr>
              <a:spLocks noChangeArrowheads="1"/>
            </p:cNvSpPr>
            <p:nvPr/>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88"/>
            <p:cNvSpPr>
              <a:spLocks noChangeArrowheads="1"/>
            </p:cNvSpPr>
            <p:nvPr/>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89"/>
            <p:cNvSpPr>
              <a:spLocks noChangeArrowheads="1"/>
            </p:cNvSpPr>
            <p:nvPr/>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122"/>
            <p:cNvSpPr>
              <a:spLocks noChangeArrowheads="1"/>
            </p:cNvSpPr>
            <p:nvPr/>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123"/>
            <p:cNvSpPr>
              <a:spLocks noChangeArrowheads="1"/>
            </p:cNvSpPr>
            <p:nvPr/>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124"/>
            <p:cNvSpPr>
              <a:spLocks noChangeArrowheads="1"/>
            </p:cNvSpPr>
            <p:nvPr/>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125"/>
            <p:cNvSpPr>
              <a:spLocks noChangeArrowheads="1"/>
            </p:cNvSpPr>
            <p:nvPr/>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126"/>
            <p:cNvSpPr>
              <a:spLocks noChangeArrowheads="1"/>
            </p:cNvSpPr>
            <p:nvPr/>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127"/>
            <p:cNvSpPr>
              <a:spLocks noChangeArrowheads="1"/>
            </p:cNvSpPr>
            <p:nvPr/>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28"/>
            <p:cNvSpPr>
              <a:spLocks noChangeArrowheads="1"/>
            </p:cNvSpPr>
            <p:nvPr/>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58"/>
            <p:cNvSpPr>
              <a:spLocks noChangeArrowheads="1"/>
            </p:cNvSpPr>
            <p:nvPr/>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60"/>
            <p:cNvSpPr>
              <a:spLocks noChangeArrowheads="1"/>
            </p:cNvSpPr>
            <p:nvPr/>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61"/>
            <p:cNvSpPr>
              <a:spLocks noChangeArrowheads="1"/>
            </p:cNvSpPr>
            <p:nvPr/>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62"/>
            <p:cNvSpPr>
              <a:spLocks noChangeArrowheads="1"/>
            </p:cNvSpPr>
            <p:nvPr/>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63"/>
            <p:cNvSpPr>
              <a:spLocks noChangeArrowheads="1"/>
            </p:cNvSpPr>
            <p:nvPr/>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64"/>
            <p:cNvSpPr>
              <a:spLocks noChangeArrowheads="1"/>
            </p:cNvSpPr>
            <p:nvPr/>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65"/>
            <p:cNvSpPr>
              <a:spLocks noChangeArrowheads="1"/>
            </p:cNvSpPr>
            <p:nvPr/>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66"/>
            <p:cNvSpPr>
              <a:spLocks noChangeArrowheads="1"/>
            </p:cNvSpPr>
            <p:nvPr/>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67"/>
            <p:cNvSpPr>
              <a:spLocks noChangeArrowheads="1"/>
            </p:cNvSpPr>
            <p:nvPr/>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84"/>
            <p:cNvSpPr>
              <a:spLocks noChangeArrowheads="1"/>
            </p:cNvSpPr>
            <p:nvPr/>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85"/>
            <p:cNvSpPr>
              <a:spLocks noChangeArrowheads="1"/>
            </p:cNvSpPr>
            <p:nvPr/>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86"/>
            <p:cNvSpPr>
              <a:spLocks noChangeArrowheads="1"/>
            </p:cNvSpPr>
            <p:nvPr/>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87"/>
            <p:cNvSpPr>
              <a:spLocks noChangeArrowheads="1"/>
            </p:cNvSpPr>
            <p:nvPr/>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88"/>
            <p:cNvSpPr>
              <a:spLocks noChangeArrowheads="1"/>
            </p:cNvSpPr>
            <p:nvPr/>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89"/>
            <p:cNvSpPr>
              <a:spLocks noChangeArrowheads="1"/>
            </p:cNvSpPr>
            <p:nvPr/>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90"/>
            <p:cNvSpPr>
              <a:spLocks noChangeArrowheads="1"/>
            </p:cNvSpPr>
            <p:nvPr/>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91"/>
            <p:cNvSpPr>
              <a:spLocks noChangeArrowheads="1"/>
            </p:cNvSpPr>
            <p:nvPr/>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106"/>
            <p:cNvSpPr>
              <a:spLocks noChangeArrowheads="1"/>
            </p:cNvSpPr>
            <p:nvPr/>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107"/>
            <p:cNvSpPr>
              <a:spLocks noChangeArrowheads="1"/>
            </p:cNvSpPr>
            <p:nvPr/>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108"/>
            <p:cNvSpPr>
              <a:spLocks noChangeArrowheads="1"/>
            </p:cNvSpPr>
            <p:nvPr/>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109"/>
            <p:cNvSpPr>
              <a:spLocks noChangeArrowheads="1"/>
            </p:cNvSpPr>
            <p:nvPr/>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110"/>
            <p:cNvSpPr>
              <a:spLocks noChangeArrowheads="1"/>
            </p:cNvSpPr>
            <p:nvPr/>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127"/>
            <p:cNvSpPr>
              <a:spLocks noChangeArrowheads="1"/>
            </p:cNvSpPr>
            <p:nvPr/>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128"/>
            <p:cNvSpPr>
              <a:spLocks noChangeArrowheads="1"/>
            </p:cNvSpPr>
            <p:nvPr/>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129"/>
            <p:cNvSpPr>
              <a:spLocks noChangeArrowheads="1"/>
            </p:cNvSpPr>
            <p:nvPr/>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130"/>
            <p:cNvSpPr>
              <a:spLocks noChangeArrowheads="1"/>
            </p:cNvSpPr>
            <p:nvPr/>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57"/>
            <p:cNvSpPr>
              <a:spLocks noChangeArrowheads="1"/>
            </p:cNvSpPr>
            <p:nvPr/>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58"/>
            <p:cNvSpPr>
              <a:spLocks noChangeArrowheads="1"/>
            </p:cNvSpPr>
            <p:nvPr/>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59"/>
            <p:cNvSpPr>
              <a:spLocks noChangeArrowheads="1"/>
            </p:cNvSpPr>
            <p:nvPr/>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60"/>
            <p:cNvSpPr>
              <a:spLocks noChangeArrowheads="1"/>
            </p:cNvSpPr>
            <p:nvPr/>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61"/>
            <p:cNvSpPr>
              <a:spLocks noChangeArrowheads="1"/>
            </p:cNvSpPr>
            <p:nvPr/>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62"/>
            <p:cNvSpPr>
              <a:spLocks noChangeArrowheads="1"/>
            </p:cNvSpPr>
            <p:nvPr/>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63"/>
            <p:cNvSpPr>
              <a:spLocks noChangeArrowheads="1"/>
            </p:cNvSpPr>
            <p:nvPr/>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66"/>
            <p:cNvSpPr>
              <a:spLocks noChangeArrowheads="1"/>
            </p:cNvSpPr>
            <p:nvPr/>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67"/>
            <p:cNvSpPr>
              <a:spLocks noChangeArrowheads="1"/>
            </p:cNvSpPr>
            <p:nvPr/>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81"/>
            <p:cNvSpPr>
              <a:spLocks noChangeArrowheads="1"/>
            </p:cNvSpPr>
            <p:nvPr/>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82"/>
            <p:cNvSpPr>
              <a:spLocks noChangeArrowheads="1"/>
            </p:cNvSpPr>
            <p:nvPr/>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83"/>
            <p:cNvSpPr>
              <a:spLocks noChangeArrowheads="1"/>
            </p:cNvSpPr>
            <p:nvPr/>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84"/>
            <p:cNvSpPr>
              <a:spLocks noChangeArrowheads="1"/>
            </p:cNvSpPr>
            <p:nvPr/>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85"/>
            <p:cNvSpPr>
              <a:spLocks noChangeArrowheads="1"/>
            </p:cNvSpPr>
            <p:nvPr/>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86"/>
            <p:cNvSpPr>
              <a:spLocks noChangeArrowheads="1"/>
            </p:cNvSpPr>
            <p:nvPr/>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87"/>
            <p:cNvSpPr>
              <a:spLocks noChangeArrowheads="1"/>
            </p:cNvSpPr>
            <p:nvPr/>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88"/>
            <p:cNvSpPr>
              <a:spLocks noChangeArrowheads="1"/>
            </p:cNvSpPr>
            <p:nvPr/>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89"/>
            <p:cNvSpPr>
              <a:spLocks noChangeArrowheads="1"/>
            </p:cNvSpPr>
            <p:nvPr/>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90"/>
            <p:cNvSpPr>
              <a:spLocks noChangeArrowheads="1"/>
            </p:cNvSpPr>
            <p:nvPr/>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91"/>
            <p:cNvSpPr>
              <a:spLocks noChangeArrowheads="1"/>
            </p:cNvSpPr>
            <p:nvPr/>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00"/>
            <p:cNvSpPr>
              <a:spLocks noChangeArrowheads="1"/>
            </p:cNvSpPr>
            <p:nvPr/>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01"/>
            <p:cNvSpPr>
              <a:spLocks noChangeArrowheads="1"/>
            </p:cNvSpPr>
            <p:nvPr/>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02"/>
            <p:cNvSpPr>
              <a:spLocks noChangeArrowheads="1"/>
            </p:cNvSpPr>
            <p:nvPr/>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03"/>
            <p:cNvSpPr>
              <a:spLocks noChangeArrowheads="1"/>
            </p:cNvSpPr>
            <p:nvPr/>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04"/>
            <p:cNvSpPr>
              <a:spLocks noChangeArrowheads="1"/>
            </p:cNvSpPr>
            <p:nvPr/>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05"/>
            <p:cNvSpPr>
              <a:spLocks noChangeArrowheads="1"/>
            </p:cNvSpPr>
            <p:nvPr/>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06"/>
            <p:cNvSpPr>
              <a:spLocks noChangeArrowheads="1"/>
            </p:cNvSpPr>
            <p:nvPr/>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07"/>
            <p:cNvSpPr>
              <a:spLocks noChangeArrowheads="1"/>
            </p:cNvSpPr>
            <p:nvPr/>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08"/>
            <p:cNvSpPr>
              <a:spLocks noChangeArrowheads="1"/>
            </p:cNvSpPr>
            <p:nvPr/>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09"/>
            <p:cNvSpPr>
              <a:spLocks noChangeArrowheads="1"/>
            </p:cNvSpPr>
            <p:nvPr/>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10"/>
            <p:cNvSpPr>
              <a:spLocks noChangeArrowheads="1"/>
            </p:cNvSpPr>
            <p:nvPr/>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20"/>
            <p:cNvSpPr>
              <a:spLocks noChangeArrowheads="1"/>
            </p:cNvSpPr>
            <p:nvPr/>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21"/>
            <p:cNvSpPr>
              <a:spLocks noChangeArrowheads="1"/>
            </p:cNvSpPr>
            <p:nvPr/>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22"/>
            <p:cNvSpPr>
              <a:spLocks noChangeArrowheads="1"/>
            </p:cNvSpPr>
            <p:nvPr/>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23"/>
            <p:cNvSpPr>
              <a:spLocks noChangeArrowheads="1"/>
            </p:cNvSpPr>
            <p:nvPr/>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124"/>
            <p:cNvSpPr>
              <a:spLocks noChangeArrowheads="1"/>
            </p:cNvSpPr>
            <p:nvPr/>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125"/>
            <p:cNvSpPr>
              <a:spLocks noChangeArrowheads="1"/>
            </p:cNvSpPr>
            <p:nvPr/>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126"/>
            <p:cNvSpPr>
              <a:spLocks noChangeArrowheads="1"/>
            </p:cNvSpPr>
            <p:nvPr/>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127"/>
            <p:cNvSpPr>
              <a:spLocks noChangeArrowheads="1"/>
            </p:cNvSpPr>
            <p:nvPr/>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128"/>
            <p:cNvSpPr>
              <a:spLocks noChangeArrowheads="1"/>
            </p:cNvSpPr>
            <p:nvPr/>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129"/>
            <p:cNvSpPr>
              <a:spLocks noChangeArrowheads="1"/>
            </p:cNvSpPr>
            <p:nvPr/>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130"/>
            <p:cNvSpPr>
              <a:spLocks noChangeArrowheads="1"/>
            </p:cNvSpPr>
            <p:nvPr/>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57"/>
            <p:cNvSpPr>
              <a:spLocks noChangeArrowheads="1"/>
            </p:cNvSpPr>
            <p:nvPr/>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58"/>
            <p:cNvSpPr>
              <a:spLocks noChangeArrowheads="1"/>
            </p:cNvSpPr>
            <p:nvPr/>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59"/>
            <p:cNvSpPr>
              <a:spLocks noChangeArrowheads="1"/>
            </p:cNvSpPr>
            <p:nvPr/>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60"/>
            <p:cNvSpPr>
              <a:spLocks noChangeArrowheads="1"/>
            </p:cNvSpPr>
            <p:nvPr/>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61"/>
            <p:cNvSpPr>
              <a:spLocks noChangeArrowheads="1"/>
            </p:cNvSpPr>
            <p:nvPr/>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62"/>
            <p:cNvSpPr>
              <a:spLocks noChangeArrowheads="1"/>
            </p:cNvSpPr>
            <p:nvPr/>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63"/>
            <p:cNvSpPr>
              <a:spLocks noChangeArrowheads="1"/>
            </p:cNvSpPr>
            <p:nvPr/>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81"/>
            <p:cNvSpPr>
              <a:spLocks noChangeArrowheads="1"/>
            </p:cNvSpPr>
            <p:nvPr/>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82"/>
            <p:cNvSpPr>
              <a:spLocks noChangeArrowheads="1"/>
            </p:cNvSpPr>
            <p:nvPr/>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83"/>
            <p:cNvSpPr>
              <a:spLocks noChangeArrowheads="1"/>
            </p:cNvSpPr>
            <p:nvPr/>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84"/>
            <p:cNvSpPr>
              <a:spLocks noChangeArrowheads="1"/>
            </p:cNvSpPr>
            <p:nvPr/>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85"/>
            <p:cNvSpPr>
              <a:spLocks noChangeArrowheads="1"/>
            </p:cNvSpPr>
            <p:nvPr/>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86"/>
            <p:cNvSpPr>
              <a:spLocks noChangeArrowheads="1"/>
            </p:cNvSpPr>
            <p:nvPr/>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00"/>
            <p:cNvSpPr>
              <a:spLocks noChangeArrowheads="1"/>
            </p:cNvSpPr>
            <p:nvPr/>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01"/>
            <p:cNvSpPr>
              <a:spLocks noChangeArrowheads="1"/>
            </p:cNvSpPr>
            <p:nvPr/>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02"/>
            <p:cNvSpPr>
              <a:spLocks noChangeArrowheads="1"/>
            </p:cNvSpPr>
            <p:nvPr/>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20"/>
            <p:cNvSpPr>
              <a:spLocks noChangeArrowheads="1"/>
            </p:cNvSpPr>
            <p:nvPr/>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121"/>
            <p:cNvSpPr>
              <a:spLocks noChangeArrowheads="1"/>
            </p:cNvSpPr>
            <p:nvPr/>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22"/>
            <p:cNvSpPr>
              <a:spLocks noChangeArrowheads="1"/>
            </p:cNvSpPr>
            <p:nvPr/>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23"/>
            <p:cNvSpPr>
              <a:spLocks noChangeArrowheads="1"/>
            </p:cNvSpPr>
            <p:nvPr/>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67"/>
            <p:cNvSpPr>
              <a:spLocks noChangeArrowheads="1"/>
            </p:cNvSpPr>
            <p:nvPr/>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57"/>
            <p:cNvSpPr>
              <a:spLocks noChangeArrowheads="1"/>
            </p:cNvSpPr>
            <p:nvPr/>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58"/>
            <p:cNvSpPr>
              <a:spLocks noChangeArrowheads="1"/>
            </p:cNvSpPr>
            <p:nvPr/>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59"/>
            <p:cNvSpPr>
              <a:spLocks noChangeArrowheads="1"/>
            </p:cNvSpPr>
            <p:nvPr/>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60"/>
            <p:cNvSpPr>
              <a:spLocks noChangeArrowheads="1"/>
            </p:cNvSpPr>
            <p:nvPr/>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61"/>
            <p:cNvSpPr>
              <a:spLocks noChangeArrowheads="1"/>
            </p:cNvSpPr>
            <p:nvPr/>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62"/>
            <p:cNvSpPr>
              <a:spLocks noChangeArrowheads="1"/>
            </p:cNvSpPr>
            <p:nvPr/>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63"/>
            <p:cNvSpPr>
              <a:spLocks noChangeArrowheads="1"/>
            </p:cNvSpPr>
            <p:nvPr/>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4"/>
            <p:cNvSpPr>
              <a:spLocks noChangeArrowheads="1"/>
            </p:cNvSpPr>
            <p:nvPr/>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65"/>
            <p:cNvSpPr>
              <a:spLocks noChangeArrowheads="1"/>
            </p:cNvSpPr>
            <p:nvPr/>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66"/>
            <p:cNvSpPr>
              <a:spLocks noChangeArrowheads="1"/>
            </p:cNvSpPr>
            <p:nvPr/>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67"/>
            <p:cNvSpPr>
              <a:spLocks noChangeArrowheads="1"/>
            </p:cNvSpPr>
            <p:nvPr/>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82"/>
            <p:cNvSpPr>
              <a:spLocks noChangeArrowheads="1"/>
            </p:cNvSpPr>
            <p:nvPr/>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83"/>
            <p:cNvSpPr>
              <a:spLocks noChangeArrowheads="1"/>
            </p:cNvSpPr>
            <p:nvPr/>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84"/>
            <p:cNvSpPr>
              <a:spLocks noChangeArrowheads="1"/>
            </p:cNvSpPr>
            <p:nvPr/>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85"/>
            <p:cNvSpPr>
              <a:spLocks noChangeArrowheads="1"/>
            </p:cNvSpPr>
            <p:nvPr/>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86"/>
            <p:cNvSpPr>
              <a:spLocks noChangeArrowheads="1"/>
            </p:cNvSpPr>
            <p:nvPr/>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90"/>
            <p:cNvSpPr>
              <a:spLocks noChangeArrowheads="1"/>
            </p:cNvSpPr>
            <p:nvPr/>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91"/>
            <p:cNvSpPr>
              <a:spLocks noChangeArrowheads="1"/>
            </p:cNvSpPr>
            <p:nvPr/>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110"/>
            <p:cNvSpPr>
              <a:spLocks noChangeArrowheads="1"/>
            </p:cNvSpPr>
            <p:nvPr/>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57"/>
            <p:cNvSpPr>
              <a:spLocks noChangeArrowheads="1"/>
            </p:cNvSpPr>
            <p:nvPr/>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58"/>
            <p:cNvSpPr>
              <a:spLocks noChangeArrowheads="1"/>
            </p:cNvSpPr>
            <p:nvPr/>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59"/>
            <p:cNvSpPr>
              <a:spLocks noChangeArrowheads="1"/>
            </p:cNvSpPr>
            <p:nvPr/>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60"/>
            <p:cNvSpPr>
              <a:spLocks noChangeArrowheads="1"/>
            </p:cNvSpPr>
            <p:nvPr/>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81"/>
            <p:cNvSpPr>
              <a:spLocks noChangeArrowheads="1"/>
            </p:cNvSpPr>
            <p:nvPr/>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100"/>
            <p:cNvSpPr>
              <a:spLocks noChangeArrowheads="1"/>
            </p:cNvSpPr>
            <p:nvPr/>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20"/>
            <p:cNvSpPr>
              <a:spLocks noChangeArrowheads="1"/>
            </p:cNvSpPr>
            <p:nvPr/>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84"/>
            <p:cNvSpPr>
              <a:spLocks noChangeArrowheads="1"/>
            </p:cNvSpPr>
            <p:nvPr/>
          </p:nvSpPr>
          <p:spPr bwMode="auto">
            <a:xfrm>
              <a:off x="5211283"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85"/>
            <p:cNvSpPr>
              <a:spLocks noChangeArrowheads="1"/>
            </p:cNvSpPr>
            <p:nvPr/>
          </p:nvSpPr>
          <p:spPr bwMode="auto">
            <a:xfrm>
              <a:off x="5296308"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86"/>
            <p:cNvSpPr>
              <a:spLocks noChangeArrowheads="1"/>
            </p:cNvSpPr>
            <p:nvPr/>
          </p:nvSpPr>
          <p:spPr bwMode="auto">
            <a:xfrm>
              <a:off x="5381332" y="26763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87"/>
            <p:cNvSpPr>
              <a:spLocks noChangeArrowheads="1"/>
            </p:cNvSpPr>
            <p:nvPr/>
          </p:nvSpPr>
          <p:spPr bwMode="auto">
            <a:xfrm>
              <a:off x="5467626" y="26763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03"/>
            <p:cNvSpPr>
              <a:spLocks noChangeArrowheads="1"/>
            </p:cNvSpPr>
            <p:nvPr/>
          </p:nvSpPr>
          <p:spPr bwMode="auto">
            <a:xfrm>
              <a:off x="5211283"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04"/>
            <p:cNvSpPr>
              <a:spLocks noChangeArrowheads="1"/>
            </p:cNvSpPr>
            <p:nvPr/>
          </p:nvSpPr>
          <p:spPr bwMode="auto">
            <a:xfrm>
              <a:off x="5296308"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5"/>
            <p:cNvSpPr>
              <a:spLocks noChangeArrowheads="1"/>
            </p:cNvSpPr>
            <p:nvPr/>
          </p:nvSpPr>
          <p:spPr bwMode="auto">
            <a:xfrm>
              <a:off x="5381332" y="276132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06"/>
            <p:cNvSpPr>
              <a:spLocks noChangeArrowheads="1"/>
            </p:cNvSpPr>
            <p:nvPr/>
          </p:nvSpPr>
          <p:spPr bwMode="auto">
            <a:xfrm>
              <a:off x="5467626"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07"/>
            <p:cNvSpPr>
              <a:spLocks noChangeArrowheads="1"/>
            </p:cNvSpPr>
            <p:nvPr/>
          </p:nvSpPr>
          <p:spPr bwMode="auto">
            <a:xfrm>
              <a:off x="5552650"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08"/>
            <p:cNvSpPr>
              <a:spLocks noChangeArrowheads="1"/>
            </p:cNvSpPr>
            <p:nvPr/>
          </p:nvSpPr>
          <p:spPr bwMode="auto">
            <a:xfrm>
              <a:off x="5637674" y="276132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4"/>
            <p:cNvSpPr>
              <a:spLocks noChangeArrowheads="1"/>
            </p:cNvSpPr>
            <p:nvPr/>
          </p:nvSpPr>
          <p:spPr bwMode="auto">
            <a:xfrm>
              <a:off x="5296308" y="28488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5"/>
            <p:cNvSpPr>
              <a:spLocks noChangeArrowheads="1"/>
            </p:cNvSpPr>
            <p:nvPr/>
          </p:nvSpPr>
          <p:spPr bwMode="auto">
            <a:xfrm>
              <a:off x="5381332" y="28488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6"/>
            <p:cNvSpPr>
              <a:spLocks noChangeArrowheads="1"/>
            </p:cNvSpPr>
            <p:nvPr/>
          </p:nvSpPr>
          <p:spPr bwMode="auto">
            <a:xfrm>
              <a:off x="5467626"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27"/>
            <p:cNvSpPr>
              <a:spLocks noChangeArrowheads="1"/>
            </p:cNvSpPr>
            <p:nvPr/>
          </p:nvSpPr>
          <p:spPr bwMode="auto">
            <a:xfrm>
              <a:off x="5552650"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28"/>
            <p:cNvSpPr>
              <a:spLocks noChangeArrowheads="1"/>
            </p:cNvSpPr>
            <p:nvPr/>
          </p:nvSpPr>
          <p:spPr bwMode="auto">
            <a:xfrm>
              <a:off x="5637674" y="28488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29"/>
            <p:cNvSpPr>
              <a:spLocks noChangeArrowheads="1"/>
            </p:cNvSpPr>
            <p:nvPr/>
          </p:nvSpPr>
          <p:spPr bwMode="auto">
            <a:xfrm>
              <a:off x="5725237"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30"/>
            <p:cNvSpPr>
              <a:spLocks noChangeArrowheads="1"/>
            </p:cNvSpPr>
            <p:nvPr/>
          </p:nvSpPr>
          <p:spPr bwMode="auto">
            <a:xfrm>
              <a:off x="5810261"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126"/>
            <p:cNvSpPr>
              <a:spLocks noChangeArrowheads="1"/>
            </p:cNvSpPr>
            <p:nvPr/>
          </p:nvSpPr>
          <p:spPr bwMode="auto">
            <a:xfrm>
              <a:off x="6411596"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127"/>
            <p:cNvSpPr>
              <a:spLocks noChangeArrowheads="1"/>
            </p:cNvSpPr>
            <p:nvPr/>
          </p:nvSpPr>
          <p:spPr bwMode="auto">
            <a:xfrm>
              <a:off x="6496620"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128"/>
            <p:cNvSpPr>
              <a:spLocks noChangeArrowheads="1"/>
            </p:cNvSpPr>
            <p:nvPr/>
          </p:nvSpPr>
          <p:spPr bwMode="auto">
            <a:xfrm>
              <a:off x="6581644" y="284433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1" name="円/楕円 40"/>
          <p:cNvSpPr/>
          <p:nvPr/>
        </p:nvSpPr>
        <p:spPr>
          <a:xfrm>
            <a:off x="2826497" y="1772816"/>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メキシコ／一般概況／規制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外貨持出規制</a:t>
            </a:r>
          </a:p>
        </p:txBody>
      </p:sp>
      <p:sp>
        <p:nvSpPr>
          <p:cNvPr id="7" name="テキスト プレースホルダー 1"/>
          <p:cNvSpPr txBox="1">
            <a:spLocks/>
          </p:cNvSpPr>
          <p:nvPr/>
        </p:nvSpPr>
        <p:spPr>
          <a:xfrm>
            <a:off x="199710" y="1124744"/>
            <a:ext cx="9505950" cy="71731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10,000US$</a:t>
            </a:r>
            <a:r>
              <a:rPr lang="ja-JP" altLang="en-US" dirty="0"/>
              <a:t>相当以上の持ち込み、持ち出しの場合は申告が必要である。</a:t>
            </a:r>
            <a:endParaRPr lang="en-US" altLang="ja-JP" dirty="0"/>
          </a:p>
          <a:p>
            <a:r>
              <a:rPr lang="ja-JP" altLang="en-US" b="0" i="0" dirty="0">
                <a:effectLst/>
                <a:latin typeface="Times New Roman" panose="02020603050405020304" pitchFamily="18" charset="0"/>
              </a:rPr>
              <a:t>未申告であった場合は、メキシコ連邦関税法違反として、罰金措置が執られ、更に、未申告金額が</a:t>
            </a:r>
            <a:r>
              <a:rPr lang="en-US" altLang="ja-JP" b="0" i="0" dirty="0">
                <a:effectLst/>
                <a:latin typeface="Times New Roman" panose="02020603050405020304" pitchFamily="18" charset="0"/>
              </a:rPr>
              <a:t>3</a:t>
            </a:r>
            <a:r>
              <a:rPr lang="ja-JP" altLang="en-US" b="0" i="0" dirty="0">
                <a:effectLst/>
                <a:latin typeface="Times New Roman" panose="02020603050405020304" pitchFamily="18" charset="0"/>
              </a:rPr>
              <a:t>万米ドルを超える場合には、メキシコ連邦租税法（密輸相当）が適用されて、</a:t>
            </a:r>
            <a:r>
              <a:rPr lang="en-US" altLang="ja-JP" b="0" i="0" dirty="0">
                <a:effectLst/>
                <a:latin typeface="Times New Roman" panose="02020603050405020304" pitchFamily="18" charset="0"/>
              </a:rPr>
              <a:t>3</a:t>
            </a:r>
            <a:r>
              <a:rPr lang="ja-JP" altLang="en-US" b="0" i="0" dirty="0">
                <a:effectLst/>
                <a:latin typeface="Times New Roman" panose="02020603050405020304" pitchFamily="18" charset="0"/>
              </a:rPr>
              <a:t>万米ドルを超える金額は国庫に没収されると共に、身柄が拘束される。</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137690" y="2420888"/>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572539"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相当以上</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現金及び小切手等</a:t>
              </a:r>
              <a:endParaRPr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922792" y="307918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865202" y="1909796"/>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751140" y="4077072"/>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572537"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相当以上</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現金及び小切手等</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922795" y="307918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1121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76.0</a:t>
            </a:r>
            <a:r>
              <a:rPr lang="ja-JP" altLang="en-US" dirty="0"/>
              <a:t>歳、健康寿命は</a:t>
            </a:r>
            <a:r>
              <a:rPr lang="en-US" altLang="ja-JP" dirty="0"/>
              <a:t>65.8</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200025"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248992920"/>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baseline="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baseline="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baseline="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baseline="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78.9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76.0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歳以下の乳幼児死亡率</a:t>
                      </a:r>
                      <a:b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66.0%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3332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18468201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 name="think-cell Slide" r:id="rId185" imgW="270" imgH="270" progId="TCLayout.ActiveDocument.1">
                  <p:embed/>
                </p:oleObj>
              </mc:Choice>
              <mc:Fallback>
                <p:oleObj name="think-cell Slide" r:id="rId185" imgW="270" imgH="270" progId="TCLayout.ActiveDocument.1">
                  <p:embed/>
                  <p:pic>
                    <p:nvPicPr>
                      <p:cNvPr id="8" name="オブジェクト 7" hidden="1"/>
                      <p:cNvPicPr>
                        <a:picLocks noChangeAspect="1" noChangeArrowheads="1"/>
                      </p:cNvPicPr>
                      <p:nvPr/>
                    </p:nvPicPr>
                    <p:blipFill>
                      <a:blip r:embed="rId18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メキシコ／医療関連／医療・公衆衛生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4094163"/>
            <a:ext cx="8640960" cy="287338"/>
            <a:chOff x="4803500" y="2113806"/>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36"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医療費支出総額は緩やかな増加傾向にあり、うち、政府が捻出した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年の医療費支出は約半分の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程度である。</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p:cNvSpPr txBox="1"/>
          <p:nvPr/>
        </p:nvSpPr>
        <p:spPr>
          <a:xfrm>
            <a:off x="200025" y="6541517"/>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60" name="Chart 259">
            <a:extLst>
              <a:ext uri="{FF2B5EF4-FFF2-40B4-BE49-F238E27FC236}">
                <a16:creationId xmlns:a16="http://schemas.microsoft.com/office/drawing/2014/main" id="{87FB5431-22BD-4B85-835C-026B9580E5DB}"/>
              </a:ext>
            </a:extLst>
          </p:cNvPr>
          <p:cNvGraphicFramePr/>
          <p:nvPr>
            <p:custDataLst>
              <p:tags r:id="rId4"/>
            </p:custDataLst>
            <p:extLst>
              <p:ext uri="{D42A27DB-BD31-4B8C-83A1-F6EECF244321}">
                <p14:modId xmlns:p14="http://schemas.microsoft.com/office/powerpoint/2010/main" val="2435757155"/>
              </p:ext>
            </p:extLst>
          </p:nvPr>
        </p:nvGraphicFramePr>
        <p:xfrm>
          <a:off x="854075" y="2149475"/>
          <a:ext cx="7172325" cy="1593850"/>
        </p:xfrm>
        <a:graphic>
          <a:graphicData uri="http://schemas.openxmlformats.org/drawingml/2006/chart">
            <c:chart xmlns:c="http://schemas.openxmlformats.org/drawingml/2006/chart" xmlns:r="http://schemas.openxmlformats.org/officeDocument/2006/relationships" r:id="rId187"/>
          </a:graphicData>
        </a:graphic>
      </p:graphicFrame>
      <p:graphicFrame>
        <p:nvGraphicFramePr>
          <p:cNvPr id="202" name="Chart 201">
            <a:extLst>
              <a:ext uri="{FF2B5EF4-FFF2-40B4-BE49-F238E27FC236}">
                <a16:creationId xmlns:a16="http://schemas.microsoft.com/office/drawing/2014/main" id="{CB65A33F-08ED-4B52-9359-F7952C580DC6}"/>
              </a:ext>
            </a:extLst>
          </p:cNvPr>
          <p:cNvGraphicFramePr/>
          <p:nvPr>
            <p:custDataLst>
              <p:tags r:id="rId5"/>
            </p:custDataLst>
            <p:extLst>
              <p:ext uri="{D42A27DB-BD31-4B8C-83A1-F6EECF244321}">
                <p14:modId xmlns:p14="http://schemas.microsoft.com/office/powerpoint/2010/main" val="4200850956"/>
              </p:ext>
            </p:extLst>
          </p:nvPr>
        </p:nvGraphicFramePr>
        <p:xfrm>
          <a:off x="854075" y="2554288"/>
          <a:ext cx="6894513" cy="1173162"/>
        </p:xfrm>
        <a:graphic>
          <a:graphicData uri="http://schemas.openxmlformats.org/drawingml/2006/chart">
            <c:chart xmlns:c="http://schemas.openxmlformats.org/drawingml/2006/chart" xmlns:r="http://schemas.openxmlformats.org/officeDocument/2006/relationships" r:id="rId188"/>
          </a:graphicData>
        </a:graphic>
      </p:graphicFrame>
      <p:sp>
        <p:nvSpPr>
          <p:cNvPr id="197" name="テキスト プレースホルダ 9">
            <a:extLst>
              <a:ext uri="{FF2B5EF4-FFF2-40B4-BE49-F238E27FC236}">
                <a16:creationId xmlns:a16="http://schemas.microsoft.com/office/drawing/2014/main" id="{260A5BA6-9EEE-42BE-A9AE-E49FFBAA01F5}"/>
              </a:ext>
            </a:extLst>
          </p:cNvPr>
          <p:cNvSpPr>
            <a:spLocks noGrp="1"/>
          </p:cNvSpPr>
          <p:nvPr>
            <p:custDataLst>
              <p:tags r:id="rId6"/>
            </p:custDataLst>
          </p:nvPr>
        </p:nvSpPr>
        <p:spPr bwMode="gray">
          <a:xfrm>
            <a:off x="738188" y="35687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CDDAECB-1816-4A16-B680-535A9C5DC2A8}"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198" name="テキスト プレースホルダ 9">
            <a:extLst>
              <a:ext uri="{FF2B5EF4-FFF2-40B4-BE49-F238E27FC236}">
                <a16:creationId xmlns:a16="http://schemas.microsoft.com/office/drawing/2014/main" id="{6834F1EF-64DD-4A34-8A4F-DCDC2DA5979D}"/>
              </a:ext>
            </a:extLst>
          </p:cNvPr>
          <p:cNvSpPr>
            <a:spLocks noGrp="1"/>
          </p:cNvSpPr>
          <p:nvPr>
            <p:custDataLst>
              <p:tags r:id="rId7"/>
            </p:custDataLst>
          </p:nvPr>
        </p:nvSpPr>
        <p:spPr bwMode="gray">
          <a:xfrm>
            <a:off x="598488" y="33162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29DF8D9-B7FC-4964-BB36-03DF5854D5D5}"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199" name="テキスト プレースホルダ 9">
            <a:extLst>
              <a:ext uri="{FF2B5EF4-FFF2-40B4-BE49-F238E27FC236}">
                <a16:creationId xmlns:a16="http://schemas.microsoft.com/office/drawing/2014/main" id="{7300C448-12DD-4916-A3D2-446D11397AA4}"/>
              </a:ext>
            </a:extLst>
          </p:cNvPr>
          <p:cNvSpPr>
            <a:spLocks noGrp="1"/>
          </p:cNvSpPr>
          <p:nvPr>
            <p:custDataLst>
              <p:tags r:id="rId8"/>
            </p:custDataLst>
          </p:nvPr>
        </p:nvSpPr>
        <p:spPr bwMode="gray">
          <a:xfrm>
            <a:off x="598488" y="30654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AC81449-4324-45C8-A3A3-0A9CE7215AB3}" type="datetime'''''''''''''''''''''''''''4''''''''''0''''''''0'''">
              <a:rPr lang="ja-JP" altLang="en-US" sz="1000" smtClean="0">
                <a:effectLst/>
                <a:sym typeface="+mn-lt"/>
              </a:rPr>
              <a:pPr marL="0" indent="0" algn="r">
                <a:spcBef>
                  <a:spcPct val="0"/>
                </a:spcBef>
                <a:buNone/>
              </a:pPr>
              <a:t>400</a:t>
            </a:fld>
            <a:endParaRPr lang="ja-JP" altLang="en-US" sz="1000" dirty="0">
              <a:sym typeface="+mn-lt"/>
            </a:endParaRPr>
          </a:p>
        </p:txBody>
      </p:sp>
      <p:sp>
        <p:nvSpPr>
          <p:cNvPr id="200" name="テキスト プレースホルダ 9">
            <a:extLst>
              <a:ext uri="{FF2B5EF4-FFF2-40B4-BE49-F238E27FC236}">
                <a16:creationId xmlns:a16="http://schemas.microsoft.com/office/drawing/2014/main" id="{BFFCFA41-F7F8-497D-8F31-BD38F9D4021F}"/>
              </a:ext>
            </a:extLst>
          </p:cNvPr>
          <p:cNvSpPr>
            <a:spLocks noGrp="1"/>
          </p:cNvSpPr>
          <p:nvPr>
            <p:custDataLst>
              <p:tags r:id="rId9"/>
            </p:custDataLst>
          </p:nvPr>
        </p:nvSpPr>
        <p:spPr bwMode="gray">
          <a:xfrm>
            <a:off x="598488" y="28130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C173348-554E-47CC-B5C4-340506571717}" type="datetime'''''''''''''''''''''''''''''''''''''''''''''''''60''''0'">
              <a:rPr lang="ja-JP" altLang="en-US" sz="1000" smtClean="0">
                <a:effectLst/>
                <a:sym typeface="+mn-lt"/>
              </a:rPr>
              <a:pPr marL="0" indent="0" algn="r">
                <a:spcBef>
                  <a:spcPct val="0"/>
                </a:spcBef>
                <a:buNone/>
              </a:pPr>
              <a:t>600</a:t>
            </a:fld>
            <a:endParaRPr lang="ja-JP" altLang="en-US" sz="1000" dirty="0">
              <a:sym typeface="+mn-lt"/>
            </a:endParaRPr>
          </a:p>
        </p:txBody>
      </p:sp>
      <p:sp>
        <p:nvSpPr>
          <p:cNvPr id="201" name="テキスト プレースホルダ 9">
            <a:extLst>
              <a:ext uri="{FF2B5EF4-FFF2-40B4-BE49-F238E27FC236}">
                <a16:creationId xmlns:a16="http://schemas.microsoft.com/office/drawing/2014/main" id="{C7A41EC6-3C86-4536-AF93-340DCCEE4E66}"/>
              </a:ext>
            </a:extLst>
          </p:cNvPr>
          <p:cNvSpPr>
            <a:spLocks noGrp="1"/>
          </p:cNvSpPr>
          <p:nvPr>
            <p:custDataLst>
              <p:tags r:id="rId10"/>
            </p:custDataLst>
          </p:nvPr>
        </p:nvSpPr>
        <p:spPr bwMode="gray">
          <a:xfrm>
            <a:off x="598488" y="2560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81EE70B-AE10-4ADC-BEBF-E10CADC12776}" type="datetime'8''''''''''''''''''''''''''''0''''''''''''''''''''''''''''0'">
              <a:rPr lang="ja-JP" altLang="en-US" sz="1000" smtClean="0">
                <a:effectLst/>
                <a:sym typeface="+mn-lt"/>
              </a:rPr>
              <a:pPr marL="0" indent="0" algn="r">
                <a:spcBef>
                  <a:spcPct val="0"/>
                </a:spcBef>
                <a:buNone/>
              </a:pPr>
              <a:t>800</a:t>
            </a:fld>
            <a:endParaRPr lang="ja-JP" altLang="en-US" sz="1000" dirty="0">
              <a:sym typeface="+mn-lt"/>
            </a:endParaRPr>
          </a:p>
        </p:txBody>
      </p:sp>
      <p:sp>
        <p:nvSpPr>
          <p:cNvPr id="223" name="テキスト プレースホルダ 9">
            <a:extLst>
              <a:ext uri="{FF2B5EF4-FFF2-40B4-BE49-F238E27FC236}">
                <a16:creationId xmlns:a16="http://schemas.microsoft.com/office/drawing/2014/main" id="{3CADB303-48C4-4924-8D0F-823B57B9BE67}"/>
              </a:ext>
            </a:extLst>
          </p:cNvPr>
          <p:cNvSpPr>
            <a:spLocks noGrp="1"/>
          </p:cNvSpPr>
          <p:nvPr>
            <p:custDataLst>
              <p:tags r:id="rId11"/>
            </p:custDataLst>
          </p:nvPr>
        </p:nvSpPr>
        <p:spPr bwMode="gray">
          <a:xfrm>
            <a:off x="981076" y="34559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5A8CD0-46A0-45D1-83FA-BF31ACBCD588}" type="datetime'1''''''''''7''''''''''''''''''''''''8'''''''''''''''''''''">
              <a:rPr lang="ja-JP" altLang="en-US" sz="1000" smtClean="0">
                <a:effectLst/>
              </a:rPr>
              <a:pPr/>
              <a:t>178</a:t>
            </a:fld>
            <a:endParaRPr lang="ja-JP" altLang="en-US" sz="1000" dirty="0">
              <a:sym typeface="+mn-lt"/>
            </a:endParaRPr>
          </a:p>
        </p:txBody>
      </p:sp>
      <p:sp>
        <p:nvSpPr>
          <p:cNvPr id="257" name="テキスト プレースホルダ 9">
            <a:extLst>
              <a:ext uri="{FF2B5EF4-FFF2-40B4-BE49-F238E27FC236}">
                <a16:creationId xmlns:a16="http://schemas.microsoft.com/office/drawing/2014/main" id="{8B161732-52B7-4C77-B431-0F15D0D7F3E8}"/>
              </a:ext>
            </a:extLst>
          </p:cNvPr>
          <p:cNvSpPr>
            <a:spLocks noGrp="1"/>
          </p:cNvSpPr>
          <p:nvPr>
            <p:custDataLst>
              <p:tags r:id="rId12"/>
            </p:custDataLst>
          </p:nvPr>
        </p:nvSpPr>
        <p:spPr bwMode="gray">
          <a:xfrm>
            <a:off x="6700839" y="33528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08C070-0D1B-4FB5-A216-14D5788E013F}" type="datetime'''''''''''''''''''''''''''''''3''''4''''''''''''''3'">
              <a:rPr lang="ja-JP" altLang="en-US" sz="1000" smtClean="0">
                <a:effectLst/>
              </a:rPr>
              <a:pPr/>
              <a:t>343</a:t>
            </a:fld>
            <a:endParaRPr lang="ja-JP" altLang="en-US" sz="1000" dirty="0">
              <a:sym typeface="+mn-lt"/>
            </a:endParaRPr>
          </a:p>
        </p:txBody>
      </p:sp>
      <p:sp>
        <p:nvSpPr>
          <p:cNvPr id="144" name="テキスト プレースホルダ 9"/>
          <p:cNvSpPr>
            <a:spLocks noGrp="1"/>
          </p:cNvSpPr>
          <p:nvPr>
            <p:custDataLst>
              <p:tags r:id="rId13"/>
            </p:custDataLst>
          </p:nvPr>
        </p:nvSpPr>
        <p:spPr bwMode="auto">
          <a:xfrm>
            <a:off x="3719513"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948463-B87D-440B-8CA5-BA738CA5DC71}" type="datetime'0''''''''''''''''''''''''''''''''8'''''''''''''''''''''''''">
              <a:rPr lang="ja-JP" altLang="en-US" sz="1000" smtClean="0"/>
              <a:pPr/>
              <a:t>08</a:t>
            </a:fld>
            <a:endParaRPr kumimoji="0" lang="ja-JP" altLang="en-US" sz="1000" dirty="0">
              <a:sym typeface="+mn-lt"/>
            </a:endParaRPr>
          </a:p>
        </p:txBody>
      </p:sp>
      <p:sp>
        <p:nvSpPr>
          <p:cNvPr id="259" name="テキスト プレースホルダ 9">
            <a:extLst>
              <a:ext uri="{FF2B5EF4-FFF2-40B4-BE49-F238E27FC236}">
                <a16:creationId xmlns:a16="http://schemas.microsoft.com/office/drawing/2014/main" id="{B8C0B2EF-7DD7-4ED8-968A-23C7B92CEF12}"/>
              </a:ext>
            </a:extLst>
          </p:cNvPr>
          <p:cNvSpPr>
            <a:spLocks noGrp="1"/>
          </p:cNvSpPr>
          <p:nvPr>
            <p:custDataLst>
              <p:tags r:id="rId14"/>
            </p:custDataLst>
          </p:nvPr>
        </p:nvSpPr>
        <p:spPr bwMode="gray">
          <a:xfrm>
            <a:off x="7037389" y="33543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B43855-282E-45C1-9BBA-EF5BCFEC24BD}" type="datetime'''''''''''''3''''3''''''''''''''''''9'">
              <a:rPr lang="ja-JP" altLang="en-US" sz="1000" smtClean="0">
                <a:effectLst/>
              </a:rPr>
              <a:pPr/>
              <a:t>339</a:t>
            </a:fld>
            <a:endParaRPr lang="ja-JP" altLang="en-US" sz="1000" dirty="0">
              <a:sym typeface="+mn-lt"/>
            </a:endParaRPr>
          </a:p>
        </p:txBody>
      </p:sp>
      <p:sp>
        <p:nvSpPr>
          <p:cNvPr id="224" name="テキスト プレースホルダ 9">
            <a:extLst>
              <a:ext uri="{FF2B5EF4-FFF2-40B4-BE49-F238E27FC236}">
                <a16:creationId xmlns:a16="http://schemas.microsoft.com/office/drawing/2014/main" id="{DCBF2D12-78A9-4E9F-9A07-2E69012E4687}"/>
              </a:ext>
            </a:extLst>
          </p:cNvPr>
          <p:cNvSpPr>
            <a:spLocks noGrp="1"/>
          </p:cNvSpPr>
          <p:nvPr>
            <p:custDataLst>
              <p:tags r:id="rId15"/>
            </p:custDataLst>
          </p:nvPr>
        </p:nvSpPr>
        <p:spPr bwMode="gray">
          <a:xfrm>
            <a:off x="1317626" y="31829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98EFBF-F013-45C1-8694-06212F046CD5}" type="datetime'''23''''''''''''''''''''''''''''9'''''''''''''">
              <a:rPr lang="ja-JP" altLang="en-US" sz="1000" smtClean="0">
                <a:effectLst/>
              </a:rPr>
              <a:pPr/>
              <a:t>239</a:t>
            </a:fld>
            <a:endParaRPr lang="ja-JP" altLang="en-US" sz="1000" dirty="0">
              <a:sym typeface="+mn-lt"/>
            </a:endParaRPr>
          </a:p>
        </p:txBody>
      </p:sp>
      <p:sp>
        <p:nvSpPr>
          <p:cNvPr id="155" name="テキスト プレースホルダ 9"/>
          <p:cNvSpPr>
            <a:spLocks noGrp="1"/>
          </p:cNvSpPr>
          <p:nvPr>
            <p:custDataLst>
              <p:tags r:id="rId16"/>
            </p:custDataLst>
          </p:nvPr>
        </p:nvSpPr>
        <p:spPr bwMode="auto">
          <a:xfrm>
            <a:off x="2036763"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57EE10-7493-4393-9344-0C6B9674369D}" type="datetime'''''''''''''''''''''''''''''03'''''''''''''">
              <a:rPr lang="ja-JP" altLang="en-US" sz="1000" smtClean="0"/>
              <a:pPr/>
              <a:t>03</a:t>
            </a:fld>
            <a:endParaRPr kumimoji="0" lang="ja-JP" altLang="en-US" sz="1000" dirty="0">
              <a:sym typeface="+mn-lt"/>
            </a:endParaRPr>
          </a:p>
        </p:txBody>
      </p:sp>
      <p:sp>
        <p:nvSpPr>
          <p:cNvPr id="232" name="テキスト プレースホルダ 9">
            <a:extLst>
              <a:ext uri="{FF2B5EF4-FFF2-40B4-BE49-F238E27FC236}">
                <a16:creationId xmlns:a16="http://schemas.microsoft.com/office/drawing/2014/main" id="{D5A98AD6-700F-4F29-99DE-C65D4B61174B}"/>
              </a:ext>
            </a:extLst>
          </p:cNvPr>
          <p:cNvSpPr>
            <a:spLocks noGrp="1"/>
          </p:cNvSpPr>
          <p:nvPr>
            <p:custDataLst>
              <p:tags r:id="rId17"/>
            </p:custDataLst>
          </p:nvPr>
        </p:nvSpPr>
        <p:spPr bwMode="gray">
          <a:xfrm>
            <a:off x="2663826" y="30702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C4245C-10DE-44C5-97B2-A5D7CE201979}" type="datetime'''''3''''''''''''''''''''''''''2''''''''1'''''''''''''''''">
              <a:rPr lang="ja-JP" altLang="en-US" sz="1000" smtClean="0">
                <a:effectLst/>
              </a:rPr>
              <a:pPr/>
              <a:t>321</a:t>
            </a:fld>
            <a:endParaRPr lang="ja-JP" altLang="en-US" sz="1000" dirty="0">
              <a:sym typeface="+mn-lt"/>
            </a:endParaRPr>
          </a:p>
        </p:txBody>
      </p:sp>
      <p:sp>
        <p:nvSpPr>
          <p:cNvPr id="161" name="テキスト プレースホルダ 9"/>
          <p:cNvSpPr>
            <a:spLocks noGrp="1"/>
          </p:cNvSpPr>
          <p:nvPr>
            <p:custDataLst>
              <p:tags r:id="rId18"/>
            </p:custDataLst>
          </p:nvPr>
        </p:nvSpPr>
        <p:spPr bwMode="auto">
          <a:xfrm>
            <a:off x="957263" y="3730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D95E01-7BB0-43D4-BFAA-0A58CD5D4321}" type="datetime'''''''''''''''''2''''0''''0''''''''0'''''''''''''''''">
              <a:rPr lang="ja-JP" altLang="en-US" sz="1000" smtClean="0"/>
              <a:pPr/>
              <a:t>2000</a:t>
            </a:fld>
            <a:endParaRPr kumimoji="0" lang="ja-JP" altLang="en-US" sz="1000" dirty="0">
              <a:sym typeface="+mn-lt"/>
            </a:endParaRPr>
          </a:p>
        </p:txBody>
      </p:sp>
      <p:sp>
        <p:nvSpPr>
          <p:cNvPr id="159" name="テキスト プレースホルダ 9"/>
          <p:cNvSpPr>
            <a:spLocks noGrp="1"/>
          </p:cNvSpPr>
          <p:nvPr>
            <p:custDataLst>
              <p:tags r:id="rId19"/>
            </p:custDataLst>
          </p:nvPr>
        </p:nvSpPr>
        <p:spPr bwMode="auto">
          <a:xfrm>
            <a:off x="1363663"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E747A7-7A87-4CCF-B53C-11E81CB86445}" type="datetime'''''''''''''''''''''''''''''''''''''''''''''''''0''1'''''">
              <a:rPr lang="ja-JP" altLang="en-US" sz="1000" smtClean="0"/>
              <a:pPr/>
              <a:t>01</a:t>
            </a:fld>
            <a:endParaRPr kumimoji="0" lang="ja-JP" altLang="en-US" sz="1000" dirty="0">
              <a:sym typeface="+mn-lt"/>
            </a:endParaRPr>
          </a:p>
        </p:txBody>
      </p:sp>
      <p:sp>
        <p:nvSpPr>
          <p:cNvPr id="227" name="テキスト プレースホルダ 9">
            <a:extLst>
              <a:ext uri="{FF2B5EF4-FFF2-40B4-BE49-F238E27FC236}">
                <a16:creationId xmlns:a16="http://schemas.microsoft.com/office/drawing/2014/main" id="{7B93DA06-4FB3-420F-9C9A-ED0B7A7B403D}"/>
              </a:ext>
            </a:extLst>
          </p:cNvPr>
          <p:cNvSpPr>
            <a:spLocks noGrp="1"/>
          </p:cNvSpPr>
          <p:nvPr>
            <p:custDataLst>
              <p:tags r:id="rId20"/>
            </p:custDataLst>
          </p:nvPr>
        </p:nvSpPr>
        <p:spPr bwMode="gray">
          <a:xfrm>
            <a:off x="1654176" y="34480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90705E-C7D4-4055-B9A6-8101FB884266}" type="datetime'''''''''''''''''''''''''''''''''1''''9''''''''''1'''''''''''''">
              <a:rPr lang="ja-JP" altLang="en-US" sz="1000" smtClean="0">
                <a:effectLst/>
              </a:rPr>
              <a:pPr/>
              <a:t>191</a:t>
            </a:fld>
            <a:endParaRPr lang="ja-JP" altLang="en-US" sz="1000" dirty="0">
              <a:sym typeface="+mn-lt"/>
            </a:endParaRPr>
          </a:p>
        </p:txBody>
      </p:sp>
      <p:sp>
        <p:nvSpPr>
          <p:cNvPr id="241" name="テキスト プレースホルダ 9">
            <a:extLst>
              <a:ext uri="{FF2B5EF4-FFF2-40B4-BE49-F238E27FC236}">
                <a16:creationId xmlns:a16="http://schemas.microsoft.com/office/drawing/2014/main" id="{5F255658-7221-449D-B3F3-ECFDC385D916}"/>
              </a:ext>
            </a:extLst>
          </p:cNvPr>
          <p:cNvSpPr>
            <a:spLocks noGrp="1"/>
          </p:cNvSpPr>
          <p:nvPr>
            <p:custDataLst>
              <p:tags r:id="rId21"/>
            </p:custDataLst>
          </p:nvPr>
        </p:nvSpPr>
        <p:spPr bwMode="gray">
          <a:xfrm>
            <a:off x="4010026" y="33924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61D729-2159-4BA2-9FA8-18BE6C0673A1}" type="datetime'''''''''''''''2''''7''''''''''''9'''''''''''''''">
              <a:rPr lang="ja-JP" altLang="en-US" sz="1000" smtClean="0">
                <a:effectLst/>
              </a:rPr>
              <a:pPr/>
              <a:t>279</a:t>
            </a:fld>
            <a:endParaRPr lang="ja-JP" altLang="en-US" sz="1000" dirty="0">
              <a:sym typeface="+mn-lt"/>
            </a:endParaRPr>
          </a:p>
        </p:txBody>
      </p:sp>
      <p:sp>
        <p:nvSpPr>
          <p:cNvPr id="236" name="テキスト プレースホルダ 9">
            <a:extLst>
              <a:ext uri="{FF2B5EF4-FFF2-40B4-BE49-F238E27FC236}">
                <a16:creationId xmlns:a16="http://schemas.microsoft.com/office/drawing/2014/main" id="{4F11B34B-5084-400B-9464-0729EDF98C30}"/>
              </a:ext>
            </a:extLst>
          </p:cNvPr>
          <p:cNvSpPr>
            <a:spLocks noGrp="1"/>
          </p:cNvSpPr>
          <p:nvPr>
            <p:custDataLst>
              <p:tags r:id="rId22"/>
            </p:custDataLst>
          </p:nvPr>
        </p:nvSpPr>
        <p:spPr bwMode="gray">
          <a:xfrm>
            <a:off x="3336926" y="30368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58C268-B057-43FA-BA61-99FC4317D067}" type="datetime'''''''''3''''''''''''3''''''''''''''0'''''''''''''''''''''">
              <a:rPr lang="ja-JP" altLang="en-US" sz="1000" smtClean="0">
                <a:effectLst/>
              </a:rPr>
              <a:pPr/>
              <a:t>330</a:t>
            </a:fld>
            <a:endParaRPr lang="ja-JP" altLang="en-US" sz="1000" dirty="0">
              <a:sym typeface="+mn-lt"/>
            </a:endParaRPr>
          </a:p>
        </p:txBody>
      </p:sp>
      <p:sp>
        <p:nvSpPr>
          <p:cNvPr id="226" name="テキスト プレースホルダ 9">
            <a:extLst>
              <a:ext uri="{FF2B5EF4-FFF2-40B4-BE49-F238E27FC236}">
                <a16:creationId xmlns:a16="http://schemas.microsoft.com/office/drawing/2014/main" id="{6EE3A22B-DDC7-4EB6-A1D8-F4B3A9E3D08D}"/>
              </a:ext>
            </a:extLst>
          </p:cNvPr>
          <p:cNvSpPr>
            <a:spLocks noGrp="1"/>
          </p:cNvSpPr>
          <p:nvPr>
            <p:custDataLst>
              <p:tags r:id="rId23"/>
            </p:custDataLst>
          </p:nvPr>
        </p:nvSpPr>
        <p:spPr bwMode="gray">
          <a:xfrm>
            <a:off x="1654176" y="31654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25819C-DE1F-47C2-92FA-B2B930A4EF7B}" type="datetime'''''''''''''''''''''''2''''''''''''''''''''57'''''">
              <a:rPr lang="ja-JP" altLang="en-US" sz="1000" smtClean="0">
                <a:effectLst/>
              </a:rPr>
              <a:pPr/>
              <a:t>257</a:t>
            </a:fld>
            <a:endParaRPr lang="ja-JP" altLang="en-US" sz="1000" dirty="0">
              <a:sym typeface="+mn-lt"/>
            </a:endParaRPr>
          </a:p>
        </p:txBody>
      </p:sp>
      <p:sp>
        <p:nvSpPr>
          <p:cNvPr id="248" name="テキスト プレースホルダ 9">
            <a:extLst>
              <a:ext uri="{FF2B5EF4-FFF2-40B4-BE49-F238E27FC236}">
                <a16:creationId xmlns:a16="http://schemas.microsoft.com/office/drawing/2014/main" id="{0518FD51-611A-4C71-A201-98851298F51E}"/>
              </a:ext>
            </a:extLst>
          </p:cNvPr>
          <p:cNvSpPr>
            <a:spLocks noGrp="1"/>
          </p:cNvSpPr>
          <p:nvPr>
            <p:custDataLst>
              <p:tags r:id="rId24"/>
            </p:custDataLst>
          </p:nvPr>
        </p:nvSpPr>
        <p:spPr bwMode="gray">
          <a:xfrm>
            <a:off x="5354639" y="29416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B22328-A225-4B69-9DC2-D68976C98AA7}" type="datetime'''''''3''''''''0''''''''''''''''''''''''''''''0'''''''''">
              <a:rPr lang="ja-JP" altLang="en-US" sz="1000" smtClean="0">
                <a:effectLst/>
              </a:rPr>
              <a:pPr/>
              <a:t>300</a:t>
            </a:fld>
            <a:endParaRPr lang="ja-JP" altLang="en-US" sz="1000" dirty="0">
              <a:sym typeface="+mn-lt"/>
            </a:endParaRPr>
          </a:p>
        </p:txBody>
      </p:sp>
      <p:sp>
        <p:nvSpPr>
          <p:cNvPr id="163" name="テキスト プレースホルダ 9"/>
          <p:cNvSpPr>
            <a:spLocks noGrp="1"/>
          </p:cNvSpPr>
          <p:nvPr>
            <p:custDataLst>
              <p:tags r:id="rId25"/>
            </p:custDataLst>
          </p:nvPr>
        </p:nvSpPr>
        <p:spPr bwMode="gray">
          <a:xfrm>
            <a:off x="2327276" y="27686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B9BC70-828D-4B5E-8D78-FDE20EB0080A}" type="datetime'''''''''''''''''''''55''''''''''''''''4'">
              <a:rPr lang="ja-JP" altLang="en-US" sz="1000" smtClean="0"/>
              <a:pPr/>
              <a:t>554</a:t>
            </a:fld>
            <a:endParaRPr kumimoji="0" lang="ja-JP" altLang="en-US" sz="1000" dirty="0">
              <a:sym typeface="+mn-lt"/>
            </a:endParaRPr>
          </a:p>
        </p:txBody>
      </p:sp>
      <p:sp>
        <p:nvSpPr>
          <p:cNvPr id="156" name="テキスト プレースホルダ 9"/>
          <p:cNvSpPr>
            <a:spLocks noGrp="1"/>
          </p:cNvSpPr>
          <p:nvPr>
            <p:custDataLst>
              <p:tags r:id="rId26"/>
            </p:custDataLst>
          </p:nvPr>
        </p:nvSpPr>
        <p:spPr bwMode="auto">
          <a:xfrm>
            <a:off x="1700213"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44A159-4CF4-4A9F-8501-D5CE3081AFE9}" type="datetime'02'''''''''''''''''''''''''''''''''''''''''''''''''">
              <a:rPr lang="ja-JP" altLang="en-US" sz="1000" smtClean="0"/>
              <a:pPr/>
              <a:t>02</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DA205D6A-6D03-4406-B643-7F29EB1AE4BB}"/>
              </a:ext>
            </a:extLst>
          </p:cNvPr>
          <p:cNvSpPr>
            <a:spLocks noGrp="1"/>
          </p:cNvSpPr>
          <p:nvPr>
            <p:custDataLst>
              <p:tags r:id="rId27"/>
            </p:custDataLst>
          </p:nvPr>
        </p:nvSpPr>
        <p:spPr bwMode="auto">
          <a:xfrm>
            <a:off x="7083425"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FC341F-EA66-413B-A738-C030A09C2A38}" type="datetime'''''''''''''''''''''''''''''''''''''''1''''''''''''8'''">
              <a:rPr kumimoji="0" lang="ja-JP" altLang="en-US" sz="1000" smtClean="0"/>
              <a:pPr/>
              <a:t>18</a:t>
            </a:fld>
            <a:endParaRPr kumimoji="0" lang="ja-JP" altLang="en-US" sz="1000" dirty="0">
              <a:sym typeface="+mn-lt"/>
            </a:endParaRPr>
          </a:p>
        </p:txBody>
      </p:sp>
      <p:sp>
        <p:nvSpPr>
          <p:cNvPr id="245" name="テキスト プレースホルダ 9">
            <a:extLst>
              <a:ext uri="{FF2B5EF4-FFF2-40B4-BE49-F238E27FC236}">
                <a16:creationId xmlns:a16="http://schemas.microsoft.com/office/drawing/2014/main" id="{C7BF4332-9124-4299-B1D5-76F02FB76027}"/>
              </a:ext>
            </a:extLst>
          </p:cNvPr>
          <p:cNvSpPr>
            <a:spLocks noGrp="1"/>
          </p:cNvSpPr>
          <p:nvPr>
            <p:custDataLst>
              <p:tags r:id="rId28"/>
            </p:custDataLst>
          </p:nvPr>
        </p:nvSpPr>
        <p:spPr bwMode="gray">
          <a:xfrm>
            <a:off x="4681539" y="33734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B701A5-3FBE-4B99-A906-06C6171B849E}" type="datetime'''''''''''''''''''''''''3''''''''''''''''''''''''''1''''''0'''">
              <a:rPr lang="ja-JP" altLang="en-US" sz="1000" smtClean="0">
                <a:effectLst/>
              </a:rPr>
              <a:pPr/>
              <a:t>310</a:t>
            </a:fld>
            <a:endParaRPr lang="ja-JP" altLang="en-US" sz="1000" dirty="0">
              <a:sym typeface="+mn-lt"/>
            </a:endParaRPr>
          </a:p>
        </p:txBody>
      </p:sp>
      <p:sp>
        <p:nvSpPr>
          <p:cNvPr id="220" name="テキスト プレースホルダ 9">
            <a:extLst>
              <a:ext uri="{FF2B5EF4-FFF2-40B4-BE49-F238E27FC236}">
                <a16:creationId xmlns:a16="http://schemas.microsoft.com/office/drawing/2014/main" id="{A3307E0A-7797-4032-99CC-4FF8BD2A851F}"/>
              </a:ext>
            </a:extLst>
          </p:cNvPr>
          <p:cNvSpPr>
            <a:spLocks noGrp="1"/>
          </p:cNvSpPr>
          <p:nvPr>
            <p:custDataLst>
              <p:tags r:id="rId29"/>
            </p:custDataLst>
          </p:nvPr>
        </p:nvSpPr>
        <p:spPr bwMode="gray">
          <a:xfrm>
            <a:off x="6027739" y="26130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13146-8F20-48E8-9F64-A5EF43E488D5}" type="datetime'''''''6''''''''''''7''''''''''''''''8'''''''''''">
              <a:rPr lang="ja-JP" altLang="en-US" sz="1000" smtClean="0"/>
              <a:pPr/>
              <a:t>678</a:t>
            </a:fld>
            <a:endParaRPr lang="ja-JP" altLang="en-US" sz="1000" dirty="0">
              <a:sym typeface="+mn-lt"/>
            </a:endParaRPr>
          </a:p>
        </p:txBody>
      </p:sp>
      <p:sp>
        <p:nvSpPr>
          <p:cNvPr id="228" name="テキスト プレースホルダ 9">
            <a:extLst>
              <a:ext uri="{FF2B5EF4-FFF2-40B4-BE49-F238E27FC236}">
                <a16:creationId xmlns:a16="http://schemas.microsoft.com/office/drawing/2014/main" id="{9F19438A-8B0B-4273-A88D-6644422613BD}"/>
              </a:ext>
            </a:extLst>
          </p:cNvPr>
          <p:cNvSpPr>
            <a:spLocks noGrp="1"/>
          </p:cNvSpPr>
          <p:nvPr>
            <p:custDataLst>
              <p:tags r:id="rId30"/>
            </p:custDataLst>
          </p:nvPr>
        </p:nvSpPr>
        <p:spPr bwMode="gray">
          <a:xfrm>
            <a:off x="1990726" y="31051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0321F2-039A-4E7C-BBAE-97AA3E0EC3CC}" type="datetime'''''''''''''''''''''''''30''''''''''''''''''''5'''">
              <a:rPr lang="ja-JP" altLang="en-US" sz="1000" smtClean="0">
                <a:effectLst/>
              </a:rPr>
              <a:pPr/>
              <a:t>305</a:t>
            </a:fld>
            <a:endParaRPr lang="ja-JP" altLang="en-US" sz="1000" dirty="0">
              <a:sym typeface="+mn-lt"/>
            </a:endParaRPr>
          </a:p>
        </p:txBody>
      </p:sp>
      <p:sp>
        <p:nvSpPr>
          <p:cNvPr id="229" name="テキスト プレースホルダ 9">
            <a:extLst>
              <a:ext uri="{FF2B5EF4-FFF2-40B4-BE49-F238E27FC236}">
                <a16:creationId xmlns:a16="http://schemas.microsoft.com/office/drawing/2014/main" id="{D43602AD-160F-4E3F-830E-1EB3D5EADF5E}"/>
              </a:ext>
            </a:extLst>
          </p:cNvPr>
          <p:cNvSpPr>
            <a:spLocks noGrp="1"/>
          </p:cNvSpPr>
          <p:nvPr>
            <p:custDataLst>
              <p:tags r:id="rId31"/>
            </p:custDataLst>
          </p:nvPr>
        </p:nvSpPr>
        <p:spPr bwMode="gray">
          <a:xfrm>
            <a:off x="1990726" y="34321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B7EBF3-1269-4FDA-9748-2BDBE71E6C33}" type="datetime'''''''''''''''''''''2''''1''''''''''''''6'''''''''''''">
              <a:rPr lang="ja-JP" altLang="en-US" sz="1000" smtClean="0">
                <a:effectLst/>
              </a:rPr>
              <a:pPr/>
              <a:t>216</a:t>
            </a:fld>
            <a:endParaRPr lang="ja-JP" altLang="en-US" sz="1000" dirty="0">
              <a:sym typeface="+mn-lt"/>
            </a:endParaRPr>
          </a:p>
        </p:txBody>
      </p:sp>
      <p:sp>
        <p:nvSpPr>
          <p:cNvPr id="230" name="テキスト プレースホルダ 9">
            <a:extLst>
              <a:ext uri="{FF2B5EF4-FFF2-40B4-BE49-F238E27FC236}">
                <a16:creationId xmlns:a16="http://schemas.microsoft.com/office/drawing/2014/main" id="{DBA4E31B-3AEE-4CD0-82CB-12F6F60E4533}"/>
              </a:ext>
            </a:extLst>
          </p:cNvPr>
          <p:cNvSpPr>
            <a:spLocks noGrp="1"/>
          </p:cNvSpPr>
          <p:nvPr>
            <p:custDataLst>
              <p:tags r:id="rId32"/>
            </p:custDataLst>
          </p:nvPr>
        </p:nvSpPr>
        <p:spPr bwMode="gray">
          <a:xfrm>
            <a:off x="2327276" y="30670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88242D-2D11-4CFD-929B-A2C2F5F1D0F7}" type="datetime'''31''''''''''''''''''''''''''''''''''''''''''''''''''''3'''''">
              <a:rPr lang="ja-JP" altLang="en-US" sz="1000" smtClean="0">
                <a:effectLst/>
              </a:rPr>
              <a:pPr/>
              <a:t>313</a:t>
            </a:fld>
            <a:endParaRPr lang="ja-JP" altLang="en-US" sz="1000" dirty="0">
              <a:sym typeface="+mn-lt"/>
            </a:endParaRPr>
          </a:p>
        </p:txBody>
      </p:sp>
      <p:sp>
        <p:nvSpPr>
          <p:cNvPr id="217" name="テキスト プレースホルダ 9">
            <a:extLst>
              <a:ext uri="{FF2B5EF4-FFF2-40B4-BE49-F238E27FC236}">
                <a16:creationId xmlns:a16="http://schemas.microsoft.com/office/drawing/2014/main" id="{E379C370-5B0E-492E-B361-C9A8BFDD01F3}"/>
              </a:ext>
            </a:extLst>
          </p:cNvPr>
          <p:cNvSpPr>
            <a:spLocks noGrp="1"/>
          </p:cNvSpPr>
          <p:nvPr>
            <p:custDataLst>
              <p:tags r:id="rId33"/>
            </p:custDataLst>
          </p:nvPr>
        </p:nvSpPr>
        <p:spPr bwMode="auto">
          <a:xfrm>
            <a:off x="6073775"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0A4E57-576B-4A16-AB25-E6F4BB9949A4}" type="datetime'''''''''''''''1''''''5'''''''''''''''''''''''">
              <a:rPr kumimoji="0" lang="ja-JP" altLang="en-US" sz="1000" smtClean="0"/>
              <a:pPr/>
              <a:t>15</a:t>
            </a:fld>
            <a:endParaRPr kumimoji="0" lang="ja-JP" altLang="en-US" sz="1000" dirty="0">
              <a:sym typeface="+mn-lt"/>
            </a:endParaRPr>
          </a:p>
        </p:txBody>
      </p:sp>
      <p:sp>
        <p:nvSpPr>
          <p:cNvPr id="244" name="テキスト プレースホルダ 9">
            <a:extLst>
              <a:ext uri="{FF2B5EF4-FFF2-40B4-BE49-F238E27FC236}">
                <a16:creationId xmlns:a16="http://schemas.microsoft.com/office/drawing/2014/main" id="{E569D35F-700B-4E8F-AA02-15605E47C993}"/>
              </a:ext>
            </a:extLst>
          </p:cNvPr>
          <p:cNvSpPr>
            <a:spLocks noGrp="1"/>
          </p:cNvSpPr>
          <p:nvPr>
            <p:custDataLst>
              <p:tags r:id="rId34"/>
            </p:custDataLst>
          </p:nvPr>
        </p:nvSpPr>
        <p:spPr bwMode="gray">
          <a:xfrm>
            <a:off x="4681539" y="30035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97C762-DE8A-4D35-B11A-03AC4342DA1F}" type="datetime'2''''''7''''7'''''''''''''''''''''''''''''''''''">
              <a:rPr lang="ja-JP" altLang="en-US" sz="1000" smtClean="0">
                <a:effectLst/>
              </a:rPr>
              <a:pPr/>
              <a:t>277</a:t>
            </a:fld>
            <a:endParaRPr lang="ja-JP" altLang="en-US" sz="1000" dirty="0">
              <a:sym typeface="+mn-lt"/>
            </a:endParaRPr>
          </a:p>
        </p:txBody>
      </p:sp>
      <p:sp>
        <p:nvSpPr>
          <p:cNvPr id="231" name="テキスト プレースホルダ 9">
            <a:extLst>
              <a:ext uri="{FF2B5EF4-FFF2-40B4-BE49-F238E27FC236}">
                <a16:creationId xmlns:a16="http://schemas.microsoft.com/office/drawing/2014/main" id="{31A78CD6-ACF1-4D50-B8F2-DE6B97A1A20E}"/>
              </a:ext>
            </a:extLst>
          </p:cNvPr>
          <p:cNvSpPr>
            <a:spLocks noGrp="1"/>
          </p:cNvSpPr>
          <p:nvPr>
            <p:custDataLst>
              <p:tags r:id="rId35"/>
            </p:custDataLst>
          </p:nvPr>
        </p:nvSpPr>
        <p:spPr bwMode="gray">
          <a:xfrm>
            <a:off x="2327276" y="34163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D0CC5C-D3E7-423C-A2D4-CA1E2F18CCE5}" type="datetime'''''''''''''''''''''2''''''''''''4''''''''1'''''''''''''''">
              <a:rPr lang="ja-JP" altLang="en-US" sz="1000" smtClean="0">
                <a:effectLst/>
              </a:rPr>
              <a:pPr/>
              <a:t>241</a:t>
            </a:fld>
            <a:endParaRPr lang="ja-JP" altLang="en-US" sz="1000" dirty="0">
              <a:sym typeface="+mn-lt"/>
            </a:endParaRPr>
          </a:p>
        </p:txBody>
      </p:sp>
      <p:sp>
        <p:nvSpPr>
          <p:cNvPr id="162" name="テキスト プレースホルダ 9"/>
          <p:cNvSpPr>
            <a:spLocks noGrp="1"/>
          </p:cNvSpPr>
          <p:nvPr>
            <p:custDataLst>
              <p:tags r:id="rId36"/>
            </p:custDataLst>
          </p:nvPr>
        </p:nvSpPr>
        <p:spPr bwMode="auto">
          <a:xfrm>
            <a:off x="2373313"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A48F37-C3CE-43AD-9874-0E5A8B864462}" type="datetime'''''''''''''''''''''''0''''''''''''''''''''''''''''''4'''''''">
              <a:rPr lang="ja-JP" altLang="en-US" sz="1000" smtClean="0"/>
              <a:pPr/>
              <a:t>04</a:t>
            </a:fld>
            <a:endParaRPr kumimoji="0" lang="ja-JP" altLang="en-US" sz="1000" dirty="0">
              <a:sym typeface="+mn-lt"/>
            </a:endParaRPr>
          </a:p>
        </p:txBody>
      </p:sp>
      <p:sp>
        <p:nvSpPr>
          <p:cNvPr id="234" name="テキスト プレースホルダ 9">
            <a:extLst>
              <a:ext uri="{FF2B5EF4-FFF2-40B4-BE49-F238E27FC236}">
                <a16:creationId xmlns:a16="http://schemas.microsoft.com/office/drawing/2014/main" id="{05B506F0-4257-40AA-8FE9-0168573B0B67}"/>
              </a:ext>
            </a:extLst>
          </p:cNvPr>
          <p:cNvSpPr>
            <a:spLocks noGrp="1"/>
          </p:cNvSpPr>
          <p:nvPr>
            <p:custDataLst>
              <p:tags r:id="rId37"/>
            </p:custDataLst>
          </p:nvPr>
        </p:nvSpPr>
        <p:spPr bwMode="gray">
          <a:xfrm>
            <a:off x="3000376" y="30622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3283A2-51EB-4F57-8AF1-46879EB13AB6}" type="datetime'32''''''''''''''''''''''''''''''''''''''''2'''''''''''''''''''">
              <a:rPr lang="ja-JP" altLang="en-US" sz="1000" smtClean="0">
                <a:effectLst/>
              </a:rPr>
              <a:pPr/>
              <a:t>322</a:t>
            </a:fld>
            <a:endParaRPr lang="ja-JP" altLang="en-US" sz="1000" dirty="0">
              <a:sym typeface="+mn-lt"/>
            </a:endParaRPr>
          </a:p>
        </p:txBody>
      </p:sp>
      <p:sp>
        <p:nvSpPr>
          <p:cNvPr id="235" name="テキスト プレースホルダ 9">
            <a:extLst>
              <a:ext uri="{FF2B5EF4-FFF2-40B4-BE49-F238E27FC236}">
                <a16:creationId xmlns:a16="http://schemas.microsoft.com/office/drawing/2014/main" id="{822EB7C5-57F1-41B7-BF46-75E80619A876}"/>
              </a:ext>
            </a:extLst>
          </p:cNvPr>
          <p:cNvSpPr>
            <a:spLocks noGrp="1"/>
          </p:cNvSpPr>
          <p:nvPr>
            <p:custDataLst>
              <p:tags r:id="rId38"/>
            </p:custDataLst>
          </p:nvPr>
        </p:nvSpPr>
        <p:spPr bwMode="gray">
          <a:xfrm>
            <a:off x="3000376" y="34163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C9B9AF-EF7D-4D65-A0E0-75A10D67F250}" type="datetime'''''''''''''''''''''''''2''''''''''4''''''''''''''''''''1'''''">
              <a:rPr lang="ja-JP" altLang="en-US" sz="1000" smtClean="0">
                <a:effectLst/>
              </a:rPr>
              <a:pPr/>
              <a:t>241</a:t>
            </a:fld>
            <a:endParaRPr lang="ja-JP" altLang="en-US" sz="1000" dirty="0">
              <a:sym typeface="+mn-lt"/>
            </a:endParaRPr>
          </a:p>
        </p:txBody>
      </p:sp>
      <p:sp>
        <p:nvSpPr>
          <p:cNvPr id="135" name="テキスト プレースホルダ 9"/>
          <p:cNvSpPr>
            <a:spLocks noGrp="1"/>
          </p:cNvSpPr>
          <p:nvPr>
            <p:custDataLst>
              <p:tags r:id="rId39"/>
            </p:custDataLst>
          </p:nvPr>
        </p:nvSpPr>
        <p:spPr bwMode="auto">
          <a:xfrm>
            <a:off x="3046413"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FA4E5C-4178-49E9-90D6-C95AC245CD94}" type="datetime'''''0''''''''''''''''''''''''''''''''''''''''''6'''''">
              <a:rPr lang="ja-JP" altLang="en-US" sz="1000" smtClean="0"/>
              <a:pPr/>
              <a:t>06</a:t>
            </a:fld>
            <a:endParaRPr kumimoji="0" lang="ja-JP" altLang="en-US" sz="1000" dirty="0">
              <a:sym typeface="+mn-lt"/>
            </a:endParaRPr>
          </a:p>
        </p:txBody>
      </p:sp>
      <p:sp>
        <p:nvSpPr>
          <p:cNvPr id="150" name="テキスト プレースホルダ 9"/>
          <p:cNvSpPr>
            <a:spLocks noGrp="1"/>
          </p:cNvSpPr>
          <p:nvPr>
            <p:custDataLst>
              <p:tags r:id="rId40"/>
            </p:custDataLst>
          </p:nvPr>
        </p:nvSpPr>
        <p:spPr bwMode="auto">
          <a:xfrm>
            <a:off x="4727575"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0AD991-BD0F-4761-871E-F3E5700621DE}" type="datetime'''''''''1''''''''''''1'''''''''''''''''''''''''">
              <a:rPr lang="ja-JP" altLang="en-US" sz="1000" smtClean="0"/>
              <a:pPr/>
              <a:t>11</a:t>
            </a:fld>
            <a:endParaRPr kumimoji="0" lang="ja-JP" altLang="en-US" sz="1000" dirty="0">
              <a:sym typeface="+mn-lt"/>
            </a:endParaRPr>
          </a:p>
        </p:txBody>
      </p:sp>
      <p:sp>
        <p:nvSpPr>
          <p:cNvPr id="237" name="テキスト プレースホルダ 9">
            <a:extLst>
              <a:ext uri="{FF2B5EF4-FFF2-40B4-BE49-F238E27FC236}">
                <a16:creationId xmlns:a16="http://schemas.microsoft.com/office/drawing/2014/main" id="{82A4D3A7-781C-4424-8358-43D0DDDE20D5}"/>
              </a:ext>
            </a:extLst>
          </p:cNvPr>
          <p:cNvSpPr>
            <a:spLocks noGrp="1"/>
          </p:cNvSpPr>
          <p:nvPr>
            <p:custDataLst>
              <p:tags r:id="rId41"/>
            </p:custDataLst>
          </p:nvPr>
        </p:nvSpPr>
        <p:spPr bwMode="gray">
          <a:xfrm>
            <a:off x="3336926" y="34067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378BB2-2597-4FEB-A26F-C91C02EA653F}" type="datetime'''''''2''''''''''''''''''''''''5''''7'''''''''''''''''''''">
              <a:rPr lang="ja-JP" altLang="en-US" sz="1000" smtClean="0">
                <a:effectLst/>
              </a:rPr>
              <a:pPr/>
              <a:t>257</a:t>
            </a:fld>
            <a:endParaRPr lang="ja-JP" altLang="en-US" sz="1000" dirty="0">
              <a:sym typeface="+mn-lt"/>
            </a:endParaRPr>
          </a:p>
        </p:txBody>
      </p:sp>
      <p:sp>
        <p:nvSpPr>
          <p:cNvPr id="143" name="テキスト プレースホルダ 9"/>
          <p:cNvSpPr>
            <a:spLocks noGrp="1"/>
          </p:cNvSpPr>
          <p:nvPr>
            <p:custDataLst>
              <p:tags r:id="rId42"/>
            </p:custDataLst>
          </p:nvPr>
        </p:nvSpPr>
        <p:spPr bwMode="auto">
          <a:xfrm>
            <a:off x="3382963"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034999-382B-4B5B-9BD3-B0A592BDE992}" type="datetime'''0''''''''''''''''''''''''''''''7'''''''''''''''''''''''''''">
              <a:rPr lang="ja-JP" altLang="en-US" sz="1000" smtClean="0"/>
              <a:pPr/>
              <a:t>07</a:t>
            </a:fld>
            <a:endParaRPr kumimoji="0" lang="ja-JP" altLang="en-US" sz="1000" dirty="0">
              <a:sym typeface="+mn-lt"/>
            </a:endParaRPr>
          </a:p>
        </p:txBody>
      </p:sp>
      <p:sp>
        <p:nvSpPr>
          <p:cNvPr id="238" name="テキスト プレースホルダ 9">
            <a:extLst>
              <a:ext uri="{FF2B5EF4-FFF2-40B4-BE49-F238E27FC236}">
                <a16:creationId xmlns:a16="http://schemas.microsoft.com/office/drawing/2014/main" id="{D7F0203E-385A-48B1-9A1E-49FC69419C9C}"/>
              </a:ext>
            </a:extLst>
          </p:cNvPr>
          <p:cNvSpPr>
            <a:spLocks noGrp="1"/>
          </p:cNvSpPr>
          <p:nvPr>
            <p:custDataLst>
              <p:tags r:id="rId43"/>
            </p:custDataLst>
          </p:nvPr>
        </p:nvSpPr>
        <p:spPr bwMode="gray">
          <a:xfrm>
            <a:off x="3673476" y="30289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A80A29-2C99-4A3E-999F-F4318686B2BC}" type="datetime'''''''''''3''''''''''17'''''''''''">
              <a:rPr lang="ja-JP" altLang="en-US" sz="1000" smtClean="0">
                <a:effectLst/>
              </a:rPr>
              <a:pPr/>
              <a:t>317</a:t>
            </a:fld>
            <a:endParaRPr lang="ja-JP" altLang="en-US" sz="1000" dirty="0">
              <a:sym typeface="+mn-lt"/>
            </a:endParaRPr>
          </a:p>
        </p:txBody>
      </p:sp>
      <p:sp>
        <p:nvSpPr>
          <p:cNvPr id="239" name="テキスト プレースホルダ 9">
            <a:extLst>
              <a:ext uri="{FF2B5EF4-FFF2-40B4-BE49-F238E27FC236}">
                <a16:creationId xmlns:a16="http://schemas.microsoft.com/office/drawing/2014/main" id="{09A76189-60A0-4B7C-A207-C92D8CF162C2}"/>
              </a:ext>
            </a:extLst>
          </p:cNvPr>
          <p:cNvSpPr>
            <a:spLocks noGrp="1"/>
          </p:cNvSpPr>
          <p:nvPr>
            <p:custDataLst>
              <p:tags r:id="rId44"/>
            </p:custDataLst>
          </p:nvPr>
        </p:nvSpPr>
        <p:spPr bwMode="gray">
          <a:xfrm>
            <a:off x="3673476" y="33988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B6B02F-6CB5-432E-9DA2-C89C8F2CD70C}" type="datetime'''''''''''''''''''2''''''''6''''''''''''''9'''''''''''''">
              <a:rPr lang="ja-JP" altLang="en-US" sz="1000" smtClean="0">
                <a:effectLst/>
              </a:rPr>
              <a:pPr/>
              <a:t>269</a:t>
            </a:fld>
            <a:endParaRPr lang="ja-JP" altLang="en-US" sz="1000" dirty="0">
              <a:sym typeface="+mn-lt"/>
            </a:endParaRPr>
          </a:p>
        </p:txBody>
      </p:sp>
      <p:sp>
        <p:nvSpPr>
          <p:cNvPr id="240" name="テキスト プレースホルダ 9">
            <a:extLst>
              <a:ext uri="{FF2B5EF4-FFF2-40B4-BE49-F238E27FC236}">
                <a16:creationId xmlns:a16="http://schemas.microsoft.com/office/drawing/2014/main" id="{C1EAB9F7-2681-42C4-A14F-010F41363C5B}"/>
              </a:ext>
            </a:extLst>
          </p:cNvPr>
          <p:cNvSpPr>
            <a:spLocks noGrp="1"/>
          </p:cNvSpPr>
          <p:nvPr>
            <p:custDataLst>
              <p:tags r:id="rId45"/>
            </p:custDataLst>
          </p:nvPr>
        </p:nvSpPr>
        <p:spPr bwMode="gray">
          <a:xfrm>
            <a:off x="4010026" y="30162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5F05F8-1DDE-480A-ACF7-B1965F9F3BEE}" type="datetime'''''''''''''''''''''''''''3''1''''''''9'">
              <a:rPr lang="ja-JP" altLang="en-US" sz="1000" smtClean="0">
                <a:effectLst/>
              </a:rPr>
              <a:pPr/>
              <a:t>319</a:t>
            </a:fld>
            <a:endParaRPr lang="ja-JP" altLang="en-US" sz="1000" dirty="0">
              <a:sym typeface="+mn-lt"/>
            </a:endParaRPr>
          </a:p>
        </p:txBody>
      </p:sp>
      <p:sp>
        <p:nvSpPr>
          <p:cNvPr id="146" name="テキスト プレースホルダ 9"/>
          <p:cNvSpPr>
            <a:spLocks noGrp="1"/>
          </p:cNvSpPr>
          <p:nvPr>
            <p:custDataLst>
              <p:tags r:id="rId46"/>
            </p:custDataLst>
          </p:nvPr>
        </p:nvSpPr>
        <p:spPr bwMode="auto">
          <a:xfrm>
            <a:off x="4056063"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9F9B79-268B-4D62-8F73-4ECC928B4D1D}" type="datetime'''''''0''''''''''''''9'''''''">
              <a:rPr lang="ja-JP" altLang="en-US" sz="1000" smtClean="0"/>
              <a:pPr/>
              <a:t>09</a:t>
            </a:fld>
            <a:endParaRPr kumimoji="0" lang="ja-JP" altLang="en-US" sz="1000" dirty="0">
              <a:sym typeface="+mn-lt"/>
            </a:endParaRPr>
          </a:p>
        </p:txBody>
      </p:sp>
      <p:sp>
        <p:nvSpPr>
          <p:cNvPr id="242" name="テキスト プレースホルダ 9">
            <a:extLst>
              <a:ext uri="{FF2B5EF4-FFF2-40B4-BE49-F238E27FC236}">
                <a16:creationId xmlns:a16="http://schemas.microsoft.com/office/drawing/2014/main" id="{F02BF325-B3FC-4B5D-BEFD-3152B95E5294}"/>
              </a:ext>
            </a:extLst>
          </p:cNvPr>
          <p:cNvSpPr>
            <a:spLocks noGrp="1"/>
          </p:cNvSpPr>
          <p:nvPr>
            <p:custDataLst>
              <p:tags r:id="rId47"/>
            </p:custDataLst>
          </p:nvPr>
        </p:nvSpPr>
        <p:spPr bwMode="gray">
          <a:xfrm>
            <a:off x="4346576" y="30114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7A4C0A-1625-459E-9159-C4792EC9068E}" type="datetime'''''''29''''''''''''''''''''3'">
              <a:rPr lang="ja-JP" altLang="en-US" sz="1000" smtClean="0">
                <a:effectLst/>
              </a:rPr>
              <a:pPr/>
              <a:t>293</a:t>
            </a:fld>
            <a:endParaRPr lang="ja-JP" altLang="en-US" sz="1000" dirty="0">
              <a:sym typeface="+mn-lt"/>
            </a:endParaRPr>
          </a:p>
        </p:txBody>
      </p:sp>
      <p:sp>
        <p:nvSpPr>
          <p:cNvPr id="215" name="テキスト プレースホルダ 9">
            <a:extLst>
              <a:ext uri="{FF2B5EF4-FFF2-40B4-BE49-F238E27FC236}">
                <a16:creationId xmlns:a16="http://schemas.microsoft.com/office/drawing/2014/main" id="{9BAB67FE-115F-445D-A5CC-A50C35D03793}"/>
              </a:ext>
            </a:extLst>
          </p:cNvPr>
          <p:cNvSpPr>
            <a:spLocks noGrp="1"/>
          </p:cNvSpPr>
          <p:nvPr>
            <p:custDataLst>
              <p:tags r:id="rId48"/>
            </p:custDataLst>
          </p:nvPr>
        </p:nvSpPr>
        <p:spPr bwMode="auto">
          <a:xfrm>
            <a:off x="5400675"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11042E-47F7-41A5-9827-61A9D3C05BE8}" type="datetime'''''''''''''''''''''''''1''3'''''''''''''''''''''">
              <a:rPr kumimoji="0" lang="ja-JP" altLang="en-US" sz="1000" smtClean="0"/>
              <a:pPr/>
              <a:t>13</a:t>
            </a:fld>
            <a:endParaRPr kumimoji="0" lang="ja-JP" altLang="en-US" sz="1000" dirty="0">
              <a:sym typeface="+mn-lt"/>
            </a:endParaRPr>
          </a:p>
        </p:txBody>
      </p:sp>
      <p:sp>
        <p:nvSpPr>
          <p:cNvPr id="243" name="テキスト プレースホルダ 9">
            <a:extLst>
              <a:ext uri="{FF2B5EF4-FFF2-40B4-BE49-F238E27FC236}">
                <a16:creationId xmlns:a16="http://schemas.microsoft.com/office/drawing/2014/main" id="{8AD5FD3D-16C4-4000-9274-C8DD7964D3DE}"/>
              </a:ext>
            </a:extLst>
          </p:cNvPr>
          <p:cNvSpPr>
            <a:spLocks noGrp="1"/>
          </p:cNvSpPr>
          <p:nvPr>
            <p:custDataLst>
              <p:tags r:id="rId49"/>
            </p:custDataLst>
          </p:nvPr>
        </p:nvSpPr>
        <p:spPr bwMode="gray">
          <a:xfrm>
            <a:off x="4346576" y="33829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86CB6B-59D4-4DFC-AFB5-71E1EA89F75E}" type="datetime'''''''''2''''''''9''''''''''''''''''''''5'''''''''''''">
              <a:rPr lang="ja-JP" altLang="en-US" sz="1000" smtClean="0">
                <a:effectLst/>
              </a:rPr>
              <a:pPr/>
              <a:t>295</a:t>
            </a:fld>
            <a:endParaRPr lang="ja-JP" altLang="en-US" sz="1000" dirty="0">
              <a:sym typeface="+mn-lt"/>
            </a:endParaRPr>
          </a:p>
        </p:txBody>
      </p:sp>
      <p:sp>
        <p:nvSpPr>
          <p:cNvPr id="148" name="テキスト プレースホルダ 9"/>
          <p:cNvSpPr>
            <a:spLocks noGrp="1"/>
          </p:cNvSpPr>
          <p:nvPr>
            <p:custDataLst>
              <p:tags r:id="rId50"/>
            </p:custDataLst>
          </p:nvPr>
        </p:nvSpPr>
        <p:spPr bwMode="auto">
          <a:xfrm>
            <a:off x="4392613"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95A060-5B92-4DDF-A876-75C1E6530BC4}" type="datetime'''''''''''''''''''''''''''''''''1''0'''''''''''''''''''''''''">
              <a:rPr lang="ja-JP" altLang="en-US" sz="1000" smtClean="0"/>
              <a:pPr/>
              <a:t>10</a:t>
            </a:fld>
            <a:endParaRPr kumimoji="0" lang="ja-JP" altLang="en-US" sz="1000" dirty="0">
              <a:sym typeface="+mn-lt"/>
            </a:endParaRPr>
          </a:p>
        </p:txBody>
      </p:sp>
      <p:sp>
        <p:nvSpPr>
          <p:cNvPr id="151" name="テキスト プレースホルダ 9"/>
          <p:cNvSpPr>
            <a:spLocks noGrp="1"/>
          </p:cNvSpPr>
          <p:nvPr>
            <p:custDataLst>
              <p:tags r:id="rId51"/>
            </p:custDataLst>
          </p:nvPr>
        </p:nvSpPr>
        <p:spPr bwMode="gray">
          <a:xfrm>
            <a:off x="4681539" y="27289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DE174D-0F7F-4F2E-B79C-42E37A0150BB}" type="datetime'''5''''''''''''''''''''''''''''''''''''8''6'''''''''''''''">
              <a:rPr lang="ja-JP" altLang="en-US" sz="1000" smtClean="0"/>
              <a:pPr/>
              <a:t>586</a:t>
            </a:fld>
            <a:endParaRPr kumimoji="0" lang="ja-JP" altLang="en-US" sz="1000" dirty="0">
              <a:sym typeface="+mn-lt"/>
            </a:endParaRPr>
          </a:p>
        </p:txBody>
      </p:sp>
      <p:sp>
        <p:nvSpPr>
          <p:cNvPr id="246" name="テキスト プレースホルダ 9">
            <a:extLst>
              <a:ext uri="{FF2B5EF4-FFF2-40B4-BE49-F238E27FC236}">
                <a16:creationId xmlns:a16="http://schemas.microsoft.com/office/drawing/2014/main" id="{E482651D-F503-4DB4-8EF2-4BFE28E60B04}"/>
              </a:ext>
            </a:extLst>
          </p:cNvPr>
          <p:cNvSpPr>
            <a:spLocks noGrp="1"/>
          </p:cNvSpPr>
          <p:nvPr>
            <p:custDataLst>
              <p:tags r:id="rId52"/>
            </p:custDataLst>
          </p:nvPr>
        </p:nvSpPr>
        <p:spPr bwMode="gray">
          <a:xfrm>
            <a:off x="5018089" y="29670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988D89-5C68-4F4E-A21C-AC4498A350AC}" type="datetime'''''''''''2''''9''''''''''''''3'''''''">
              <a:rPr lang="ja-JP" altLang="en-US" sz="1000" smtClean="0">
                <a:effectLst/>
              </a:rPr>
              <a:pPr/>
              <a:t>293</a:t>
            </a:fld>
            <a:endParaRPr lang="ja-JP" altLang="en-US" sz="1000" dirty="0">
              <a:sym typeface="+mn-lt"/>
            </a:endParaRPr>
          </a:p>
        </p:txBody>
      </p:sp>
      <p:sp>
        <p:nvSpPr>
          <p:cNvPr id="247" name="テキスト プレースホルダ 9">
            <a:extLst>
              <a:ext uri="{FF2B5EF4-FFF2-40B4-BE49-F238E27FC236}">
                <a16:creationId xmlns:a16="http://schemas.microsoft.com/office/drawing/2014/main" id="{F890F27B-5721-4781-A5E1-7A7227956D74}"/>
              </a:ext>
            </a:extLst>
          </p:cNvPr>
          <p:cNvSpPr>
            <a:spLocks noGrp="1"/>
          </p:cNvSpPr>
          <p:nvPr>
            <p:custDataLst>
              <p:tags r:id="rId53"/>
            </p:custDataLst>
          </p:nvPr>
        </p:nvSpPr>
        <p:spPr bwMode="gray">
          <a:xfrm>
            <a:off x="5018089" y="33591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496670-41E4-453E-887B-A4791D03B195}" type="datetime'''''''''''''3''''''''''''''''''''''3''''''1'''''''">
              <a:rPr lang="ja-JP" altLang="en-US" sz="1000" smtClean="0">
                <a:effectLst/>
              </a:rPr>
              <a:pPr/>
              <a:t>331</a:t>
            </a:fld>
            <a:endParaRPr lang="ja-JP" altLang="en-US" sz="1000" dirty="0">
              <a:sym typeface="+mn-lt"/>
            </a:endParaRPr>
          </a:p>
        </p:txBody>
      </p:sp>
      <p:sp>
        <p:nvSpPr>
          <p:cNvPr id="152" name="テキスト プレースホルダ 9"/>
          <p:cNvSpPr>
            <a:spLocks noGrp="1"/>
          </p:cNvSpPr>
          <p:nvPr>
            <p:custDataLst>
              <p:tags r:id="rId54"/>
            </p:custDataLst>
          </p:nvPr>
        </p:nvSpPr>
        <p:spPr bwMode="auto">
          <a:xfrm>
            <a:off x="5064125"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205629-3F7E-4616-ACD5-02CD003D7932}" type="datetime'1''2'''''''''">
              <a:rPr lang="ja-JP" altLang="en-US" sz="1000" smtClean="0"/>
              <a:pPr/>
              <a:t>12</a:t>
            </a:fld>
            <a:endParaRPr kumimoji="0" lang="ja-JP" altLang="en-US" sz="1000" dirty="0">
              <a:sym typeface="+mn-lt"/>
            </a:endParaRPr>
          </a:p>
        </p:txBody>
      </p:sp>
      <p:sp>
        <p:nvSpPr>
          <p:cNvPr id="249" name="テキスト プレースホルダ 9">
            <a:extLst>
              <a:ext uri="{FF2B5EF4-FFF2-40B4-BE49-F238E27FC236}">
                <a16:creationId xmlns:a16="http://schemas.microsoft.com/office/drawing/2014/main" id="{E8E6CACD-B0CD-4E8F-BDD7-026306861C8B}"/>
              </a:ext>
            </a:extLst>
          </p:cNvPr>
          <p:cNvSpPr>
            <a:spLocks noGrp="1"/>
          </p:cNvSpPr>
          <p:nvPr>
            <p:custDataLst>
              <p:tags r:id="rId55"/>
            </p:custDataLst>
          </p:nvPr>
        </p:nvSpPr>
        <p:spPr bwMode="gray">
          <a:xfrm>
            <a:off x="5354639" y="33496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F6502D-B5C5-4B17-A0CB-E412CF13A679}" type="datetime'''''''''''''''''''3''''''''4''''''''''''''''''''''''''8'''''">
              <a:rPr lang="ja-JP" altLang="en-US" sz="1000" smtClean="0">
                <a:effectLst/>
              </a:rPr>
              <a:pPr/>
              <a:t>348</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6F30D4C8-07C8-47A5-83C5-D4970658BA77}"/>
              </a:ext>
            </a:extLst>
          </p:cNvPr>
          <p:cNvSpPr>
            <a:spLocks noGrp="1"/>
          </p:cNvSpPr>
          <p:nvPr>
            <p:custDataLst>
              <p:tags r:id="rId56"/>
            </p:custDataLst>
          </p:nvPr>
        </p:nvSpPr>
        <p:spPr bwMode="gray">
          <a:xfrm>
            <a:off x="5691189" y="29575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84C867-BA68-4E0D-8647-2D57FADE9C12}" type="datetime'''''''''''''''''''3''''0''''''''''''''''''5'''''''''''''''''">
              <a:rPr lang="ja-JP" altLang="en-US" sz="1000" smtClean="0">
                <a:effectLst/>
              </a:rPr>
              <a:pPr/>
              <a:t>305</a:t>
            </a:fld>
            <a:endParaRPr lang="ja-JP" altLang="en-US" sz="1000" dirty="0">
              <a:sym typeface="+mn-lt"/>
            </a:endParaRPr>
          </a:p>
        </p:txBody>
      </p:sp>
      <p:sp>
        <p:nvSpPr>
          <p:cNvPr id="251" name="テキスト プレースホルダ 9">
            <a:extLst>
              <a:ext uri="{FF2B5EF4-FFF2-40B4-BE49-F238E27FC236}">
                <a16:creationId xmlns:a16="http://schemas.microsoft.com/office/drawing/2014/main" id="{17DF719C-7B78-49C4-86FF-911EBA8C42F0}"/>
              </a:ext>
            </a:extLst>
          </p:cNvPr>
          <p:cNvSpPr>
            <a:spLocks noGrp="1"/>
          </p:cNvSpPr>
          <p:nvPr>
            <p:custDataLst>
              <p:tags r:id="rId57"/>
            </p:custDataLst>
          </p:nvPr>
        </p:nvSpPr>
        <p:spPr bwMode="gray">
          <a:xfrm>
            <a:off x="5691189" y="33591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AA2C84-49F2-47EE-8041-0641EDE6CAD7}" type="datetime'''''''''''''''3''3''''''''''''2'''''''''''''''''''''">
              <a:rPr lang="ja-JP" altLang="en-US" sz="1000" smtClean="0">
                <a:effectLst/>
              </a:rPr>
              <a:pPr/>
              <a:t>332</a:t>
            </a:fld>
            <a:endParaRPr lang="ja-JP" altLang="en-US" sz="1000" dirty="0">
              <a:sym typeface="+mn-lt"/>
            </a:endParaRPr>
          </a:p>
        </p:txBody>
      </p:sp>
      <p:sp>
        <p:nvSpPr>
          <p:cNvPr id="134" name="テキスト プレースホルダ 9"/>
          <p:cNvSpPr>
            <a:spLocks noGrp="1"/>
          </p:cNvSpPr>
          <p:nvPr>
            <p:custDataLst>
              <p:tags r:id="rId58"/>
            </p:custDataLst>
          </p:nvPr>
        </p:nvSpPr>
        <p:spPr bwMode="gray">
          <a:xfrm>
            <a:off x="3000376" y="2759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E69130-D34C-4EFA-922B-C44915E19F27}" type="datetime'''''''''''5''''''''6''''''''''''3'''''''''''''''''''''''''''''">
              <a:rPr lang="ja-JP" altLang="en-US" sz="1000" smtClean="0"/>
              <a:pPr/>
              <a:t>563</a:t>
            </a:fld>
            <a:endParaRPr kumimoji="0" lang="ja-JP" altLang="en-US" sz="1000" dirty="0">
              <a:sym typeface="+mn-lt"/>
            </a:endParaRPr>
          </a:p>
        </p:txBody>
      </p:sp>
      <p:sp>
        <p:nvSpPr>
          <p:cNvPr id="216" name="テキスト プレースホルダ 9">
            <a:extLst>
              <a:ext uri="{FF2B5EF4-FFF2-40B4-BE49-F238E27FC236}">
                <a16:creationId xmlns:a16="http://schemas.microsoft.com/office/drawing/2014/main" id="{52CFFCAA-1BA7-42F0-A15B-98A0B7866998}"/>
              </a:ext>
            </a:extLst>
          </p:cNvPr>
          <p:cNvSpPr>
            <a:spLocks noGrp="1"/>
          </p:cNvSpPr>
          <p:nvPr>
            <p:custDataLst>
              <p:tags r:id="rId59"/>
            </p:custDataLst>
          </p:nvPr>
        </p:nvSpPr>
        <p:spPr bwMode="auto">
          <a:xfrm>
            <a:off x="5737225"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68E33E-A23B-4FCB-87BB-D793EF3B331D}" type="datetime'''''''''''''''''''''''''''''1''''''''''4'''''''''''''''''">
              <a:rPr kumimoji="0" lang="ja-JP" altLang="en-US" sz="1000" smtClean="0"/>
              <a:pPr/>
              <a:t>14</a:t>
            </a:fld>
            <a:endParaRPr kumimoji="0" lang="ja-JP" altLang="en-US" sz="1000" dirty="0">
              <a:sym typeface="+mn-lt"/>
            </a:endParaRPr>
          </a:p>
        </p:txBody>
      </p:sp>
      <p:sp>
        <p:nvSpPr>
          <p:cNvPr id="252" name="テキスト プレースホルダ 9">
            <a:extLst>
              <a:ext uri="{FF2B5EF4-FFF2-40B4-BE49-F238E27FC236}">
                <a16:creationId xmlns:a16="http://schemas.microsoft.com/office/drawing/2014/main" id="{BB8812C2-0084-41CA-8C86-81846D465E2F}"/>
              </a:ext>
            </a:extLst>
          </p:cNvPr>
          <p:cNvSpPr>
            <a:spLocks noGrp="1"/>
          </p:cNvSpPr>
          <p:nvPr>
            <p:custDataLst>
              <p:tags r:id="rId60"/>
            </p:custDataLst>
          </p:nvPr>
        </p:nvSpPr>
        <p:spPr bwMode="gray">
          <a:xfrm>
            <a:off x="6027739" y="29178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F76656-6CC3-4642-9FFD-EBD19383B198}" type="datetime'''''''''''''3''''''''''''''''''''''2''4'''''''''">
              <a:rPr lang="ja-JP" altLang="en-US" sz="1000" smtClean="0">
                <a:effectLst/>
              </a:rPr>
              <a:pPr/>
              <a:t>324</a:t>
            </a:fld>
            <a:endParaRPr lang="ja-JP" altLang="en-US" sz="1000" dirty="0">
              <a:sym typeface="+mn-lt"/>
            </a:endParaRPr>
          </a:p>
        </p:txBody>
      </p:sp>
      <p:sp>
        <p:nvSpPr>
          <p:cNvPr id="136" name="テキスト プレースホルダ 9"/>
          <p:cNvSpPr>
            <a:spLocks noGrp="1"/>
          </p:cNvSpPr>
          <p:nvPr>
            <p:custDataLst>
              <p:tags r:id="rId61"/>
            </p:custDataLst>
          </p:nvPr>
        </p:nvSpPr>
        <p:spPr bwMode="gray">
          <a:xfrm>
            <a:off x="3336926" y="27273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0443DF-B30E-4074-9884-52AA8C6042E8}" type="datetime'''''''''''''''''''''''''''''''''5''''8''''''''''''7'''''''">
              <a:rPr lang="ja-JP" altLang="en-US" sz="1000" smtClean="0"/>
              <a:pPr/>
              <a:t>587</a:t>
            </a:fld>
            <a:endParaRPr kumimoji="0" lang="ja-JP" altLang="en-US" sz="1000" dirty="0">
              <a:sym typeface="+mn-lt"/>
            </a:endParaRPr>
          </a:p>
        </p:txBody>
      </p:sp>
      <p:sp>
        <p:nvSpPr>
          <p:cNvPr id="129" name="テキスト プレースホルダ 9"/>
          <p:cNvSpPr>
            <a:spLocks noGrp="1"/>
          </p:cNvSpPr>
          <p:nvPr>
            <p:custDataLst>
              <p:tags r:id="rId62"/>
            </p:custDataLst>
          </p:nvPr>
        </p:nvSpPr>
        <p:spPr bwMode="gray">
          <a:xfrm>
            <a:off x="2663826" y="27670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394960-5C1C-48FD-B1B9-8EF57506CF73}" type="datetime'''''''''5''''''''''5''''''''''''''6'''''''''''''''''''">
              <a:rPr lang="ja-JP" altLang="en-US" sz="1000" smtClean="0"/>
              <a:pPr/>
              <a:t>556</a:t>
            </a:fld>
            <a:endParaRPr kumimoji="0" lang="ja-JP" altLang="en-US" sz="1000" dirty="0">
              <a:sym typeface="+mn-lt"/>
            </a:endParaRPr>
          </a:p>
        </p:txBody>
      </p:sp>
      <p:sp>
        <p:nvSpPr>
          <p:cNvPr id="253" name="テキスト プレースホルダ 9">
            <a:extLst>
              <a:ext uri="{FF2B5EF4-FFF2-40B4-BE49-F238E27FC236}">
                <a16:creationId xmlns:a16="http://schemas.microsoft.com/office/drawing/2014/main" id="{CAB683D0-F951-4F98-958F-31998A8FACEC}"/>
              </a:ext>
            </a:extLst>
          </p:cNvPr>
          <p:cNvSpPr>
            <a:spLocks noGrp="1"/>
          </p:cNvSpPr>
          <p:nvPr>
            <p:custDataLst>
              <p:tags r:id="rId63"/>
            </p:custDataLst>
          </p:nvPr>
        </p:nvSpPr>
        <p:spPr bwMode="gray">
          <a:xfrm>
            <a:off x="6027739" y="33448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6D1007-1A92-4412-969B-CB6B3C5C60DD}" type="datetime'''''''''''35''''''''''''''''''''''4'''''''">
              <a:rPr lang="ja-JP" altLang="en-US" sz="1000" smtClean="0">
                <a:effectLst/>
              </a:rPr>
              <a:pPr/>
              <a:t>354</a:t>
            </a:fld>
            <a:endParaRPr lang="ja-JP" altLang="en-US" sz="1000" dirty="0">
              <a:sym typeface="+mn-lt"/>
            </a:endParaRPr>
          </a:p>
        </p:txBody>
      </p:sp>
      <p:sp>
        <p:nvSpPr>
          <p:cNvPr id="254" name="テキスト プレースホルダ 9">
            <a:extLst>
              <a:ext uri="{FF2B5EF4-FFF2-40B4-BE49-F238E27FC236}">
                <a16:creationId xmlns:a16="http://schemas.microsoft.com/office/drawing/2014/main" id="{1D9D6221-58B6-495A-B263-1A5C9565043B}"/>
              </a:ext>
            </a:extLst>
          </p:cNvPr>
          <p:cNvSpPr>
            <a:spLocks noGrp="1"/>
          </p:cNvSpPr>
          <p:nvPr>
            <p:custDataLst>
              <p:tags r:id="rId64"/>
            </p:custDataLst>
          </p:nvPr>
        </p:nvSpPr>
        <p:spPr bwMode="gray">
          <a:xfrm>
            <a:off x="6364289" y="29241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60908E-63DB-4BEB-BC2C-3EC799C27A8C}" type="datetime'''''''3''''''''''''2''''''''''''''''''''9'''''''''''''''''''''">
              <a:rPr lang="ja-JP" altLang="en-US" sz="1000" smtClean="0">
                <a:effectLst/>
              </a:rPr>
              <a:pPr/>
              <a:t>329</a:t>
            </a:fld>
            <a:endParaRPr lang="ja-JP" altLang="en-US" sz="1000" dirty="0">
              <a:sym typeface="+mn-lt"/>
            </a:endParaRPr>
          </a:p>
        </p:txBody>
      </p:sp>
      <p:sp>
        <p:nvSpPr>
          <p:cNvPr id="255" name="テキスト プレースホルダ 9">
            <a:extLst>
              <a:ext uri="{FF2B5EF4-FFF2-40B4-BE49-F238E27FC236}">
                <a16:creationId xmlns:a16="http://schemas.microsoft.com/office/drawing/2014/main" id="{BB88430A-7FB4-4BB9-AB6C-3801C929EE5A}"/>
              </a:ext>
            </a:extLst>
          </p:cNvPr>
          <p:cNvSpPr>
            <a:spLocks noGrp="1"/>
          </p:cNvSpPr>
          <p:nvPr>
            <p:custDataLst>
              <p:tags r:id="rId65"/>
            </p:custDataLst>
          </p:nvPr>
        </p:nvSpPr>
        <p:spPr bwMode="gray">
          <a:xfrm>
            <a:off x="6364289" y="33496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888AF5-258F-4CB9-A135-B89D39102160}" type="datetime'''''''''''3''''''''''''''''''''4''''''6'''''''''">
              <a:rPr lang="ja-JP" altLang="en-US" sz="1000" smtClean="0">
                <a:effectLst/>
              </a:rPr>
              <a:pPr/>
              <a:t>346</a:t>
            </a:fld>
            <a:endParaRPr lang="ja-JP" altLang="en-US" sz="1000" dirty="0">
              <a:sym typeface="+mn-lt"/>
            </a:endParaRPr>
          </a:p>
        </p:txBody>
      </p:sp>
      <p:sp>
        <p:nvSpPr>
          <p:cNvPr id="166" name="テキスト プレースホルダ 9">
            <a:extLst>
              <a:ext uri="{FF2B5EF4-FFF2-40B4-BE49-F238E27FC236}">
                <a16:creationId xmlns:a16="http://schemas.microsoft.com/office/drawing/2014/main" id="{FC90CDD4-8133-4382-98E0-045184980976}"/>
              </a:ext>
            </a:extLst>
          </p:cNvPr>
          <p:cNvSpPr>
            <a:spLocks noGrp="1"/>
          </p:cNvSpPr>
          <p:nvPr>
            <p:custDataLst>
              <p:tags r:id="rId66"/>
            </p:custDataLst>
          </p:nvPr>
        </p:nvSpPr>
        <p:spPr bwMode="auto">
          <a:xfrm>
            <a:off x="6410325"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EDC82C-C0AA-46C0-90A0-32259A7686B3}" type="datetime'''''''''''''16'''''''''''''''''">
              <a:rPr kumimoji="0" lang="ja-JP" altLang="en-US" sz="1000" smtClean="0"/>
              <a:pPr/>
              <a:t>16</a:t>
            </a:fld>
            <a:endParaRPr kumimoji="0" lang="ja-JP" altLang="en-US" sz="1000" dirty="0">
              <a:sym typeface="+mn-lt"/>
            </a:endParaRPr>
          </a:p>
        </p:txBody>
      </p:sp>
      <p:sp>
        <p:nvSpPr>
          <p:cNvPr id="154" name="テキスト プレースホルダ 9"/>
          <p:cNvSpPr>
            <a:spLocks noGrp="1"/>
          </p:cNvSpPr>
          <p:nvPr>
            <p:custDataLst>
              <p:tags r:id="rId67"/>
            </p:custDataLst>
          </p:nvPr>
        </p:nvSpPr>
        <p:spPr bwMode="gray">
          <a:xfrm>
            <a:off x="1317626" y="29305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E423B2-504D-49BD-B441-15F3556DE018}" type="datetime'''''''''''''''''''''''''4''2''''''''6'''">
              <a:rPr lang="ja-JP" altLang="en-US" sz="1000" smtClean="0"/>
              <a:pPr/>
              <a:t>426</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C0AD2B6C-95D9-4FB8-BADD-A75CAA18FDA4}"/>
              </a:ext>
            </a:extLst>
          </p:cNvPr>
          <p:cNvSpPr>
            <a:spLocks noGrp="1"/>
          </p:cNvSpPr>
          <p:nvPr>
            <p:custDataLst>
              <p:tags r:id="rId68"/>
            </p:custDataLst>
          </p:nvPr>
        </p:nvSpPr>
        <p:spPr bwMode="auto">
          <a:xfrm>
            <a:off x="6746875"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E8FEBC-58DD-417B-8B78-BB4346027CDB}" type="datetime'17'''''''''''''''''''''''''''''''''''''">
              <a:rPr kumimoji="0" lang="ja-JP" altLang="en-US" sz="1000" smtClean="0"/>
              <a:pPr/>
              <a:t>17</a:t>
            </a:fld>
            <a:endParaRPr kumimoji="0" lang="ja-JP" altLang="en-US" sz="1000" dirty="0">
              <a:sym typeface="+mn-lt"/>
            </a:endParaRPr>
          </a:p>
        </p:txBody>
      </p:sp>
      <p:sp>
        <p:nvSpPr>
          <p:cNvPr id="258" name="テキスト プレースホルダ 9">
            <a:extLst>
              <a:ext uri="{FF2B5EF4-FFF2-40B4-BE49-F238E27FC236}">
                <a16:creationId xmlns:a16="http://schemas.microsoft.com/office/drawing/2014/main" id="{E5D2C850-4DAB-40C3-9253-86CCC42B1A5A}"/>
              </a:ext>
            </a:extLst>
          </p:cNvPr>
          <p:cNvSpPr>
            <a:spLocks noGrp="1"/>
          </p:cNvSpPr>
          <p:nvPr>
            <p:custDataLst>
              <p:tags r:id="rId69"/>
            </p:custDataLst>
          </p:nvPr>
        </p:nvSpPr>
        <p:spPr bwMode="gray">
          <a:xfrm>
            <a:off x="7037389" y="29241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050906-896E-49DF-86A5-B94FCE403FBE}" type="datetime'''''''''''''''''''''''3''4''''4'''''''">
              <a:rPr lang="ja-JP" altLang="en-US" sz="1000" smtClean="0">
                <a:effectLst/>
              </a:rPr>
              <a:pPr/>
              <a:t>344</a:t>
            </a:fld>
            <a:endParaRPr lang="ja-JP" altLang="en-US" sz="1000" dirty="0">
              <a:sym typeface="+mn-lt"/>
            </a:endParaRPr>
          </a:p>
        </p:txBody>
      </p:sp>
      <p:sp>
        <p:nvSpPr>
          <p:cNvPr id="225" name="テキスト プレースホルダ 9">
            <a:extLst>
              <a:ext uri="{FF2B5EF4-FFF2-40B4-BE49-F238E27FC236}">
                <a16:creationId xmlns:a16="http://schemas.microsoft.com/office/drawing/2014/main" id="{12374D6C-0B45-4147-A401-DA66EE781945}"/>
              </a:ext>
            </a:extLst>
          </p:cNvPr>
          <p:cNvSpPr>
            <a:spLocks noGrp="1"/>
          </p:cNvSpPr>
          <p:nvPr>
            <p:custDataLst>
              <p:tags r:id="rId70"/>
            </p:custDataLst>
          </p:nvPr>
        </p:nvSpPr>
        <p:spPr bwMode="gray">
          <a:xfrm>
            <a:off x="1317626" y="34512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CCCDB1-0B12-44F8-9882-607AC70C9FBC}" type="datetime'''''''''''''18''''''''6'''''''''''''''''''''''''''''''''">
              <a:rPr lang="ja-JP" altLang="en-US" sz="1000" smtClean="0">
                <a:effectLst/>
              </a:rPr>
              <a:pPr/>
              <a:t>186</a:t>
            </a:fld>
            <a:endParaRPr lang="ja-JP" altLang="en-US" sz="1000" dirty="0">
              <a:sym typeface="+mn-lt"/>
            </a:endParaRPr>
          </a:p>
        </p:txBody>
      </p:sp>
      <p:sp>
        <p:nvSpPr>
          <p:cNvPr id="157" name="テキスト プレースホルダ 9"/>
          <p:cNvSpPr>
            <a:spLocks noGrp="1"/>
          </p:cNvSpPr>
          <p:nvPr>
            <p:custDataLst>
              <p:tags r:id="rId71"/>
            </p:custDataLst>
          </p:nvPr>
        </p:nvSpPr>
        <p:spPr bwMode="gray">
          <a:xfrm>
            <a:off x="1654176" y="29035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269D33-2856-497F-8D14-BFCF97D74F46}" type="datetime'''''''4''''''''''''''''''''4''''''''''''''''8'''''''''''''">
              <a:rPr lang="ja-JP" altLang="en-US" sz="1000" smtClean="0"/>
              <a:pPr/>
              <a:t>448</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8C30AC9C-B51E-4AEA-941B-91779E021B92}"/>
              </a:ext>
            </a:extLst>
          </p:cNvPr>
          <p:cNvSpPr>
            <a:spLocks noGrp="1"/>
          </p:cNvSpPr>
          <p:nvPr>
            <p:custDataLst>
              <p:tags r:id="rId72"/>
            </p:custDataLst>
          </p:nvPr>
        </p:nvSpPr>
        <p:spPr bwMode="gray">
          <a:xfrm>
            <a:off x="7373939" y="33543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6425C8-4E49-4A2D-AFDE-019888884565}" type="datetime'''''''''''''''''''''3''''''''''''''''40'''''''''''''">
              <a:rPr lang="ja-JP" altLang="en-US" sz="1000" smtClean="0">
                <a:effectLst/>
              </a:rPr>
              <a:pPr/>
              <a:t>340</a:t>
            </a:fld>
            <a:endParaRPr lang="ja-JP" altLang="en-US" sz="1000" dirty="0">
              <a:sym typeface="+mn-lt"/>
            </a:endParaRPr>
          </a:p>
        </p:txBody>
      </p:sp>
      <p:sp>
        <p:nvSpPr>
          <p:cNvPr id="145" name="テキスト プレースホルダ 9"/>
          <p:cNvSpPr>
            <a:spLocks noGrp="1"/>
          </p:cNvSpPr>
          <p:nvPr>
            <p:custDataLst>
              <p:tags r:id="rId73"/>
            </p:custDataLst>
          </p:nvPr>
        </p:nvSpPr>
        <p:spPr bwMode="gray">
          <a:xfrm>
            <a:off x="3673476" y="27289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1C3E77-1334-4DEB-9843-0AC89FB5E796}" type="datetime'''5''8''''7'''''''''''''''">
              <a:rPr lang="ja-JP" altLang="en-US" sz="1000" smtClean="0"/>
              <a:pPr/>
              <a:t>587</a:t>
            </a:fld>
            <a:endParaRPr kumimoji="0" lang="ja-JP" altLang="en-US" sz="1000" dirty="0">
              <a:sym typeface="+mn-lt"/>
            </a:endParaRPr>
          </a:p>
        </p:txBody>
      </p:sp>
      <p:sp>
        <p:nvSpPr>
          <p:cNvPr id="147" name="テキスト プレースホルダ 9"/>
          <p:cNvSpPr>
            <a:spLocks noGrp="1"/>
          </p:cNvSpPr>
          <p:nvPr>
            <p:custDataLst>
              <p:tags r:id="rId74"/>
            </p:custDataLst>
          </p:nvPr>
        </p:nvSpPr>
        <p:spPr bwMode="gray">
          <a:xfrm>
            <a:off x="4010026" y="27146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C5AB4D-66F5-402C-AB10-E7E5C35AC4D4}" type="datetime'''''5''''''''''''''''98'''''''''''''''''''''">
              <a:rPr lang="ja-JP" altLang="en-US" sz="1000" smtClean="0"/>
              <a:pPr/>
              <a:t>598</a:t>
            </a:fld>
            <a:endParaRPr kumimoji="0" lang="ja-JP" altLang="en-US" sz="1000" dirty="0">
              <a:sym typeface="+mn-lt"/>
            </a:endParaRPr>
          </a:p>
        </p:txBody>
      </p:sp>
      <p:sp>
        <p:nvSpPr>
          <p:cNvPr id="149" name="テキスト プレースホルダ 9"/>
          <p:cNvSpPr>
            <a:spLocks noGrp="1"/>
          </p:cNvSpPr>
          <p:nvPr>
            <p:custDataLst>
              <p:tags r:id="rId75"/>
            </p:custDataLst>
          </p:nvPr>
        </p:nvSpPr>
        <p:spPr bwMode="gray">
          <a:xfrm>
            <a:off x="4346576" y="27257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A60892-3FD1-4C6B-8B6E-5FF159BC1E64}" type="datetime'5''''''''''''''''''''''''''8''''''''''8'''''''''''''''''''''''">
              <a:rPr lang="ja-JP" altLang="en-US" sz="1000" smtClean="0"/>
              <a:pPr/>
              <a:t>588</a:t>
            </a:fld>
            <a:endParaRPr kumimoji="0" lang="ja-JP" altLang="en-US" sz="1000" dirty="0">
              <a:sym typeface="+mn-lt"/>
            </a:endParaRPr>
          </a:p>
        </p:txBody>
      </p:sp>
      <p:sp>
        <p:nvSpPr>
          <p:cNvPr id="153" name="テキスト プレースホルダ 9"/>
          <p:cNvSpPr>
            <a:spLocks noGrp="1"/>
          </p:cNvSpPr>
          <p:nvPr>
            <p:custDataLst>
              <p:tags r:id="rId76"/>
            </p:custDataLst>
          </p:nvPr>
        </p:nvSpPr>
        <p:spPr bwMode="gray">
          <a:xfrm>
            <a:off x="5018089" y="26812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DF6679-99C8-4FAE-A919-3EB4D1E74482}" type="datetime'''''''''''6''2''''''''4'''''''''''''''''''''''''''''''''''''">
              <a:rPr lang="ja-JP" altLang="en-US" sz="1000" smtClean="0"/>
              <a:pPr/>
              <a:t>624</a:t>
            </a:fld>
            <a:endParaRPr kumimoji="0" lang="ja-JP" altLang="en-US" sz="1000" dirty="0">
              <a:sym typeface="+mn-lt"/>
            </a:endParaRPr>
          </a:p>
        </p:txBody>
      </p:sp>
      <p:sp>
        <p:nvSpPr>
          <p:cNvPr id="218" name="テキスト プレースホルダ 9">
            <a:extLst>
              <a:ext uri="{FF2B5EF4-FFF2-40B4-BE49-F238E27FC236}">
                <a16:creationId xmlns:a16="http://schemas.microsoft.com/office/drawing/2014/main" id="{271002D7-5FD6-4D51-9449-EDEFA4A23F1C}"/>
              </a:ext>
            </a:extLst>
          </p:cNvPr>
          <p:cNvSpPr>
            <a:spLocks noGrp="1"/>
          </p:cNvSpPr>
          <p:nvPr>
            <p:custDataLst>
              <p:tags r:id="rId77"/>
            </p:custDataLst>
          </p:nvPr>
        </p:nvSpPr>
        <p:spPr bwMode="gray">
          <a:xfrm>
            <a:off x="5354639" y="26511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C24CF8-25F0-4B04-9825-9AE5B7B1F51C}" type="datetime'''''''''''6''''''''''''''''''''''''''''''''4''''''''''8'">
              <a:rPr lang="ja-JP" altLang="en-US" sz="1000" smtClean="0"/>
              <a:pPr/>
              <a:t>648</a:t>
            </a:fld>
            <a:endParaRPr lang="ja-JP" altLang="en-US" sz="1000" dirty="0">
              <a:sym typeface="+mn-lt"/>
            </a:endParaRPr>
          </a:p>
        </p:txBody>
      </p:sp>
      <p:sp>
        <p:nvSpPr>
          <p:cNvPr id="219" name="テキスト プレースホルダ 9">
            <a:extLst>
              <a:ext uri="{FF2B5EF4-FFF2-40B4-BE49-F238E27FC236}">
                <a16:creationId xmlns:a16="http://schemas.microsoft.com/office/drawing/2014/main" id="{F17CE1A6-FED5-4DEE-B17E-DF06A09ED8FD}"/>
              </a:ext>
            </a:extLst>
          </p:cNvPr>
          <p:cNvSpPr>
            <a:spLocks noGrp="1"/>
          </p:cNvSpPr>
          <p:nvPr>
            <p:custDataLst>
              <p:tags r:id="rId78"/>
            </p:custDataLst>
          </p:nvPr>
        </p:nvSpPr>
        <p:spPr bwMode="gray">
          <a:xfrm>
            <a:off x="5691189" y="26638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1C832D-7394-46AA-9A4D-4871183A5261}" type="datetime'''6''''''''''''3''''''''''''''''''7'''''''''''">
              <a:rPr lang="ja-JP" altLang="en-US" sz="1000" smtClean="0"/>
              <a:pPr/>
              <a:t>637</a:t>
            </a:fld>
            <a:endParaRPr lang="ja-JP" altLang="en-US" sz="1000" dirty="0">
              <a:sym typeface="+mn-lt"/>
            </a:endParaRPr>
          </a:p>
        </p:txBody>
      </p:sp>
      <p:sp>
        <p:nvSpPr>
          <p:cNvPr id="169" name="テキスト プレースホルダ 9">
            <a:extLst>
              <a:ext uri="{FF2B5EF4-FFF2-40B4-BE49-F238E27FC236}">
                <a16:creationId xmlns:a16="http://schemas.microsoft.com/office/drawing/2014/main" id="{AE9DA3F4-82A3-4F0E-B4AB-2CABA5A201B1}"/>
              </a:ext>
            </a:extLst>
          </p:cNvPr>
          <p:cNvSpPr>
            <a:spLocks noGrp="1"/>
          </p:cNvSpPr>
          <p:nvPr>
            <p:custDataLst>
              <p:tags r:id="rId79"/>
            </p:custDataLst>
          </p:nvPr>
        </p:nvSpPr>
        <p:spPr bwMode="gray">
          <a:xfrm>
            <a:off x="6364289" y="26162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AA73B1-D246-48DD-BE23-381EB73ABB6E}" type="datetime'''''''''''''''''''''''''''6''''''7''''''''''''6'''''''''''''">
              <a:rPr lang="ja-JP" altLang="en-US" sz="1000" smtClean="0"/>
              <a:pPr/>
              <a:t>676</a:t>
            </a:fld>
            <a:endParaRPr lang="ja-JP" altLang="en-US" sz="1000" dirty="0">
              <a:sym typeface="+mn-lt"/>
            </a:endParaRPr>
          </a:p>
        </p:txBody>
      </p:sp>
      <p:sp>
        <p:nvSpPr>
          <p:cNvPr id="160" name="テキスト プレースホルダ 9"/>
          <p:cNvSpPr>
            <a:spLocks noGrp="1"/>
          </p:cNvSpPr>
          <p:nvPr>
            <p:custDataLst>
              <p:tags r:id="rId80"/>
            </p:custDataLst>
          </p:nvPr>
        </p:nvSpPr>
        <p:spPr bwMode="gray">
          <a:xfrm>
            <a:off x="981076" y="29702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79A643-5CE5-4A55-9AC8-F2C852C40BB1}" type="datetime'3''''''''''9''''''''4'''''''''''''''''''''''''''">
              <a:rPr lang="ja-JP" altLang="en-US" sz="1000" smtClean="0"/>
              <a:pPr/>
              <a:t>394</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1689FD5F-BC9A-45AA-926E-F4DF18F04057}"/>
              </a:ext>
            </a:extLst>
          </p:cNvPr>
          <p:cNvSpPr>
            <a:spLocks noGrp="1"/>
          </p:cNvSpPr>
          <p:nvPr>
            <p:custDataLst>
              <p:tags r:id="rId81"/>
            </p:custDataLst>
          </p:nvPr>
        </p:nvSpPr>
        <p:spPr bwMode="gray">
          <a:xfrm>
            <a:off x="7037389" y="26066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4CEE61-DB1D-4E3D-879F-213359DBB2EC}" type="datetime'''''6''''''''''''''8''''''''''''''3'''''''''''''''''''">
              <a:rPr lang="ja-JP" altLang="en-US" sz="1000" smtClean="0"/>
              <a:pPr/>
              <a:t>683</a:t>
            </a:fld>
            <a:endParaRPr lang="ja-JP" altLang="en-US" sz="1000" dirty="0">
              <a:sym typeface="+mn-lt"/>
            </a:endParaRPr>
          </a:p>
        </p:txBody>
      </p:sp>
      <p:sp>
        <p:nvSpPr>
          <p:cNvPr id="183" name="テキスト プレースホルダ 9">
            <a:extLst>
              <a:ext uri="{FF2B5EF4-FFF2-40B4-BE49-F238E27FC236}">
                <a16:creationId xmlns:a16="http://schemas.microsoft.com/office/drawing/2014/main" id="{51131567-7051-4D08-8CAA-2E813EF116D3}"/>
              </a:ext>
            </a:extLst>
          </p:cNvPr>
          <p:cNvSpPr>
            <a:spLocks noGrp="1"/>
          </p:cNvSpPr>
          <p:nvPr>
            <p:custDataLst>
              <p:tags r:id="rId82"/>
            </p:custDataLst>
          </p:nvPr>
        </p:nvSpPr>
        <p:spPr bwMode="auto">
          <a:xfrm>
            <a:off x="7419975"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3936D3-5345-4E91-B270-81C60B247258}" type="datetime'''''''''''''''''1''''''''''''''''''''9'''''''">
              <a:rPr kumimoji="0" lang="ja-JP" altLang="en-US" sz="1000" smtClean="0"/>
              <a:pPr/>
              <a:t>19</a:t>
            </a:fld>
            <a:endParaRPr kumimoji="0" lang="ja-JP" altLang="en-US" sz="1000" dirty="0">
              <a:sym typeface="+mn-lt"/>
            </a:endParaRPr>
          </a:p>
        </p:txBody>
      </p:sp>
      <p:sp>
        <p:nvSpPr>
          <p:cNvPr id="184" name="テキスト プレースホルダ 9">
            <a:extLst>
              <a:ext uri="{FF2B5EF4-FFF2-40B4-BE49-F238E27FC236}">
                <a16:creationId xmlns:a16="http://schemas.microsoft.com/office/drawing/2014/main" id="{233B3310-3215-46FF-A420-DA7BF1F35F2A}"/>
              </a:ext>
            </a:extLst>
          </p:cNvPr>
          <p:cNvSpPr>
            <a:spLocks noGrp="1"/>
          </p:cNvSpPr>
          <p:nvPr>
            <p:custDataLst>
              <p:tags r:id="rId83"/>
            </p:custDataLst>
          </p:nvPr>
        </p:nvSpPr>
        <p:spPr bwMode="gray">
          <a:xfrm>
            <a:off x="7373939" y="25987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4A689D-9700-4EAE-9054-257805EA6BC4}" type="datetime'''''''''''''''''68''''''''''''''''''''''''''''9'''''">
              <a:rPr lang="ja-JP" altLang="en-US" sz="1000" smtClean="0"/>
              <a:pPr/>
              <a:t>689</a:t>
            </a:fld>
            <a:endParaRPr lang="ja-JP" altLang="en-US" sz="1000" dirty="0">
              <a:sym typeface="+mn-lt"/>
            </a:endParaRPr>
          </a:p>
        </p:txBody>
      </p:sp>
      <p:sp>
        <p:nvSpPr>
          <p:cNvPr id="186" name="テキスト プレースホルダ 9">
            <a:extLst>
              <a:ext uri="{FF2B5EF4-FFF2-40B4-BE49-F238E27FC236}">
                <a16:creationId xmlns:a16="http://schemas.microsoft.com/office/drawing/2014/main" id="{3BDF4000-12A9-43D0-B815-12634E5C5968}"/>
              </a:ext>
            </a:extLst>
          </p:cNvPr>
          <p:cNvSpPr>
            <a:spLocks noGrp="1"/>
          </p:cNvSpPr>
          <p:nvPr>
            <p:custDataLst>
              <p:tags r:id="rId84"/>
            </p:custDataLst>
          </p:nvPr>
        </p:nvSpPr>
        <p:spPr bwMode="gray">
          <a:xfrm>
            <a:off x="7373939" y="29194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7DD828-F798-43AC-BD22-BF5812913FD4}" type="datetime'''''''''3''''''''''''''''''4''''''''''''9'''">
              <a:rPr lang="ja-JP" altLang="en-US" sz="1000" smtClean="0">
                <a:effectLst/>
              </a:rPr>
              <a:pPr/>
              <a:t>349</a:t>
            </a:fld>
            <a:endParaRPr lang="ja-JP" altLang="en-US" sz="1000" dirty="0">
              <a:sym typeface="+mn-lt"/>
            </a:endParaRPr>
          </a:p>
        </p:txBody>
      </p:sp>
      <p:sp>
        <p:nvSpPr>
          <p:cNvPr id="132" name="テキスト プレースホルダ 9"/>
          <p:cNvSpPr>
            <a:spLocks noGrp="1"/>
          </p:cNvSpPr>
          <p:nvPr>
            <p:custDataLst>
              <p:tags r:id="rId85"/>
            </p:custDataLst>
          </p:nvPr>
        </p:nvSpPr>
        <p:spPr bwMode="auto">
          <a:xfrm>
            <a:off x="2709863" y="373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26E337-D33D-4B45-B97C-8AA0C7643739}" type="datetime'''''''''''''''''''''''''''''''0''5'''''''''''''''''''''''''''">
              <a:rPr lang="ja-JP" altLang="en-US" sz="1000" smtClean="0"/>
              <a:pPr/>
              <a:t>05</a:t>
            </a:fld>
            <a:endParaRPr kumimoji="0" lang="ja-JP" altLang="en-US" sz="1000" dirty="0">
              <a:sym typeface="+mn-lt"/>
            </a:endParaRPr>
          </a:p>
        </p:txBody>
      </p:sp>
      <p:sp>
        <p:nvSpPr>
          <p:cNvPr id="233" name="テキスト プレースホルダ 9">
            <a:extLst>
              <a:ext uri="{FF2B5EF4-FFF2-40B4-BE49-F238E27FC236}">
                <a16:creationId xmlns:a16="http://schemas.microsoft.com/office/drawing/2014/main" id="{1C75E2B1-3A1C-4FA4-8BB3-214FE73B3722}"/>
              </a:ext>
            </a:extLst>
          </p:cNvPr>
          <p:cNvSpPr>
            <a:spLocks noGrp="1"/>
          </p:cNvSpPr>
          <p:nvPr>
            <p:custDataLst>
              <p:tags r:id="rId86"/>
            </p:custDataLst>
          </p:nvPr>
        </p:nvSpPr>
        <p:spPr bwMode="gray">
          <a:xfrm>
            <a:off x="2663826" y="34210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15EFAC-F06D-4DDA-A29D-5A36D1D3B5EB}" type="datetime'''''''''''''''''''2''3''''''''''''''5'">
              <a:rPr lang="ja-JP" altLang="en-US" sz="1000" smtClean="0">
                <a:effectLst/>
              </a:rPr>
              <a:pPr/>
              <a:t>235</a:t>
            </a:fld>
            <a:endParaRPr lang="ja-JP" altLang="en-US" sz="1000" dirty="0">
              <a:sym typeface="+mn-lt"/>
            </a:endParaRPr>
          </a:p>
        </p:txBody>
      </p:sp>
      <p:sp>
        <p:nvSpPr>
          <p:cNvPr id="222" name="テキスト プレースホルダ 9">
            <a:extLst>
              <a:ext uri="{FF2B5EF4-FFF2-40B4-BE49-F238E27FC236}">
                <a16:creationId xmlns:a16="http://schemas.microsoft.com/office/drawing/2014/main" id="{904429A8-20BA-4137-BB21-A2738A86D56D}"/>
              </a:ext>
            </a:extLst>
          </p:cNvPr>
          <p:cNvSpPr>
            <a:spLocks noGrp="1"/>
          </p:cNvSpPr>
          <p:nvPr>
            <p:custDataLst>
              <p:tags r:id="rId87"/>
            </p:custDataLst>
          </p:nvPr>
        </p:nvSpPr>
        <p:spPr bwMode="gray">
          <a:xfrm>
            <a:off x="981076" y="32083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B49F15-CD53-4E6A-9015-A9A59E5368B6}" type="datetime'''2''1''''''''''''''''''''''''''''6'''''''''''">
              <a:rPr lang="ja-JP" altLang="en-US" sz="1000" smtClean="0">
                <a:effectLst/>
              </a:rPr>
              <a:pPr/>
              <a:t>216</a:t>
            </a:fld>
            <a:endParaRPr lang="ja-JP" altLang="en-US" sz="1000" dirty="0">
              <a:sym typeface="+mn-lt"/>
            </a:endParaRPr>
          </a:p>
        </p:txBody>
      </p:sp>
      <p:sp>
        <p:nvSpPr>
          <p:cNvPr id="256" name="テキスト プレースホルダ 9">
            <a:extLst>
              <a:ext uri="{FF2B5EF4-FFF2-40B4-BE49-F238E27FC236}">
                <a16:creationId xmlns:a16="http://schemas.microsoft.com/office/drawing/2014/main" id="{44227F6E-F599-4023-AE3C-168923E37C9B}"/>
              </a:ext>
            </a:extLst>
          </p:cNvPr>
          <p:cNvSpPr>
            <a:spLocks noGrp="1"/>
          </p:cNvSpPr>
          <p:nvPr>
            <p:custDataLst>
              <p:tags r:id="rId88"/>
            </p:custDataLst>
          </p:nvPr>
        </p:nvSpPr>
        <p:spPr bwMode="gray">
          <a:xfrm>
            <a:off x="6700839" y="29257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6808F1-0650-4C50-9C49-83A580B6E435}" type="datetime'''''3''''''''''''''''''''''3''''''''''''5'''''''''''''''''''">
              <a:rPr lang="ja-JP" altLang="en-US" sz="1000" smtClean="0">
                <a:effectLst/>
              </a:rPr>
              <a:pPr/>
              <a:t>335</a:t>
            </a:fld>
            <a:endParaRPr lang="ja-JP" altLang="en-US" sz="1000" dirty="0">
              <a:sym typeface="+mn-lt"/>
            </a:endParaRPr>
          </a:p>
        </p:txBody>
      </p:sp>
      <p:sp>
        <p:nvSpPr>
          <p:cNvPr id="158" name="テキスト プレースホルダ 9"/>
          <p:cNvSpPr>
            <a:spLocks noGrp="1"/>
          </p:cNvSpPr>
          <p:nvPr>
            <p:custDataLst>
              <p:tags r:id="rId89"/>
            </p:custDataLst>
          </p:nvPr>
        </p:nvSpPr>
        <p:spPr bwMode="gray">
          <a:xfrm>
            <a:off x="1990726" y="28114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FF759E-1D2D-43E3-9DB8-7E44C45EDC99}" type="datetime'5''''2''''''''''''1'''''''''''''''''''''''''''''''''''''''''">
              <a:rPr lang="ja-JP" altLang="en-US" sz="1000" smtClean="0"/>
              <a:pPr/>
              <a:t>521</a:t>
            </a:fld>
            <a:endParaRPr kumimoji="0" lang="ja-JP" altLang="en-US" sz="1000" dirty="0">
              <a:sym typeface="+mn-lt"/>
            </a:endParaRPr>
          </a:p>
        </p:txBody>
      </p:sp>
      <p:sp>
        <p:nvSpPr>
          <p:cNvPr id="170" name="テキスト プレースホルダ 9">
            <a:extLst>
              <a:ext uri="{FF2B5EF4-FFF2-40B4-BE49-F238E27FC236}">
                <a16:creationId xmlns:a16="http://schemas.microsoft.com/office/drawing/2014/main" id="{668170C6-9BD5-4DC5-811E-AAD1BA75BE04}"/>
              </a:ext>
            </a:extLst>
          </p:cNvPr>
          <p:cNvSpPr>
            <a:spLocks noGrp="1"/>
          </p:cNvSpPr>
          <p:nvPr>
            <p:custDataLst>
              <p:tags r:id="rId90"/>
            </p:custDataLst>
          </p:nvPr>
        </p:nvSpPr>
        <p:spPr bwMode="gray">
          <a:xfrm>
            <a:off x="6700839" y="26130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EB5EA4-0E12-44EA-92FF-8573F655B330}" type="datetime'''''6''''''7''''''''''''''''''''8'''''''''''''''">
              <a:rPr lang="ja-JP" altLang="en-US" sz="1000" smtClean="0"/>
              <a:pPr/>
              <a:t>678</a:t>
            </a:fld>
            <a:endParaRPr lang="ja-JP" altLang="en-US" sz="1000" dirty="0">
              <a:sym typeface="+mn-lt"/>
            </a:endParaRPr>
          </a:p>
        </p:txBody>
      </p:sp>
      <p:sp>
        <p:nvSpPr>
          <p:cNvPr id="21" name="テキスト ボックス 15"/>
          <p:cNvSpPr txBox="1"/>
          <p:nvPr/>
        </p:nvSpPr>
        <p:spPr>
          <a:xfrm>
            <a:off x="631825" y="2198688"/>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3"/>
          <p:cNvSpPr txBox="1"/>
          <p:nvPr/>
        </p:nvSpPr>
        <p:spPr>
          <a:xfrm>
            <a:off x="7615238" y="2198688"/>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Straight Connector 16">
            <a:extLst>
              <a:ext uri="{FF2B5EF4-FFF2-40B4-BE49-F238E27FC236}">
                <a16:creationId xmlns:a16="http://schemas.microsoft.com/office/drawing/2014/main" id="{11C564FA-728E-4149-990C-A30101AF2FD3}"/>
              </a:ext>
            </a:extLst>
          </p:cNvPr>
          <p:cNvCxnSpPr/>
          <p:nvPr>
            <p:custDataLst>
              <p:tags r:id="rId91"/>
            </p:custDataLst>
          </p:nvPr>
        </p:nvCxnSpPr>
        <p:spPr bwMode="gray">
          <a:xfrm>
            <a:off x="8094663" y="3271838"/>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3" name="Oval 92"/>
          <p:cNvSpPr/>
          <p:nvPr>
            <p:custDataLst>
              <p:tags r:id="rId92"/>
            </p:custDataLst>
          </p:nvPr>
        </p:nvSpPr>
        <p:spPr bwMode="gray">
          <a:xfrm>
            <a:off x="8166100" y="3233738"/>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テキスト プレースホルダ 9"/>
          <p:cNvSpPr>
            <a:spLocks noGrp="1"/>
          </p:cNvSpPr>
          <p:nvPr>
            <p:custDataLst>
              <p:tags r:id="rId93"/>
            </p:custDataLst>
          </p:nvPr>
        </p:nvSpPr>
        <p:spPr bwMode="auto">
          <a:xfrm>
            <a:off x="8369300" y="3214688"/>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6BD63E8-3846-4664-A0ED-1529CF1ADFCB}"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95" name="テキスト ボックス 32"/>
          <p:cNvSpPr txBox="1"/>
          <p:nvPr/>
        </p:nvSpPr>
        <p:spPr>
          <a:xfrm>
            <a:off x="631825" y="4486275"/>
            <a:ext cx="504056"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273" name="Chart 272">
            <a:extLst>
              <a:ext uri="{FF2B5EF4-FFF2-40B4-BE49-F238E27FC236}">
                <a16:creationId xmlns:a16="http://schemas.microsoft.com/office/drawing/2014/main" id="{76045D20-C205-4F3E-814D-87F748301EAD}"/>
              </a:ext>
            </a:extLst>
          </p:cNvPr>
          <p:cNvGraphicFramePr/>
          <p:nvPr>
            <p:custDataLst>
              <p:tags r:id="rId94"/>
            </p:custDataLst>
            <p:extLst>
              <p:ext uri="{D42A27DB-BD31-4B8C-83A1-F6EECF244321}">
                <p14:modId xmlns:p14="http://schemas.microsoft.com/office/powerpoint/2010/main" val="1310792029"/>
              </p:ext>
            </p:extLst>
          </p:nvPr>
        </p:nvGraphicFramePr>
        <p:xfrm>
          <a:off x="506413" y="4686300"/>
          <a:ext cx="7242175" cy="1492250"/>
        </p:xfrm>
        <a:graphic>
          <a:graphicData uri="http://schemas.openxmlformats.org/drawingml/2006/chart">
            <c:chart xmlns:c="http://schemas.openxmlformats.org/drawingml/2006/chart" xmlns:r="http://schemas.openxmlformats.org/officeDocument/2006/relationships" r:id="rId189"/>
          </a:graphicData>
        </a:graphic>
      </p:graphicFrame>
      <p:sp>
        <p:nvSpPr>
          <p:cNvPr id="287" name="テキスト プレースホルダ 9">
            <a:extLst>
              <a:ext uri="{FF2B5EF4-FFF2-40B4-BE49-F238E27FC236}">
                <a16:creationId xmlns:a16="http://schemas.microsoft.com/office/drawing/2014/main" id="{4D0C02B3-2A1A-4423-AE10-4B9D72422EA2}"/>
              </a:ext>
            </a:extLst>
          </p:cNvPr>
          <p:cNvSpPr>
            <a:spLocks noGrp="1"/>
          </p:cNvSpPr>
          <p:nvPr>
            <p:custDataLst>
              <p:tags r:id="rId95"/>
            </p:custDataLst>
          </p:nvPr>
        </p:nvSpPr>
        <p:spPr bwMode="gray">
          <a:xfrm>
            <a:off x="981075" y="53784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92CCF5-E3AB-44B6-A83B-FC9FDF94A362}" type="datetime'''''''''''''''''''''''''''''''2''''''''1''''''''''8'''''''">
              <a:rPr lang="ja-JP" altLang="en-US" sz="1000" smtClean="0">
                <a:effectLst/>
              </a:rPr>
              <a:pPr/>
              <a:t>218</a:t>
            </a:fld>
            <a:endParaRPr lang="ja-JP" altLang="en-US" sz="1000" dirty="0">
              <a:sym typeface="+mn-lt"/>
            </a:endParaRPr>
          </a:p>
        </p:txBody>
      </p:sp>
      <p:sp>
        <p:nvSpPr>
          <p:cNvPr id="290" name="テキスト プレースホルダ 9">
            <a:extLst>
              <a:ext uri="{FF2B5EF4-FFF2-40B4-BE49-F238E27FC236}">
                <a16:creationId xmlns:a16="http://schemas.microsoft.com/office/drawing/2014/main" id="{FE1C18EA-9AEA-4A07-8FC5-565F43D7F2C6}"/>
              </a:ext>
            </a:extLst>
          </p:cNvPr>
          <p:cNvSpPr>
            <a:spLocks noGrp="1"/>
          </p:cNvSpPr>
          <p:nvPr>
            <p:custDataLst>
              <p:tags r:id="rId96"/>
            </p:custDataLst>
          </p:nvPr>
        </p:nvSpPr>
        <p:spPr bwMode="gray">
          <a:xfrm>
            <a:off x="1317625" y="58023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17EA11-6E56-4F4C-AC49-CBD689B5F486}" type="datetime'''''''''''''''''''''''''''186'''''''''''''''">
              <a:rPr lang="ja-JP" altLang="en-US" sz="1000" smtClean="0">
                <a:effectLst/>
              </a:rPr>
              <a:pPr/>
              <a:t>186</a:t>
            </a:fld>
            <a:endParaRPr lang="ja-JP" altLang="en-US" sz="1000" dirty="0">
              <a:sym typeface="+mn-lt"/>
            </a:endParaRPr>
          </a:p>
        </p:txBody>
      </p:sp>
      <p:sp>
        <p:nvSpPr>
          <p:cNvPr id="264" name="テキスト プレースホルダ 9">
            <a:extLst>
              <a:ext uri="{FF2B5EF4-FFF2-40B4-BE49-F238E27FC236}">
                <a16:creationId xmlns:a16="http://schemas.microsoft.com/office/drawing/2014/main" id="{5D1CC236-E15A-4059-BC7B-7C1E5D89F5DB}"/>
              </a:ext>
            </a:extLst>
          </p:cNvPr>
          <p:cNvSpPr>
            <a:spLocks noGrp="1"/>
          </p:cNvSpPr>
          <p:nvPr>
            <p:custDataLst>
              <p:tags r:id="rId97"/>
            </p:custDataLst>
          </p:nvPr>
        </p:nvSpPr>
        <p:spPr bwMode="auto">
          <a:xfrm>
            <a:off x="6073775"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EF1898-9195-490F-8447-A57E2FE64AA5}" type="datetime'''''''''''''''''''1''''''''5'''''''''''''''''''">
              <a:rPr kumimoji="0" lang="ja-JP" altLang="en-US" sz="1000" smtClean="0"/>
              <a:pPr/>
              <a:t>15</a:t>
            </a:fld>
            <a:endParaRPr kumimoji="0" lang="ja-JP" altLang="en-US" sz="1000" dirty="0">
              <a:sym typeface="+mn-lt"/>
            </a:endParaRPr>
          </a:p>
        </p:txBody>
      </p:sp>
      <p:sp>
        <p:nvSpPr>
          <p:cNvPr id="266" name="テキスト プレースホルダ 9">
            <a:extLst>
              <a:ext uri="{FF2B5EF4-FFF2-40B4-BE49-F238E27FC236}">
                <a16:creationId xmlns:a16="http://schemas.microsoft.com/office/drawing/2014/main" id="{E78CA92C-8E62-4B9C-8566-BFF96A1373A5}"/>
              </a:ext>
            </a:extLst>
          </p:cNvPr>
          <p:cNvSpPr>
            <a:spLocks noGrp="1"/>
          </p:cNvSpPr>
          <p:nvPr>
            <p:custDataLst>
              <p:tags r:id="rId98"/>
            </p:custDataLst>
          </p:nvPr>
        </p:nvSpPr>
        <p:spPr bwMode="auto">
          <a:xfrm>
            <a:off x="6746875"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3ED153-8016-45E7-BF1A-F0B2B39A8EAA}" type="datetime'''''''''''''1''''''''''''''''''''''''''''''''''7'''">
              <a:rPr kumimoji="0" lang="ja-JP" altLang="en-US" sz="1000" smtClean="0"/>
              <a:pPr/>
              <a:t>17</a:t>
            </a:fld>
            <a:endParaRPr kumimoji="0" lang="ja-JP" altLang="en-US" sz="1000" dirty="0">
              <a:sym typeface="+mn-lt"/>
            </a:endParaRPr>
          </a:p>
        </p:txBody>
      </p:sp>
      <p:sp>
        <p:nvSpPr>
          <p:cNvPr id="112" name="テキスト プレースホルダ 9"/>
          <p:cNvSpPr>
            <a:spLocks noGrp="1"/>
          </p:cNvSpPr>
          <p:nvPr>
            <p:custDataLst>
              <p:tags r:id="rId99"/>
            </p:custDataLst>
          </p:nvPr>
        </p:nvSpPr>
        <p:spPr bwMode="auto">
          <a:xfrm>
            <a:off x="3382963"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38408F-A18A-4A93-BD3F-F04689596863}" type="datetime'''''''''''0''''''''''''''''''''''''7'''''''">
              <a:rPr lang="ja-JP" altLang="en-US" sz="1000" smtClean="0"/>
              <a:pPr/>
              <a:t>07</a:t>
            </a:fld>
            <a:endParaRPr kumimoji="0" lang="ja-JP" altLang="en-US" sz="1000" dirty="0">
              <a:sym typeface="+mn-lt"/>
            </a:endParaRPr>
          </a:p>
        </p:txBody>
      </p:sp>
      <p:sp>
        <p:nvSpPr>
          <p:cNvPr id="300" name="テキスト プレースホルダ 9">
            <a:extLst>
              <a:ext uri="{FF2B5EF4-FFF2-40B4-BE49-F238E27FC236}">
                <a16:creationId xmlns:a16="http://schemas.microsoft.com/office/drawing/2014/main" id="{7A536F38-EA28-4516-8863-B91025DDFB28}"/>
              </a:ext>
            </a:extLst>
          </p:cNvPr>
          <p:cNvSpPr>
            <a:spLocks noGrp="1"/>
          </p:cNvSpPr>
          <p:nvPr>
            <p:custDataLst>
              <p:tags r:id="rId100"/>
            </p:custDataLst>
          </p:nvPr>
        </p:nvSpPr>
        <p:spPr bwMode="gray">
          <a:xfrm>
            <a:off x="3000375" y="57610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1F307E-E91D-4593-BE2A-F620AFCA7615}" type="datetime'''''2''''''''''''''''''''''2''''''''''''''''''''''''4'''''''''">
              <a:rPr lang="ja-JP" altLang="en-US" sz="1000" smtClean="0">
                <a:effectLst/>
              </a:rPr>
              <a:pPr/>
              <a:t>224</a:t>
            </a:fld>
            <a:endParaRPr lang="ja-JP" altLang="en-US" sz="1000" dirty="0">
              <a:sym typeface="+mn-lt"/>
            </a:endParaRPr>
          </a:p>
        </p:txBody>
      </p:sp>
      <p:sp>
        <p:nvSpPr>
          <p:cNvPr id="288" name="テキスト プレースホルダ 9">
            <a:extLst>
              <a:ext uri="{FF2B5EF4-FFF2-40B4-BE49-F238E27FC236}">
                <a16:creationId xmlns:a16="http://schemas.microsoft.com/office/drawing/2014/main" id="{71061EA2-0638-4534-8BB2-AA76949EB0CA}"/>
              </a:ext>
            </a:extLst>
          </p:cNvPr>
          <p:cNvSpPr>
            <a:spLocks noGrp="1"/>
          </p:cNvSpPr>
          <p:nvPr>
            <p:custDataLst>
              <p:tags r:id="rId101"/>
            </p:custDataLst>
          </p:nvPr>
        </p:nvSpPr>
        <p:spPr bwMode="gray">
          <a:xfrm>
            <a:off x="981075" y="58086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358A61-12DB-4559-9776-60B6940BC050}" type="datetime'''''''''''''''1''''''''''''8''''''''''''''''''''''''''0'''''''">
              <a:rPr lang="ja-JP" altLang="en-US" sz="1000" smtClean="0">
                <a:effectLst/>
              </a:rPr>
              <a:pPr/>
              <a:t>180</a:t>
            </a:fld>
            <a:endParaRPr lang="ja-JP" altLang="en-US" sz="1000" dirty="0">
              <a:sym typeface="+mn-lt"/>
            </a:endParaRPr>
          </a:p>
        </p:txBody>
      </p:sp>
      <p:sp>
        <p:nvSpPr>
          <p:cNvPr id="263" name="テキスト プレースホルダ 9">
            <a:extLst>
              <a:ext uri="{FF2B5EF4-FFF2-40B4-BE49-F238E27FC236}">
                <a16:creationId xmlns:a16="http://schemas.microsoft.com/office/drawing/2014/main" id="{EEB1EDC3-4C84-4810-A087-9087375BD4E6}"/>
              </a:ext>
            </a:extLst>
          </p:cNvPr>
          <p:cNvSpPr>
            <a:spLocks noGrp="1"/>
          </p:cNvSpPr>
          <p:nvPr>
            <p:custDataLst>
              <p:tags r:id="rId102"/>
            </p:custDataLst>
          </p:nvPr>
        </p:nvSpPr>
        <p:spPr bwMode="auto">
          <a:xfrm>
            <a:off x="5737225"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61930D-4B36-46C5-902E-F3953072B7EE}" type="datetime'''''''''1''''''''4'''''">
              <a:rPr kumimoji="0" lang="ja-JP" altLang="en-US" sz="1000" smtClean="0"/>
              <a:pPr/>
              <a:t>14</a:t>
            </a:fld>
            <a:endParaRPr kumimoji="0" lang="ja-JP" altLang="en-US" sz="1000" dirty="0">
              <a:sym typeface="+mn-lt"/>
            </a:endParaRPr>
          </a:p>
        </p:txBody>
      </p:sp>
      <p:sp>
        <p:nvSpPr>
          <p:cNvPr id="291" name="テキスト プレースホルダ 9">
            <a:extLst>
              <a:ext uri="{FF2B5EF4-FFF2-40B4-BE49-F238E27FC236}">
                <a16:creationId xmlns:a16="http://schemas.microsoft.com/office/drawing/2014/main" id="{F05C9308-5F73-4B35-900E-D74777A02DE3}"/>
              </a:ext>
            </a:extLst>
          </p:cNvPr>
          <p:cNvSpPr>
            <a:spLocks noGrp="1"/>
          </p:cNvSpPr>
          <p:nvPr>
            <p:custDataLst>
              <p:tags r:id="rId103"/>
            </p:custDataLst>
          </p:nvPr>
        </p:nvSpPr>
        <p:spPr bwMode="gray">
          <a:xfrm>
            <a:off x="1654175" y="53244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38073B-B55F-441F-9487-D173B6C35EC1}" type="datetime'25''''2'''''''''''''''''''''''''''''">
              <a:rPr lang="ja-JP" altLang="en-US" sz="1000" smtClean="0">
                <a:effectLst/>
              </a:rPr>
              <a:pPr/>
              <a:t>252</a:t>
            </a:fld>
            <a:endParaRPr lang="ja-JP" altLang="en-US" sz="1000" dirty="0">
              <a:sym typeface="+mn-lt"/>
            </a:endParaRPr>
          </a:p>
        </p:txBody>
      </p:sp>
      <p:sp>
        <p:nvSpPr>
          <p:cNvPr id="130" name="テキスト プレースホルダ 9"/>
          <p:cNvSpPr>
            <a:spLocks noGrp="1"/>
          </p:cNvSpPr>
          <p:nvPr>
            <p:custDataLst>
              <p:tags r:id="rId104"/>
            </p:custDataLst>
          </p:nvPr>
        </p:nvSpPr>
        <p:spPr bwMode="auto">
          <a:xfrm>
            <a:off x="957263" y="61658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8B9F7D-0020-439A-B2E6-AE3EAC6D5885}" type="datetime'''''''''''''''''''''''''2''''''''''''''''0''''''''''0''''0'">
              <a:rPr lang="ja-JP" altLang="en-US" sz="1000" smtClean="0"/>
              <a:pPr/>
              <a:t>2000</a:t>
            </a:fld>
            <a:endParaRPr kumimoji="0" lang="ja-JP" altLang="en-US" sz="1000" dirty="0">
              <a:sym typeface="+mn-lt"/>
            </a:endParaRPr>
          </a:p>
        </p:txBody>
      </p:sp>
      <p:sp>
        <p:nvSpPr>
          <p:cNvPr id="294" name="テキスト プレースホルダ 9">
            <a:extLst>
              <a:ext uri="{FF2B5EF4-FFF2-40B4-BE49-F238E27FC236}">
                <a16:creationId xmlns:a16="http://schemas.microsoft.com/office/drawing/2014/main" id="{EEB0BC83-99B1-4DDA-999E-97C96CCBEA1C}"/>
              </a:ext>
            </a:extLst>
          </p:cNvPr>
          <p:cNvSpPr>
            <a:spLocks noGrp="1"/>
          </p:cNvSpPr>
          <p:nvPr>
            <p:custDataLst>
              <p:tags r:id="rId105"/>
            </p:custDataLst>
          </p:nvPr>
        </p:nvSpPr>
        <p:spPr bwMode="gray">
          <a:xfrm>
            <a:off x="1990725" y="57769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6C0C0E-72ED-4E15-9536-0853CA06ED78}" type="datetime'''''21''''''''''''''''''''''''''''''''''''''''''0'''">
              <a:rPr lang="ja-JP" altLang="en-US" sz="1000" smtClean="0">
                <a:effectLst/>
              </a:rPr>
              <a:pPr/>
              <a:t>210</a:t>
            </a:fld>
            <a:endParaRPr lang="ja-JP" altLang="en-US" sz="1000" dirty="0">
              <a:sym typeface="+mn-lt"/>
            </a:endParaRPr>
          </a:p>
        </p:txBody>
      </p:sp>
      <p:sp>
        <p:nvSpPr>
          <p:cNvPr id="289" name="テキスト プレースホルダ 9">
            <a:extLst>
              <a:ext uri="{FF2B5EF4-FFF2-40B4-BE49-F238E27FC236}">
                <a16:creationId xmlns:a16="http://schemas.microsoft.com/office/drawing/2014/main" id="{F526155C-7449-486F-93AA-783764109219}"/>
              </a:ext>
            </a:extLst>
          </p:cNvPr>
          <p:cNvSpPr>
            <a:spLocks noGrp="1"/>
          </p:cNvSpPr>
          <p:nvPr>
            <p:custDataLst>
              <p:tags r:id="rId106"/>
            </p:custDataLst>
          </p:nvPr>
        </p:nvSpPr>
        <p:spPr bwMode="gray">
          <a:xfrm>
            <a:off x="1317625" y="53451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6B2727-E580-4532-BE46-18652D664A3E}" type="datetime'''''''''2''3''''''''''''''''''9'''''''''''''''''''">
              <a:rPr lang="ja-JP" altLang="en-US" sz="1000" smtClean="0">
                <a:effectLst/>
              </a:rPr>
              <a:pPr/>
              <a:t>239</a:t>
            </a:fld>
            <a:endParaRPr lang="ja-JP" altLang="en-US" sz="1000" dirty="0">
              <a:sym typeface="+mn-lt"/>
            </a:endParaRPr>
          </a:p>
        </p:txBody>
      </p:sp>
      <p:sp>
        <p:nvSpPr>
          <p:cNvPr id="127" name="テキスト プレースホルダ 9"/>
          <p:cNvSpPr>
            <a:spLocks noGrp="1"/>
          </p:cNvSpPr>
          <p:nvPr>
            <p:custDataLst>
              <p:tags r:id="rId107"/>
            </p:custDataLst>
          </p:nvPr>
        </p:nvSpPr>
        <p:spPr bwMode="auto">
          <a:xfrm>
            <a:off x="1363663"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473C04-F5F6-451A-8348-53915F27A623}" type="datetime'0''''''''''''''''''1'">
              <a:rPr lang="ja-JP" altLang="en-US" sz="1000" smtClean="0"/>
              <a:pPr/>
              <a:t>01</a:t>
            </a:fld>
            <a:endParaRPr kumimoji="0" lang="ja-JP" altLang="en-US" sz="1000" dirty="0">
              <a:sym typeface="+mn-lt"/>
            </a:endParaRPr>
          </a:p>
        </p:txBody>
      </p:sp>
      <p:sp>
        <p:nvSpPr>
          <p:cNvPr id="104" name="テキスト プレースホルダ 9"/>
          <p:cNvSpPr>
            <a:spLocks noGrp="1"/>
          </p:cNvSpPr>
          <p:nvPr>
            <p:custDataLst>
              <p:tags r:id="rId108"/>
            </p:custDataLst>
          </p:nvPr>
        </p:nvSpPr>
        <p:spPr bwMode="auto">
          <a:xfrm>
            <a:off x="4727575"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E20B2D-1B20-4693-A4B2-0BF4621C01BE}" type="datetime'''''''''1''''''''''''''''''''''''''''''1'''''''''''''''">
              <a:rPr lang="ja-JP" altLang="en-US" sz="1000" smtClean="0"/>
              <a:pPr/>
              <a:t>11</a:t>
            </a:fld>
            <a:endParaRPr kumimoji="0" lang="ja-JP" altLang="en-US" sz="1000" dirty="0">
              <a:sym typeface="+mn-lt"/>
            </a:endParaRPr>
          </a:p>
        </p:txBody>
      </p:sp>
      <p:sp>
        <p:nvSpPr>
          <p:cNvPr id="292" name="テキスト プレースホルダ 9">
            <a:extLst>
              <a:ext uri="{FF2B5EF4-FFF2-40B4-BE49-F238E27FC236}">
                <a16:creationId xmlns:a16="http://schemas.microsoft.com/office/drawing/2014/main" id="{FE9EAE28-34DE-49CF-AD2C-6CAB3F59BECF}"/>
              </a:ext>
            </a:extLst>
          </p:cNvPr>
          <p:cNvSpPr>
            <a:spLocks noGrp="1"/>
          </p:cNvSpPr>
          <p:nvPr>
            <p:custDataLst>
              <p:tags r:id="rId109"/>
            </p:custDataLst>
          </p:nvPr>
        </p:nvSpPr>
        <p:spPr bwMode="gray">
          <a:xfrm>
            <a:off x="1654175" y="58007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E18901-34C3-4570-9A9E-6E7DEAE4B6C7}" type="datetime'''''''''''1''''''''''''8''''''''''''''''8'''''''''''''''''''''">
              <a:rPr lang="ja-JP" altLang="en-US" sz="1000" smtClean="0">
                <a:effectLst/>
              </a:rPr>
              <a:pPr/>
              <a:t>188</a:t>
            </a:fld>
            <a:endParaRPr lang="ja-JP" altLang="en-US" sz="1000" dirty="0">
              <a:sym typeface="+mn-lt"/>
            </a:endParaRPr>
          </a:p>
        </p:txBody>
      </p:sp>
      <p:sp>
        <p:nvSpPr>
          <p:cNvPr id="323" name="テキスト プレースホルダ 9">
            <a:extLst>
              <a:ext uri="{FF2B5EF4-FFF2-40B4-BE49-F238E27FC236}">
                <a16:creationId xmlns:a16="http://schemas.microsoft.com/office/drawing/2014/main" id="{DBC36E1D-B310-4137-83D6-3CC01C8E40FB}"/>
              </a:ext>
            </a:extLst>
          </p:cNvPr>
          <p:cNvSpPr>
            <a:spLocks noGrp="1"/>
          </p:cNvSpPr>
          <p:nvPr>
            <p:custDataLst>
              <p:tags r:id="rId110"/>
            </p:custDataLst>
          </p:nvPr>
        </p:nvSpPr>
        <p:spPr bwMode="gray">
          <a:xfrm>
            <a:off x="7037388" y="51292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CE9D09-775A-4787-B619-DABB878C1084}" type="datetime'''''''2''''''''''''''''''''''''''''''''''''''''72'''">
              <a:rPr lang="ja-JP" altLang="en-US" sz="1000" smtClean="0">
                <a:effectLst/>
              </a:rPr>
              <a:pPr/>
              <a:t>272</a:t>
            </a:fld>
            <a:endParaRPr lang="ja-JP" altLang="en-US" sz="1000" dirty="0">
              <a:sym typeface="+mn-lt"/>
            </a:endParaRPr>
          </a:p>
        </p:txBody>
      </p:sp>
      <p:sp>
        <p:nvSpPr>
          <p:cNvPr id="124" name="テキスト プレースホルダ 9"/>
          <p:cNvSpPr>
            <a:spLocks noGrp="1"/>
          </p:cNvSpPr>
          <p:nvPr>
            <p:custDataLst>
              <p:tags r:id="rId111"/>
            </p:custDataLst>
          </p:nvPr>
        </p:nvSpPr>
        <p:spPr bwMode="auto">
          <a:xfrm>
            <a:off x="1700213"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D4F4E1-A2F2-4C5F-8800-CF30AFD2C5D4}" type="datetime'''''''''''''''''''''''''''''02'''''''''">
              <a:rPr lang="ja-JP" altLang="en-US" sz="1000" smtClean="0"/>
              <a:pPr/>
              <a:t>02</a:t>
            </a:fld>
            <a:endParaRPr kumimoji="0" lang="ja-JP" altLang="en-US" sz="1000" dirty="0">
              <a:sym typeface="+mn-lt"/>
            </a:endParaRPr>
          </a:p>
        </p:txBody>
      </p:sp>
      <p:sp>
        <p:nvSpPr>
          <p:cNvPr id="293" name="テキスト プレースホルダ 9">
            <a:extLst>
              <a:ext uri="{FF2B5EF4-FFF2-40B4-BE49-F238E27FC236}">
                <a16:creationId xmlns:a16="http://schemas.microsoft.com/office/drawing/2014/main" id="{006F8E94-8D2A-4DFE-AED4-475BB23693FD}"/>
              </a:ext>
            </a:extLst>
          </p:cNvPr>
          <p:cNvSpPr>
            <a:spLocks noGrp="1"/>
          </p:cNvSpPr>
          <p:nvPr>
            <p:custDataLst>
              <p:tags r:id="rId112"/>
            </p:custDataLst>
          </p:nvPr>
        </p:nvSpPr>
        <p:spPr bwMode="gray">
          <a:xfrm>
            <a:off x="1990725" y="52324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B2757-25EF-462C-B25A-8203F1CA6FB8}" type="datetime'2''''''''''''''''''''''9''''5'''''''''''''''''''''">
              <a:rPr lang="ja-JP" altLang="en-US" sz="1000" smtClean="0">
                <a:effectLst/>
              </a:rPr>
              <a:pPr/>
              <a:t>295</a:t>
            </a:fld>
            <a:endParaRPr lang="ja-JP" altLang="en-US" sz="1000" dirty="0">
              <a:sym typeface="+mn-lt"/>
            </a:endParaRPr>
          </a:p>
        </p:txBody>
      </p:sp>
      <p:sp>
        <p:nvSpPr>
          <p:cNvPr id="119" name="テキスト プレースホルダ 9"/>
          <p:cNvSpPr>
            <a:spLocks noGrp="1"/>
          </p:cNvSpPr>
          <p:nvPr>
            <p:custDataLst>
              <p:tags r:id="rId113"/>
            </p:custDataLst>
          </p:nvPr>
        </p:nvSpPr>
        <p:spPr bwMode="gray">
          <a:xfrm>
            <a:off x="2327275" y="47577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3A467F-A547-47AC-AF0D-791FEE26F0D4}" type="datetime'5''''''''''''''''''''''''''''''3''''''''''''''''''0'''''''">
              <a:rPr lang="ja-JP" altLang="en-US" sz="1000" smtClean="0"/>
              <a:pPr/>
              <a:t>530</a:t>
            </a:fld>
            <a:endParaRPr kumimoji="0" lang="ja-JP" altLang="en-US" sz="1000" dirty="0">
              <a:sym typeface="+mn-lt"/>
            </a:endParaRPr>
          </a:p>
        </p:txBody>
      </p:sp>
      <p:sp>
        <p:nvSpPr>
          <p:cNvPr id="121" name="テキスト プレースホルダ 9"/>
          <p:cNvSpPr>
            <a:spLocks noGrp="1"/>
          </p:cNvSpPr>
          <p:nvPr>
            <p:custDataLst>
              <p:tags r:id="rId114"/>
            </p:custDataLst>
          </p:nvPr>
        </p:nvSpPr>
        <p:spPr bwMode="auto">
          <a:xfrm>
            <a:off x="2036763"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3878D3-5A77-49CF-B3E0-C51FC5A14BC0}" type="datetime'''''''''''''''''''''0''''''''3'''''''''''''''''">
              <a:rPr lang="ja-JP" altLang="en-US" sz="1000" smtClean="0"/>
              <a:pPr/>
              <a:t>03</a:t>
            </a:fld>
            <a:endParaRPr kumimoji="0" lang="ja-JP" altLang="en-US" sz="1000" dirty="0">
              <a:sym typeface="+mn-lt"/>
            </a:endParaRPr>
          </a:p>
        </p:txBody>
      </p:sp>
      <p:sp>
        <p:nvSpPr>
          <p:cNvPr id="321" name="テキスト プレースホルダ 9">
            <a:extLst>
              <a:ext uri="{FF2B5EF4-FFF2-40B4-BE49-F238E27FC236}">
                <a16:creationId xmlns:a16="http://schemas.microsoft.com/office/drawing/2014/main" id="{670E84C9-BD94-4DFC-B517-4E54189C114D}"/>
              </a:ext>
            </a:extLst>
          </p:cNvPr>
          <p:cNvSpPr>
            <a:spLocks noGrp="1"/>
          </p:cNvSpPr>
          <p:nvPr>
            <p:custDataLst>
              <p:tags r:id="rId115"/>
            </p:custDataLst>
          </p:nvPr>
        </p:nvSpPr>
        <p:spPr bwMode="gray">
          <a:xfrm>
            <a:off x="6700838" y="51212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9DB080-DEFB-405C-8C3B-B0592C281392}" type="datetime'''''2''''''6''''''''''''''''''''''''9'''''">
              <a:rPr lang="ja-JP" altLang="en-US" sz="1000" smtClean="0">
                <a:effectLst/>
              </a:rPr>
              <a:pPr/>
              <a:t>269</a:t>
            </a:fld>
            <a:endParaRPr lang="ja-JP" altLang="en-US" sz="1000" dirty="0">
              <a:sym typeface="+mn-lt"/>
            </a:endParaRPr>
          </a:p>
        </p:txBody>
      </p:sp>
      <p:sp>
        <p:nvSpPr>
          <p:cNvPr id="106" name="テキスト プレースホルダ 9"/>
          <p:cNvSpPr>
            <a:spLocks noGrp="1"/>
          </p:cNvSpPr>
          <p:nvPr>
            <p:custDataLst>
              <p:tags r:id="rId116"/>
            </p:custDataLst>
          </p:nvPr>
        </p:nvSpPr>
        <p:spPr bwMode="auto">
          <a:xfrm>
            <a:off x="4392613"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C67CD2-000E-4818-943F-329D6A835A63}" type="datetime'''''''''''''''''''''''''1''''''''''''''0'''''''''">
              <a:rPr lang="ja-JP" altLang="en-US" sz="1000" smtClean="0"/>
              <a:pPr/>
              <a:t>10</a:t>
            </a:fld>
            <a:endParaRPr kumimoji="0" lang="ja-JP" altLang="en-US" sz="1000" dirty="0">
              <a:sym typeface="+mn-lt"/>
            </a:endParaRPr>
          </a:p>
        </p:txBody>
      </p:sp>
      <p:sp>
        <p:nvSpPr>
          <p:cNvPr id="295" name="テキスト プレースホルダ 9">
            <a:extLst>
              <a:ext uri="{FF2B5EF4-FFF2-40B4-BE49-F238E27FC236}">
                <a16:creationId xmlns:a16="http://schemas.microsoft.com/office/drawing/2014/main" id="{7ECB6AC5-CB25-4016-9018-89C273F15F31}"/>
              </a:ext>
            </a:extLst>
          </p:cNvPr>
          <p:cNvSpPr>
            <a:spLocks noGrp="1"/>
          </p:cNvSpPr>
          <p:nvPr>
            <p:custDataLst>
              <p:tags r:id="rId117"/>
            </p:custDataLst>
          </p:nvPr>
        </p:nvSpPr>
        <p:spPr bwMode="gray">
          <a:xfrm>
            <a:off x="2327275" y="51831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923FF3-2D44-4BF6-9E09-8A80DC25291C}" type="datetime'''''''''''''''''''''''''3''''''''0''0'''''''''''''''''''''''">
              <a:rPr lang="ja-JP" altLang="en-US" sz="1000" smtClean="0">
                <a:effectLst/>
              </a:rPr>
              <a:pPr/>
              <a:t>300</a:t>
            </a:fld>
            <a:endParaRPr lang="ja-JP" altLang="en-US" sz="1000" dirty="0">
              <a:sym typeface="+mn-lt"/>
            </a:endParaRPr>
          </a:p>
        </p:txBody>
      </p:sp>
      <p:sp>
        <p:nvSpPr>
          <p:cNvPr id="108" name="テキスト プレースホルダ 9"/>
          <p:cNvSpPr>
            <a:spLocks noGrp="1"/>
          </p:cNvSpPr>
          <p:nvPr>
            <p:custDataLst>
              <p:tags r:id="rId118"/>
            </p:custDataLst>
          </p:nvPr>
        </p:nvSpPr>
        <p:spPr bwMode="auto">
          <a:xfrm>
            <a:off x="4056063"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F9B6E3-02DE-4427-B3A7-03C40F08CA61}" type="datetime'''''''''''''''0''''9'''">
              <a:rPr lang="ja-JP" altLang="en-US" sz="1000" smtClean="0"/>
              <a:pPr/>
              <a:t>09</a:t>
            </a:fld>
            <a:endParaRPr kumimoji="0" lang="ja-JP" altLang="en-US" sz="1000" dirty="0">
              <a:sym typeface="+mn-lt"/>
            </a:endParaRPr>
          </a:p>
        </p:txBody>
      </p:sp>
      <p:sp>
        <p:nvSpPr>
          <p:cNvPr id="296" name="テキスト プレースホルダ 9">
            <a:extLst>
              <a:ext uri="{FF2B5EF4-FFF2-40B4-BE49-F238E27FC236}">
                <a16:creationId xmlns:a16="http://schemas.microsoft.com/office/drawing/2014/main" id="{9B0969B5-04E7-4DBA-8359-AF5D589060F3}"/>
              </a:ext>
            </a:extLst>
          </p:cNvPr>
          <p:cNvSpPr>
            <a:spLocks noGrp="1"/>
          </p:cNvSpPr>
          <p:nvPr>
            <p:custDataLst>
              <p:tags r:id="rId119"/>
            </p:custDataLst>
          </p:nvPr>
        </p:nvSpPr>
        <p:spPr bwMode="gray">
          <a:xfrm>
            <a:off x="2327275" y="57546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B3C54D-DD06-4ED7-B0ED-8842EC84D9AA}" type="datetime'''''''''''''''''2''''3''''''''''0'''''''''''''''''''''">
              <a:rPr lang="ja-JP" altLang="en-US" sz="1000" smtClean="0">
                <a:effectLst/>
              </a:rPr>
              <a:pPr/>
              <a:t>230</a:t>
            </a:fld>
            <a:endParaRPr lang="ja-JP" altLang="en-US" sz="1000" dirty="0">
              <a:sym typeface="+mn-lt"/>
            </a:endParaRPr>
          </a:p>
        </p:txBody>
      </p:sp>
      <p:sp>
        <p:nvSpPr>
          <p:cNvPr id="118" name="テキスト プレースホルダ 9"/>
          <p:cNvSpPr>
            <a:spLocks noGrp="1"/>
          </p:cNvSpPr>
          <p:nvPr>
            <p:custDataLst>
              <p:tags r:id="rId120"/>
            </p:custDataLst>
          </p:nvPr>
        </p:nvSpPr>
        <p:spPr bwMode="auto">
          <a:xfrm>
            <a:off x="2373313"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8402D6-4124-4869-BF25-FC25BE5CC876}" type="datetime'''''''''0''''''''''''''''''''''4'''''''''''''">
              <a:rPr lang="ja-JP" altLang="en-US" sz="1000" smtClean="0"/>
              <a:pPr/>
              <a:t>04</a:t>
            </a:fld>
            <a:endParaRPr kumimoji="0" lang="ja-JP" altLang="en-US" sz="1000" dirty="0">
              <a:sym typeface="+mn-lt"/>
            </a:endParaRPr>
          </a:p>
        </p:txBody>
      </p:sp>
      <p:sp>
        <p:nvSpPr>
          <p:cNvPr id="297" name="テキスト プレースホルダ 9">
            <a:extLst>
              <a:ext uri="{FF2B5EF4-FFF2-40B4-BE49-F238E27FC236}">
                <a16:creationId xmlns:a16="http://schemas.microsoft.com/office/drawing/2014/main" id="{BF077825-4828-4689-B3D3-A119F5BB52E9}"/>
              </a:ext>
            </a:extLst>
          </p:cNvPr>
          <p:cNvSpPr>
            <a:spLocks noGrp="1"/>
          </p:cNvSpPr>
          <p:nvPr>
            <p:custDataLst>
              <p:tags r:id="rId121"/>
            </p:custDataLst>
          </p:nvPr>
        </p:nvSpPr>
        <p:spPr bwMode="gray">
          <a:xfrm>
            <a:off x="2663825" y="51990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DE30BA-B6AD-45AA-84BC-BEB168E47F47}" type="datetime'''''''''''''30''''''''''''''''3'''''''''''''''''''''''''''''''">
              <a:rPr lang="ja-JP" altLang="en-US" sz="1000" smtClean="0">
                <a:effectLst/>
              </a:rPr>
              <a:pPr/>
              <a:t>303</a:t>
            </a:fld>
            <a:endParaRPr lang="ja-JP" altLang="en-US" sz="1000" dirty="0">
              <a:sym typeface="+mn-lt"/>
            </a:endParaRPr>
          </a:p>
        </p:txBody>
      </p:sp>
      <p:sp>
        <p:nvSpPr>
          <p:cNvPr id="316" name="テキスト プレースホルダ 9">
            <a:extLst>
              <a:ext uri="{FF2B5EF4-FFF2-40B4-BE49-F238E27FC236}">
                <a16:creationId xmlns:a16="http://schemas.microsoft.com/office/drawing/2014/main" id="{1241C994-0631-48E7-B31D-B412C9164961}"/>
              </a:ext>
            </a:extLst>
          </p:cNvPr>
          <p:cNvSpPr>
            <a:spLocks noGrp="1"/>
          </p:cNvSpPr>
          <p:nvPr>
            <p:custDataLst>
              <p:tags r:id="rId122"/>
            </p:custDataLst>
          </p:nvPr>
        </p:nvSpPr>
        <p:spPr bwMode="gray">
          <a:xfrm>
            <a:off x="5691188" y="57054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860D4E-06CE-4F3C-AC8A-9F3DDBB58D30}" type="datetime'''''''2''''''''''''''''''''''''''''''7''''''''6'''''''">
              <a:rPr lang="ja-JP" altLang="en-US" sz="1000" smtClean="0">
                <a:effectLst/>
              </a:rPr>
              <a:pPr/>
              <a:t>276</a:t>
            </a:fld>
            <a:endParaRPr lang="ja-JP" altLang="en-US" sz="1000" dirty="0">
              <a:sym typeface="+mn-lt"/>
            </a:endParaRPr>
          </a:p>
        </p:txBody>
      </p:sp>
      <p:sp>
        <p:nvSpPr>
          <p:cNvPr id="267" name="テキスト プレースホルダ 9">
            <a:extLst>
              <a:ext uri="{FF2B5EF4-FFF2-40B4-BE49-F238E27FC236}">
                <a16:creationId xmlns:a16="http://schemas.microsoft.com/office/drawing/2014/main" id="{F6CD16CD-4F8B-4001-8248-6595B7E8B4E6}"/>
              </a:ext>
            </a:extLst>
          </p:cNvPr>
          <p:cNvSpPr>
            <a:spLocks noGrp="1"/>
          </p:cNvSpPr>
          <p:nvPr>
            <p:custDataLst>
              <p:tags r:id="rId123"/>
            </p:custDataLst>
          </p:nvPr>
        </p:nvSpPr>
        <p:spPr bwMode="auto">
          <a:xfrm>
            <a:off x="7083425"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5DFF02-8C91-4334-B7AC-C337F8B4DD52}" type="datetime'''''''''''''''''''1''''''''''''''''''''8'''''''''''''''">
              <a:rPr kumimoji="0" lang="ja-JP" altLang="en-US" sz="1000" smtClean="0"/>
              <a:pPr/>
              <a:t>18</a:t>
            </a:fld>
            <a:endParaRPr kumimoji="0" lang="ja-JP" altLang="en-US" sz="1000" dirty="0">
              <a:sym typeface="+mn-lt"/>
            </a:endParaRPr>
          </a:p>
        </p:txBody>
      </p:sp>
      <p:sp>
        <p:nvSpPr>
          <p:cNvPr id="298" name="テキスト プレースホルダ 9">
            <a:extLst>
              <a:ext uri="{FF2B5EF4-FFF2-40B4-BE49-F238E27FC236}">
                <a16:creationId xmlns:a16="http://schemas.microsoft.com/office/drawing/2014/main" id="{D6DA2890-D770-48E3-87F4-8DEEE690E98F}"/>
              </a:ext>
            </a:extLst>
          </p:cNvPr>
          <p:cNvSpPr>
            <a:spLocks noGrp="1"/>
          </p:cNvSpPr>
          <p:nvPr>
            <p:custDataLst>
              <p:tags r:id="rId124"/>
            </p:custDataLst>
          </p:nvPr>
        </p:nvSpPr>
        <p:spPr bwMode="gray">
          <a:xfrm>
            <a:off x="2663825" y="57642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176061-335E-48D4-9EDB-FB68D1E43BCE}" type="datetime'''''''''''2''''''''''''''''''''''''''''''2''''''''''1'''''''">
              <a:rPr lang="ja-JP" altLang="en-US" sz="1000" smtClean="0">
                <a:effectLst/>
              </a:rPr>
              <a:pPr/>
              <a:t>221</a:t>
            </a:fld>
            <a:endParaRPr lang="ja-JP" altLang="en-US" sz="1000" dirty="0">
              <a:sym typeface="+mn-lt"/>
            </a:endParaRPr>
          </a:p>
        </p:txBody>
      </p:sp>
      <p:sp>
        <p:nvSpPr>
          <p:cNvPr id="131" name="テキスト プレースホルダ 9"/>
          <p:cNvSpPr>
            <a:spLocks noGrp="1"/>
          </p:cNvSpPr>
          <p:nvPr>
            <p:custDataLst>
              <p:tags r:id="rId125"/>
            </p:custDataLst>
          </p:nvPr>
        </p:nvSpPr>
        <p:spPr bwMode="gray">
          <a:xfrm>
            <a:off x="981075" y="50403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C9B46C-7EEA-47A0-8F39-4840D259E6B7}" type="datetime'''''''3''''''''''''''''''9''''9'''''''''''''''''">
              <a:rPr lang="ja-JP" altLang="en-US" sz="1000" smtClean="0"/>
              <a:pPr/>
              <a:t>399</a:t>
            </a:fld>
            <a:endParaRPr kumimoji="0" lang="ja-JP" altLang="en-US" sz="1000" dirty="0">
              <a:sym typeface="+mn-lt"/>
            </a:endParaRPr>
          </a:p>
        </p:txBody>
      </p:sp>
      <p:sp>
        <p:nvSpPr>
          <p:cNvPr id="116" name="テキスト プレースホルダ 9"/>
          <p:cNvSpPr>
            <a:spLocks noGrp="1"/>
          </p:cNvSpPr>
          <p:nvPr>
            <p:custDataLst>
              <p:tags r:id="rId126"/>
            </p:custDataLst>
          </p:nvPr>
        </p:nvSpPr>
        <p:spPr bwMode="auto">
          <a:xfrm>
            <a:off x="2709863"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DBCE94-D156-4CB8-8AD9-9887FCAF110B}" type="datetime'''''''''''''''''''''''''''''''''''''''''0''5'''''''''''''''''">
              <a:rPr lang="ja-JP" altLang="en-US" sz="1000" smtClean="0"/>
              <a:pPr/>
              <a:t>05</a:t>
            </a:fld>
            <a:endParaRPr kumimoji="0" lang="ja-JP" altLang="en-US" sz="1000" dirty="0">
              <a:sym typeface="+mn-lt"/>
            </a:endParaRPr>
          </a:p>
        </p:txBody>
      </p:sp>
      <p:sp>
        <p:nvSpPr>
          <p:cNvPr id="138" name="テキスト プレースホルダ 9"/>
          <p:cNvSpPr>
            <a:spLocks noGrp="1"/>
          </p:cNvSpPr>
          <p:nvPr>
            <p:custDataLst>
              <p:tags r:id="rId127"/>
            </p:custDataLst>
          </p:nvPr>
        </p:nvSpPr>
        <p:spPr bwMode="gray">
          <a:xfrm>
            <a:off x="1317625" y="49863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544B02-FB08-4B30-9C22-FBCF03D54DF0}" type="datetime'4''''''''''''''2''''4'''''''''''">
              <a:rPr lang="ja-JP" altLang="en-US" sz="1000" smtClean="0"/>
              <a:pPr/>
              <a:t>424</a:t>
            </a:fld>
            <a:endParaRPr kumimoji="0" lang="ja-JP" altLang="en-US" sz="1000" dirty="0">
              <a:sym typeface="+mn-lt"/>
            </a:endParaRPr>
          </a:p>
        </p:txBody>
      </p:sp>
      <p:sp>
        <p:nvSpPr>
          <p:cNvPr id="299" name="テキスト プレースホルダ 9">
            <a:extLst>
              <a:ext uri="{FF2B5EF4-FFF2-40B4-BE49-F238E27FC236}">
                <a16:creationId xmlns:a16="http://schemas.microsoft.com/office/drawing/2014/main" id="{399F16AF-71C3-405E-A88F-FAD32E9BAF7A}"/>
              </a:ext>
            </a:extLst>
          </p:cNvPr>
          <p:cNvSpPr>
            <a:spLocks noGrp="1"/>
          </p:cNvSpPr>
          <p:nvPr>
            <p:custDataLst>
              <p:tags r:id="rId128"/>
            </p:custDataLst>
          </p:nvPr>
        </p:nvSpPr>
        <p:spPr bwMode="gray">
          <a:xfrm>
            <a:off x="3000375" y="51958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642F47-37A6-49D0-8649-8D9CDA322D32}" type="datetime'''''''''''''''''''''''''''''''''''''''''''''''2''9''9'''''">
              <a:rPr lang="ja-JP" altLang="en-US" sz="1000" smtClean="0">
                <a:effectLst/>
              </a:rPr>
              <a:pPr/>
              <a:t>299</a:t>
            </a:fld>
            <a:endParaRPr lang="ja-JP" altLang="en-US" sz="1000" dirty="0">
              <a:sym typeface="+mn-lt"/>
            </a:endParaRPr>
          </a:p>
        </p:txBody>
      </p:sp>
      <p:sp>
        <p:nvSpPr>
          <p:cNvPr id="114" name="テキスト プレースホルダ 9"/>
          <p:cNvSpPr>
            <a:spLocks noGrp="1"/>
          </p:cNvSpPr>
          <p:nvPr>
            <p:custDataLst>
              <p:tags r:id="rId129"/>
            </p:custDataLst>
          </p:nvPr>
        </p:nvSpPr>
        <p:spPr bwMode="auto">
          <a:xfrm>
            <a:off x="3046413"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8232E1-5C63-4CB3-B7EE-A41341E4AEAF}" type="datetime'''''''''''''''''''0''''''''''6'''''''''''''''''''''''">
              <a:rPr lang="ja-JP" altLang="en-US" sz="1000" smtClean="0"/>
              <a:pPr/>
              <a:t>06</a:t>
            </a:fld>
            <a:endParaRPr kumimoji="0" lang="ja-JP" altLang="en-US" sz="1000" dirty="0">
              <a:sym typeface="+mn-lt"/>
            </a:endParaRPr>
          </a:p>
        </p:txBody>
      </p:sp>
      <p:sp>
        <p:nvSpPr>
          <p:cNvPr id="317" name="テキスト プレースホルダ 9">
            <a:extLst>
              <a:ext uri="{FF2B5EF4-FFF2-40B4-BE49-F238E27FC236}">
                <a16:creationId xmlns:a16="http://schemas.microsoft.com/office/drawing/2014/main" id="{FAFD5531-A0F5-4682-ADBE-0E02D788B8B1}"/>
              </a:ext>
            </a:extLst>
          </p:cNvPr>
          <p:cNvSpPr>
            <a:spLocks noGrp="1"/>
          </p:cNvSpPr>
          <p:nvPr>
            <p:custDataLst>
              <p:tags r:id="rId130"/>
            </p:custDataLst>
          </p:nvPr>
        </p:nvSpPr>
        <p:spPr bwMode="gray">
          <a:xfrm>
            <a:off x="6027738" y="50895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C119AE-AD91-49AF-BD82-172951BA029E}" type="datetime'''''2''''''''''6''6'''''''''''">
              <a:rPr lang="ja-JP" altLang="en-US" sz="1000" smtClean="0">
                <a:effectLst/>
              </a:rPr>
              <a:pPr/>
              <a:t>266</a:t>
            </a:fld>
            <a:endParaRPr lang="ja-JP" altLang="en-US" sz="1000" dirty="0">
              <a:sym typeface="+mn-lt"/>
            </a:endParaRPr>
          </a:p>
        </p:txBody>
      </p:sp>
      <p:sp>
        <p:nvSpPr>
          <p:cNvPr id="262" name="テキスト プレースホルダ 9">
            <a:extLst>
              <a:ext uri="{FF2B5EF4-FFF2-40B4-BE49-F238E27FC236}">
                <a16:creationId xmlns:a16="http://schemas.microsoft.com/office/drawing/2014/main" id="{A9C495A1-3E0D-45D6-BA77-D17382B05B96}"/>
              </a:ext>
            </a:extLst>
          </p:cNvPr>
          <p:cNvSpPr>
            <a:spLocks noGrp="1"/>
          </p:cNvSpPr>
          <p:nvPr>
            <p:custDataLst>
              <p:tags r:id="rId131"/>
            </p:custDataLst>
          </p:nvPr>
        </p:nvSpPr>
        <p:spPr bwMode="auto">
          <a:xfrm>
            <a:off x="5400675"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07BC78-1A35-4067-AA57-6AB632442197}" type="datetime'''''''''''''''''''1''''''''''''''''''''''''3'''''">
              <a:rPr kumimoji="0" lang="ja-JP" altLang="en-US" sz="1000" smtClean="0"/>
              <a:pPr/>
              <a:t>13</a:t>
            </a:fld>
            <a:endParaRPr kumimoji="0" lang="ja-JP" altLang="en-US" sz="1000" dirty="0">
              <a:sym typeface="+mn-lt"/>
            </a:endParaRPr>
          </a:p>
        </p:txBody>
      </p:sp>
      <p:sp>
        <p:nvSpPr>
          <p:cNvPr id="301" name="テキスト プレースホルダ 9">
            <a:extLst>
              <a:ext uri="{FF2B5EF4-FFF2-40B4-BE49-F238E27FC236}">
                <a16:creationId xmlns:a16="http://schemas.microsoft.com/office/drawing/2014/main" id="{A373ED3A-F39D-4E83-AF61-857F5477D54E}"/>
              </a:ext>
            </a:extLst>
          </p:cNvPr>
          <p:cNvSpPr>
            <a:spLocks noGrp="1"/>
          </p:cNvSpPr>
          <p:nvPr>
            <p:custDataLst>
              <p:tags r:id="rId132"/>
            </p:custDataLst>
          </p:nvPr>
        </p:nvSpPr>
        <p:spPr bwMode="gray">
          <a:xfrm>
            <a:off x="3336925" y="51689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009317-B96B-4A8E-AF9C-9D36C776D9B6}" type="datetime'''3''''''''0''''''''''2'''''''''''''''''''''''''''''''''">
              <a:rPr lang="ja-JP" altLang="en-US" sz="1000" smtClean="0">
                <a:effectLst/>
              </a:rPr>
              <a:pPr/>
              <a:t>302</a:t>
            </a:fld>
            <a:endParaRPr lang="ja-JP" altLang="en-US" sz="1000" dirty="0">
              <a:sym typeface="+mn-lt"/>
            </a:endParaRPr>
          </a:p>
        </p:txBody>
      </p:sp>
      <p:sp>
        <p:nvSpPr>
          <p:cNvPr id="302" name="テキスト プレースホルダ 9">
            <a:extLst>
              <a:ext uri="{FF2B5EF4-FFF2-40B4-BE49-F238E27FC236}">
                <a16:creationId xmlns:a16="http://schemas.microsoft.com/office/drawing/2014/main" id="{5E6979B1-6E13-4915-B5DB-6E639B093C98}"/>
              </a:ext>
            </a:extLst>
          </p:cNvPr>
          <p:cNvSpPr>
            <a:spLocks noGrp="1"/>
          </p:cNvSpPr>
          <p:nvPr>
            <p:custDataLst>
              <p:tags r:id="rId133"/>
            </p:custDataLst>
          </p:nvPr>
        </p:nvSpPr>
        <p:spPr bwMode="gray">
          <a:xfrm>
            <a:off x="3336925" y="57499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3ED4E8-ED81-4C81-A8B2-080ACB25E9B2}" type="datetime'''''''''2''3''''''''''''''''''''''''''''''6'''''''''''''">
              <a:rPr lang="ja-JP" altLang="en-US" sz="1000" smtClean="0">
                <a:effectLst/>
              </a:rPr>
              <a:pPr/>
              <a:t>236</a:t>
            </a:fld>
            <a:endParaRPr lang="ja-JP" altLang="en-US" sz="1000" dirty="0">
              <a:sym typeface="+mn-lt"/>
            </a:endParaRPr>
          </a:p>
        </p:txBody>
      </p:sp>
      <p:sp>
        <p:nvSpPr>
          <p:cNvPr id="137" name="テキスト プレースホルダ 9"/>
          <p:cNvSpPr>
            <a:spLocks noGrp="1"/>
          </p:cNvSpPr>
          <p:nvPr>
            <p:custDataLst>
              <p:tags r:id="rId134"/>
            </p:custDataLst>
          </p:nvPr>
        </p:nvSpPr>
        <p:spPr bwMode="auto">
          <a:xfrm>
            <a:off x="5064125"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D9882E-731C-499A-8B0C-99DEF6FA6D4D}" type="datetime'''''''''''''''''''''''''1''''''''''''2'''">
              <a:rPr lang="ja-JP" altLang="en-US" sz="1000" smtClean="0"/>
              <a:pPr/>
              <a:t>12</a:t>
            </a:fld>
            <a:endParaRPr kumimoji="0" lang="ja-JP" altLang="en-US" sz="1000" dirty="0">
              <a:sym typeface="+mn-lt"/>
            </a:endParaRPr>
          </a:p>
        </p:txBody>
      </p:sp>
      <p:sp>
        <p:nvSpPr>
          <p:cNvPr id="303" name="テキスト プレースホルダ 9">
            <a:extLst>
              <a:ext uri="{FF2B5EF4-FFF2-40B4-BE49-F238E27FC236}">
                <a16:creationId xmlns:a16="http://schemas.microsoft.com/office/drawing/2014/main" id="{0298FCA8-E5B0-4EAA-8248-54113186F1AB}"/>
              </a:ext>
            </a:extLst>
          </p:cNvPr>
          <p:cNvSpPr>
            <a:spLocks noGrp="1"/>
          </p:cNvSpPr>
          <p:nvPr>
            <p:custDataLst>
              <p:tags r:id="rId135"/>
            </p:custDataLst>
          </p:nvPr>
        </p:nvSpPr>
        <p:spPr bwMode="gray">
          <a:xfrm>
            <a:off x="3673475" y="51689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308ADE-BF97-42E6-B47D-A89F42CA7F7E}" type="datetime'''''''''2''''''''''''8''''''''''''''''''''''''''''6'''''''">
              <a:rPr lang="ja-JP" altLang="en-US" sz="1000" smtClean="0">
                <a:effectLst/>
              </a:rPr>
              <a:pPr/>
              <a:t>286</a:t>
            </a:fld>
            <a:endParaRPr lang="ja-JP" altLang="en-US" sz="1000" dirty="0">
              <a:sym typeface="+mn-lt"/>
            </a:endParaRPr>
          </a:p>
        </p:txBody>
      </p:sp>
      <p:sp>
        <p:nvSpPr>
          <p:cNvPr id="304" name="テキスト プレースホルダ 9">
            <a:extLst>
              <a:ext uri="{FF2B5EF4-FFF2-40B4-BE49-F238E27FC236}">
                <a16:creationId xmlns:a16="http://schemas.microsoft.com/office/drawing/2014/main" id="{45A9B98A-4532-47C9-8A13-C1A557863843}"/>
              </a:ext>
            </a:extLst>
          </p:cNvPr>
          <p:cNvSpPr>
            <a:spLocks noGrp="1"/>
          </p:cNvSpPr>
          <p:nvPr>
            <p:custDataLst>
              <p:tags r:id="rId136"/>
            </p:custDataLst>
          </p:nvPr>
        </p:nvSpPr>
        <p:spPr bwMode="gray">
          <a:xfrm>
            <a:off x="3673475" y="57404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B8F532-7D29-4206-B7A2-26258B34BD72}" type="datetime'''''2''''''''''''''4''3'''''''''''">
              <a:rPr lang="ja-JP" altLang="en-US" sz="1000" smtClean="0">
                <a:effectLst/>
              </a:rPr>
              <a:pPr/>
              <a:t>243</a:t>
            </a:fld>
            <a:endParaRPr lang="ja-JP" altLang="en-US" sz="1000" dirty="0">
              <a:sym typeface="+mn-lt"/>
            </a:endParaRPr>
          </a:p>
        </p:txBody>
      </p:sp>
      <p:sp>
        <p:nvSpPr>
          <p:cNvPr id="110" name="テキスト プレースホルダ 9"/>
          <p:cNvSpPr>
            <a:spLocks noGrp="1"/>
          </p:cNvSpPr>
          <p:nvPr>
            <p:custDataLst>
              <p:tags r:id="rId137"/>
            </p:custDataLst>
          </p:nvPr>
        </p:nvSpPr>
        <p:spPr bwMode="auto">
          <a:xfrm>
            <a:off x="3719513"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0F4933-66CC-4E58-8708-C1CE2EA5FEA4}" type="datetime'''''''''''''''''''''''''''0''''''8'''''''''''">
              <a:rPr lang="ja-JP" altLang="en-US" sz="1000" smtClean="0"/>
              <a:pPr/>
              <a:t>08</a:t>
            </a:fld>
            <a:endParaRPr kumimoji="0" lang="ja-JP" altLang="en-US" sz="1000" dirty="0">
              <a:sym typeface="+mn-lt"/>
            </a:endParaRPr>
          </a:p>
        </p:txBody>
      </p:sp>
      <p:sp>
        <p:nvSpPr>
          <p:cNvPr id="308" name="テキスト プレースホルダ 9">
            <a:extLst>
              <a:ext uri="{FF2B5EF4-FFF2-40B4-BE49-F238E27FC236}">
                <a16:creationId xmlns:a16="http://schemas.microsoft.com/office/drawing/2014/main" id="{7E49C03B-E204-4386-984D-E04B74415E3A}"/>
              </a:ext>
            </a:extLst>
          </p:cNvPr>
          <p:cNvSpPr>
            <a:spLocks noGrp="1"/>
          </p:cNvSpPr>
          <p:nvPr>
            <p:custDataLst>
              <p:tags r:id="rId138"/>
            </p:custDataLst>
          </p:nvPr>
        </p:nvSpPr>
        <p:spPr bwMode="gray">
          <a:xfrm>
            <a:off x="4346575" y="57245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667F71-C206-48FA-9AD4-A4665072CD7C}" type="datetime'''''''''''''''''''''''''''''''''''2''5''''''''''''9'''">
              <a:rPr lang="ja-JP" altLang="en-US" sz="1000" smtClean="0">
                <a:effectLst/>
              </a:rPr>
              <a:pPr/>
              <a:t>259</a:t>
            </a:fld>
            <a:endParaRPr lang="ja-JP" altLang="en-US" sz="1000" dirty="0">
              <a:sym typeface="+mn-lt"/>
            </a:endParaRPr>
          </a:p>
        </p:txBody>
      </p:sp>
      <p:sp>
        <p:nvSpPr>
          <p:cNvPr id="305" name="テキスト プレースホルダ 9">
            <a:extLst>
              <a:ext uri="{FF2B5EF4-FFF2-40B4-BE49-F238E27FC236}">
                <a16:creationId xmlns:a16="http://schemas.microsoft.com/office/drawing/2014/main" id="{FC319914-9953-4295-92BA-7EDB70360225}"/>
              </a:ext>
            </a:extLst>
          </p:cNvPr>
          <p:cNvSpPr>
            <a:spLocks noGrp="1"/>
          </p:cNvSpPr>
          <p:nvPr>
            <p:custDataLst>
              <p:tags r:id="rId139"/>
            </p:custDataLst>
          </p:nvPr>
        </p:nvSpPr>
        <p:spPr bwMode="gray">
          <a:xfrm>
            <a:off x="4010025" y="51625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127324-DDF6-4094-9A0A-8F1BC96D3C52}" type="datetime'''''''2''''''''''''''8''''''''''''''''''''''3'''''''''''">
              <a:rPr lang="ja-JP" altLang="en-US" sz="1000" smtClean="0">
                <a:effectLst/>
              </a:rPr>
              <a:pPr/>
              <a:t>283</a:t>
            </a:fld>
            <a:endParaRPr lang="ja-JP" altLang="en-US" sz="1000" dirty="0">
              <a:sym typeface="+mn-lt"/>
            </a:endParaRPr>
          </a:p>
        </p:txBody>
      </p:sp>
      <p:sp>
        <p:nvSpPr>
          <p:cNvPr id="311" name="テキスト プレースホルダ 9">
            <a:extLst>
              <a:ext uri="{FF2B5EF4-FFF2-40B4-BE49-F238E27FC236}">
                <a16:creationId xmlns:a16="http://schemas.microsoft.com/office/drawing/2014/main" id="{23B4FA03-5C6B-456D-9BB0-042CDD1825C7}"/>
              </a:ext>
            </a:extLst>
          </p:cNvPr>
          <p:cNvSpPr>
            <a:spLocks noGrp="1"/>
          </p:cNvSpPr>
          <p:nvPr>
            <p:custDataLst>
              <p:tags r:id="rId140"/>
            </p:custDataLst>
          </p:nvPr>
        </p:nvSpPr>
        <p:spPr bwMode="gray">
          <a:xfrm>
            <a:off x="5018088" y="51244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FB4910-F524-4387-9FCB-6C5B7624347F}" type="datetime'''''''''''''''''''2''''''''''5''''''0'''''''''''''''''">
              <a:rPr lang="ja-JP" altLang="en-US" sz="1000" smtClean="0">
                <a:effectLst/>
              </a:rPr>
              <a:pPr/>
              <a:t>250</a:t>
            </a:fld>
            <a:endParaRPr lang="ja-JP" altLang="en-US" sz="1000" dirty="0">
              <a:sym typeface="+mn-lt"/>
            </a:endParaRPr>
          </a:p>
        </p:txBody>
      </p:sp>
      <p:sp>
        <p:nvSpPr>
          <p:cNvPr id="306" name="テキスト プレースホルダ 9">
            <a:extLst>
              <a:ext uri="{FF2B5EF4-FFF2-40B4-BE49-F238E27FC236}">
                <a16:creationId xmlns:a16="http://schemas.microsoft.com/office/drawing/2014/main" id="{D5061F99-2A79-4EB1-BAE5-201C56383434}"/>
              </a:ext>
            </a:extLst>
          </p:cNvPr>
          <p:cNvSpPr>
            <a:spLocks noGrp="1"/>
          </p:cNvSpPr>
          <p:nvPr>
            <p:custDataLst>
              <p:tags r:id="rId141"/>
            </p:custDataLst>
          </p:nvPr>
        </p:nvSpPr>
        <p:spPr bwMode="gray">
          <a:xfrm>
            <a:off x="4010025" y="57356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F110E3-7085-4C28-9C0B-33CE45F8B6BD}" type="datetime'2''''''''''''''''''''''''''''''''''''4''''8'''''''''''''">
              <a:rPr lang="ja-JP" altLang="en-US" sz="1000" smtClean="0">
                <a:effectLst/>
              </a:rPr>
              <a:pPr/>
              <a:t>248</a:t>
            </a:fld>
            <a:endParaRPr lang="ja-JP" altLang="en-US" sz="1000" dirty="0">
              <a:sym typeface="+mn-lt"/>
            </a:endParaRPr>
          </a:p>
        </p:txBody>
      </p:sp>
      <p:sp>
        <p:nvSpPr>
          <p:cNvPr id="307" name="テキスト プレースホルダ 9">
            <a:extLst>
              <a:ext uri="{FF2B5EF4-FFF2-40B4-BE49-F238E27FC236}">
                <a16:creationId xmlns:a16="http://schemas.microsoft.com/office/drawing/2014/main" id="{97807009-880E-4085-A90B-EFD5EE4CA2E8}"/>
              </a:ext>
            </a:extLst>
          </p:cNvPr>
          <p:cNvSpPr>
            <a:spLocks noGrp="1"/>
          </p:cNvSpPr>
          <p:nvPr>
            <p:custDataLst>
              <p:tags r:id="rId142"/>
            </p:custDataLst>
          </p:nvPr>
        </p:nvSpPr>
        <p:spPr bwMode="gray">
          <a:xfrm>
            <a:off x="4346575" y="51673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05BF2F-1A04-4B4D-BA55-90EF9CA68DAA}" type="datetime'''''''2''''''''''''''''''''''''5''''''''''''''''''''''6'''''">
              <a:rPr lang="ja-JP" altLang="en-US" sz="1000" smtClean="0">
                <a:effectLst/>
              </a:rPr>
              <a:pPr/>
              <a:t>256</a:t>
            </a:fld>
            <a:endParaRPr lang="ja-JP" altLang="en-US" sz="1000" dirty="0">
              <a:sym typeface="+mn-lt"/>
            </a:endParaRPr>
          </a:p>
        </p:txBody>
      </p:sp>
      <p:sp>
        <p:nvSpPr>
          <p:cNvPr id="319" name="テキスト プレースホルダ 9">
            <a:extLst>
              <a:ext uri="{FF2B5EF4-FFF2-40B4-BE49-F238E27FC236}">
                <a16:creationId xmlns:a16="http://schemas.microsoft.com/office/drawing/2014/main" id="{5187E60C-A4CF-4974-A716-CF93906C1696}"/>
              </a:ext>
            </a:extLst>
          </p:cNvPr>
          <p:cNvSpPr>
            <a:spLocks noGrp="1"/>
          </p:cNvSpPr>
          <p:nvPr>
            <p:custDataLst>
              <p:tags r:id="rId143"/>
            </p:custDataLst>
          </p:nvPr>
        </p:nvSpPr>
        <p:spPr bwMode="gray">
          <a:xfrm>
            <a:off x="6364288" y="51085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FBDD5A-BEB3-4220-BEB4-249D80532DD4}" type="datetime'''''''''''''''''''2''''''''''''''''''''''''''''''''''67'''''">
              <a:rPr lang="ja-JP" altLang="en-US" sz="1000" smtClean="0">
                <a:effectLst/>
              </a:rPr>
              <a:pPr/>
              <a:t>267</a:t>
            </a:fld>
            <a:endParaRPr lang="ja-JP" altLang="en-US" sz="1000" dirty="0">
              <a:sym typeface="+mn-lt"/>
            </a:endParaRPr>
          </a:p>
        </p:txBody>
      </p:sp>
      <p:sp>
        <p:nvSpPr>
          <p:cNvPr id="309" name="テキスト プレースホルダ 9">
            <a:extLst>
              <a:ext uri="{FF2B5EF4-FFF2-40B4-BE49-F238E27FC236}">
                <a16:creationId xmlns:a16="http://schemas.microsoft.com/office/drawing/2014/main" id="{40E793C8-5AF6-4676-B81B-0CE806C28D41}"/>
              </a:ext>
            </a:extLst>
          </p:cNvPr>
          <p:cNvSpPr>
            <a:spLocks noGrp="1"/>
          </p:cNvSpPr>
          <p:nvPr>
            <p:custDataLst>
              <p:tags r:id="rId144"/>
            </p:custDataLst>
          </p:nvPr>
        </p:nvSpPr>
        <p:spPr bwMode="gray">
          <a:xfrm>
            <a:off x="4681538" y="51673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0405A9-25C4-48D4-98B3-0366777EC707}" type="datetime'''''''''''''''''''''2''''''''3''''''''''''''''''''''9'">
              <a:rPr lang="ja-JP" altLang="en-US" sz="1000" smtClean="0">
                <a:effectLst/>
              </a:rPr>
              <a:pPr/>
              <a:t>239</a:t>
            </a:fld>
            <a:endParaRPr lang="ja-JP" altLang="en-US" sz="1000" dirty="0">
              <a:sym typeface="+mn-lt"/>
            </a:endParaRPr>
          </a:p>
        </p:txBody>
      </p:sp>
      <p:sp>
        <p:nvSpPr>
          <p:cNvPr id="310" name="テキスト プレースホルダ 9">
            <a:extLst>
              <a:ext uri="{FF2B5EF4-FFF2-40B4-BE49-F238E27FC236}">
                <a16:creationId xmlns:a16="http://schemas.microsoft.com/office/drawing/2014/main" id="{814E9BFC-2E50-4BFC-A682-524DC15E1477}"/>
              </a:ext>
            </a:extLst>
          </p:cNvPr>
          <p:cNvSpPr>
            <a:spLocks noGrp="1"/>
          </p:cNvSpPr>
          <p:nvPr>
            <p:custDataLst>
              <p:tags r:id="rId145"/>
            </p:custDataLst>
          </p:nvPr>
        </p:nvSpPr>
        <p:spPr bwMode="gray">
          <a:xfrm>
            <a:off x="4681538" y="57150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A6F4C9-BA2D-489A-B503-17417D98D21D}" type="datetime'''''''''2''''6''''''''''''''''''''''''''''''''''''''8'">
              <a:rPr lang="ja-JP" altLang="en-US" sz="1000" smtClean="0">
                <a:effectLst/>
              </a:rPr>
              <a:pPr/>
              <a:t>268</a:t>
            </a:fld>
            <a:endParaRPr lang="ja-JP" altLang="en-US" sz="1000" dirty="0">
              <a:sym typeface="+mn-lt"/>
            </a:endParaRPr>
          </a:p>
        </p:txBody>
      </p:sp>
      <p:sp>
        <p:nvSpPr>
          <p:cNvPr id="312" name="テキスト プレースホルダ 9">
            <a:extLst>
              <a:ext uri="{FF2B5EF4-FFF2-40B4-BE49-F238E27FC236}">
                <a16:creationId xmlns:a16="http://schemas.microsoft.com/office/drawing/2014/main" id="{0B0A415B-0447-49FA-BD03-87A68E665C95}"/>
              </a:ext>
            </a:extLst>
          </p:cNvPr>
          <p:cNvSpPr>
            <a:spLocks noGrp="1"/>
          </p:cNvSpPr>
          <p:nvPr>
            <p:custDataLst>
              <p:tags r:id="rId146"/>
            </p:custDataLst>
          </p:nvPr>
        </p:nvSpPr>
        <p:spPr bwMode="gray">
          <a:xfrm>
            <a:off x="5018088" y="56991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F1C437-90AD-4637-83A5-B1C6D92B30BC}" type="datetime'''2''''''''''''''''''''''''''''''''''''''''8''2'">
              <a:rPr lang="ja-JP" altLang="en-US" sz="1000" smtClean="0">
                <a:effectLst/>
              </a:rPr>
              <a:pPr/>
              <a:t>282</a:t>
            </a:fld>
            <a:endParaRPr lang="ja-JP" altLang="en-US" sz="1000" dirty="0">
              <a:sym typeface="+mn-lt"/>
            </a:endParaRPr>
          </a:p>
        </p:txBody>
      </p:sp>
      <p:sp>
        <p:nvSpPr>
          <p:cNvPr id="313" name="テキスト プレースホルダ 9">
            <a:extLst>
              <a:ext uri="{FF2B5EF4-FFF2-40B4-BE49-F238E27FC236}">
                <a16:creationId xmlns:a16="http://schemas.microsoft.com/office/drawing/2014/main" id="{50C80D3B-B9E4-449B-A742-23E5010B5822}"/>
              </a:ext>
            </a:extLst>
          </p:cNvPr>
          <p:cNvSpPr>
            <a:spLocks noGrp="1"/>
          </p:cNvSpPr>
          <p:nvPr>
            <p:custDataLst>
              <p:tags r:id="rId147"/>
            </p:custDataLst>
          </p:nvPr>
        </p:nvSpPr>
        <p:spPr bwMode="gray">
          <a:xfrm>
            <a:off x="5354638" y="50974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5B4C82-F126-4604-812B-60DC9772AE53}" type="datetime'''2''''''''''''''''''''5''''''''''''''''''2'''''">
              <a:rPr lang="ja-JP" altLang="en-US" sz="1000" smtClean="0">
                <a:effectLst/>
              </a:rPr>
              <a:pPr/>
              <a:t>252</a:t>
            </a:fld>
            <a:endParaRPr lang="ja-JP" altLang="en-US" sz="1000" dirty="0">
              <a:sym typeface="+mn-lt"/>
            </a:endParaRPr>
          </a:p>
        </p:txBody>
      </p:sp>
      <p:sp>
        <p:nvSpPr>
          <p:cNvPr id="314" name="テキスト プレースホルダ 9">
            <a:extLst>
              <a:ext uri="{FF2B5EF4-FFF2-40B4-BE49-F238E27FC236}">
                <a16:creationId xmlns:a16="http://schemas.microsoft.com/office/drawing/2014/main" id="{9337497C-8F50-4601-85D2-83FDE5731D5A}"/>
              </a:ext>
            </a:extLst>
          </p:cNvPr>
          <p:cNvSpPr>
            <a:spLocks noGrp="1"/>
          </p:cNvSpPr>
          <p:nvPr>
            <p:custDataLst>
              <p:tags r:id="rId148"/>
            </p:custDataLst>
          </p:nvPr>
        </p:nvSpPr>
        <p:spPr bwMode="gray">
          <a:xfrm>
            <a:off x="5354638" y="56864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CFF7F8-7722-4E33-BD32-C40783EE2BB5}" type="datetime'''''''''''''''''''''2''''''''''''9''''''''''''''3'''''''''">
              <a:rPr lang="ja-JP" altLang="en-US" sz="1000" smtClean="0">
                <a:effectLst/>
              </a:rPr>
              <a:pPr/>
              <a:t>293</a:t>
            </a:fld>
            <a:endParaRPr lang="ja-JP" altLang="en-US" sz="1000" dirty="0">
              <a:sym typeface="+mn-lt"/>
            </a:endParaRPr>
          </a:p>
        </p:txBody>
      </p:sp>
      <p:sp>
        <p:nvSpPr>
          <p:cNvPr id="315" name="テキスト プレースホルダ 9">
            <a:extLst>
              <a:ext uri="{FF2B5EF4-FFF2-40B4-BE49-F238E27FC236}">
                <a16:creationId xmlns:a16="http://schemas.microsoft.com/office/drawing/2014/main" id="{67CEB165-FA3E-4FBB-9C81-AD3FD1C63165}"/>
              </a:ext>
            </a:extLst>
          </p:cNvPr>
          <p:cNvSpPr>
            <a:spLocks noGrp="1"/>
          </p:cNvSpPr>
          <p:nvPr>
            <p:custDataLst>
              <p:tags r:id="rId149"/>
            </p:custDataLst>
          </p:nvPr>
        </p:nvSpPr>
        <p:spPr bwMode="gray">
          <a:xfrm>
            <a:off x="5691188" y="51339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46DC05-0996-4B65-9B67-2E22A6C10505}" type="datetime'''''''''''''''''25''''''''''''''4'">
              <a:rPr lang="ja-JP" altLang="en-US" sz="1000" smtClean="0">
                <a:effectLst/>
              </a:rPr>
              <a:pPr/>
              <a:t>254</a:t>
            </a:fld>
            <a:endParaRPr lang="ja-JP" altLang="en-US" sz="1000" dirty="0">
              <a:sym typeface="+mn-lt"/>
            </a:endParaRPr>
          </a:p>
        </p:txBody>
      </p:sp>
      <p:sp>
        <p:nvSpPr>
          <p:cNvPr id="318" name="テキスト プレースホルダ 9">
            <a:extLst>
              <a:ext uri="{FF2B5EF4-FFF2-40B4-BE49-F238E27FC236}">
                <a16:creationId xmlns:a16="http://schemas.microsoft.com/office/drawing/2014/main" id="{201039CA-12AF-4510-BF22-A1759D96AD7C}"/>
              </a:ext>
            </a:extLst>
          </p:cNvPr>
          <p:cNvSpPr>
            <a:spLocks noGrp="1"/>
          </p:cNvSpPr>
          <p:nvPr>
            <p:custDataLst>
              <p:tags r:id="rId150"/>
            </p:custDataLst>
          </p:nvPr>
        </p:nvSpPr>
        <p:spPr bwMode="gray">
          <a:xfrm>
            <a:off x="6027738" y="56896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609150-F76B-4F03-BB4E-3D2444DD8473}" type="datetime'''''''''''''''2''''''''''''9''''''''''''''''''1'''''''">
              <a:rPr lang="ja-JP" altLang="en-US" sz="1000" smtClean="0">
                <a:effectLst/>
              </a:rPr>
              <a:pPr/>
              <a:t>291</a:t>
            </a:fld>
            <a:endParaRPr lang="ja-JP" altLang="en-US" sz="1000" dirty="0">
              <a:sym typeface="+mn-lt"/>
            </a:endParaRPr>
          </a:p>
        </p:txBody>
      </p:sp>
      <p:sp>
        <p:nvSpPr>
          <p:cNvPr id="320" name="テキスト プレースホルダ 9">
            <a:extLst>
              <a:ext uri="{FF2B5EF4-FFF2-40B4-BE49-F238E27FC236}">
                <a16:creationId xmlns:a16="http://schemas.microsoft.com/office/drawing/2014/main" id="{7A194173-ED4F-4A1F-B00F-C105684F6455}"/>
              </a:ext>
            </a:extLst>
          </p:cNvPr>
          <p:cNvSpPr>
            <a:spLocks noGrp="1"/>
          </p:cNvSpPr>
          <p:nvPr>
            <p:custDataLst>
              <p:tags r:id="rId151"/>
            </p:custDataLst>
          </p:nvPr>
        </p:nvSpPr>
        <p:spPr bwMode="gray">
          <a:xfrm>
            <a:off x="6364288" y="57007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92B757-455A-4D15-8582-7744646DF28D}" type="datetime'''''''''''''''''''''''2''''''''''''''8''''''''''''''''1'">
              <a:rPr lang="ja-JP" altLang="en-US" sz="1000" smtClean="0">
                <a:effectLst/>
              </a:rPr>
              <a:pPr/>
              <a:t>281</a:t>
            </a:fld>
            <a:endParaRPr lang="ja-JP" altLang="en-US" sz="1000" dirty="0">
              <a:sym typeface="+mn-lt"/>
            </a:endParaRPr>
          </a:p>
        </p:txBody>
      </p:sp>
      <p:sp>
        <p:nvSpPr>
          <p:cNvPr id="265" name="テキスト プレースホルダ 9">
            <a:extLst>
              <a:ext uri="{FF2B5EF4-FFF2-40B4-BE49-F238E27FC236}">
                <a16:creationId xmlns:a16="http://schemas.microsoft.com/office/drawing/2014/main" id="{72FA4F1C-AEFB-4E30-A891-C11DA62F87E0}"/>
              </a:ext>
            </a:extLst>
          </p:cNvPr>
          <p:cNvSpPr>
            <a:spLocks noGrp="1"/>
          </p:cNvSpPr>
          <p:nvPr>
            <p:custDataLst>
              <p:tags r:id="rId152"/>
            </p:custDataLst>
          </p:nvPr>
        </p:nvSpPr>
        <p:spPr bwMode="auto">
          <a:xfrm>
            <a:off x="6410325"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76854F-C1D6-482D-B877-B658D68023B1}" type="datetime'''''''''''''''''''1''''''''6'''''''''''''''''''''''''''''''''">
              <a:rPr kumimoji="0" lang="ja-JP" altLang="en-US" sz="1000" smtClean="0"/>
              <a:pPr/>
              <a:t>16</a:t>
            </a:fld>
            <a:endParaRPr kumimoji="0" lang="ja-JP" altLang="en-US" sz="1000" dirty="0">
              <a:sym typeface="+mn-lt"/>
            </a:endParaRPr>
          </a:p>
        </p:txBody>
      </p:sp>
      <p:sp>
        <p:nvSpPr>
          <p:cNvPr id="322" name="テキスト プレースホルダ 9">
            <a:extLst>
              <a:ext uri="{FF2B5EF4-FFF2-40B4-BE49-F238E27FC236}">
                <a16:creationId xmlns:a16="http://schemas.microsoft.com/office/drawing/2014/main" id="{E53D247C-E840-4D66-B20F-68A559876B89}"/>
              </a:ext>
            </a:extLst>
          </p:cNvPr>
          <p:cNvSpPr>
            <a:spLocks noGrp="1"/>
          </p:cNvSpPr>
          <p:nvPr>
            <p:custDataLst>
              <p:tags r:id="rId153"/>
            </p:custDataLst>
          </p:nvPr>
        </p:nvSpPr>
        <p:spPr bwMode="gray">
          <a:xfrm>
            <a:off x="6700838" y="57070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A79889-0973-4FD8-8DB8-ED75DA449198}" type="datetime'''''''''''''''''''''''''27''''''''''''''''5'''''''''''''''">
              <a:rPr lang="ja-JP" altLang="en-US" sz="1000" smtClean="0">
                <a:effectLst/>
              </a:rPr>
              <a:pPr/>
              <a:t>275</a:t>
            </a:fld>
            <a:endParaRPr lang="ja-JP" altLang="en-US" sz="1000" dirty="0">
              <a:sym typeface="+mn-lt"/>
            </a:endParaRPr>
          </a:p>
        </p:txBody>
      </p:sp>
      <p:sp>
        <p:nvSpPr>
          <p:cNvPr id="122" name="テキスト プレースホルダ 9"/>
          <p:cNvSpPr>
            <a:spLocks noGrp="1"/>
          </p:cNvSpPr>
          <p:nvPr>
            <p:custDataLst>
              <p:tags r:id="rId154"/>
            </p:custDataLst>
          </p:nvPr>
        </p:nvSpPr>
        <p:spPr bwMode="gray">
          <a:xfrm>
            <a:off x="1990725" y="48117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F10FFB-0E8E-4106-B923-0161457EDC4E}" type="datetime'''''''''''''''''''5''''''''''''''''''''''''''''0''''''''5'''''">
              <a:rPr lang="ja-JP" altLang="en-US" sz="1000" smtClean="0"/>
              <a:pPr/>
              <a:t>505</a:t>
            </a:fld>
            <a:endParaRPr kumimoji="0" lang="ja-JP" altLang="en-US" sz="1000" dirty="0">
              <a:sym typeface="+mn-lt"/>
            </a:endParaRPr>
          </a:p>
        </p:txBody>
      </p:sp>
      <p:sp>
        <p:nvSpPr>
          <p:cNvPr id="125" name="テキスト プレースホルダ 9"/>
          <p:cNvSpPr>
            <a:spLocks noGrp="1"/>
          </p:cNvSpPr>
          <p:nvPr>
            <p:custDataLst>
              <p:tags r:id="rId155"/>
            </p:custDataLst>
          </p:nvPr>
        </p:nvSpPr>
        <p:spPr bwMode="gray">
          <a:xfrm>
            <a:off x="1654175" y="49514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3D9904-7DA5-4B9B-AB10-7E486F2B710F}" type="datetime'''''''''''''''''''''4''''4''''''''''''''0'''''''''''''''''">
              <a:rPr lang="ja-JP" altLang="en-US" sz="1000" smtClean="0"/>
              <a:pPr/>
              <a:t>440</a:t>
            </a:fld>
            <a:endParaRPr kumimoji="0" lang="ja-JP" altLang="en-US" sz="1000" dirty="0">
              <a:sym typeface="+mn-lt"/>
            </a:endParaRPr>
          </a:p>
        </p:txBody>
      </p:sp>
      <p:sp>
        <p:nvSpPr>
          <p:cNvPr id="133" name="テキスト プレースホルダ 9"/>
          <p:cNvSpPr>
            <a:spLocks noGrp="1"/>
          </p:cNvSpPr>
          <p:nvPr>
            <p:custDataLst>
              <p:tags r:id="rId156"/>
            </p:custDataLst>
          </p:nvPr>
        </p:nvSpPr>
        <p:spPr bwMode="gray">
          <a:xfrm>
            <a:off x="2663825" y="47704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FFB99F-3767-4AD4-AED0-90C0E3DCD0AD}" type="datetime'''''''''''''5''''''''''''''''''''''''''''2''4'">
              <a:rPr lang="ja-JP" altLang="en-US" sz="1000" smtClean="0"/>
              <a:pPr/>
              <a:t>524</a:t>
            </a:fld>
            <a:endParaRPr kumimoji="0" lang="ja-JP" altLang="en-US" sz="1000" dirty="0">
              <a:sym typeface="+mn-lt"/>
            </a:endParaRPr>
          </a:p>
        </p:txBody>
      </p:sp>
      <p:sp>
        <p:nvSpPr>
          <p:cNvPr id="113" name="テキスト プレースホルダ 9"/>
          <p:cNvSpPr>
            <a:spLocks noGrp="1"/>
          </p:cNvSpPr>
          <p:nvPr>
            <p:custDataLst>
              <p:tags r:id="rId157"/>
            </p:custDataLst>
          </p:nvPr>
        </p:nvSpPr>
        <p:spPr bwMode="gray">
          <a:xfrm>
            <a:off x="3336925" y="47418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D6DAE0-A577-4FCA-B89C-2E3E33380BB1}" type="datetime'''''''''''''''''''''''53''''''''7'''''''''">
              <a:rPr lang="ja-JP" altLang="en-US" sz="1000" smtClean="0"/>
              <a:pPr/>
              <a:t>537</a:t>
            </a:fld>
            <a:endParaRPr kumimoji="0" lang="ja-JP" altLang="en-US" sz="1000" dirty="0">
              <a:sym typeface="+mn-lt"/>
            </a:endParaRPr>
          </a:p>
        </p:txBody>
      </p:sp>
      <p:sp>
        <p:nvSpPr>
          <p:cNvPr id="115" name="テキスト プレースホルダ 9"/>
          <p:cNvSpPr>
            <a:spLocks noGrp="1"/>
          </p:cNvSpPr>
          <p:nvPr>
            <p:custDataLst>
              <p:tags r:id="rId158"/>
            </p:custDataLst>
          </p:nvPr>
        </p:nvSpPr>
        <p:spPr bwMode="gray">
          <a:xfrm>
            <a:off x="3000375" y="47720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0DB3EF-A205-472C-BFF1-5FD1DD8B234F}" type="datetime'''''''''''''''''''5''''''''''''2''3'''''''''">
              <a:rPr lang="ja-JP" altLang="en-US" sz="1000" smtClean="0"/>
              <a:pPr/>
              <a:t>523</a:t>
            </a:fld>
            <a:endParaRPr kumimoji="0" lang="ja-JP" altLang="en-US" sz="1000" dirty="0">
              <a:sym typeface="+mn-lt"/>
            </a:endParaRPr>
          </a:p>
        </p:txBody>
      </p:sp>
      <p:sp>
        <p:nvSpPr>
          <p:cNvPr id="111" name="テキスト プレースホルダ 9"/>
          <p:cNvSpPr>
            <a:spLocks noGrp="1"/>
          </p:cNvSpPr>
          <p:nvPr>
            <p:custDataLst>
              <p:tags r:id="rId159"/>
            </p:custDataLst>
          </p:nvPr>
        </p:nvSpPr>
        <p:spPr bwMode="gray">
          <a:xfrm>
            <a:off x="3673475" y="47593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A2FEF1-BC9C-4555-AB18-F1FA8D61D298}" type="datetime'''''''''''''''5''''''''''''''''29'''''''''''''">
              <a:rPr lang="ja-JP" altLang="en-US" sz="1000" smtClean="0"/>
              <a:pPr/>
              <a:t>529</a:t>
            </a:fld>
            <a:endParaRPr kumimoji="0" lang="ja-JP" altLang="en-US" sz="1000" dirty="0">
              <a:sym typeface="+mn-lt"/>
            </a:endParaRPr>
          </a:p>
        </p:txBody>
      </p:sp>
      <p:sp>
        <p:nvSpPr>
          <p:cNvPr id="109" name="テキスト プレースホルダ 9"/>
          <p:cNvSpPr>
            <a:spLocks noGrp="1"/>
          </p:cNvSpPr>
          <p:nvPr>
            <p:custDataLst>
              <p:tags r:id="rId160"/>
            </p:custDataLst>
          </p:nvPr>
        </p:nvSpPr>
        <p:spPr bwMode="gray">
          <a:xfrm>
            <a:off x="4010025" y="47545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5F2A79-FB87-49AF-95BF-3427D3ADF054}" type="datetime'''''''''''''''''''5''''''''''''''''3''1'''''''''">
              <a:rPr lang="ja-JP" altLang="en-US" sz="1000" smtClean="0"/>
              <a:pPr/>
              <a:t>531</a:t>
            </a:fld>
            <a:endParaRPr kumimoji="0" lang="ja-JP" altLang="en-US" sz="1000" dirty="0">
              <a:sym typeface="+mn-lt"/>
            </a:endParaRPr>
          </a:p>
        </p:txBody>
      </p:sp>
      <p:sp>
        <p:nvSpPr>
          <p:cNvPr id="107" name="テキスト プレースホルダ 9"/>
          <p:cNvSpPr>
            <a:spLocks noGrp="1"/>
          </p:cNvSpPr>
          <p:nvPr>
            <p:custDataLst>
              <p:tags r:id="rId161"/>
            </p:custDataLst>
          </p:nvPr>
        </p:nvSpPr>
        <p:spPr bwMode="gray">
          <a:xfrm>
            <a:off x="4346575" y="4789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2BEECC-C2C3-4426-855B-3788B7AF723D}" type="datetime'''''''''''''''''''''''''''''''''''''''''''''5''''1''''''5'''">
              <a:rPr lang="ja-JP" altLang="en-US" sz="1000" smtClean="0"/>
              <a:pPr/>
              <a:t>515</a:t>
            </a:fld>
            <a:endParaRPr kumimoji="0" lang="ja-JP" altLang="en-US" sz="1000" dirty="0">
              <a:sym typeface="+mn-lt"/>
            </a:endParaRPr>
          </a:p>
        </p:txBody>
      </p:sp>
      <p:sp>
        <p:nvSpPr>
          <p:cNvPr id="105" name="テキスト プレースホルダ 9"/>
          <p:cNvSpPr>
            <a:spLocks noGrp="1"/>
          </p:cNvSpPr>
          <p:nvPr>
            <p:custDataLst>
              <p:tags r:id="rId162"/>
            </p:custDataLst>
          </p:nvPr>
        </p:nvSpPr>
        <p:spPr bwMode="gray">
          <a:xfrm>
            <a:off x="4681538" y="48085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27727E-F529-4478-9EFF-0587151A6347}" type="datetime'''''''''''''''''''''507'''''''''''''''''''''">
              <a:rPr lang="ja-JP" altLang="en-US" sz="1000" smtClean="0"/>
              <a:pPr/>
              <a:t>507</a:t>
            </a:fld>
            <a:endParaRPr kumimoji="0" lang="ja-JP" altLang="en-US" sz="1000" dirty="0">
              <a:sym typeface="+mn-lt"/>
            </a:endParaRPr>
          </a:p>
        </p:txBody>
      </p:sp>
      <p:sp>
        <p:nvSpPr>
          <p:cNvPr id="278" name="テキスト プレースホルダ 9">
            <a:extLst>
              <a:ext uri="{FF2B5EF4-FFF2-40B4-BE49-F238E27FC236}">
                <a16:creationId xmlns:a16="http://schemas.microsoft.com/office/drawing/2014/main" id="{C0FF0345-3020-478E-99F1-5F4A5ECCB2DA}"/>
              </a:ext>
            </a:extLst>
          </p:cNvPr>
          <p:cNvSpPr>
            <a:spLocks noGrp="1"/>
          </p:cNvSpPr>
          <p:nvPr>
            <p:custDataLst>
              <p:tags r:id="rId163"/>
            </p:custDataLst>
          </p:nvPr>
        </p:nvSpPr>
        <p:spPr bwMode="gray">
          <a:xfrm>
            <a:off x="6364288" y="47196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1750C1-5F17-45E7-A122-E18E9819ED99}" type="datetime'''''''''''''''''''5''''''''4''''''''''''''''''''''''''''''8'">
              <a:rPr lang="ja-JP" altLang="en-US" sz="1000" smtClean="0"/>
              <a:pPr/>
              <a:t>548</a:t>
            </a:fld>
            <a:endParaRPr lang="ja-JP" altLang="en-US" sz="1000" dirty="0">
              <a:sym typeface="+mn-lt"/>
            </a:endParaRPr>
          </a:p>
        </p:txBody>
      </p:sp>
      <p:sp>
        <p:nvSpPr>
          <p:cNvPr id="324" name="テキスト プレースホルダ 9">
            <a:extLst>
              <a:ext uri="{FF2B5EF4-FFF2-40B4-BE49-F238E27FC236}">
                <a16:creationId xmlns:a16="http://schemas.microsoft.com/office/drawing/2014/main" id="{5D170B3A-B7DE-41E6-81B7-F5F6B39DA02B}"/>
              </a:ext>
            </a:extLst>
          </p:cNvPr>
          <p:cNvSpPr>
            <a:spLocks noGrp="1"/>
          </p:cNvSpPr>
          <p:nvPr>
            <p:custDataLst>
              <p:tags r:id="rId164"/>
            </p:custDataLst>
          </p:nvPr>
        </p:nvSpPr>
        <p:spPr bwMode="gray">
          <a:xfrm>
            <a:off x="7037388" y="57134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38AAA9-45E8-487B-AF8E-2999FEB97CDF}" type="datetime'''''''''''26''''''''''''''''''''''''''''''''''''''9'''''''">
              <a:rPr lang="ja-JP" altLang="en-US" sz="1000" smtClean="0">
                <a:effectLst/>
              </a:rPr>
              <a:pPr/>
              <a:t>269</a:t>
            </a:fld>
            <a:endParaRPr lang="ja-JP" altLang="en-US" sz="1000" dirty="0">
              <a:sym typeface="+mn-lt"/>
            </a:endParaRPr>
          </a:p>
        </p:txBody>
      </p:sp>
      <p:sp>
        <p:nvSpPr>
          <p:cNvPr id="275" name="テキスト プレースホルダ 9">
            <a:extLst>
              <a:ext uri="{FF2B5EF4-FFF2-40B4-BE49-F238E27FC236}">
                <a16:creationId xmlns:a16="http://schemas.microsoft.com/office/drawing/2014/main" id="{7A65A95C-5258-4019-8790-0D25B2C4B3AC}"/>
              </a:ext>
            </a:extLst>
          </p:cNvPr>
          <p:cNvSpPr>
            <a:spLocks noGrp="1"/>
          </p:cNvSpPr>
          <p:nvPr>
            <p:custDataLst>
              <p:tags r:id="rId165"/>
            </p:custDataLst>
          </p:nvPr>
        </p:nvSpPr>
        <p:spPr bwMode="gray">
          <a:xfrm>
            <a:off x="5354638" y="47244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DD2769-801F-49B7-9F41-71B9ED7D8534}" type="datetime'''5''''''''''''''''''''''''''''''''''''''''''4''''''''5'''">
              <a:rPr lang="ja-JP" altLang="en-US" sz="1000" smtClean="0"/>
              <a:pPr/>
              <a:t>545</a:t>
            </a:fld>
            <a:endParaRPr lang="ja-JP" altLang="en-US" sz="1000" dirty="0">
              <a:sym typeface="+mn-lt"/>
            </a:endParaRPr>
          </a:p>
        </p:txBody>
      </p:sp>
      <p:sp>
        <p:nvSpPr>
          <p:cNvPr id="276" name="テキスト プレースホルダ 9">
            <a:extLst>
              <a:ext uri="{FF2B5EF4-FFF2-40B4-BE49-F238E27FC236}">
                <a16:creationId xmlns:a16="http://schemas.microsoft.com/office/drawing/2014/main" id="{684D9590-4E3E-4D37-8733-51B3415A575A}"/>
              </a:ext>
            </a:extLst>
          </p:cNvPr>
          <p:cNvSpPr>
            <a:spLocks noGrp="1"/>
          </p:cNvSpPr>
          <p:nvPr>
            <p:custDataLst>
              <p:tags r:id="rId166"/>
            </p:custDataLst>
          </p:nvPr>
        </p:nvSpPr>
        <p:spPr bwMode="gray">
          <a:xfrm>
            <a:off x="5691188" y="47593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2B0373-7D39-4A83-9221-279C6F81AF2B}" type="datetime'''''''''5''3''''0'''''''''''''''''">
              <a:rPr lang="ja-JP" altLang="en-US" sz="1000" smtClean="0"/>
              <a:pPr/>
              <a:t>530</a:t>
            </a:fld>
            <a:endParaRPr lang="ja-JP" altLang="en-US" sz="1000" dirty="0">
              <a:sym typeface="+mn-lt"/>
            </a:endParaRPr>
          </a:p>
        </p:txBody>
      </p:sp>
      <p:sp>
        <p:nvSpPr>
          <p:cNvPr id="277" name="テキスト プレースホルダ 9">
            <a:extLst>
              <a:ext uri="{FF2B5EF4-FFF2-40B4-BE49-F238E27FC236}">
                <a16:creationId xmlns:a16="http://schemas.microsoft.com/office/drawing/2014/main" id="{0767E04A-4058-4091-8433-0E4B944E2B4F}"/>
              </a:ext>
            </a:extLst>
          </p:cNvPr>
          <p:cNvSpPr>
            <a:spLocks noGrp="1"/>
          </p:cNvSpPr>
          <p:nvPr>
            <p:custDataLst>
              <p:tags r:id="rId167"/>
            </p:custDataLst>
          </p:nvPr>
        </p:nvSpPr>
        <p:spPr bwMode="gray">
          <a:xfrm>
            <a:off x="6027738" y="47005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D40E99-6802-42B5-B76D-DA2F5DD200EB}" type="datetime'''''''''''''''''''''''''''5''''5''''7'''">
              <a:rPr lang="ja-JP" altLang="en-US" sz="1000" smtClean="0">
                <a:effectLst/>
                <a:sym typeface="+mn-lt"/>
              </a:rPr>
              <a:pPr marL="0" indent="0" algn="ctr">
                <a:spcBef>
                  <a:spcPct val="0"/>
                </a:spcBef>
                <a:buNone/>
              </a:pPr>
              <a:t>557</a:t>
            </a:fld>
            <a:endParaRPr lang="ja-JP" altLang="en-US" sz="1000" dirty="0">
              <a:sym typeface="+mn-lt"/>
            </a:endParaRPr>
          </a:p>
        </p:txBody>
      </p:sp>
      <p:sp>
        <p:nvSpPr>
          <p:cNvPr id="279" name="テキスト プレースホルダ 9">
            <a:extLst>
              <a:ext uri="{FF2B5EF4-FFF2-40B4-BE49-F238E27FC236}">
                <a16:creationId xmlns:a16="http://schemas.microsoft.com/office/drawing/2014/main" id="{8857C2EA-8227-4815-B7DE-5C7D2852B3F9}"/>
              </a:ext>
            </a:extLst>
          </p:cNvPr>
          <p:cNvSpPr>
            <a:spLocks noGrp="1"/>
          </p:cNvSpPr>
          <p:nvPr>
            <p:custDataLst>
              <p:tags r:id="rId168"/>
            </p:custDataLst>
          </p:nvPr>
        </p:nvSpPr>
        <p:spPr bwMode="gray">
          <a:xfrm>
            <a:off x="6700838" y="47291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11120D-340E-478B-B812-F31C15B0C694}" type="datetime'''5''''''4''''''''''''''''''''3'''''''''''''''''''''''''''''">
              <a:rPr lang="ja-JP" altLang="en-US" sz="1000" smtClean="0"/>
              <a:pPr/>
              <a:t>543</a:t>
            </a:fld>
            <a:endParaRPr lang="ja-JP" altLang="en-US" sz="1000" dirty="0">
              <a:sym typeface="+mn-lt"/>
            </a:endParaRPr>
          </a:p>
        </p:txBody>
      </p:sp>
      <p:sp>
        <p:nvSpPr>
          <p:cNvPr id="280" name="テキスト プレースホルダ 9">
            <a:extLst>
              <a:ext uri="{FF2B5EF4-FFF2-40B4-BE49-F238E27FC236}">
                <a16:creationId xmlns:a16="http://schemas.microsoft.com/office/drawing/2014/main" id="{9F48F118-B826-4462-B06A-C3AC73E575B2}"/>
              </a:ext>
            </a:extLst>
          </p:cNvPr>
          <p:cNvSpPr>
            <a:spLocks noGrp="1"/>
          </p:cNvSpPr>
          <p:nvPr>
            <p:custDataLst>
              <p:tags r:id="rId169"/>
            </p:custDataLst>
          </p:nvPr>
        </p:nvSpPr>
        <p:spPr bwMode="gray">
          <a:xfrm>
            <a:off x="7037388" y="47339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292D7B-9599-4593-98F2-F2D82CE97125}" type="datetime'''''''''''''5''''''''4''''1'''''''''''''''''">
              <a:rPr lang="ja-JP" altLang="en-US" sz="1000" smtClean="0"/>
              <a:pPr/>
              <a:t>541</a:t>
            </a:fld>
            <a:endParaRPr lang="ja-JP" altLang="en-US" sz="1000" dirty="0">
              <a:sym typeface="+mn-lt"/>
            </a:endParaRPr>
          </a:p>
        </p:txBody>
      </p:sp>
      <p:sp>
        <p:nvSpPr>
          <p:cNvPr id="261" name="テキスト プレースホルダ 9">
            <a:extLst>
              <a:ext uri="{FF2B5EF4-FFF2-40B4-BE49-F238E27FC236}">
                <a16:creationId xmlns:a16="http://schemas.microsoft.com/office/drawing/2014/main" id="{0A8E9CF5-1DE5-4234-A541-D6C9FFCEBA9B}"/>
              </a:ext>
            </a:extLst>
          </p:cNvPr>
          <p:cNvSpPr>
            <a:spLocks noGrp="1"/>
          </p:cNvSpPr>
          <p:nvPr>
            <p:custDataLst>
              <p:tags r:id="rId170"/>
            </p:custDataLst>
          </p:nvPr>
        </p:nvSpPr>
        <p:spPr bwMode="auto">
          <a:xfrm>
            <a:off x="7419975"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27A057-C22A-4B11-B333-6FA9BBC3CCCD}" type="datetime'''''''''''1''''''''''''''''''''''9'''''''''''''''''">
              <a:rPr kumimoji="0" lang="ja-JP" altLang="en-US" sz="1000" smtClean="0"/>
              <a:pPr/>
              <a:t>19</a:t>
            </a:fld>
            <a:endParaRPr kumimoji="0" lang="ja-JP" altLang="en-US" sz="1000" dirty="0">
              <a:sym typeface="+mn-lt"/>
            </a:endParaRPr>
          </a:p>
        </p:txBody>
      </p:sp>
      <p:sp>
        <p:nvSpPr>
          <p:cNvPr id="268" name="テキスト プレースホルダ 9">
            <a:extLst>
              <a:ext uri="{FF2B5EF4-FFF2-40B4-BE49-F238E27FC236}">
                <a16:creationId xmlns:a16="http://schemas.microsoft.com/office/drawing/2014/main" id="{81EB98E9-09EE-47B3-80E0-45A6564E7887}"/>
              </a:ext>
            </a:extLst>
          </p:cNvPr>
          <p:cNvSpPr>
            <a:spLocks noGrp="1"/>
          </p:cNvSpPr>
          <p:nvPr>
            <p:custDataLst>
              <p:tags r:id="rId171"/>
            </p:custDataLst>
          </p:nvPr>
        </p:nvSpPr>
        <p:spPr bwMode="gray">
          <a:xfrm>
            <a:off x="7373938" y="47355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2997E5-0488-4E43-816D-5A512B7B8F90}" type="datetime'''5''''''4''''''''''0'''''''''''''''''''''''''''''''''''''''''">
              <a:rPr lang="ja-JP" altLang="en-US" sz="1000" smtClean="0">
                <a:sym typeface="+mn-lt"/>
              </a:rPr>
              <a:pPr/>
              <a:t>540</a:t>
            </a:fld>
            <a:endParaRPr lang="ja-JP" altLang="en-US" sz="1000" dirty="0">
              <a:sym typeface="+mn-lt"/>
            </a:endParaRPr>
          </a:p>
        </p:txBody>
      </p:sp>
      <p:sp>
        <p:nvSpPr>
          <p:cNvPr id="269" name="テキスト プレースホルダ 9">
            <a:extLst>
              <a:ext uri="{FF2B5EF4-FFF2-40B4-BE49-F238E27FC236}">
                <a16:creationId xmlns:a16="http://schemas.microsoft.com/office/drawing/2014/main" id="{F3F5CBF7-C5B7-495F-92CE-FA60F094886C}"/>
              </a:ext>
            </a:extLst>
          </p:cNvPr>
          <p:cNvSpPr>
            <a:spLocks noGrp="1"/>
          </p:cNvSpPr>
          <p:nvPr>
            <p:custDataLst>
              <p:tags r:id="rId172"/>
            </p:custDataLst>
          </p:nvPr>
        </p:nvSpPr>
        <p:spPr bwMode="gray">
          <a:xfrm>
            <a:off x="7373938" y="57165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2D4F09-23B3-48A4-BF1D-1ECA0E66FE47}" type="datetime'''''''''2''''''''''''''''''''''''''''''''''''''66'''''''''''''">
              <a:rPr lang="ja-JP" altLang="en-US" sz="1000" smtClean="0">
                <a:effectLst/>
                <a:sym typeface="+mn-lt"/>
              </a:rPr>
              <a:pPr/>
              <a:t>266</a:t>
            </a:fld>
            <a:endParaRPr lang="ja-JP" altLang="en-US" sz="1000" dirty="0">
              <a:sym typeface="+mn-lt"/>
            </a:endParaRPr>
          </a:p>
        </p:txBody>
      </p:sp>
      <p:sp>
        <p:nvSpPr>
          <p:cNvPr id="270" name="テキスト プレースホルダ 9">
            <a:extLst>
              <a:ext uri="{FF2B5EF4-FFF2-40B4-BE49-F238E27FC236}">
                <a16:creationId xmlns:a16="http://schemas.microsoft.com/office/drawing/2014/main" id="{F25E6A2E-31FE-4319-901F-3F39529F3D32}"/>
              </a:ext>
            </a:extLst>
          </p:cNvPr>
          <p:cNvSpPr>
            <a:spLocks noGrp="1"/>
          </p:cNvSpPr>
          <p:nvPr>
            <p:custDataLst>
              <p:tags r:id="rId173"/>
            </p:custDataLst>
          </p:nvPr>
        </p:nvSpPr>
        <p:spPr bwMode="gray">
          <a:xfrm>
            <a:off x="7373938" y="51323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C6E691-04F9-4E4D-908C-04B307B5AD35}" type="datetime'''''''''''''''''''''''''2''''7''''''''''''''''''4'''">
              <a:rPr lang="ja-JP" altLang="en-US" sz="1000" smtClean="0">
                <a:effectLst/>
                <a:sym typeface="+mn-lt"/>
              </a:rPr>
              <a:pPr/>
              <a:t>274</a:t>
            </a:fld>
            <a:endParaRPr lang="ja-JP" altLang="en-US" sz="1000" dirty="0">
              <a:sym typeface="+mn-lt"/>
            </a:endParaRPr>
          </a:p>
        </p:txBody>
      </p:sp>
      <p:sp>
        <p:nvSpPr>
          <p:cNvPr id="103" name="テキスト プレースホルダ 9"/>
          <p:cNvSpPr>
            <a:spLocks noGrp="1"/>
          </p:cNvSpPr>
          <p:nvPr>
            <p:custDataLst>
              <p:tags r:id="rId174"/>
            </p:custDataLst>
          </p:nvPr>
        </p:nvSpPr>
        <p:spPr bwMode="gray">
          <a:xfrm>
            <a:off x="5018088" y="47529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E66F5B-0301-4F71-A35A-4139F8FECC67}" type="datetime'''''''''5''''''''''''''''''''''3''''2'">
              <a:rPr lang="ja-JP" altLang="en-US" sz="1000" smtClean="0"/>
              <a:pPr/>
              <a:t>532</a:t>
            </a:fld>
            <a:endParaRPr kumimoji="0" lang="ja-JP" altLang="en-US" sz="1000" dirty="0">
              <a:sym typeface="+mn-lt"/>
            </a:endParaRPr>
          </a:p>
        </p:txBody>
      </p:sp>
      <p:sp>
        <p:nvSpPr>
          <p:cNvPr id="140" name="Rectangle 139"/>
          <p:cNvSpPr/>
          <p:nvPr>
            <p:custDataLst>
              <p:tags r:id="rId175"/>
            </p:custDataLst>
          </p:nvPr>
        </p:nvSpPr>
        <p:spPr bwMode="gray">
          <a:xfrm>
            <a:off x="7870825" y="5367338"/>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9" name="Rectangle 138"/>
          <p:cNvSpPr/>
          <p:nvPr>
            <p:custDataLst>
              <p:tags r:id="rId176"/>
            </p:custDataLst>
          </p:nvPr>
        </p:nvSpPr>
        <p:spPr bwMode="gray">
          <a:xfrm>
            <a:off x="7870825" y="5554663"/>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テキスト プレースホルダ 9"/>
          <p:cNvSpPr>
            <a:spLocks noGrp="1"/>
          </p:cNvSpPr>
          <p:nvPr>
            <p:custDataLst>
              <p:tags r:id="rId177"/>
            </p:custDataLst>
          </p:nvPr>
        </p:nvSpPr>
        <p:spPr bwMode="auto">
          <a:xfrm>
            <a:off x="8081963" y="5364163"/>
            <a:ext cx="4572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75CB09-422B-4368-9471-3E9D17836725}" type="datetime'政''''''''''府''''''''''''''''''''''''''以外'''''">
              <a:rPr lang="ja-JP" altLang="en-US" sz="900"/>
              <a:pPr marL="0" indent="0">
                <a:spcBef>
                  <a:spcPct val="0"/>
                </a:spcBef>
                <a:buNone/>
              </a:pPr>
              <a:t>政府以外</a:t>
            </a:fld>
            <a:endParaRPr kumimoji="0" lang="ja-JP" altLang="en-US" sz="900" dirty="0">
              <a:sym typeface="+mn-lt"/>
            </a:endParaRPr>
          </a:p>
        </p:txBody>
      </p:sp>
      <p:sp>
        <p:nvSpPr>
          <p:cNvPr id="141" name="テキスト プレースホルダ 9"/>
          <p:cNvSpPr>
            <a:spLocks noGrp="1"/>
          </p:cNvSpPr>
          <p:nvPr>
            <p:custDataLst>
              <p:tags r:id="rId178"/>
            </p:custDataLst>
          </p:nvPr>
        </p:nvSpPr>
        <p:spPr bwMode="auto">
          <a:xfrm>
            <a:off x="8081963" y="5551488"/>
            <a:ext cx="2286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2B553A7-A263-4A56-BE1B-C13EC81C4408}" type="datetime'''''''''政''''''''''''''''''''''''府'''''''">
              <a:rPr lang="ja-JP" altLang="en-US" sz="900"/>
              <a:pPr marL="0" indent="0">
                <a:spcBef>
                  <a:spcPct val="0"/>
                </a:spcBef>
                <a:buNone/>
              </a:pPr>
              <a:t>政府</a:t>
            </a:fld>
            <a:endParaRPr kumimoji="0" lang="ja-JP" altLang="en-US" sz="900" dirty="0">
              <a:sym typeface="+mn-lt"/>
            </a:endParaRPr>
          </a:p>
        </p:txBody>
      </p:sp>
      <p:sp>
        <p:nvSpPr>
          <p:cNvPr id="120" name="Rectangle 24"/>
          <p:cNvSpPr/>
          <p:nvPr>
            <p:custDataLst>
              <p:tags r:id="rId179"/>
            </p:custDataLst>
          </p:nvPr>
        </p:nvSpPr>
        <p:spPr bwMode="gray">
          <a:xfrm>
            <a:off x="8094663" y="2727325"/>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Rectangle 22"/>
          <p:cNvSpPr/>
          <p:nvPr>
            <p:custDataLst>
              <p:tags r:id="rId180"/>
            </p:custDataLst>
          </p:nvPr>
        </p:nvSpPr>
        <p:spPr bwMode="gray">
          <a:xfrm>
            <a:off x="8094663" y="2914650"/>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テキスト プレースホルダ 9"/>
          <p:cNvSpPr>
            <a:spLocks noGrp="1"/>
          </p:cNvSpPr>
          <p:nvPr>
            <p:custDataLst>
              <p:tags r:id="rId181"/>
            </p:custDataLst>
          </p:nvPr>
        </p:nvSpPr>
        <p:spPr bwMode="auto">
          <a:xfrm>
            <a:off x="8305800" y="272415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7097FC3-F546-4215-88ED-4CCFF302CE9E}" type="datetime'''''''政''府''''以''外''''の医''''療''''''費支''''''出'''''''''''">
              <a:rPr lang="ja-JP" altLang="en-US" sz="900"/>
              <a:pPr marL="0" indent="0">
                <a:spcBef>
                  <a:spcPct val="0"/>
                </a:spcBef>
                <a:buNone/>
              </a:pPr>
              <a:t>政府以外の医療費支出</a:t>
            </a:fld>
            <a:endParaRPr kumimoji="0" lang="ja-JP" altLang="en-US" sz="900" dirty="0">
              <a:sym typeface="+mn-lt"/>
            </a:endParaRPr>
          </a:p>
        </p:txBody>
      </p:sp>
      <p:sp>
        <p:nvSpPr>
          <p:cNvPr id="126" name="テキスト プレースホルダ 9"/>
          <p:cNvSpPr>
            <a:spLocks noGrp="1"/>
          </p:cNvSpPr>
          <p:nvPr>
            <p:custDataLst>
              <p:tags r:id="rId182"/>
            </p:custDataLst>
          </p:nvPr>
        </p:nvSpPr>
        <p:spPr bwMode="auto">
          <a:xfrm>
            <a:off x="8305800" y="291147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253A2A9-2DEE-4DAA-9C9E-0DF0DF179DC1}" type="datetime'''''''政''府の''''''''医''療''''''''''''''''費支''''''''''''出'">
              <a:rPr lang="ja-JP" altLang="en-US" sz="900"/>
              <a:pPr marL="0" indent="0">
                <a:spcBef>
                  <a:spcPct val="0"/>
                </a:spcBef>
                <a:buNone/>
              </a:pPr>
              <a:t>政府の医療費支出</a:t>
            </a:fld>
            <a:endParaRPr kumimoji="0" lang="ja-JP" altLang="en-US" sz="900" dirty="0">
              <a:sym typeface="+mn-lt"/>
            </a:endParaRPr>
          </a:p>
        </p:txBody>
      </p:sp>
    </p:spTree>
    <p:extLst>
      <p:ext uri="{BB962C8B-B14F-4D97-AF65-F5344CB8AC3E}">
        <p14:creationId xmlns:p14="http://schemas.microsoft.com/office/powerpoint/2010/main" val="51344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1672899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 name="think-cell Slide" r:id="rId14" imgW="360" imgH="360" progId="TCLayout.ActiveDocument.1">
                  <p:embed/>
                </p:oleObj>
              </mc:Choice>
              <mc:Fallback>
                <p:oleObj name="think-cell Slide" r:id="rId14" imgW="360" imgH="360" progId="TCLayout.ActiveDocument.1">
                  <p:embed/>
                  <p:pic>
                    <p:nvPicPr>
                      <p:cNvPr id="9" name="Object 8"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メキシコ／医療関連／医療・公衆衛生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a:cxnSpLocks/>
          </p:cNvCxnSpPr>
          <p:nvPr/>
        </p:nvCxnSpPr>
        <p:spPr>
          <a:xfrm>
            <a:off x="828250"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828250" y="2132856"/>
            <a:ext cx="824950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865313" y="2477541"/>
            <a:ext cx="846138"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1990</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5" name="テキスト ボックス 34"/>
          <p:cNvSpPr txBox="1"/>
          <p:nvPr/>
        </p:nvSpPr>
        <p:spPr>
          <a:xfrm>
            <a:off x="7169150" y="2477541"/>
            <a:ext cx="847725"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graphicFrame>
        <p:nvGraphicFramePr>
          <p:cNvPr id="36" name="Chart 35">
            <a:extLst>
              <a:ext uri="{FF2B5EF4-FFF2-40B4-BE49-F238E27FC236}">
                <a16:creationId xmlns:a16="http://schemas.microsoft.com/office/drawing/2014/main" id="{F360D54E-31C2-421F-A227-4B17657BB718}"/>
              </a:ext>
            </a:extLst>
          </p:cNvPr>
          <p:cNvGraphicFramePr/>
          <p:nvPr>
            <p:custDataLst>
              <p:tags r:id="rId4"/>
            </p:custDataLst>
            <p:extLst>
              <p:ext uri="{D42A27DB-BD31-4B8C-83A1-F6EECF244321}">
                <p14:modId xmlns:p14="http://schemas.microsoft.com/office/powerpoint/2010/main" val="1454199764"/>
              </p:ext>
            </p:extLst>
          </p:nvPr>
        </p:nvGraphicFramePr>
        <p:xfrm>
          <a:off x="395288" y="3086100"/>
          <a:ext cx="3784600" cy="232568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3" name="Chart 42">
            <a:extLst>
              <a:ext uri="{FF2B5EF4-FFF2-40B4-BE49-F238E27FC236}">
                <a16:creationId xmlns:a16="http://schemas.microsoft.com/office/drawing/2014/main" id="{C678C201-F559-4529-86B8-5080D0E4BAE3}"/>
              </a:ext>
            </a:extLst>
          </p:cNvPr>
          <p:cNvGraphicFramePr/>
          <p:nvPr>
            <p:custDataLst>
              <p:tags r:id="rId5"/>
            </p:custDataLst>
            <p:extLst>
              <p:ext uri="{D42A27DB-BD31-4B8C-83A1-F6EECF244321}">
                <p14:modId xmlns:p14="http://schemas.microsoft.com/office/powerpoint/2010/main" val="3385139922"/>
              </p:ext>
            </p:extLst>
          </p:nvPr>
        </p:nvGraphicFramePr>
        <p:xfrm>
          <a:off x="5699125" y="3086100"/>
          <a:ext cx="3784600" cy="2325688"/>
        </p:xfrm>
        <a:graphic>
          <a:graphicData uri="http://schemas.openxmlformats.org/drawingml/2006/chart">
            <c:chart xmlns:c="http://schemas.openxmlformats.org/drawingml/2006/chart" xmlns:r="http://schemas.openxmlformats.org/officeDocument/2006/relationships" r:id="rId17"/>
          </a:graphicData>
        </a:graphic>
      </p:graphicFrame>
      <p:sp>
        <p:nvSpPr>
          <p:cNvPr id="47" name="テキスト プレースホルダ 9"/>
          <p:cNvSpPr>
            <a:spLocks noGrp="1"/>
          </p:cNvSpPr>
          <p:nvPr>
            <p:custDataLst>
              <p:tags r:id="rId6"/>
            </p:custDataLst>
          </p:nvPr>
        </p:nvSpPr>
        <p:spPr bwMode="gray">
          <a:xfrm>
            <a:off x="6678613" y="3656013"/>
            <a:ext cx="520700" cy="244475"/>
          </a:xfrm>
          <a:prstGeom prst="rect">
            <a:avLst/>
          </a:prstGeom>
          <a:solidFill>
            <a:srgbClr val="80CCE8"/>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DCA5B8-6114-4A71-BCD0-D21F31C36C44}" type="datetime'''''''''''''8''''''''''.''''''''''0''%'''''''''''''''''''">
              <a:rPr lang="en-US" altLang="en-US" smtClean="0">
                <a:effectLst/>
              </a:rPr>
              <a:pPr/>
              <a:t>8.0%</a:t>
            </a:fld>
            <a:endParaRPr kumimoji="0" lang="ja-JP" altLang="en-US" dirty="0">
              <a:sym typeface="+mn-lt"/>
            </a:endParaRPr>
          </a:p>
        </p:txBody>
      </p:sp>
      <p:sp>
        <p:nvSpPr>
          <p:cNvPr id="51" name="Rectangle 50"/>
          <p:cNvSpPr/>
          <p:nvPr>
            <p:custDataLst>
              <p:tags r:id="rId7"/>
            </p:custDataLst>
          </p:nvPr>
        </p:nvSpPr>
        <p:spPr bwMode="gray">
          <a:xfrm>
            <a:off x="3355975"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8"/>
            </p:custDataLst>
          </p:nvPr>
        </p:nvSpPr>
        <p:spPr bwMode="gray">
          <a:xfrm>
            <a:off x="4606925"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9"/>
            </p:custDataLst>
          </p:nvPr>
        </p:nvSpPr>
        <p:spPr bwMode="gray">
          <a:xfrm>
            <a:off x="5654675"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10"/>
            </p:custDataLst>
          </p:nvPr>
        </p:nvSpPr>
        <p:spPr bwMode="auto">
          <a:xfrm>
            <a:off x="369252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248B68-E9AA-4BAB-8CE6-590A6B320D1F}" type="datetime'''''''''''''''非''''''''''''''''''''''''感染''症'''''''''''''">
              <a:rPr lang="ja-JP" altLang="en-US"/>
              <a:pPr marL="0" indent="0">
                <a:spcBef>
                  <a:spcPct val="0"/>
                </a:spcBef>
                <a:buNone/>
              </a:pPr>
              <a:t>非感染症</a:t>
            </a:fld>
            <a:endParaRPr kumimoji="0" lang="ja-JP" altLang="en-US" dirty="0">
              <a:sym typeface="+mn-lt"/>
            </a:endParaRPr>
          </a:p>
        </p:txBody>
      </p:sp>
      <p:sp>
        <p:nvSpPr>
          <p:cNvPr id="55" name="テキスト プレースホルダ 9"/>
          <p:cNvSpPr>
            <a:spLocks noGrp="1"/>
          </p:cNvSpPr>
          <p:nvPr>
            <p:custDataLst>
              <p:tags r:id="rId11"/>
            </p:custDataLst>
          </p:nvPr>
        </p:nvSpPr>
        <p:spPr bwMode="auto">
          <a:xfrm>
            <a:off x="49434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12"/>
            </p:custDataLst>
          </p:nvPr>
        </p:nvSpPr>
        <p:spPr bwMode="auto">
          <a:xfrm>
            <a:off x="59912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8" name="テキスト ボックス 25"/>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メキシコにおける死亡要因は、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年時点でも「非感染症」が最も大きいが、その後「非感染症」の割合が大幅に増加し、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割が「非感染症」を要因として死亡している。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右矢印 38"/>
          <p:cNvSpPr/>
          <p:nvPr/>
        </p:nvSpPr>
        <p:spPr>
          <a:xfrm>
            <a:off x="4376936" y="388778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7706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225520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101" name="Chart 100">
            <a:extLst>
              <a:ext uri="{FF2B5EF4-FFF2-40B4-BE49-F238E27FC236}">
                <a16:creationId xmlns:a16="http://schemas.microsoft.com/office/drawing/2014/main" id="{03C2B244-8267-41FD-962A-C1D3F11D6F32}"/>
              </a:ext>
            </a:extLst>
          </p:cNvPr>
          <p:cNvGraphicFramePr/>
          <p:nvPr>
            <p:custDataLst>
              <p:tags r:id="rId4"/>
            </p:custDataLst>
            <p:extLst>
              <p:ext uri="{D42A27DB-BD31-4B8C-83A1-F6EECF244321}">
                <p14:modId xmlns:p14="http://schemas.microsoft.com/office/powerpoint/2010/main" val="4270202865"/>
              </p:ext>
            </p:extLst>
          </p:nvPr>
        </p:nvGraphicFramePr>
        <p:xfrm>
          <a:off x="292100" y="4748213"/>
          <a:ext cx="9559925" cy="14700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2" name="Chart 101">
            <a:extLst>
              <a:ext uri="{FF2B5EF4-FFF2-40B4-BE49-F238E27FC236}">
                <a16:creationId xmlns:a16="http://schemas.microsoft.com/office/drawing/2014/main" id="{911C3C2F-E828-4AEE-A8D9-BA7D5EA7280B}"/>
              </a:ext>
            </a:extLst>
          </p:cNvPr>
          <p:cNvGraphicFramePr/>
          <p:nvPr>
            <p:custDataLst>
              <p:tags r:id="rId5"/>
            </p:custDataLst>
            <p:extLst>
              <p:ext uri="{D42A27DB-BD31-4B8C-83A1-F6EECF244321}">
                <p14:modId xmlns:p14="http://schemas.microsoft.com/office/powerpoint/2010/main" val="3693215663"/>
              </p:ext>
            </p:extLst>
          </p:nvPr>
        </p:nvGraphicFramePr>
        <p:xfrm>
          <a:off x="466725" y="3127375"/>
          <a:ext cx="9209088" cy="1320800"/>
        </p:xfrm>
        <a:graphic>
          <a:graphicData uri="http://schemas.openxmlformats.org/drawingml/2006/chart">
            <c:chart xmlns:c="http://schemas.openxmlformats.org/drawingml/2006/chart" xmlns:r="http://schemas.openxmlformats.org/officeDocument/2006/relationships" r:id="rId10"/>
          </a:graphicData>
        </a:graphic>
      </p:graphicFrame>
      <p:sp>
        <p:nvSpPr>
          <p:cNvPr id="5" name="タイトル 4"/>
          <p:cNvSpPr>
            <a:spLocks noGrp="1"/>
          </p:cNvSpPr>
          <p:nvPr>
            <p:ph type="title"/>
          </p:nvPr>
        </p:nvSpPr>
        <p:spPr/>
        <p:txBody>
          <a:bodyPr vert="horz"/>
          <a:lstStyle/>
          <a:p>
            <a:r>
              <a:rPr lang="ja-JP" altLang="en-US" dirty="0"/>
              <a:t>メキシコ／医療関連／医療・公衆衛生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2" name="Group 1">
            <a:extLst>
              <a:ext uri="{FF2B5EF4-FFF2-40B4-BE49-F238E27FC236}">
                <a16:creationId xmlns:a16="http://schemas.microsoft.com/office/drawing/2014/main" id="{AC360B2A-E61A-47E3-A600-DF5D7D1B53B9}"/>
              </a:ext>
            </a:extLst>
          </p:cNvPr>
          <p:cNvGrpSpPr/>
          <p:nvPr/>
        </p:nvGrpSpPr>
        <p:grpSpPr>
          <a:xfrm>
            <a:off x="199577" y="1960391"/>
            <a:ext cx="9505949" cy="288032"/>
            <a:chOff x="218907" y="1960391"/>
            <a:chExt cx="9397133" cy="288032"/>
          </a:xfrm>
        </p:grpSpPr>
        <p:cxnSp>
          <p:nvCxnSpPr>
            <p:cNvPr id="76" name="直線コネクタ 75"/>
            <p:cNvCxnSpPr>
              <a:cxnSpLocks/>
            </p:cNvCxnSpPr>
            <p:nvPr/>
          </p:nvCxnSpPr>
          <p:spPr>
            <a:xfrm>
              <a:off x="218907" y="2248423"/>
              <a:ext cx="939713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218907" y="1960391"/>
              <a:ext cx="9397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79" name="テキスト ボックス 78"/>
          <p:cNvSpPr txBox="1"/>
          <p:nvPr/>
        </p:nvSpPr>
        <p:spPr>
          <a:xfrm>
            <a:off x="4925456" y="3727450"/>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91" name="テキスト ボックス 90"/>
          <p:cNvSpPr txBox="1"/>
          <p:nvPr/>
        </p:nvSpPr>
        <p:spPr>
          <a:xfrm>
            <a:off x="1336108" y="3727450"/>
            <a:ext cx="48090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07" name="テキスト ボックス 106"/>
          <p:cNvSpPr txBox="1"/>
          <p:nvPr/>
        </p:nvSpPr>
        <p:spPr>
          <a:xfrm>
            <a:off x="8530820" y="3670300"/>
            <a:ext cx="548653"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自傷、</a:t>
            </a:r>
            <a:br>
              <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個人間暴力</a:t>
            </a:r>
          </a:p>
        </p:txBody>
      </p:sp>
      <p:sp>
        <p:nvSpPr>
          <p:cNvPr id="112" name="テキスト ボックス 111"/>
          <p:cNvSpPr txBox="1"/>
          <p:nvPr/>
        </p:nvSpPr>
        <p:spPr>
          <a:xfrm>
            <a:off x="6596763" y="3670300"/>
            <a:ext cx="38472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9104187" y="3670300"/>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6" name="テキスト ボックス 115"/>
          <p:cNvSpPr txBox="1"/>
          <p:nvPr/>
        </p:nvSpPr>
        <p:spPr>
          <a:xfrm>
            <a:off x="7053891" y="3727450"/>
            <a:ext cx="38472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9" name="テキスト ボックス 118"/>
          <p:cNvSpPr txBox="1"/>
          <p:nvPr/>
        </p:nvSpPr>
        <p:spPr>
          <a:xfrm>
            <a:off x="108720" y="3681413"/>
            <a:ext cx="434082" cy="207963"/>
          </a:xfrm>
          <a:prstGeom prst="rect">
            <a:avLst/>
          </a:prstGeom>
          <a:noFill/>
        </p:spPr>
        <p:txBody>
          <a:bodyPr wrap="square" rtlCol="0" anchor="ctr">
            <a:spAutoFit/>
          </a:bodyPr>
          <a:lstStyle/>
          <a:p>
            <a:r>
              <a:rPr kumimoji="1" lang="en-US" altLang="ja-JP" sz="750" b="1" dirty="0">
                <a:latin typeface="+mj-lt"/>
                <a:ea typeface="ＭＳ Ｐゴシック" panose="020B0600070205080204" pitchFamily="50" charset="-128"/>
                <a:cs typeface="Arial" panose="020B0604020202020204" pitchFamily="34" charset="0"/>
              </a:rPr>
              <a:t>2019</a:t>
            </a:r>
            <a:endParaRPr kumimoji="1" lang="ja-JP" altLang="en-US" sz="750" b="1"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108720" y="5303838"/>
            <a:ext cx="648072" cy="207963"/>
          </a:xfrm>
          <a:prstGeom prst="rect">
            <a:avLst/>
          </a:prstGeom>
          <a:noFill/>
        </p:spPr>
        <p:txBody>
          <a:bodyPr wrap="square" rtlCol="0">
            <a:spAutoFit/>
          </a:bodyPr>
          <a:lstStyle/>
          <a:p>
            <a:r>
              <a:rPr kumimoji="1" lang="en-US" altLang="ja-JP" sz="750" b="1"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テキスト ボックス 134"/>
          <p:cNvSpPr txBox="1"/>
          <p:nvPr/>
        </p:nvSpPr>
        <p:spPr>
          <a:xfrm>
            <a:off x="1013933" y="5349875"/>
            <a:ext cx="480901" cy="1174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137" name="テキスト ボックス 136"/>
          <p:cNvSpPr txBox="1"/>
          <p:nvPr/>
        </p:nvSpPr>
        <p:spPr>
          <a:xfrm>
            <a:off x="3063158" y="3727450"/>
            <a:ext cx="888650"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糖尿病・腎臓疾患</a:t>
            </a:r>
          </a:p>
        </p:txBody>
      </p:sp>
      <p:sp>
        <p:nvSpPr>
          <p:cNvPr id="177" name="テキスト ボックス 176"/>
          <p:cNvSpPr txBox="1"/>
          <p:nvPr/>
        </p:nvSpPr>
        <p:spPr>
          <a:xfrm>
            <a:off x="5752770" y="3727686"/>
            <a:ext cx="74063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0" name="左中かっこ 179"/>
          <p:cNvSpPr/>
          <p:nvPr/>
        </p:nvSpPr>
        <p:spPr>
          <a:xfrm rot="5400000">
            <a:off x="7588250" y="3324225"/>
            <a:ext cx="84900" cy="38417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8" name="正方形/長方形 97"/>
          <p:cNvSpPr/>
          <p:nvPr/>
        </p:nvSpPr>
        <p:spPr>
          <a:xfrm>
            <a:off x="9246080" y="3554413"/>
            <a:ext cx="444927" cy="461963"/>
          </a:xfrm>
          <a:prstGeom prst="rect">
            <a:avLst/>
          </a:prstGeom>
        </p:spPr>
        <p:txBody>
          <a:bodyPr wrap="square" anchor="ctr">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非意図的負傷</a:t>
            </a:r>
          </a:p>
        </p:txBody>
      </p:sp>
      <p:sp>
        <p:nvSpPr>
          <p:cNvPr id="108" name="テキスト ボックス 107"/>
          <p:cNvSpPr txBox="1">
            <a:spLocks/>
          </p:cNvSpPr>
          <p:nvPr/>
        </p:nvSpPr>
        <p:spPr>
          <a:xfrm>
            <a:off x="5275132" y="2625725"/>
            <a:ext cx="1999426" cy="584200"/>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その他の非感染症／物質使用障／筋骨格系疾患／皮膚及び皮下疾患</a:t>
            </a:r>
          </a:p>
          <a:p>
            <a:r>
              <a:rPr lang="en-US" altLang="ja-JP" dirty="0"/>
              <a:t>※</a:t>
            </a:r>
            <a:r>
              <a:rPr lang="ja-JP" altLang="en-US" dirty="0"/>
              <a:t>割合の大きい順</a:t>
            </a:r>
          </a:p>
        </p:txBody>
      </p:sp>
      <p:cxnSp>
        <p:nvCxnSpPr>
          <p:cNvPr id="109" name="直線コネクタ 108"/>
          <p:cNvCxnSpPr>
            <a:stCxn id="108" idx="2"/>
            <a:endCxn id="180" idx="1"/>
          </p:cNvCxnSpPr>
          <p:nvPr/>
        </p:nvCxnSpPr>
        <p:spPr>
          <a:xfrm>
            <a:off x="6274845" y="3209925"/>
            <a:ext cx="1355855" cy="263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flipH="1">
            <a:off x="7837423" y="3425825"/>
            <a:ext cx="400883" cy="71913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ja-JP" altLang="en-US" dirty="0"/>
              <a:t>呼吸器</a:t>
            </a:r>
            <a:endParaRPr lang="en-US" altLang="ja-JP" dirty="0"/>
          </a:p>
          <a:p>
            <a:r>
              <a:rPr lang="ja-JP" altLang="en-US" dirty="0"/>
              <a:t>感染症・</a:t>
            </a:r>
            <a:endParaRPr lang="en-US" altLang="ja-JP" dirty="0"/>
          </a:p>
          <a:p>
            <a:r>
              <a:rPr lang="ja-JP" altLang="en-US" dirty="0"/>
              <a:t>結核</a:t>
            </a:r>
            <a:endParaRPr lang="zh-TW" altLang="en-US" dirty="0"/>
          </a:p>
        </p:txBody>
      </p:sp>
      <p:grpSp>
        <p:nvGrpSpPr>
          <p:cNvPr id="11" name="グループ化 10"/>
          <p:cNvGrpSpPr/>
          <p:nvPr/>
        </p:nvGrpSpPr>
        <p:grpSpPr>
          <a:xfrm>
            <a:off x="200025" y="2326701"/>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75761"/>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年には、感染症による死亡割合は大幅に減少している。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代わりに、「心血管疾患」や「糖尿病・腎臓疾患」等の非感染症による死亡割合が大幅に増加している。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左中かっこ 59"/>
          <p:cNvSpPr>
            <a:spLocks/>
          </p:cNvSpPr>
          <p:nvPr/>
        </p:nvSpPr>
        <p:spPr>
          <a:xfrm rot="5400000">
            <a:off x="8326438" y="3295650"/>
            <a:ext cx="84900" cy="43180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62" name="テキスト ボックス 61"/>
          <p:cNvSpPr txBox="1">
            <a:spLocks/>
          </p:cNvSpPr>
          <p:nvPr/>
        </p:nvSpPr>
        <p:spPr>
          <a:xfrm>
            <a:off x="7369833" y="2625725"/>
            <a:ext cx="1999426" cy="584200"/>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妊産婦・新生児の障害／栄養失調／</a:t>
            </a:r>
            <a:r>
              <a:rPr lang="en-US" altLang="ja-JP" dirty="0"/>
              <a:t>HIV /</a:t>
            </a:r>
            <a:r>
              <a:rPr lang="ja-JP" altLang="en-US" dirty="0"/>
              <a:t>エイズ・性感染症／腸管感染症／その他の感染症／顧みられない熱帯病とマラリア</a:t>
            </a:r>
          </a:p>
          <a:p>
            <a:r>
              <a:rPr lang="en-US" altLang="ja-JP" dirty="0"/>
              <a:t>※</a:t>
            </a:r>
            <a:r>
              <a:rPr lang="ja-JP" altLang="en-US" dirty="0"/>
              <a:t>割合の大きい順</a:t>
            </a:r>
          </a:p>
        </p:txBody>
      </p:sp>
      <p:cxnSp>
        <p:nvCxnSpPr>
          <p:cNvPr id="63" name="直線コネクタ 62"/>
          <p:cNvCxnSpPr>
            <a:cxnSpLocks/>
            <a:stCxn id="62" idx="2"/>
            <a:endCxn id="60" idx="1"/>
          </p:cNvCxnSpPr>
          <p:nvPr/>
        </p:nvCxnSpPr>
        <p:spPr>
          <a:xfrm flipH="1">
            <a:off x="8368888" y="3209925"/>
            <a:ext cx="658" cy="259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2421170" y="5349875"/>
            <a:ext cx="288541" cy="1174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5" name="テキスト ボックス 64"/>
          <p:cNvSpPr txBox="1"/>
          <p:nvPr/>
        </p:nvSpPr>
        <p:spPr>
          <a:xfrm>
            <a:off x="3108607" y="5349875"/>
            <a:ext cx="888650" cy="1174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糖尿病・腎臓疾患</a:t>
            </a:r>
          </a:p>
        </p:txBody>
      </p:sp>
      <p:sp>
        <p:nvSpPr>
          <p:cNvPr id="67" name="テキスト ボックス 66"/>
          <p:cNvSpPr txBox="1"/>
          <p:nvPr/>
        </p:nvSpPr>
        <p:spPr>
          <a:xfrm>
            <a:off x="3912853" y="5351463"/>
            <a:ext cx="74063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テキスト ボックス 67"/>
          <p:cNvSpPr txBox="1"/>
          <p:nvPr/>
        </p:nvSpPr>
        <p:spPr>
          <a:xfrm>
            <a:off x="4653484" y="5235575"/>
            <a:ext cx="362541"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その他の非感染症</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9" name="テキスト ボックス 68"/>
          <p:cNvSpPr txBox="1"/>
          <p:nvPr/>
        </p:nvSpPr>
        <p:spPr>
          <a:xfrm>
            <a:off x="5006511" y="5292725"/>
            <a:ext cx="362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0" name="テキスト ボックス 69"/>
          <p:cNvSpPr txBox="1"/>
          <p:nvPr/>
        </p:nvSpPr>
        <p:spPr>
          <a:xfrm>
            <a:off x="5393489" y="5292725"/>
            <a:ext cx="270549"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4" name="左中かっこ 73"/>
          <p:cNvSpPr>
            <a:spLocks/>
          </p:cNvSpPr>
          <p:nvPr/>
        </p:nvSpPr>
        <p:spPr>
          <a:xfrm rot="5400000">
            <a:off x="5683250" y="5045075"/>
            <a:ext cx="71740" cy="19843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78" name="テキスト ボックス 77"/>
          <p:cNvSpPr txBox="1">
            <a:spLocks/>
          </p:cNvSpPr>
          <p:nvPr/>
        </p:nvSpPr>
        <p:spPr>
          <a:xfrm>
            <a:off x="4718630" y="4411601"/>
            <a:ext cx="1999426" cy="584775"/>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物質使用障／筋骨格系疾患／皮膚及び皮下疾患／精神障害／感覚器官の疾患</a:t>
            </a:r>
          </a:p>
          <a:p>
            <a:r>
              <a:rPr lang="en-US" altLang="ja-JP" dirty="0"/>
              <a:t>※</a:t>
            </a:r>
            <a:r>
              <a:rPr lang="ja-JP" altLang="en-US" dirty="0"/>
              <a:t>割合の大きい順</a:t>
            </a:r>
          </a:p>
        </p:txBody>
      </p:sp>
      <p:cxnSp>
        <p:nvCxnSpPr>
          <p:cNvPr id="80" name="直線コネクタ 79"/>
          <p:cNvCxnSpPr>
            <a:stCxn id="78" idx="2"/>
            <a:endCxn id="74" idx="1"/>
          </p:cNvCxnSpPr>
          <p:nvPr/>
        </p:nvCxnSpPr>
        <p:spPr>
          <a:xfrm>
            <a:off x="5718343" y="4996376"/>
            <a:ext cx="777" cy="11204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flipH="1">
            <a:off x="5895283" y="5200650"/>
            <a:ext cx="700212" cy="4159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ja-JP" altLang="en-US" dirty="0"/>
              <a:t>呼吸器感染症・</a:t>
            </a:r>
            <a:endParaRPr lang="en-US" altLang="ja-JP" dirty="0"/>
          </a:p>
          <a:p>
            <a:r>
              <a:rPr lang="ja-JP" altLang="en-US" dirty="0"/>
              <a:t>結核</a:t>
            </a:r>
            <a:endParaRPr lang="zh-TW" altLang="en-US" dirty="0"/>
          </a:p>
        </p:txBody>
      </p:sp>
      <p:sp>
        <p:nvSpPr>
          <p:cNvPr id="82" name="テキスト ボックス 81"/>
          <p:cNvSpPr txBox="1"/>
          <p:nvPr/>
        </p:nvSpPr>
        <p:spPr>
          <a:xfrm flipH="1">
            <a:off x="6674217" y="5292725"/>
            <a:ext cx="538775"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妊産婦・新生児の障害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3" name="テキスト ボックス 82"/>
          <p:cNvSpPr txBox="1"/>
          <p:nvPr/>
        </p:nvSpPr>
        <p:spPr>
          <a:xfrm flipH="1">
            <a:off x="7244354" y="5349875"/>
            <a:ext cx="562019" cy="1174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腸管感染症</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4" name="左中かっこ 83"/>
          <p:cNvSpPr>
            <a:spLocks/>
          </p:cNvSpPr>
          <p:nvPr/>
        </p:nvSpPr>
        <p:spPr>
          <a:xfrm rot="5400000">
            <a:off x="7954963" y="4932363"/>
            <a:ext cx="71740" cy="423863"/>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85" name="テキスト ボックス 84"/>
          <p:cNvSpPr txBox="1">
            <a:spLocks/>
          </p:cNvSpPr>
          <p:nvPr/>
        </p:nvSpPr>
        <p:spPr>
          <a:xfrm>
            <a:off x="6991381" y="4411601"/>
            <a:ext cx="1999426" cy="584775"/>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栄養失調／その他の感染症／</a:t>
            </a:r>
            <a:r>
              <a:rPr lang="en-US" altLang="ja-JP" dirty="0"/>
              <a:t>HIV /</a:t>
            </a:r>
            <a:r>
              <a:rPr lang="ja-JP" altLang="en-US" dirty="0"/>
              <a:t>エイズ・性感染症／顧みられない熱帯病とマラリア</a:t>
            </a:r>
          </a:p>
          <a:p>
            <a:r>
              <a:rPr lang="en-US" altLang="ja-JP" dirty="0"/>
              <a:t>※</a:t>
            </a:r>
            <a:r>
              <a:rPr lang="ja-JP" altLang="en-US" dirty="0"/>
              <a:t>割合の大きい順</a:t>
            </a:r>
          </a:p>
        </p:txBody>
      </p:sp>
      <p:cxnSp>
        <p:nvCxnSpPr>
          <p:cNvPr id="86" name="直線コネクタ 85"/>
          <p:cNvCxnSpPr>
            <a:cxnSpLocks/>
            <a:stCxn id="85" idx="2"/>
            <a:endCxn id="84" idx="1"/>
          </p:cNvCxnSpPr>
          <p:nvPr/>
        </p:nvCxnSpPr>
        <p:spPr>
          <a:xfrm flipH="1">
            <a:off x="7990833" y="4996376"/>
            <a:ext cx="261" cy="1120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9192164" y="5232226"/>
            <a:ext cx="409036"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自傷、</a:t>
            </a:r>
            <a:br>
              <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個人間</a:t>
            </a:r>
            <a:br>
              <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暴力</a:t>
            </a:r>
          </a:p>
        </p:txBody>
      </p:sp>
      <p:sp>
        <p:nvSpPr>
          <p:cNvPr id="95" name="テキスト ボックス 94"/>
          <p:cNvSpPr txBox="1"/>
          <p:nvPr/>
        </p:nvSpPr>
        <p:spPr>
          <a:xfrm>
            <a:off x="8711039" y="5349875"/>
            <a:ext cx="523057" cy="1174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0" name="正方形/長方形 99"/>
          <p:cNvSpPr/>
          <p:nvPr/>
        </p:nvSpPr>
        <p:spPr>
          <a:xfrm>
            <a:off x="8165346" y="5238750"/>
            <a:ext cx="604912" cy="339725"/>
          </a:xfrm>
          <a:prstGeom prst="rect">
            <a:avLst/>
          </a:prstGeom>
        </p:spPr>
        <p:txBody>
          <a:bodyPr wrap="squar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非意図的負傷</a:t>
            </a:r>
          </a:p>
        </p:txBody>
      </p:sp>
    </p:spTree>
    <p:extLst>
      <p:ext uri="{BB962C8B-B14F-4D97-AF65-F5344CB8AC3E}">
        <p14:creationId xmlns:p14="http://schemas.microsoft.com/office/powerpoint/2010/main" val="222100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000672" y="1896194"/>
            <a:ext cx="899972" cy="288032"/>
          </a:xfrm>
          <a:prstGeom prst="rect">
            <a:avLst/>
          </a:prstGeom>
          <a:noFill/>
          <a:ln w="9525">
            <a:noFill/>
            <a:miter lim="800000"/>
            <a:headEnd/>
            <a:tailEnd/>
          </a:ln>
        </p:spPr>
        <p:txBody>
          <a:bodyPr wrap="square" lIns="0" tIns="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000673" y="1581194"/>
            <a:ext cx="5832650" cy="288032"/>
            <a:chOff x="4803500" y="218517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17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1303461724"/>
              </p:ext>
            </p:extLst>
          </p:nvPr>
        </p:nvGraphicFramePr>
        <p:xfrm>
          <a:off x="2638376" y="1896194"/>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1.25%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0.83%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腎臓癌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卵巣癌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胆嚢・胆管癌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食道癌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膀胱癌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喉頭癌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甲状腺癌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鼻咽頭癌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4830824" y="1896194"/>
            <a:ext cx="899972" cy="288032"/>
          </a:xfrm>
          <a:prstGeom prst="rect">
            <a:avLst/>
          </a:prstGeom>
          <a:noFill/>
          <a:ln w="9525">
            <a:noFill/>
            <a:miter lim="800000"/>
            <a:headEnd/>
            <a:tailEnd/>
          </a:ln>
        </p:spPr>
        <p:txBody>
          <a:bodyPr wrap="square" lIns="0" tIns="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76024636"/>
              </p:ext>
            </p:extLst>
          </p:nvPr>
        </p:nvGraphicFramePr>
        <p:xfrm>
          <a:off x="5806729" y="1896194"/>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5.13%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大動脈瘤</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4830824" y="4609602"/>
            <a:ext cx="899972" cy="444656"/>
          </a:xfrm>
          <a:prstGeom prst="rect">
            <a:avLst/>
          </a:prstGeom>
          <a:noFill/>
          <a:ln w="9525">
            <a:noFill/>
            <a:miter lim="800000"/>
            <a:headEnd/>
            <a:tailEnd/>
          </a:ln>
        </p:spPr>
        <p:txBody>
          <a:bodyPr wrap="square" lIns="0" tIns="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糖尿病・</a:t>
            </a:r>
            <a:br>
              <a:rPr lang="en-US" altLang="ja-JP"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腎臓疾患</a:t>
            </a:r>
          </a:p>
        </p:txBody>
      </p:sp>
      <p:graphicFrame>
        <p:nvGraphicFramePr>
          <p:cNvPr id="12" name="表 11"/>
          <p:cNvGraphicFramePr>
            <a:graphicFrameLocks noGrp="1"/>
          </p:cNvGraphicFramePr>
          <p:nvPr>
            <p:extLst>
              <p:ext uri="{D42A27DB-BD31-4B8C-83A1-F6EECF244321}">
                <p14:modId xmlns:p14="http://schemas.microsoft.com/office/powerpoint/2010/main" val="982078227"/>
              </p:ext>
            </p:extLst>
          </p:nvPr>
        </p:nvGraphicFramePr>
        <p:xfrm>
          <a:off x="5817097" y="4609602"/>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慢性腎臓病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9.82%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538376" y="6147510"/>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052736"/>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死亡要因割合の最も大きい心血管疾患では「虚血性心疾患」が最も大きな割合を占めている。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次に割合の大きい糖尿病・腎臓疾患では、糖尿病と慢性腎臓病の割合が、それぞれ約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％ずつとなっている。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472" y="6557338"/>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476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角丸四角形 3"/>
          <p:cNvSpPr/>
          <p:nvPr/>
        </p:nvSpPr>
        <p:spPr>
          <a:xfrm>
            <a:off x="488504" y="2605068"/>
            <a:ext cx="4320480" cy="3328901"/>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488504" y="2605069"/>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4,900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2019</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1208584" y="2885007"/>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公立医療機関</a:t>
            </a:r>
            <a:endPar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8" name="片側の 2 つの角を丸めた四角形 7"/>
          <p:cNvSpPr/>
          <p:nvPr/>
        </p:nvSpPr>
        <p:spPr>
          <a:xfrm rot="16200000">
            <a:off x="1208584" y="4117236"/>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HGP創英角ｺﾞｼｯｸUB" panose="020B0900000000000000" pitchFamily="50" charset="-128"/>
                <a:cs typeface="Arial" panose="020B0604020202020204" pitchFamily="34" charset="0"/>
              </a:rPr>
              <a:t>民間医療機関</a:t>
            </a:r>
            <a:endPar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1" name="片側の 2 つの角を丸めた四角形 10"/>
          <p:cNvSpPr/>
          <p:nvPr/>
        </p:nvSpPr>
        <p:spPr>
          <a:xfrm rot="5400000">
            <a:off x="3152800" y="4117236"/>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ctr" anchorCtr="0"/>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spc="-1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3,000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rot="5400000">
            <a:off x="3152800" y="2885006"/>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ctr" anchorCtr="0"/>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2,000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19" name="台形 18"/>
          <p:cNvSpPr/>
          <p:nvPr/>
        </p:nvSpPr>
        <p:spPr>
          <a:xfrm rot="16200000">
            <a:off x="6120671" y="1180988"/>
            <a:ext cx="1609514" cy="4839043"/>
          </a:xfrm>
          <a:custGeom>
            <a:avLst/>
            <a:gdLst>
              <a:gd name="connsiteX0" fmla="*/ 0 w 936553"/>
              <a:gd name="connsiteY0" fmla="*/ 936104 h 936104"/>
              <a:gd name="connsiteX1" fmla="*/ 197724 w 936553"/>
              <a:gd name="connsiteY1" fmla="*/ 0 h 936104"/>
              <a:gd name="connsiteX2" fmla="*/ 738829 w 936553"/>
              <a:gd name="connsiteY2" fmla="*/ 0 h 936104"/>
              <a:gd name="connsiteX3" fmla="*/ 936553 w 936553"/>
              <a:gd name="connsiteY3" fmla="*/ 936104 h 936104"/>
              <a:gd name="connsiteX4" fmla="*/ 0 w 936553"/>
              <a:gd name="connsiteY4" fmla="*/ 936104 h 936104"/>
              <a:gd name="connsiteX0" fmla="*/ 0 w 2022403"/>
              <a:gd name="connsiteY0" fmla="*/ 936104 h 936104"/>
              <a:gd name="connsiteX1" fmla="*/ 197724 w 2022403"/>
              <a:gd name="connsiteY1" fmla="*/ 0 h 936104"/>
              <a:gd name="connsiteX2" fmla="*/ 738829 w 2022403"/>
              <a:gd name="connsiteY2" fmla="*/ 0 h 936104"/>
              <a:gd name="connsiteX3" fmla="*/ 2022403 w 2022403"/>
              <a:gd name="connsiteY3" fmla="*/ 893244 h 936104"/>
              <a:gd name="connsiteX4" fmla="*/ 0 w 2022403"/>
              <a:gd name="connsiteY4" fmla="*/ 936104 h 936104"/>
              <a:gd name="connsiteX0" fmla="*/ 873839 w 1824679"/>
              <a:gd name="connsiteY0" fmla="*/ 893245 h 893245"/>
              <a:gd name="connsiteX1" fmla="*/ 0 w 1824679"/>
              <a:gd name="connsiteY1" fmla="*/ 0 h 893245"/>
              <a:gd name="connsiteX2" fmla="*/ 541105 w 1824679"/>
              <a:gd name="connsiteY2" fmla="*/ 0 h 893245"/>
              <a:gd name="connsiteX3" fmla="*/ 1824679 w 1824679"/>
              <a:gd name="connsiteY3" fmla="*/ 893244 h 893245"/>
              <a:gd name="connsiteX4" fmla="*/ 873839 w 1824679"/>
              <a:gd name="connsiteY4" fmla="*/ 893245 h 893245"/>
              <a:gd name="connsiteX0" fmla="*/ 899964 w 1824679"/>
              <a:gd name="connsiteY0" fmla="*/ 5073359 h 5073359"/>
              <a:gd name="connsiteX1" fmla="*/ 0 w 1824679"/>
              <a:gd name="connsiteY1" fmla="*/ 0 h 5073359"/>
              <a:gd name="connsiteX2" fmla="*/ 541105 w 1824679"/>
              <a:gd name="connsiteY2" fmla="*/ 0 h 5073359"/>
              <a:gd name="connsiteX3" fmla="*/ 1824679 w 1824679"/>
              <a:gd name="connsiteY3" fmla="*/ 893244 h 5073359"/>
              <a:gd name="connsiteX4" fmla="*/ 899964 w 1824679"/>
              <a:gd name="connsiteY4" fmla="*/ 5073359 h 5073359"/>
              <a:gd name="connsiteX0" fmla="*/ 1004467 w 1929182"/>
              <a:gd name="connsiteY0" fmla="*/ 5090776 h 5090776"/>
              <a:gd name="connsiteX1" fmla="*/ 0 w 1929182"/>
              <a:gd name="connsiteY1" fmla="*/ 0 h 5090776"/>
              <a:gd name="connsiteX2" fmla="*/ 645608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697859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732693 w 1929182"/>
              <a:gd name="connsiteY2" fmla="*/ 252548 h 5090776"/>
              <a:gd name="connsiteX3" fmla="*/ 1929182 w 1929182"/>
              <a:gd name="connsiteY3" fmla="*/ 910661 h 5090776"/>
              <a:gd name="connsiteX4" fmla="*/ 1004467 w 1929182"/>
              <a:gd name="connsiteY4" fmla="*/ 5090776 h 5090776"/>
              <a:gd name="connsiteX0" fmla="*/ 969633 w 1894348"/>
              <a:gd name="connsiteY0" fmla="*/ 4838228 h 4838228"/>
              <a:gd name="connsiteX1" fmla="*/ 0 w 1894348"/>
              <a:gd name="connsiteY1" fmla="*/ 8709 h 4838228"/>
              <a:gd name="connsiteX2" fmla="*/ 697859 w 1894348"/>
              <a:gd name="connsiteY2" fmla="*/ 0 h 4838228"/>
              <a:gd name="connsiteX3" fmla="*/ 1894348 w 1894348"/>
              <a:gd name="connsiteY3" fmla="*/ 658113 h 4838228"/>
              <a:gd name="connsiteX4" fmla="*/ 969633 w 1894348"/>
              <a:gd name="connsiteY4" fmla="*/ 4838228 h 4838228"/>
              <a:gd name="connsiteX0" fmla="*/ 969633 w 1856248"/>
              <a:gd name="connsiteY0" fmla="*/ 4838228 h 4838228"/>
              <a:gd name="connsiteX1" fmla="*/ 0 w 1856248"/>
              <a:gd name="connsiteY1" fmla="*/ 8709 h 4838228"/>
              <a:gd name="connsiteX2" fmla="*/ 697859 w 1856248"/>
              <a:gd name="connsiteY2" fmla="*/ 0 h 4838228"/>
              <a:gd name="connsiteX3" fmla="*/ 1856248 w 1856248"/>
              <a:gd name="connsiteY3" fmla="*/ 626363 h 4838228"/>
              <a:gd name="connsiteX4" fmla="*/ 969633 w 1856248"/>
              <a:gd name="connsiteY4" fmla="*/ 4838228 h 4838228"/>
              <a:gd name="connsiteX0" fmla="*/ 398133 w 1856248"/>
              <a:gd name="connsiteY0" fmla="*/ 4804890 h 4804890"/>
              <a:gd name="connsiteX1" fmla="*/ 0 w 1856248"/>
              <a:gd name="connsiteY1" fmla="*/ 8709 h 4804890"/>
              <a:gd name="connsiteX2" fmla="*/ 697859 w 1856248"/>
              <a:gd name="connsiteY2" fmla="*/ 0 h 4804890"/>
              <a:gd name="connsiteX3" fmla="*/ 1856248 w 1856248"/>
              <a:gd name="connsiteY3" fmla="*/ 626363 h 4804890"/>
              <a:gd name="connsiteX4" fmla="*/ 398133 w 1856248"/>
              <a:gd name="connsiteY4" fmla="*/ 4804890 h 4804890"/>
              <a:gd name="connsiteX0" fmla="*/ 398133 w 1299036"/>
              <a:gd name="connsiteY0" fmla="*/ 4804890 h 4804890"/>
              <a:gd name="connsiteX1" fmla="*/ 0 w 1299036"/>
              <a:gd name="connsiteY1" fmla="*/ 8709 h 4804890"/>
              <a:gd name="connsiteX2" fmla="*/ 697859 w 1299036"/>
              <a:gd name="connsiteY2" fmla="*/ 0 h 4804890"/>
              <a:gd name="connsiteX3" fmla="*/ 1299036 w 1299036"/>
              <a:gd name="connsiteY3" fmla="*/ 659700 h 4804890"/>
              <a:gd name="connsiteX4" fmla="*/ 398133 w 1299036"/>
              <a:gd name="connsiteY4" fmla="*/ 4804890 h 4804890"/>
              <a:gd name="connsiteX0" fmla="*/ 398133 w 1299036"/>
              <a:gd name="connsiteY0" fmla="*/ 4838228 h 4838228"/>
              <a:gd name="connsiteX1" fmla="*/ 0 w 1299036"/>
              <a:gd name="connsiteY1" fmla="*/ 42047 h 4838228"/>
              <a:gd name="connsiteX2" fmla="*/ 821684 w 1299036"/>
              <a:gd name="connsiteY2" fmla="*/ 0 h 4838228"/>
              <a:gd name="connsiteX3" fmla="*/ 1299036 w 1299036"/>
              <a:gd name="connsiteY3" fmla="*/ 693038 h 4838228"/>
              <a:gd name="connsiteX4" fmla="*/ 398133 w 1299036"/>
              <a:gd name="connsiteY4" fmla="*/ 4838228 h 4838228"/>
              <a:gd name="connsiteX0" fmla="*/ 502908 w 1403811"/>
              <a:gd name="connsiteY0" fmla="*/ 4839043 h 4839043"/>
              <a:gd name="connsiteX1" fmla="*/ 0 w 1403811"/>
              <a:gd name="connsiteY1" fmla="*/ 0 h 4839043"/>
              <a:gd name="connsiteX2" fmla="*/ 926459 w 1403811"/>
              <a:gd name="connsiteY2" fmla="*/ 815 h 4839043"/>
              <a:gd name="connsiteX3" fmla="*/ 1403811 w 1403811"/>
              <a:gd name="connsiteY3" fmla="*/ 693853 h 4839043"/>
              <a:gd name="connsiteX4" fmla="*/ 502908 w 1403811"/>
              <a:gd name="connsiteY4" fmla="*/ 4839043 h 483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811" h="4839043">
                <a:moveTo>
                  <a:pt x="502908" y="4839043"/>
                </a:moveTo>
                <a:lnTo>
                  <a:pt x="0" y="0"/>
                </a:lnTo>
                <a:lnTo>
                  <a:pt x="926459" y="815"/>
                </a:lnTo>
                <a:lnTo>
                  <a:pt x="1403811" y="693853"/>
                </a:lnTo>
                <a:lnTo>
                  <a:pt x="502908" y="4839043"/>
                </a:lnTo>
                <a:close/>
              </a:path>
            </a:pathLst>
          </a:custGeom>
          <a:gradFill flip="none" rotWithShape="1">
            <a:gsLst>
              <a:gs pos="10000">
                <a:srgbClr val="A2BBDC"/>
              </a:gs>
              <a:gs pos="54000">
                <a:srgbClr val="A2BBDC"/>
              </a:gs>
              <a:gs pos="0">
                <a:srgbClr val="A2BBDC">
                  <a:alpha val="0"/>
                </a:srgbClr>
              </a:gs>
              <a:gs pos="100000">
                <a:srgbClr val="DDE6F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36656" y="2765268"/>
            <a:ext cx="4248472" cy="1567990"/>
          </a:xfrm>
          <a:prstGeom prst="roundRect">
            <a:avLst>
              <a:gd name="adj" fmla="val 9958"/>
            </a:avLst>
          </a:prstGeom>
          <a:solidFill>
            <a:srgbClr val="83A4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16200000">
            <a:off x="5216869" y="2796929"/>
            <a:ext cx="1495757" cy="1512164"/>
          </a:xfrm>
          <a:prstGeom prst="round2SameRect">
            <a:avLst>
              <a:gd name="adj1" fmla="val 7594"/>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多様な機関が</a:t>
            </a:r>
            <a:endPar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fontAlgn="ct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管理</a:t>
            </a:r>
            <a:endPar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7" name="片側の 2 つの角を丸めた四角形 16"/>
          <p:cNvSpPr/>
          <p:nvPr/>
        </p:nvSpPr>
        <p:spPr>
          <a:xfrm rot="5400000">
            <a:off x="7269098" y="2256872"/>
            <a:ext cx="1495756" cy="2592288"/>
          </a:xfrm>
          <a:prstGeom prst="round2SameRect">
            <a:avLst>
              <a:gd name="adj1" fmla="val 8476"/>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bIns="144000" rtlCol="0" anchor="ctr"/>
          <a:lstStyle/>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社会保険庁（</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IMSS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IMSS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Opportunidades</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公務員社会保険庁（</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ISSSTE</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石油公社（</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PEMEX</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国防省・海軍省</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連邦保健省・州保健省</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州政府病院</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公立大学病院</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の医療機関が存在し、うち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割が公的医療機関、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メキシコでは、各機関によって医師、診療所、病院、薬局、労働組合などの独自ネットワークを有しており、基本的に他機関のネットワークに属する施設へアクセスすることは出来ない。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488504" y="2173021"/>
            <a:ext cx="8928992"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0472" y="6435289"/>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MANATT JONES</a:t>
            </a:r>
            <a:r>
              <a:rPr lang="ja-JP" altLang="en-US" sz="800" dirty="0"/>
              <a:t>「</a:t>
            </a:r>
            <a:r>
              <a:rPr lang="en-US" altLang="ja-JP" sz="800" dirty="0"/>
              <a:t>Mexican Healthcare System Challenges and Opportunities2015</a:t>
            </a:r>
            <a:r>
              <a:rPr lang="ja-JP" altLang="en-US" sz="800" dirty="0"/>
              <a:t>」</a:t>
            </a:r>
            <a:br>
              <a:rPr lang="en-US" altLang="ja-JP" sz="800" dirty="0"/>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メキシコ国立統計地理情報院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メキシコ保健省</a:t>
            </a:r>
            <a:endParaRPr kumimoji="0" lang="en-US" altLang="ja-JP" sz="800" dirty="0" bmk=""/>
          </a:p>
        </p:txBody>
      </p:sp>
      <p:sp>
        <p:nvSpPr>
          <p:cNvPr id="20" name="テキスト ボックス 19"/>
          <p:cNvSpPr txBox="1"/>
          <p:nvPr/>
        </p:nvSpPr>
        <p:spPr>
          <a:xfrm>
            <a:off x="5226818" y="4397525"/>
            <a:ext cx="4550718" cy="274951"/>
          </a:xfrm>
          <a:prstGeom prst="rect">
            <a:avLst/>
          </a:prstGeom>
          <a:noFill/>
        </p:spPr>
        <p:txBody>
          <a:bodyPr wrap="square" lIns="0" tIns="0" rIns="0" bIns="0" rtlCol="0">
            <a:noAutofit/>
          </a:bodyPr>
          <a:lstStyle/>
          <a:p>
            <a:pPr marL="355600" indent="-355600"/>
            <a:r>
              <a:rPr kumimoji="0" lang="en-US" altLang="ja-JP" sz="800" dirty="0" bmk=""/>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Opportunidades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は、失業者等に対する、連邦政府が資金提供を行う保険サービスプログラム</a:t>
            </a:r>
            <a:endParaRPr kumimoji="0" lang="en-US" altLang="ja-JP" sz="800" dirty="0" bmk=""/>
          </a:p>
        </p:txBody>
      </p:sp>
    </p:spTree>
    <p:extLst>
      <p:ext uri="{BB962C8B-B14F-4D97-AF65-F5344CB8AC3E}">
        <p14:creationId xmlns:p14="http://schemas.microsoft.com/office/powerpoint/2010/main" val="403069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473" imgH="473" progId="TCLayout.ActiveDocument.1">
                  <p:embed/>
                </p:oleObj>
              </mc:Choice>
              <mc:Fallback>
                <p:oleObj name="think-cell Slide" r:id="rId5"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821761891"/>
              </p:ext>
            </p:extLst>
          </p:nvPr>
        </p:nvGraphicFramePr>
        <p:xfrm>
          <a:off x="200472" y="1152000"/>
          <a:ext cx="4500048" cy="3096839"/>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成長率、一人当たり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9673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895223603"/>
              </p:ext>
            </p:extLst>
          </p:nvPr>
        </p:nvGraphicFramePr>
        <p:xfrm>
          <a:off x="5205528" y="1152000"/>
          <a:ext cx="4500000" cy="55199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2297">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spcBef>
                          <a:spcPts val="0"/>
                        </a:spcBef>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71022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latin typeface="+mn-lt"/>
                          <a:ea typeface="+mj-ea"/>
                        </a:rPr>
                        <a:t>医療・公衆衛生</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073437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112803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07544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59860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060608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35232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555590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94972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85780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現地の臨床工学技士や理学療法士などの資格の有無</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endParaRPr kumimoji="1" lang="ja-JP" altLang="en-US" sz="1050" dirty="0">
                        <a:solidFill>
                          <a:schemeClr val="tx1"/>
                        </a:solidFill>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solidFill>
                            <a:schemeClr val="tx1"/>
                          </a:solidFill>
                          <a:latin typeface="+mn-lt"/>
                          <a:ea typeface="+mj-ea"/>
                        </a:rPr>
                        <a:t>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 </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27</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医療機器に対する規制</a:t>
                      </a:r>
                      <a:endParaRPr lang="ja-JP" altLang="en-US" sz="1050" dirty="0">
                        <a:latin typeface="HGP創英角ｺﾞｼｯｸUB" panose="020B0900000000000000" pitchFamily="50" charset="-128"/>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医薬品規制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5386">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rgbClr val="000000"/>
                          </a:solidFill>
                          <a:latin typeface="+mn-ea"/>
                        </a:rPr>
                        <a:t>医師の社会的地位</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外国人医師のライセンス</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0548395"/>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4858626"/>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22568"/>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1443054"/>
                  </a:ext>
                </a:extLst>
              </a:tr>
            </a:tbl>
          </a:graphicData>
        </a:graphic>
      </p:graphicFrame>
      <p:cxnSp>
        <p:nvCxnSpPr>
          <p:cNvPr id="8" name="Straight Connector 7">
            <a:extLst>
              <a:ext uri="{FF2B5EF4-FFF2-40B4-BE49-F238E27FC236}">
                <a16:creationId xmlns:a16="http://schemas.microsoft.com/office/drawing/2014/main" id="{789C7DB0-FB15-4CB0-91D4-618371325C0E}"/>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ext uri="{D42A27DB-BD31-4B8C-83A1-F6EECF244321}">
                <p14:modId xmlns:p14="http://schemas.microsoft.com/office/powerpoint/2010/main" val="19557045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 name="think-cell Slide" r:id="rId55" imgW="270" imgH="270" progId="TCLayout.ActiveDocument.1">
                  <p:embed/>
                </p:oleObj>
              </mc:Choice>
              <mc:Fallback>
                <p:oleObj name="think-cell Slide" r:id="rId55" imgW="270" imgH="270" progId="TCLayout.ActiveDocument.1">
                  <p:embed/>
                  <p:pic>
                    <p:nvPicPr>
                      <p:cNvPr id="6" name="オブジェクト 5" hidden="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メキシコ／医療関連／医療・公衆衛生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医療機関数・病床数とも総数は微増</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傾向にある</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ものの、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人当たり病床数は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床であり依然として十分ではない</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（アメリカの病床数は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240167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40167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40167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80" y="6309320"/>
            <a:ext cx="849592"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3"/>
            <a:ext cx="9289032" cy="2160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メキシコ国立統計地理情報院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メキシコ保健省、世界銀行「</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 development indicators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graphicFrame>
        <p:nvGraphicFramePr>
          <p:cNvPr id="78" name="Chart 77">
            <a:extLst>
              <a:ext uri="{FF2B5EF4-FFF2-40B4-BE49-F238E27FC236}">
                <a16:creationId xmlns:a16="http://schemas.microsoft.com/office/drawing/2014/main" id="{B8891537-BB02-495A-AF5A-FF1681D3D08D}"/>
              </a:ext>
            </a:extLst>
          </p:cNvPr>
          <p:cNvGraphicFramePr/>
          <p:nvPr>
            <p:custDataLst>
              <p:tags r:id="rId4"/>
            </p:custDataLst>
            <p:extLst>
              <p:ext uri="{D42A27DB-BD31-4B8C-83A1-F6EECF244321}">
                <p14:modId xmlns:p14="http://schemas.microsoft.com/office/powerpoint/2010/main" val="619182200"/>
              </p:ext>
            </p:extLst>
          </p:nvPr>
        </p:nvGraphicFramePr>
        <p:xfrm>
          <a:off x="169863" y="2581275"/>
          <a:ext cx="4649787" cy="3509963"/>
        </p:xfrm>
        <a:graphic>
          <a:graphicData uri="http://schemas.openxmlformats.org/drawingml/2006/chart">
            <c:chart xmlns:c="http://schemas.openxmlformats.org/drawingml/2006/chart" xmlns:r="http://schemas.openxmlformats.org/officeDocument/2006/relationships" r:id="rId57"/>
          </a:graphicData>
        </a:graphic>
      </p:graphicFrame>
      <p:sp>
        <p:nvSpPr>
          <p:cNvPr id="341" name="テキスト プレースホルダ 9">
            <a:extLst>
              <a:ext uri="{FF2B5EF4-FFF2-40B4-BE49-F238E27FC236}">
                <a16:creationId xmlns:a16="http://schemas.microsoft.com/office/drawing/2014/main" id="{56F80A9A-248B-441F-9DFE-8DC890A9237C}"/>
              </a:ext>
            </a:extLst>
          </p:cNvPr>
          <p:cNvSpPr>
            <a:spLocks noGrp="1"/>
          </p:cNvSpPr>
          <p:nvPr>
            <p:custDataLst>
              <p:tags r:id="rId5"/>
            </p:custDataLst>
          </p:nvPr>
        </p:nvSpPr>
        <p:spPr bwMode="gray">
          <a:xfrm>
            <a:off x="1789113" y="345916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9F4716-C982-4FEE-A3EF-71FAF8767A43}" type="datetime'''''''''1'''''''''''''''''''''''''',''''4''96'">
              <a:rPr lang="ja-JP" altLang="en-US" sz="1000" smtClean="0">
                <a:effectLst/>
                <a:sym typeface="+mn-lt"/>
              </a:rPr>
              <a:pPr marL="0" indent="0" algn="ctr">
                <a:spcBef>
                  <a:spcPct val="0"/>
                </a:spcBef>
                <a:buNone/>
              </a:pPr>
              <a:t>1,496</a:t>
            </a:fld>
            <a:endParaRPr lang="ja-JP" altLang="en-US" sz="1000" dirty="0">
              <a:sym typeface="+mn-lt"/>
            </a:endParaRPr>
          </a:p>
        </p:txBody>
      </p:sp>
      <p:sp>
        <p:nvSpPr>
          <p:cNvPr id="342" name="テキスト プレースホルダ 9">
            <a:extLst>
              <a:ext uri="{FF2B5EF4-FFF2-40B4-BE49-F238E27FC236}">
                <a16:creationId xmlns:a16="http://schemas.microsoft.com/office/drawing/2014/main" id="{4DCF1701-C674-4343-ACDB-8C358FF8AC25}"/>
              </a:ext>
            </a:extLst>
          </p:cNvPr>
          <p:cNvSpPr>
            <a:spLocks noGrp="1"/>
          </p:cNvSpPr>
          <p:nvPr>
            <p:custDataLst>
              <p:tags r:id="rId6"/>
            </p:custDataLst>
          </p:nvPr>
        </p:nvSpPr>
        <p:spPr bwMode="gray">
          <a:xfrm>
            <a:off x="1789113" y="4935538"/>
            <a:ext cx="3492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828A83-53D1-42AB-9B47-E32C909343BE}" type="datetime'''2'''',''''''''''''''9''''''60'">
              <a:rPr lang="ja-JP" altLang="en-US" sz="1000" smtClean="0">
                <a:effectLst/>
                <a:sym typeface="+mn-lt"/>
              </a:rPr>
              <a:pPr marL="0" indent="0" algn="ctr">
                <a:spcBef>
                  <a:spcPct val="0"/>
                </a:spcBef>
                <a:buNone/>
              </a:pPr>
              <a:t>2,960</a:t>
            </a:fld>
            <a:endParaRPr lang="ja-JP" altLang="en-US" sz="1000" dirty="0">
              <a:sym typeface="+mn-lt"/>
            </a:endParaRPr>
          </a:p>
        </p:txBody>
      </p:sp>
      <p:sp>
        <p:nvSpPr>
          <p:cNvPr id="338" name="テキスト プレースホルダ 9">
            <a:extLst>
              <a:ext uri="{FF2B5EF4-FFF2-40B4-BE49-F238E27FC236}">
                <a16:creationId xmlns:a16="http://schemas.microsoft.com/office/drawing/2014/main" id="{8DFA9F79-E244-4FAA-8017-4E73088A8979}"/>
              </a:ext>
            </a:extLst>
          </p:cNvPr>
          <p:cNvSpPr>
            <a:spLocks noGrp="1"/>
          </p:cNvSpPr>
          <p:nvPr>
            <p:custDataLst>
              <p:tags r:id="rId7"/>
            </p:custDataLst>
          </p:nvPr>
        </p:nvSpPr>
        <p:spPr bwMode="gray">
          <a:xfrm>
            <a:off x="781050" y="4899025"/>
            <a:ext cx="3492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614E3D-5389-488B-A353-2B824AE3F43E}" type="datetime'''''''''''''''''''''''''''3'''''''''''''',''''0''''''''71'''''">
              <a:rPr lang="ja-JP" altLang="en-US" sz="1000" smtClean="0">
                <a:effectLst/>
                <a:sym typeface="+mn-lt"/>
              </a:rPr>
              <a:pPr marL="0" indent="0" algn="ctr">
                <a:spcBef>
                  <a:spcPct val="0"/>
                </a:spcBef>
                <a:buNone/>
              </a:pPr>
              <a:t>3,071</a:t>
            </a:fld>
            <a:endParaRPr lang="ja-JP" altLang="en-US" sz="1000" dirty="0">
              <a:sym typeface="+mn-lt"/>
            </a:endParaRPr>
          </a:p>
        </p:txBody>
      </p:sp>
      <p:sp>
        <p:nvSpPr>
          <p:cNvPr id="339" name="テキスト プレースホルダ 9">
            <a:extLst>
              <a:ext uri="{FF2B5EF4-FFF2-40B4-BE49-F238E27FC236}">
                <a16:creationId xmlns:a16="http://schemas.microsoft.com/office/drawing/2014/main" id="{137F822C-82E4-4824-B89B-3CCB163B0550}"/>
              </a:ext>
            </a:extLst>
          </p:cNvPr>
          <p:cNvSpPr>
            <a:spLocks noGrp="1"/>
          </p:cNvSpPr>
          <p:nvPr>
            <p:custDataLst>
              <p:tags r:id="rId8"/>
            </p:custDataLst>
          </p:nvPr>
        </p:nvSpPr>
        <p:spPr bwMode="gray">
          <a:xfrm>
            <a:off x="1285875" y="3473450"/>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5FA1FC-A11F-47C6-AE1E-A66815E91595}" type="datetime'''''''''''''''''''''''''1'',''''''''''''''''3''4''''5'''">
              <a:rPr lang="ja-JP" altLang="en-US" sz="1000" smtClean="0">
                <a:effectLst/>
                <a:sym typeface="+mn-lt"/>
              </a:rPr>
              <a:pPr marL="0" indent="0" algn="ctr">
                <a:spcBef>
                  <a:spcPct val="0"/>
                </a:spcBef>
                <a:buNone/>
              </a:pPr>
              <a:t>1,345</a:t>
            </a:fld>
            <a:endParaRPr lang="ja-JP" altLang="en-US" sz="1000" dirty="0">
              <a:sym typeface="+mn-lt"/>
            </a:endParaRPr>
          </a:p>
        </p:txBody>
      </p:sp>
      <p:sp>
        <p:nvSpPr>
          <p:cNvPr id="41" name="テキスト プレースホルダ 9"/>
          <p:cNvSpPr>
            <a:spLocks noGrp="1"/>
          </p:cNvSpPr>
          <p:nvPr>
            <p:custDataLst>
              <p:tags r:id="rId9"/>
            </p:custDataLst>
          </p:nvPr>
        </p:nvSpPr>
        <p:spPr bwMode="auto">
          <a:xfrm>
            <a:off x="809625" y="60785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FC5857-675E-427D-B8F1-6B84A4C95591}" type="datetime'''''''''''''''2''''''''''''''''''''01''''''3'''''''''''''">
              <a:rPr lang="en-US" altLang="en-US" sz="1000" smtClean="0"/>
              <a:pPr marL="0" indent="0" algn="ctr">
                <a:spcBef>
                  <a:spcPct val="0"/>
                </a:spcBef>
                <a:buNone/>
              </a:pPr>
              <a:t>2013</a:t>
            </a:fld>
            <a:endParaRPr kumimoji="0" lang="ja-JP" altLang="en-US" sz="1000" dirty="0">
              <a:sym typeface="+mn-lt"/>
            </a:endParaRPr>
          </a:p>
        </p:txBody>
      </p:sp>
      <p:sp>
        <p:nvSpPr>
          <p:cNvPr id="340" name="テキスト プレースホルダ 9">
            <a:extLst>
              <a:ext uri="{FF2B5EF4-FFF2-40B4-BE49-F238E27FC236}">
                <a16:creationId xmlns:a16="http://schemas.microsoft.com/office/drawing/2014/main" id="{32D60297-4871-4432-98E5-8BF41937624E}"/>
              </a:ext>
            </a:extLst>
          </p:cNvPr>
          <p:cNvSpPr>
            <a:spLocks noGrp="1"/>
          </p:cNvSpPr>
          <p:nvPr>
            <p:custDataLst>
              <p:tags r:id="rId10"/>
            </p:custDataLst>
          </p:nvPr>
        </p:nvSpPr>
        <p:spPr bwMode="gray">
          <a:xfrm>
            <a:off x="1285875" y="4918075"/>
            <a:ext cx="3492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5EDB99-1CB4-4C8E-A4EF-13F450E7A1A5}" type="datetime'3'''''''''''''''''''',''''0''1''''''''''4'''''''''''''''''">
              <a:rPr lang="ja-JP" altLang="en-US" sz="1000" smtClean="0">
                <a:effectLst/>
                <a:sym typeface="+mn-lt"/>
              </a:rPr>
              <a:pPr marL="0" indent="0" algn="ctr">
                <a:spcBef>
                  <a:spcPct val="0"/>
                </a:spcBef>
                <a:buNone/>
              </a:pPr>
              <a:t>3,014</a:t>
            </a:fld>
            <a:endParaRPr lang="ja-JP" altLang="en-US" sz="1000" dirty="0">
              <a:sym typeface="+mn-lt"/>
            </a:endParaRPr>
          </a:p>
        </p:txBody>
      </p:sp>
      <p:sp>
        <p:nvSpPr>
          <p:cNvPr id="34" name="テキスト プレースホルダ 9"/>
          <p:cNvSpPr>
            <a:spLocks noGrp="1"/>
          </p:cNvSpPr>
          <p:nvPr>
            <p:custDataLst>
              <p:tags r:id="rId11"/>
            </p:custDataLst>
          </p:nvPr>
        </p:nvSpPr>
        <p:spPr bwMode="auto">
          <a:xfrm>
            <a:off x="1384300"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F2F242-8CDD-4EB4-8B5B-B1B44BBABC0B}" type="datetime'''''''''''''''''''''''''1''''''''''''''''''''''''''''''''''4'">
              <a:rPr lang="ja-JP" altLang="en-US" sz="1000"/>
              <a:pPr marL="0" indent="0" algn="ctr">
                <a:spcBef>
                  <a:spcPct val="0"/>
                </a:spcBef>
                <a:buNone/>
              </a:pPr>
              <a:t>14</a:t>
            </a:fld>
            <a:endParaRPr kumimoji="0" lang="ja-JP" altLang="en-US" sz="1000" dirty="0">
              <a:sym typeface="+mn-lt"/>
            </a:endParaRPr>
          </a:p>
        </p:txBody>
      </p:sp>
      <p:sp>
        <p:nvSpPr>
          <p:cNvPr id="36" name="テキスト プレースホルダ 9"/>
          <p:cNvSpPr>
            <a:spLocks noGrp="1"/>
          </p:cNvSpPr>
          <p:nvPr>
            <p:custDataLst>
              <p:tags r:id="rId12"/>
            </p:custDataLst>
          </p:nvPr>
        </p:nvSpPr>
        <p:spPr bwMode="auto">
          <a:xfrm>
            <a:off x="188753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A03D43-0465-4A7D-8CE0-78D8AD840795}" type="datetime'''1''''''''''''''''''''''''''''''''''''''''5'''''''''''">
              <a:rPr lang="ja-JP" altLang="en-US" sz="1000"/>
              <a:pPr marL="0" indent="0" algn="ctr">
                <a:spcBef>
                  <a:spcPct val="0"/>
                </a:spcBef>
                <a:buNone/>
              </a:pPr>
              <a:t>15</a:t>
            </a:fld>
            <a:endParaRPr kumimoji="0" lang="ja-JP" altLang="en-US" sz="1000" dirty="0">
              <a:sym typeface="+mn-lt"/>
            </a:endParaRPr>
          </a:p>
        </p:txBody>
      </p:sp>
      <p:sp>
        <p:nvSpPr>
          <p:cNvPr id="343" name="テキスト プレースホルダ 9">
            <a:extLst>
              <a:ext uri="{FF2B5EF4-FFF2-40B4-BE49-F238E27FC236}">
                <a16:creationId xmlns:a16="http://schemas.microsoft.com/office/drawing/2014/main" id="{E12950EA-F79B-4259-AC25-7CEDA103CF7F}"/>
              </a:ext>
            </a:extLst>
          </p:cNvPr>
          <p:cNvSpPr>
            <a:spLocks noGrp="1"/>
          </p:cNvSpPr>
          <p:nvPr>
            <p:custDataLst>
              <p:tags r:id="rId13"/>
            </p:custDataLst>
          </p:nvPr>
        </p:nvSpPr>
        <p:spPr bwMode="gray">
          <a:xfrm>
            <a:off x="2293938" y="3470275"/>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C4B31C-483B-4735-BC84-191B99833604}" type="datetime'1'''''''''''''''''''''''',''''''''5''''''''68'''''''''''''''''">
              <a:rPr lang="ja-JP" altLang="en-US" sz="1000" smtClean="0">
                <a:effectLst/>
                <a:sym typeface="+mn-lt"/>
              </a:rPr>
              <a:pPr marL="0" indent="0" algn="ctr">
                <a:spcBef>
                  <a:spcPct val="0"/>
                </a:spcBef>
                <a:buNone/>
              </a:pPr>
              <a:t>1,568</a:t>
            </a:fld>
            <a:endParaRPr lang="ja-JP" altLang="en-US" sz="1000" dirty="0">
              <a:sym typeface="+mn-lt"/>
            </a:endParaRPr>
          </a:p>
        </p:txBody>
      </p:sp>
      <p:sp>
        <p:nvSpPr>
          <p:cNvPr id="344" name="テキスト プレースホルダ 9">
            <a:extLst>
              <a:ext uri="{FF2B5EF4-FFF2-40B4-BE49-F238E27FC236}">
                <a16:creationId xmlns:a16="http://schemas.microsoft.com/office/drawing/2014/main" id="{2E847A2B-9489-419B-BB4B-81B924482CDB}"/>
              </a:ext>
            </a:extLst>
          </p:cNvPr>
          <p:cNvSpPr>
            <a:spLocks noGrp="1"/>
          </p:cNvSpPr>
          <p:nvPr>
            <p:custDataLst>
              <p:tags r:id="rId14"/>
            </p:custDataLst>
          </p:nvPr>
        </p:nvSpPr>
        <p:spPr bwMode="gray">
          <a:xfrm>
            <a:off x="2293938" y="4953000"/>
            <a:ext cx="3492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3D16E9-1C12-404C-A8E4-1BB554E01B9D}" type="datetime'''''''''''''2'',''''''9''''''''0''''6'''''">
              <a:rPr lang="ja-JP" altLang="en-US" sz="1000" smtClean="0">
                <a:effectLst/>
                <a:sym typeface="+mn-lt"/>
              </a:rPr>
              <a:pPr marL="0" indent="0" algn="ctr">
                <a:spcBef>
                  <a:spcPct val="0"/>
                </a:spcBef>
                <a:buNone/>
              </a:pPr>
              <a:t>2,906</a:t>
            </a:fld>
            <a:endParaRPr lang="ja-JP" altLang="en-US" sz="1000" dirty="0">
              <a:sym typeface="+mn-lt"/>
            </a:endParaRPr>
          </a:p>
        </p:txBody>
      </p:sp>
      <p:sp>
        <p:nvSpPr>
          <p:cNvPr id="330" name="テキスト プレースホルダ 9">
            <a:extLst>
              <a:ext uri="{FF2B5EF4-FFF2-40B4-BE49-F238E27FC236}">
                <a16:creationId xmlns:a16="http://schemas.microsoft.com/office/drawing/2014/main" id="{3AFE931F-2CEE-4B59-99A3-B41134C994EC}"/>
              </a:ext>
            </a:extLst>
          </p:cNvPr>
          <p:cNvSpPr>
            <a:spLocks noGrp="1"/>
          </p:cNvSpPr>
          <p:nvPr>
            <p:custDataLst>
              <p:tags r:id="rId15"/>
            </p:custDataLst>
          </p:nvPr>
        </p:nvSpPr>
        <p:spPr bwMode="gray">
          <a:xfrm>
            <a:off x="4310063" y="2593975"/>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6B045A-CE21-47FE-AA01-243A4615B2DC}" type="datetime'4'',''''''8''''5''''9'''''''''''''''''''''''''''''''">
              <a:rPr lang="ja-JP" altLang="en-US" sz="1000" smtClean="0">
                <a:effectLst/>
                <a:sym typeface="+mn-lt"/>
              </a:rPr>
              <a:pPr marL="0" indent="0" algn="ctr">
                <a:spcBef>
                  <a:spcPct val="0"/>
                </a:spcBef>
                <a:buNone/>
              </a:pPr>
              <a:t>4,859</a:t>
            </a:fld>
            <a:endParaRPr lang="ja-JP" altLang="en-US" sz="1000" dirty="0">
              <a:sym typeface="+mn-lt"/>
            </a:endParaRPr>
          </a:p>
        </p:txBody>
      </p:sp>
      <p:sp>
        <p:nvSpPr>
          <p:cNvPr id="38" name="テキスト プレースホルダ 9"/>
          <p:cNvSpPr>
            <a:spLocks noGrp="1"/>
          </p:cNvSpPr>
          <p:nvPr>
            <p:custDataLst>
              <p:tags r:id="rId16"/>
            </p:custDataLst>
          </p:nvPr>
        </p:nvSpPr>
        <p:spPr bwMode="auto">
          <a:xfrm>
            <a:off x="2392363"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9BBEEC-11EA-44EE-8707-518B39942350}" type="datetime'''''''''''''''''''1''''''6'">
              <a:rPr lang="ja-JP" altLang="en-US" sz="1000"/>
              <a:pPr marL="0" indent="0" algn="ctr">
                <a:spcBef>
                  <a:spcPct val="0"/>
                </a:spcBef>
                <a:buNone/>
              </a:pPr>
              <a:t>16</a:t>
            </a:fld>
            <a:endParaRPr kumimoji="0" lang="ja-JP" altLang="en-US" sz="1000" dirty="0">
              <a:sym typeface="+mn-lt"/>
            </a:endParaRPr>
          </a:p>
        </p:txBody>
      </p:sp>
      <p:sp>
        <p:nvSpPr>
          <p:cNvPr id="345" name="テキスト プレースホルダ 9">
            <a:extLst>
              <a:ext uri="{FF2B5EF4-FFF2-40B4-BE49-F238E27FC236}">
                <a16:creationId xmlns:a16="http://schemas.microsoft.com/office/drawing/2014/main" id="{8AE8E8EA-5C77-4DE0-9F46-C8C3D4E5BA98}"/>
              </a:ext>
            </a:extLst>
          </p:cNvPr>
          <p:cNvSpPr>
            <a:spLocks noGrp="1"/>
          </p:cNvSpPr>
          <p:nvPr>
            <p:custDataLst>
              <p:tags r:id="rId17"/>
            </p:custDataLst>
          </p:nvPr>
        </p:nvSpPr>
        <p:spPr bwMode="gray">
          <a:xfrm>
            <a:off x="2797175" y="345916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830A6E-162F-44E8-844D-259241B8569E}" type="datetime'''''''''1'''''''''',6''6''''''''''''''1'''''''''">
              <a:rPr lang="ja-JP" altLang="en-US" sz="1000" smtClean="0">
                <a:effectLst/>
                <a:sym typeface="+mn-lt"/>
              </a:rPr>
              <a:pPr marL="0" indent="0" algn="ctr">
                <a:spcBef>
                  <a:spcPct val="0"/>
                </a:spcBef>
                <a:buNone/>
              </a:pPr>
              <a:t>1,661</a:t>
            </a:fld>
            <a:endParaRPr lang="ja-JP" altLang="en-US" sz="1000" dirty="0">
              <a:sym typeface="+mn-lt"/>
            </a:endParaRPr>
          </a:p>
        </p:txBody>
      </p:sp>
      <p:sp>
        <p:nvSpPr>
          <p:cNvPr id="346" name="テキスト プレースホルダ 9">
            <a:extLst>
              <a:ext uri="{FF2B5EF4-FFF2-40B4-BE49-F238E27FC236}">
                <a16:creationId xmlns:a16="http://schemas.microsoft.com/office/drawing/2014/main" id="{C002CC1F-3DE5-412E-A7EF-15E5F4A8EDDC}"/>
              </a:ext>
            </a:extLst>
          </p:cNvPr>
          <p:cNvSpPr>
            <a:spLocks noGrp="1"/>
          </p:cNvSpPr>
          <p:nvPr>
            <p:custDataLst>
              <p:tags r:id="rId18"/>
            </p:custDataLst>
          </p:nvPr>
        </p:nvSpPr>
        <p:spPr bwMode="gray">
          <a:xfrm>
            <a:off x="2797175" y="4962525"/>
            <a:ext cx="3492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2245BF-B6F5-419F-BF10-64C2A12D73D1}" type="datetime'''2'''''''''''''''''',''''''''''''''''''''''8''''7''''''7'">
              <a:rPr lang="ja-JP" altLang="en-US" sz="1000" smtClean="0">
                <a:effectLst/>
                <a:sym typeface="+mn-lt"/>
              </a:rPr>
              <a:pPr marL="0" indent="0" algn="ctr">
                <a:spcBef>
                  <a:spcPct val="0"/>
                </a:spcBef>
                <a:buNone/>
              </a:pPr>
              <a:t>2,877</a:t>
            </a:fld>
            <a:endParaRPr lang="ja-JP" altLang="en-US" sz="1000" dirty="0">
              <a:sym typeface="+mn-lt"/>
            </a:endParaRPr>
          </a:p>
        </p:txBody>
      </p:sp>
      <p:sp>
        <p:nvSpPr>
          <p:cNvPr id="39" name="テキスト プレースホルダ 9"/>
          <p:cNvSpPr>
            <a:spLocks noGrp="1"/>
          </p:cNvSpPr>
          <p:nvPr>
            <p:custDataLst>
              <p:tags r:id="rId19"/>
            </p:custDataLst>
          </p:nvPr>
        </p:nvSpPr>
        <p:spPr bwMode="auto">
          <a:xfrm>
            <a:off x="2895600"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89ADEB-8724-4682-AFE4-0D874825EFF7}" type="datetime'''''''''''''''1''''''''''''''''''''''''''''''''''''7'''''''">
              <a:rPr lang="ja-JP" altLang="en-US" sz="1000"/>
              <a:pPr marL="0" indent="0" algn="ctr">
                <a:spcBef>
                  <a:spcPct val="0"/>
                </a:spcBef>
                <a:buNone/>
              </a:pPr>
              <a:t>17</a:t>
            </a:fld>
            <a:endParaRPr kumimoji="0" lang="ja-JP" altLang="en-US" sz="1000" dirty="0">
              <a:sym typeface="+mn-lt"/>
            </a:endParaRPr>
          </a:p>
        </p:txBody>
      </p:sp>
      <p:sp>
        <p:nvSpPr>
          <p:cNvPr id="337" name="テキスト プレースホルダ 9">
            <a:extLst>
              <a:ext uri="{FF2B5EF4-FFF2-40B4-BE49-F238E27FC236}">
                <a16:creationId xmlns:a16="http://schemas.microsoft.com/office/drawing/2014/main" id="{FE2B1D63-F9C6-41B8-BA63-A5774AFBECAD}"/>
              </a:ext>
            </a:extLst>
          </p:cNvPr>
          <p:cNvSpPr>
            <a:spLocks noGrp="1"/>
          </p:cNvSpPr>
          <p:nvPr>
            <p:custDataLst>
              <p:tags r:id="rId20"/>
            </p:custDataLst>
          </p:nvPr>
        </p:nvSpPr>
        <p:spPr bwMode="gray">
          <a:xfrm>
            <a:off x="781050" y="3481388"/>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E0D020-4014-4C40-AE42-D00CCAD66CD3}" type="datetime'1'''''''''''''''''''',''''''''''2''''''''''''''0''5'">
              <a:rPr lang="ja-JP" altLang="en-US" sz="1000" smtClean="0">
                <a:effectLst/>
                <a:sym typeface="+mn-lt"/>
              </a:rPr>
              <a:pPr marL="0" indent="0" algn="ctr">
                <a:spcBef>
                  <a:spcPct val="0"/>
                </a:spcBef>
                <a:buNone/>
              </a:pPr>
              <a:t>1,205</a:t>
            </a:fld>
            <a:endParaRPr lang="ja-JP" altLang="en-US" sz="1000" dirty="0">
              <a:sym typeface="+mn-lt"/>
            </a:endParaRPr>
          </a:p>
        </p:txBody>
      </p:sp>
      <p:sp>
        <p:nvSpPr>
          <p:cNvPr id="348" name="テキスト プレースホルダ 9">
            <a:extLst>
              <a:ext uri="{FF2B5EF4-FFF2-40B4-BE49-F238E27FC236}">
                <a16:creationId xmlns:a16="http://schemas.microsoft.com/office/drawing/2014/main" id="{30FB831E-2754-48FC-8130-DD8F94EF3476}"/>
              </a:ext>
            </a:extLst>
          </p:cNvPr>
          <p:cNvSpPr>
            <a:spLocks noGrp="1"/>
          </p:cNvSpPr>
          <p:nvPr>
            <p:custDataLst>
              <p:tags r:id="rId21"/>
            </p:custDataLst>
          </p:nvPr>
        </p:nvSpPr>
        <p:spPr bwMode="gray">
          <a:xfrm>
            <a:off x="3302000" y="4967288"/>
            <a:ext cx="3492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B1BD78-861E-4FF7-AAD1-CF875CED996A}" type="datetime'''2'''''''''''''''',''''''''''''''''''863'''''''''''''''">
              <a:rPr lang="ja-JP" altLang="en-US" sz="1000" smtClean="0">
                <a:effectLst/>
                <a:sym typeface="+mn-lt"/>
              </a:rPr>
              <a:pPr marL="0" indent="0" algn="ctr">
                <a:spcBef>
                  <a:spcPct val="0"/>
                </a:spcBef>
                <a:buNone/>
              </a:pPr>
              <a:t>2,863</a:t>
            </a:fld>
            <a:endParaRPr lang="ja-JP" altLang="en-US" sz="1000" dirty="0">
              <a:sym typeface="+mn-lt"/>
            </a:endParaRPr>
          </a:p>
        </p:txBody>
      </p:sp>
      <p:sp>
        <p:nvSpPr>
          <p:cNvPr id="351" name="テキスト プレースホルダ 9">
            <a:extLst>
              <a:ext uri="{FF2B5EF4-FFF2-40B4-BE49-F238E27FC236}">
                <a16:creationId xmlns:a16="http://schemas.microsoft.com/office/drawing/2014/main" id="{03D85A4C-8F47-49D2-BE7A-C93DB792F943}"/>
              </a:ext>
            </a:extLst>
          </p:cNvPr>
          <p:cNvSpPr>
            <a:spLocks noGrp="1"/>
          </p:cNvSpPr>
          <p:nvPr>
            <p:custDataLst>
              <p:tags r:id="rId22"/>
            </p:custDataLst>
          </p:nvPr>
        </p:nvSpPr>
        <p:spPr bwMode="gray">
          <a:xfrm>
            <a:off x="4310063" y="335756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09B3B2-48F8-4E3E-AB93-83019266D090}" type="datetime'''''''''''1'''''''''''''''',''''''''''''''''9''9''7'">
              <a:rPr lang="ja-JP" altLang="en-US" sz="1000" smtClean="0">
                <a:effectLst/>
                <a:sym typeface="+mn-lt"/>
              </a:rPr>
              <a:pPr marL="0" indent="0" algn="ctr">
                <a:spcBef>
                  <a:spcPct val="0"/>
                </a:spcBef>
                <a:buNone/>
              </a:pPr>
              <a:t>1,997</a:t>
            </a:fld>
            <a:endParaRPr lang="ja-JP" altLang="en-US" sz="1000" dirty="0">
              <a:sym typeface="+mn-lt"/>
            </a:endParaRPr>
          </a:p>
        </p:txBody>
      </p:sp>
      <p:sp>
        <p:nvSpPr>
          <p:cNvPr id="54" name="テキスト プレースホルダ 9"/>
          <p:cNvSpPr>
            <a:spLocks noGrp="1"/>
          </p:cNvSpPr>
          <p:nvPr>
            <p:custDataLst>
              <p:tags r:id="rId23"/>
            </p:custDataLst>
          </p:nvPr>
        </p:nvSpPr>
        <p:spPr bwMode="auto">
          <a:xfrm>
            <a:off x="3400425"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801918-A998-45DE-A5DD-F9D2E71E756E}" type="datetime'''''''''''''''''1''''''''''''8'''">
              <a:rPr lang="ja-JP" altLang="en-US" sz="1000" smtClean="0"/>
              <a:pPr marL="0" indent="0" algn="ctr">
                <a:spcBef>
                  <a:spcPct val="0"/>
                </a:spcBef>
                <a:buNone/>
              </a:pPr>
              <a:t>18</a:t>
            </a:fld>
            <a:endParaRPr kumimoji="0" lang="ja-JP" altLang="en-US" sz="1000" dirty="0">
              <a:sym typeface="+mn-lt"/>
            </a:endParaRPr>
          </a:p>
        </p:txBody>
      </p:sp>
      <p:sp>
        <p:nvSpPr>
          <p:cNvPr id="349" name="テキスト プレースホルダ 9">
            <a:extLst>
              <a:ext uri="{FF2B5EF4-FFF2-40B4-BE49-F238E27FC236}">
                <a16:creationId xmlns:a16="http://schemas.microsoft.com/office/drawing/2014/main" id="{7BA2C055-7207-41AD-A756-5C88377CAE84}"/>
              </a:ext>
            </a:extLst>
          </p:cNvPr>
          <p:cNvSpPr>
            <a:spLocks noGrp="1"/>
          </p:cNvSpPr>
          <p:nvPr>
            <p:custDataLst>
              <p:tags r:id="rId24"/>
            </p:custDataLst>
          </p:nvPr>
        </p:nvSpPr>
        <p:spPr bwMode="gray">
          <a:xfrm>
            <a:off x="3805238" y="3409950"/>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36037E-1F60-4B8C-8F96-37EE5AEBAB7C}" type="datetime'''''''''1'''''''''''''''''''''''',''''''8''''''5''''2'''">
              <a:rPr lang="ja-JP" altLang="en-US" sz="1000" smtClean="0">
                <a:effectLst/>
                <a:sym typeface="+mn-lt"/>
              </a:rPr>
              <a:pPr marL="0" indent="0" algn="ctr">
                <a:spcBef>
                  <a:spcPct val="0"/>
                </a:spcBef>
                <a:buNone/>
              </a:pPr>
              <a:t>1,852</a:t>
            </a:fld>
            <a:endParaRPr lang="ja-JP" altLang="en-US" sz="1000" dirty="0">
              <a:sym typeface="+mn-lt"/>
            </a:endParaRPr>
          </a:p>
        </p:txBody>
      </p:sp>
      <p:sp>
        <p:nvSpPr>
          <p:cNvPr id="350" name="テキスト プレースホルダ 9">
            <a:extLst>
              <a:ext uri="{FF2B5EF4-FFF2-40B4-BE49-F238E27FC236}">
                <a16:creationId xmlns:a16="http://schemas.microsoft.com/office/drawing/2014/main" id="{8FE929A5-78C5-4CB1-9B11-F73FD3D3A22E}"/>
              </a:ext>
            </a:extLst>
          </p:cNvPr>
          <p:cNvSpPr>
            <a:spLocks noGrp="1"/>
          </p:cNvSpPr>
          <p:nvPr>
            <p:custDataLst>
              <p:tags r:id="rId25"/>
            </p:custDataLst>
          </p:nvPr>
        </p:nvSpPr>
        <p:spPr bwMode="gray">
          <a:xfrm>
            <a:off x="3805238" y="4970463"/>
            <a:ext cx="3492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B07479-15F4-43C4-9F18-B5199F7CFA0B}" type="datetime'''''''''''''''''''2'''',85''''''''''5'''''''''''''''''''''">
              <a:rPr lang="ja-JP" altLang="en-US" sz="1000" smtClean="0">
                <a:effectLst/>
                <a:sym typeface="+mn-lt"/>
              </a:rPr>
              <a:pPr marL="0" indent="0" algn="ctr">
                <a:spcBef>
                  <a:spcPct val="0"/>
                </a:spcBef>
                <a:buNone/>
              </a:pPr>
              <a:t>2,855</a:t>
            </a:fld>
            <a:endParaRPr lang="ja-JP" altLang="en-US" sz="1000" dirty="0">
              <a:sym typeface="+mn-lt"/>
            </a:endParaRPr>
          </a:p>
        </p:txBody>
      </p:sp>
      <p:sp>
        <p:nvSpPr>
          <p:cNvPr id="62" name="テキスト プレースホルダ 9"/>
          <p:cNvSpPr>
            <a:spLocks noGrp="1"/>
          </p:cNvSpPr>
          <p:nvPr>
            <p:custDataLst>
              <p:tags r:id="rId26"/>
            </p:custDataLst>
          </p:nvPr>
        </p:nvSpPr>
        <p:spPr bwMode="auto">
          <a:xfrm>
            <a:off x="3903663"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23DE96-639B-41E1-892C-EA86150E62D0}" type="datetime'''''''''''''1''''''''''''''''''''''''''''''''9'''''''''">
              <a:rPr lang="en-US" altLang="en-US" sz="1000" smtClean="0"/>
              <a:pPr marL="0" indent="0" algn="ctr">
                <a:spcBef>
                  <a:spcPct val="0"/>
                </a:spcBef>
                <a:buNone/>
              </a:pPr>
              <a:t>19</a:t>
            </a:fld>
            <a:endParaRPr kumimoji="0" lang="ja-JP" altLang="en-US" sz="1000" dirty="0">
              <a:sym typeface="+mn-lt"/>
            </a:endParaRPr>
          </a:p>
        </p:txBody>
      </p:sp>
      <p:sp>
        <p:nvSpPr>
          <p:cNvPr id="352" name="テキスト プレースホルダ 9">
            <a:extLst>
              <a:ext uri="{FF2B5EF4-FFF2-40B4-BE49-F238E27FC236}">
                <a16:creationId xmlns:a16="http://schemas.microsoft.com/office/drawing/2014/main" id="{4461054B-381F-41F6-95AD-F2ECFB15470F}"/>
              </a:ext>
            </a:extLst>
          </p:cNvPr>
          <p:cNvSpPr>
            <a:spLocks noGrp="1"/>
          </p:cNvSpPr>
          <p:nvPr>
            <p:custDataLst>
              <p:tags r:id="rId27"/>
            </p:custDataLst>
          </p:nvPr>
        </p:nvSpPr>
        <p:spPr bwMode="gray">
          <a:xfrm>
            <a:off x="4310063" y="4967288"/>
            <a:ext cx="3492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F6E658-33B4-42DA-A4F7-035283331858}" type="datetime'''2'''''''''''''''',''''8''6''''''''''''''''2'''''''''''''">
              <a:rPr lang="ja-JP" altLang="en-US" sz="1000" smtClean="0">
                <a:effectLst/>
                <a:sym typeface="+mn-lt"/>
              </a:rPr>
              <a:pPr marL="0" indent="0" algn="ctr">
                <a:spcBef>
                  <a:spcPct val="0"/>
                </a:spcBef>
                <a:buNone/>
              </a:pPr>
              <a:t>2,862</a:t>
            </a:fld>
            <a:endParaRPr lang="ja-JP" altLang="en-US" sz="1000" dirty="0">
              <a:sym typeface="+mn-lt"/>
            </a:endParaRPr>
          </a:p>
        </p:txBody>
      </p:sp>
      <p:sp>
        <p:nvSpPr>
          <p:cNvPr id="239" name="テキスト プレースホルダ 9">
            <a:extLst>
              <a:ext uri="{FF2B5EF4-FFF2-40B4-BE49-F238E27FC236}">
                <a16:creationId xmlns:a16="http://schemas.microsoft.com/office/drawing/2014/main" id="{102D9806-D87C-4AB6-AEB5-6FB28D7D4C8E}"/>
              </a:ext>
            </a:extLst>
          </p:cNvPr>
          <p:cNvSpPr>
            <a:spLocks noGrp="1"/>
          </p:cNvSpPr>
          <p:nvPr>
            <p:custDataLst>
              <p:tags r:id="rId28"/>
            </p:custDataLst>
          </p:nvPr>
        </p:nvSpPr>
        <p:spPr bwMode="auto">
          <a:xfrm>
            <a:off x="440848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84276D-6680-4294-80A9-277A0B4F09EF}" type="datetime'''''''''''''''''''''''''''''2''''''''''0'''">
              <a:rPr kumimoji="0" lang="ja-JP" altLang="en-US" sz="1000" smtClean="0"/>
              <a:pPr/>
              <a:t>20</a:t>
            </a:fld>
            <a:endParaRPr kumimoji="0" lang="ja-JP" altLang="en-US" sz="1000" dirty="0">
              <a:sym typeface="+mn-lt"/>
            </a:endParaRPr>
          </a:p>
        </p:txBody>
      </p:sp>
      <p:sp>
        <p:nvSpPr>
          <p:cNvPr id="309" name="テキスト プレースホルダ 9">
            <a:extLst>
              <a:ext uri="{FF2B5EF4-FFF2-40B4-BE49-F238E27FC236}">
                <a16:creationId xmlns:a16="http://schemas.microsoft.com/office/drawing/2014/main" id="{B47A00B4-8647-40B0-B78F-CD489A10C7D5}"/>
              </a:ext>
            </a:extLst>
          </p:cNvPr>
          <p:cNvSpPr>
            <a:spLocks noGrp="1"/>
          </p:cNvSpPr>
          <p:nvPr>
            <p:custDataLst>
              <p:tags r:id="rId29"/>
            </p:custDataLst>
          </p:nvPr>
        </p:nvSpPr>
        <p:spPr bwMode="gray">
          <a:xfrm>
            <a:off x="781050" y="2981325"/>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D94F2B-A50E-4265-BFBB-7F784743165B}" type="datetime'4'''''''''''''''''''''''''''''''''''''''',''''2''7''''''''6'">
              <a:rPr lang="ja-JP" altLang="en-US" sz="1000" smtClean="0">
                <a:effectLst/>
                <a:sym typeface="+mn-lt"/>
              </a:rPr>
              <a:pPr marL="0" indent="0" algn="ctr">
                <a:spcBef>
                  <a:spcPct val="0"/>
                </a:spcBef>
                <a:buNone/>
              </a:pPr>
              <a:t>4,276</a:t>
            </a:fld>
            <a:endParaRPr lang="ja-JP" altLang="en-US" sz="1000" dirty="0">
              <a:sym typeface="+mn-lt"/>
            </a:endParaRPr>
          </a:p>
        </p:txBody>
      </p:sp>
      <p:sp>
        <p:nvSpPr>
          <p:cNvPr id="315" name="テキスト プレースホルダ 9">
            <a:extLst>
              <a:ext uri="{FF2B5EF4-FFF2-40B4-BE49-F238E27FC236}">
                <a16:creationId xmlns:a16="http://schemas.microsoft.com/office/drawing/2014/main" id="{5CC551A8-3F3F-49EB-96DA-71B19FB19DFD}"/>
              </a:ext>
            </a:extLst>
          </p:cNvPr>
          <p:cNvSpPr>
            <a:spLocks noGrp="1"/>
          </p:cNvSpPr>
          <p:nvPr>
            <p:custDataLst>
              <p:tags r:id="rId30"/>
            </p:custDataLst>
          </p:nvPr>
        </p:nvSpPr>
        <p:spPr bwMode="gray">
          <a:xfrm>
            <a:off x="1789113" y="286226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2A783F-248D-44B0-936B-9F0E8FD2D1A2}" type="datetime'''''''4,''4''5''''''''''''''''''''''''''''''''''6'''''''''">
              <a:rPr lang="ja-JP" altLang="en-US" sz="1000" smtClean="0">
                <a:effectLst/>
                <a:sym typeface="+mn-lt"/>
              </a:rPr>
              <a:pPr marL="0" indent="0" algn="ctr">
                <a:spcBef>
                  <a:spcPct val="0"/>
                </a:spcBef>
                <a:buNone/>
              </a:pPr>
              <a:t>4,456</a:t>
            </a:fld>
            <a:endParaRPr lang="ja-JP" altLang="en-US" sz="1000" dirty="0">
              <a:sym typeface="+mn-lt"/>
            </a:endParaRPr>
          </a:p>
        </p:txBody>
      </p:sp>
      <p:sp>
        <p:nvSpPr>
          <p:cNvPr id="312" name="テキスト プレースホルダ 9">
            <a:extLst>
              <a:ext uri="{FF2B5EF4-FFF2-40B4-BE49-F238E27FC236}">
                <a16:creationId xmlns:a16="http://schemas.microsoft.com/office/drawing/2014/main" id="{0ACDAF95-8F83-485B-A3B7-9CDC8FEFFDD1}"/>
              </a:ext>
            </a:extLst>
          </p:cNvPr>
          <p:cNvSpPr>
            <a:spLocks noGrp="1"/>
          </p:cNvSpPr>
          <p:nvPr>
            <p:custDataLst>
              <p:tags r:id="rId31"/>
            </p:custDataLst>
          </p:nvPr>
        </p:nvSpPr>
        <p:spPr bwMode="gray">
          <a:xfrm>
            <a:off x="1285875" y="292576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4B1790-3DB1-49D3-B6DD-89ABAF9ADC95}" type="datetime'4'''''''''''''',''''''''''''''''''3''5''9'''''''''">
              <a:rPr lang="ja-JP" altLang="en-US" sz="1000" smtClean="0">
                <a:effectLst/>
                <a:sym typeface="+mn-lt"/>
              </a:rPr>
              <a:pPr marL="0" indent="0" algn="ctr">
                <a:spcBef>
                  <a:spcPct val="0"/>
                </a:spcBef>
                <a:buNone/>
              </a:pPr>
              <a:t>4,359</a:t>
            </a:fld>
            <a:endParaRPr lang="ja-JP" altLang="en-US" sz="1000" dirty="0">
              <a:sym typeface="+mn-lt"/>
            </a:endParaRPr>
          </a:p>
        </p:txBody>
      </p:sp>
      <p:sp>
        <p:nvSpPr>
          <p:cNvPr id="318" name="テキスト プレースホルダ 9">
            <a:extLst>
              <a:ext uri="{FF2B5EF4-FFF2-40B4-BE49-F238E27FC236}">
                <a16:creationId xmlns:a16="http://schemas.microsoft.com/office/drawing/2014/main" id="{0CDFE0A9-E9AD-4F90-889B-614AA9AA5911}"/>
              </a:ext>
            </a:extLst>
          </p:cNvPr>
          <p:cNvSpPr>
            <a:spLocks noGrp="1"/>
          </p:cNvSpPr>
          <p:nvPr>
            <p:custDataLst>
              <p:tags r:id="rId32"/>
            </p:custDataLst>
          </p:nvPr>
        </p:nvSpPr>
        <p:spPr bwMode="gray">
          <a:xfrm>
            <a:off x="2293938" y="284956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7707A5-102C-40C2-B600-A163E68BBF3A}" type="datetime'''''''4'''',''''''''''''''''''''''''''''''47''''4'''''''">
              <a:rPr lang="ja-JP" altLang="en-US" sz="1000" smtClean="0">
                <a:effectLst/>
                <a:sym typeface="+mn-lt"/>
              </a:rPr>
              <a:pPr marL="0" indent="0" algn="ctr">
                <a:spcBef>
                  <a:spcPct val="0"/>
                </a:spcBef>
                <a:buNone/>
              </a:pPr>
              <a:t>4,474</a:t>
            </a:fld>
            <a:endParaRPr lang="ja-JP" altLang="en-US" sz="1000" dirty="0">
              <a:sym typeface="+mn-lt"/>
            </a:endParaRPr>
          </a:p>
        </p:txBody>
      </p:sp>
      <p:sp>
        <p:nvSpPr>
          <p:cNvPr id="321" name="テキスト プレースホルダ 9">
            <a:extLst>
              <a:ext uri="{FF2B5EF4-FFF2-40B4-BE49-F238E27FC236}">
                <a16:creationId xmlns:a16="http://schemas.microsoft.com/office/drawing/2014/main" id="{5058500F-4795-4F95-9244-E179A0E0EAC2}"/>
              </a:ext>
            </a:extLst>
          </p:cNvPr>
          <p:cNvSpPr>
            <a:spLocks noGrp="1"/>
          </p:cNvSpPr>
          <p:nvPr>
            <p:custDataLst>
              <p:tags r:id="rId33"/>
            </p:custDataLst>
          </p:nvPr>
        </p:nvSpPr>
        <p:spPr bwMode="gray">
          <a:xfrm>
            <a:off x="2797175" y="2806700"/>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811D12-7185-4062-AA44-A82A8E5983B4}" type="datetime'''''''4'',''''5''''''''''3''''''''''''''''''''''''''8'''''''''">
              <a:rPr lang="ja-JP" altLang="en-US" sz="1000" smtClean="0">
                <a:effectLst/>
                <a:sym typeface="+mn-lt"/>
              </a:rPr>
              <a:pPr marL="0" indent="0" algn="ctr">
                <a:spcBef>
                  <a:spcPct val="0"/>
                </a:spcBef>
                <a:buNone/>
              </a:pPr>
              <a:t>4,538</a:t>
            </a:fld>
            <a:endParaRPr lang="ja-JP" altLang="en-US" sz="1000" dirty="0">
              <a:sym typeface="+mn-lt"/>
            </a:endParaRPr>
          </a:p>
        </p:txBody>
      </p:sp>
      <p:sp>
        <p:nvSpPr>
          <p:cNvPr id="324" name="テキスト プレースホルダ 9">
            <a:extLst>
              <a:ext uri="{FF2B5EF4-FFF2-40B4-BE49-F238E27FC236}">
                <a16:creationId xmlns:a16="http://schemas.microsoft.com/office/drawing/2014/main" id="{3B283831-0069-48CE-ACDB-0C08C72ACABB}"/>
              </a:ext>
            </a:extLst>
          </p:cNvPr>
          <p:cNvSpPr>
            <a:spLocks noGrp="1"/>
          </p:cNvSpPr>
          <p:nvPr>
            <p:custDataLst>
              <p:tags r:id="rId34"/>
            </p:custDataLst>
          </p:nvPr>
        </p:nvSpPr>
        <p:spPr bwMode="gray">
          <a:xfrm>
            <a:off x="3302000" y="2746375"/>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69278C-6E84-4440-9911-D1BF5B8A90DC}" type="datetime'''''''4'''''''''''',''''''''''''6''''''''2''9'''''''''''''''">
              <a:rPr lang="ja-JP" altLang="en-US" sz="1000" smtClean="0">
                <a:effectLst/>
                <a:sym typeface="+mn-lt"/>
              </a:rPr>
              <a:pPr marL="0" indent="0" algn="ctr">
                <a:spcBef>
                  <a:spcPct val="0"/>
                </a:spcBef>
                <a:buNone/>
              </a:pPr>
              <a:t>4,629</a:t>
            </a:fld>
            <a:endParaRPr lang="ja-JP" altLang="en-US" sz="1000" dirty="0">
              <a:sym typeface="+mn-lt"/>
            </a:endParaRPr>
          </a:p>
        </p:txBody>
      </p:sp>
      <p:sp>
        <p:nvSpPr>
          <p:cNvPr id="327" name="テキスト プレースホルダ 9">
            <a:extLst>
              <a:ext uri="{FF2B5EF4-FFF2-40B4-BE49-F238E27FC236}">
                <a16:creationId xmlns:a16="http://schemas.microsoft.com/office/drawing/2014/main" id="{3885F0CB-7FAB-4FBB-86EA-A51CE03570CD}"/>
              </a:ext>
            </a:extLst>
          </p:cNvPr>
          <p:cNvSpPr>
            <a:spLocks noGrp="1"/>
          </p:cNvSpPr>
          <p:nvPr>
            <p:custDataLst>
              <p:tags r:id="rId35"/>
            </p:custDataLst>
          </p:nvPr>
        </p:nvSpPr>
        <p:spPr bwMode="gray">
          <a:xfrm>
            <a:off x="3805238" y="2695575"/>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4D6760-399A-4F6F-9265-C44F74C414AE}" type="datetime'''''''4'''''''''''''''''',''''''''7''07'''''''''''''''''">
              <a:rPr lang="ja-JP" altLang="en-US" sz="1000" smtClean="0">
                <a:effectLst/>
                <a:sym typeface="+mn-lt"/>
              </a:rPr>
              <a:pPr marL="0" indent="0" algn="ctr">
                <a:spcBef>
                  <a:spcPct val="0"/>
                </a:spcBef>
                <a:buNone/>
              </a:pPr>
              <a:t>4,707</a:t>
            </a:fld>
            <a:endParaRPr lang="ja-JP" altLang="en-US" sz="1000" dirty="0">
              <a:sym typeface="+mn-lt"/>
            </a:endParaRPr>
          </a:p>
        </p:txBody>
      </p:sp>
      <p:sp>
        <p:nvSpPr>
          <p:cNvPr id="347" name="テキスト プレースホルダ 9">
            <a:extLst>
              <a:ext uri="{FF2B5EF4-FFF2-40B4-BE49-F238E27FC236}">
                <a16:creationId xmlns:a16="http://schemas.microsoft.com/office/drawing/2014/main" id="{48F536E5-5EDE-4FDB-8700-87BDEDEEA5A4}"/>
              </a:ext>
            </a:extLst>
          </p:cNvPr>
          <p:cNvSpPr>
            <a:spLocks noGrp="1"/>
          </p:cNvSpPr>
          <p:nvPr>
            <p:custDataLst>
              <p:tags r:id="rId36"/>
            </p:custDataLst>
          </p:nvPr>
        </p:nvSpPr>
        <p:spPr bwMode="gray">
          <a:xfrm>
            <a:off x="3302000" y="343376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B61571-CAED-45B3-8023-B391D03CE2DA}" type="datetime'''''1,''''''''''7''''''6''''''''6'">
              <a:rPr lang="ja-JP" altLang="en-US" sz="1000" smtClean="0">
                <a:effectLst/>
                <a:sym typeface="+mn-lt"/>
              </a:rPr>
              <a:pPr marL="0" indent="0" algn="ctr">
                <a:spcBef>
                  <a:spcPct val="0"/>
                </a:spcBef>
                <a:buNone/>
              </a:pPr>
              <a:t>1,766</a:t>
            </a:fld>
            <a:endParaRPr lang="ja-JP" altLang="en-US" sz="1000" dirty="0">
              <a:sym typeface="+mn-lt"/>
            </a:endParaRPr>
          </a:p>
        </p:txBody>
      </p:sp>
      <p:sp>
        <p:nvSpPr>
          <p:cNvPr id="45" name="Rectangle 44"/>
          <p:cNvSpPr/>
          <p:nvPr>
            <p:custDataLst>
              <p:tags r:id="rId37"/>
            </p:custDataLst>
          </p:nvPr>
        </p:nvSpPr>
        <p:spPr bwMode="gray">
          <a:xfrm>
            <a:off x="2987675" y="2162175"/>
            <a:ext cx="142875" cy="10636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88" name="Rectangle 287">
            <a:extLst>
              <a:ext uri="{FF2B5EF4-FFF2-40B4-BE49-F238E27FC236}">
                <a16:creationId xmlns:a16="http://schemas.microsoft.com/office/drawing/2014/main" id="{B6AC9EEB-AB84-4D67-9338-82E1E53E3CFB}"/>
              </a:ext>
            </a:extLst>
          </p:cNvPr>
          <p:cNvSpPr/>
          <p:nvPr>
            <p:custDataLst>
              <p:tags r:id="rId38"/>
            </p:custDataLst>
          </p:nvPr>
        </p:nvSpPr>
        <p:spPr bwMode="auto">
          <a:xfrm>
            <a:off x="3892550" y="2162175"/>
            <a:ext cx="142875" cy="106363"/>
          </a:xfrm>
          <a:prstGeom prst="rect">
            <a:avLst/>
          </a:prstGeom>
          <a:solidFill>
            <a:schemeClr val="accent2"/>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7" name="テキスト プレースホルダ 9"/>
          <p:cNvSpPr>
            <a:spLocks noGrp="1"/>
          </p:cNvSpPr>
          <p:nvPr>
            <p:custDataLst>
              <p:tags r:id="rId39"/>
            </p:custDataLst>
          </p:nvPr>
        </p:nvSpPr>
        <p:spPr bwMode="auto">
          <a:xfrm>
            <a:off x="3181350" y="2157413"/>
            <a:ext cx="609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BDF8768-F585-4474-801C-3EC40370D6D0}" type="datetime'''公''的医''''''''療''''''''''機''''''''''関'''''''''''''''''''''">
              <a:rPr lang="ja-JP" altLang="en-US" sz="800"/>
              <a:pPr marL="0" indent="0">
                <a:spcBef>
                  <a:spcPct val="0"/>
                </a:spcBef>
                <a:buNone/>
              </a:pPr>
              <a:t>公的医療機関</a:t>
            </a:fld>
            <a:endParaRPr kumimoji="0" lang="ja-JP" altLang="en-US" sz="800" dirty="0">
              <a:sym typeface="+mn-lt"/>
            </a:endParaRPr>
          </a:p>
        </p:txBody>
      </p:sp>
      <p:sp>
        <p:nvSpPr>
          <p:cNvPr id="279" name="テキスト プレースホルダ 9">
            <a:extLst>
              <a:ext uri="{FF2B5EF4-FFF2-40B4-BE49-F238E27FC236}">
                <a16:creationId xmlns:a16="http://schemas.microsoft.com/office/drawing/2014/main" id="{9FF915A0-E428-4D88-9141-9657B6571498}"/>
              </a:ext>
            </a:extLst>
          </p:cNvPr>
          <p:cNvSpPr>
            <a:spLocks noGrp="1"/>
          </p:cNvSpPr>
          <p:nvPr>
            <p:custDataLst>
              <p:tags r:id="rId40"/>
            </p:custDataLst>
          </p:nvPr>
        </p:nvSpPr>
        <p:spPr bwMode="auto">
          <a:xfrm>
            <a:off x="4086225" y="2157413"/>
            <a:ext cx="609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D04A38-A701-46C8-99C2-D89CDB0229A2}" type="datetime'''民''''''間''''''''''医''''療''''''''''機''関'''''">
              <a:rPr kumimoji="0" lang="zh-TW" altLang="en-US" sz="800" smtClean="0"/>
              <a:pPr/>
              <a:t>民間医療機関</a:t>
            </a:fld>
            <a:endParaRPr kumimoji="0" lang="ja-JP" altLang="en-US" sz="800" dirty="0">
              <a:sym typeface="+mn-lt"/>
            </a:endParaRPr>
          </a:p>
        </p:txBody>
      </p:sp>
      <p:graphicFrame>
        <p:nvGraphicFramePr>
          <p:cNvPr id="83" name="Chart 82">
            <a:extLst>
              <a:ext uri="{FF2B5EF4-FFF2-40B4-BE49-F238E27FC236}">
                <a16:creationId xmlns:a16="http://schemas.microsoft.com/office/drawing/2014/main" id="{CDB6D277-2426-41D9-8BD5-AD8DD8905A01}"/>
              </a:ext>
            </a:extLst>
          </p:cNvPr>
          <p:cNvGraphicFramePr/>
          <p:nvPr>
            <p:custDataLst>
              <p:tags r:id="rId41"/>
            </p:custDataLst>
            <p:extLst>
              <p:ext uri="{D42A27DB-BD31-4B8C-83A1-F6EECF244321}">
                <p14:modId xmlns:p14="http://schemas.microsoft.com/office/powerpoint/2010/main" val="2464771565"/>
              </p:ext>
            </p:extLst>
          </p:nvPr>
        </p:nvGraphicFramePr>
        <p:xfrm>
          <a:off x="5068888" y="2495550"/>
          <a:ext cx="4760912" cy="3595688"/>
        </p:xfrm>
        <a:graphic>
          <a:graphicData uri="http://schemas.openxmlformats.org/drawingml/2006/chart">
            <c:chart xmlns:c="http://schemas.openxmlformats.org/drawingml/2006/chart" xmlns:r="http://schemas.openxmlformats.org/officeDocument/2006/relationships" r:id="rId58"/>
          </a:graphicData>
        </a:graphic>
      </p:graphicFrame>
      <p:sp>
        <p:nvSpPr>
          <p:cNvPr id="51" name="テキスト プレースホルダ 9"/>
          <p:cNvSpPr>
            <a:spLocks noGrp="1"/>
          </p:cNvSpPr>
          <p:nvPr>
            <p:custDataLst>
              <p:tags r:id="rId42"/>
            </p:custDataLst>
          </p:nvPr>
        </p:nvSpPr>
        <p:spPr bwMode="auto">
          <a:xfrm>
            <a:off x="640238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627A5B-D71E-41EC-89E9-8D95C2D500A7}" type="datetime'''''''''''''''''''''''''''14'''''''''''''''''''">
              <a:rPr lang="ja-JP" altLang="en-US" sz="1000"/>
              <a:pPr marL="0" indent="0" algn="ctr">
                <a:spcBef>
                  <a:spcPct val="0"/>
                </a:spcBef>
                <a:buNone/>
              </a:pPr>
              <a:t>14</a:t>
            </a:fld>
            <a:endParaRPr kumimoji="0" lang="ja-JP" altLang="en-US" sz="1000" dirty="0">
              <a:sym typeface="+mn-lt"/>
            </a:endParaRPr>
          </a:p>
        </p:txBody>
      </p:sp>
      <p:sp>
        <p:nvSpPr>
          <p:cNvPr id="49" name="テキスト プレースホルダ 9"/>
          <p:cNvSpPr>
            <a:spLocks noGrp="1"/>
          </p:cNvSpPr>
          <p:nvPr>
            <p:custDataLst>
              <p:tags r:id="rId43"/>
            </p:custDataLst>
          </p:nvPr>
        </p:nvSpPr>
        <p:spPr bwMode="auto">
          <a:xfrm>
            <a:off x="5795963" y="60785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0828F6-90F9-462A-9EF4-F7BC24DAD4B8}" type="datetime'''2''''0''''''''''''''1''''''''''''''''''''''3'''''''''''''''">
              <a:rPr lang="en-US" altLang="en-US" sz="1000" smtClean="0"/>
              <a:pPr marL="0" indent="0" algn="ctr">
                <a:spcBef>
                  <a:spcPct val="0"/>
                </a:spcBef>
                <a:buNone/>
              </a:pPr>
              <a:t>2013</a:t>
            </a:fld>
            <a:endParaRPr kumimoji="0" lang="ja-JP" altLang="en-US" sz="1000" dirty="0">
              <a:sym typeface="+mn-lt"/>
            </a:endParaRPr>
          </a:p>
        </p:txBody>
      </p:sp>
      <p:sp>
        <p:nvSpPr>
          <p:cNvPr id="52" name="テキスト プレースホルダ 9"/>
          <p:cNvSpPr>
            <a:spLocks noGrp="1"/>
          </p:cNvSpPr>
          <p:nvPr>
            <p:custDataLst>
              <p:tags r:id="rId44"/>
            </p:custDataLst>
          </p:nvPr>
        </p:nvSpPr>
        <p:spPr bwMode="auto">
          <a:xfrm>
            <a:off x="6940550"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BD728F-BE86-4E98-81D3-75827CB5A947}" type="datetime'''''''''''''''''1''''''''''''''''''5'">
              <a:rPr lang="ja-JP" altLang="en-US" sz="1000"/>
              <a:pPr marL="0" indent="0" algn="ctr">
                <a:spcBef>
                  <a:spcPct val="0"/>
                </a:spcBef>
                <a:buNone/>
              </a:pPr>
              <a:t>15</a:t>
            </a:fld>
            <a:endParaRPr kumimoji="0" lang="ja-JP" altLang="en-US" sz="1000" dirty="0">
              <a:sym typeface="+mn-lt"/>
            </a:endParaRPr>
          </a:p>
        </p:txBody>
      </p:sp>
      <p:sp>
        <p:nvSpPr>
          <p:cNvPr id="53" name="テキスト プレースホルダ 9"/>
          <p:cNvSpPr>
            <a:spLocks noGrp="1"/>
          </p:cNvSpPr>
          <p:nvPr>
            <p:custDataLst>
              <p:tags r:id="rId45"/>
            </p:custDataLst>
          </p:nvPr>
        </p:nvSpPr>
        <p:spPr bwMode="auto">
          <a:xfrm>
            <a:off x="7477125"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222B98-E0C9-46E6-BA14-8C9485E30F4A}" type="datetime'''''''1''6'''''''''''''''">
              <a:rPr lang="ja-JP" altLang="en-US" sz="1000"/>
              <a:pPr marL="0" indent="0" algn="ctr">
                <a:spcBef>
                  <a:spcPct val="0"/>
                </a:spcBef>
                <a:buNone/>
              </a:pPr>
              <a:t>16</a:t>
            </a:fld>
            <a:endParaRPr kumimoji="0" lang="ja-JP" altLang="en-US" sz="1000" dirty="0">
              <a:sym typeface="+mn-lt"/>
            </a:endParaRPr>
          </a:p>
        </p:txBody>
      </p:sp>
      <p:sp>
        <p:nvSpPr>
          <p:cNvPr id="70" name="テキスト プレースホルダ 9"/>
          <p:cNvSpPr>
            <a:spLocks noGrp="1"/>
          </p:cNvSpPr>
          <p:nvPr>
            <p:custDataLst>
              <p:tags r:id="rId46"/>
            </p:custDataLst>
          </p:nvPr>
        </p:nvSpPr>
        <p:spPr bwMode="auto">
          <a:xfrm>
            <a:off x="9090025"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822365-8C00-4B41-8A3B-FC5B39BCD838}" type="datetime'''''''''''''''1''''''''''''''''''''''''''9'">
              <a:rPr lang="en-US" altLang="en-US" sz="1000" smtClean="0"/>
              <a:pPr marL="0" indent="0" algn="ctr">
                <a:spcBef>
                  <a:spcPct val="0"/>
                </a:spcBef>
                <a:buNone/>
              </a:pPr>
              <a:t>19</a:t>
            </a:fld>
            <a:endParaRPr kumimoji="0" lang="ja-JP" altLang="en-US" sz="1000" dirty="0">
              <a:sym typeface="+mn-lt"/>
            </a:endParaRPr>
          </a:p>
        </p:txBody>
      </p:sp>
      <p:sp>
        <p:nvSpPr>
          <p:cNvPr id="55" name="テキスト プレースホルダ 9"/>
          <p:cNvSpPr>
            <a:spLocks noGrp="1"/>
          </p:cNvSpPr>
          <p:nvPr>
            <p:custDataLst>
              <p:tags r:id="rId47"/>
            </p:custDataLst>
          </p:nvPr>
        </p:nvSpPr>
        <p:spPr bwMode="auto">
          <a:xfrm>
            <a:off x="801528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E7A66C-9D69-4C24-B79F-CA75D834E334}" type="datetime'''''''''''''''''''''''''''''1''''''''''7'">
              <a:rPr lang="ja-JP" altLang="en-US" sz="1000"/>
              <a:pPr marL="0" indent="0" algn="ctr">
                <a:spcBef>
                  <a:spcPct val="0"/>
                </a:spcBef>
                <a:buNone/>
              </a:pPr>
              <a:t>17</a:t>
            </a:fld>
            <a:endParaRPr kumimoji="0" lang="ja-JP" altLang="en-US" sz="1000" dirty="0">
              <a:sym typeface="+mn-lt"/>
            </a:endParaRPr>
          </a:p>
        </p:txBody>
      </p:sp>
      <p:sp>
        <p:nvSpPr>
          <p:cNvPr id="65" name="テキスト プレースホルダ 9"/>
          <p:cNvSpPr>
            <a:spLocks noGrp="1"/>
          </p:cNvSpPr>
          <p:nvPr>
            <p:custDataLst>
              <p:tags r:id="rId48"/>
            </p:custDataLst>
          </p:nvPr>
        </p:nvSpPr>
        <p:spPr bwMode="auto">
          <a:xfrm>
            <a:off x="8551863"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5785A-EE98-45AE-B5CB-D205BA5C5C47}" type="datetime'''''''''''''1''''''''''''''''''''''''''''''''''''8'">
              <a:rPr lang="ja-JP" altLang="en-US" sz="1000" smtClean="0"/>
              <a:pPr marL="0" indent="0" algn="ctr">
                <a:spcBef>
                  <a:spcPct val="0"/>
                </a:spcBef>
                <a:buNone/>
              </a:pPr>
              <a:t>18</a:t>
            </a:fld>
            <a:endParaRPr kumimoji="0" lang="ja-JP" altLang="en-US" sz="1000" dirty="0">
              <a:sym typeface="+mn-lt"/>
            </a:endParaRPr>
          </a:p>
        </p:txBody>
      </p:sp>
      <p:sp>
        <p:nvSpPr>
          <p:cNvPr id="57" name="Rectangle 56"/>
          <p:cNvSpPr/>
          <p:nvPr>
            <p:custDataLst>
              <p:tags r:id="rId49"/>
            </p:custDataLst>
          </p:nvPr>
        </p:nvSpPr>
        <p:spPr bwMode="gray">
          <a:xfrm>
            <a:off x="7885113" y="2162175"/>
            <a:ext cx="142875" cy="106363"/>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01228807-CA51-464D-AE7A-0267C1815410}"/>
              </a:ext>
            </a:extLst>
          </p:cNvPr>
          <p:cNvCxnSpPr/>
          <p:nvPr>
            <p:custDataLst>
              <p:tags r:id="rId50"/>
            </p:custDataLst>
          </p:nvPr>
        </p:nvCxnSpPr>
        <p:spPr bwMode="gray">
          <a:xfrm>
            <a:off x="8485188" y="2214563"/>
            <a:ext cx="228600"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Oval 57"/>
          <p:cNvSpPr/>
          <p:nvPr>
            <p:custDataLst>
              <p:tags r:id="rId51"/>
            </p:custDataLst>
          </p:nvPr>
        </p:nvSpPr>
        <p:spPr bwMode="gray">
          <a:xfrm>
            <a:off x="8561388" y="2176463"/>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プレースホルダ 9"/>
          <p:cNvSpPr>
            <a:spLocks noGrp="1"/>
          </p:cNvSpPr>
          <p:nvPr>
            <p:custDataLst>
              <p:tags r:id="rId52"/>
            </p:custDataLst>
          </p:nvPr>
        </p:nvSpPr>
        <p:spPr bwMode="auto">
          <a:xfrm>
            <a:off x="8078788" y="2157413"/>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病床数</a:t>
            </a:r>
          </a:p>
        </p:txBody>
      </p:sp>
      <p:sp>
        <p:nvSpPr>
          <p:cNvPr id="59" name="テキスト プレースホルダ 9"/>
          <p:cNvSpPr>
            <a:spLocks noGrp="1"/>
          </p:cNvSpPr>
          <p:nvPr>
            <p:custDataLst>
              <p:tags r:id="rId53"/>
            </p:custDataLst>
          </p:nvPr>
        </p:nvSpPr>
        <p:spPr bwMode="auto">
          <a:xfrm>
            <a:off x="8764588" y="2157413"/>
            <a:ext cx="9064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800" dirty="0"/>
              <a:t>1000</a:t>
            </a:r>
            <a:r>
              <a:rPr lang="ja-JP" altLang="en-US" sz="800" dirty="0"/>
              <a:t>人当たり病床数</a:t>
            </a:r>
            <a:endParaRPr kumimoji="0" lang="ja-JP" altLang="en-US" sz="800" dirty="0">
              <a:sym typeface="+mn-lt"/>
            </a:endParaRPr>
          </a:p>
        </p:txBody>
      </p:sp>
    </p:spTree>
    <p:extLst>
      <p:ext uri="{BB962C8B-B14F-4D97-AF65-F5344CB8AC3E}">
        <p14:creationId xmlns:p14="http://schemas.microsoft.com/office/powerpoint/2010/main" val="973790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endParaRPr lang="ja-JP" altLang="ja-JP" sz="800" dirty="0"/>
          </a:p>
        </p:txBody>
      </p:sp>
      <p:sp>
        <p:nvSpPr>
          <p:cNvPr id="18" name="Rectangle 6"/>
          <p:cNvSpPr>
            <a:spLocks noChangeArrowheads="1"/>
          </p:cNvSpPr>
          <p:nvPr/>
        </p:nvSpPr>
        <p:spPr bwMode="auto">
          <a:xfrm>
            <a:off x="208491" y="1679683"/>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340292766"/>
              </p:ext>
            </p:extLst>
          </p:nvPr>
        </p:nvGraphicFramePr>
        <p:xfrm>
          <a:off x="208491" y="2003095"/>
          <a:ext cx="9505057" cy="4396740"/>
        </p:xfrm>
        <a:graphic>
          <a:graphicData uri="http://schemas.openxmlformats.org/drawingml/2006/table">
            <a:tbl>
              <a:tblPr firstRow="1" bandRow="1">
                <a:tableStyleId>{5C22544A-7EE6-4342-B048-85BDC9FD1C3A}</a:tableStyleId>
              </a:tblPr>
              <a:tblGrid>
                <a:gridCol w="1656631">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596574">
                  <a:extLst>
                    <a:ext uri="{9D8B030D-6E8A-4147-A177-3AD203B41FA5}">
                      <a16:colId xmlns:a16="http://schemas.microsoft.com/office/drawing/2014/main" val="20002"/>
                    </a:ext>
                  </a:extLst>
                </a:gridCol>
                <a:gridCol w="596574">
                  <a:extLst>
                    <a:ext uri="{9D8B030D-6E8A-4147-A177-3AD203B41FA5}">
                      <a16:colId xmlns:a16="http://schemas.microsoft.com/office/drawing/2014/main" val="20003"/>
                    </a:ext>
                  </a:extLst>
                </a:gridCol>
                <a:gridCol w="596574">
                  <a:extLst>
                    <a:ext uri="{9D8B030D-6E8A-4147-A177-3AD203B41FA5}">
                      <a16:colId xmlns:a16="http://schemas.microsoft.com/office/drawing/2014/main" val="395104109"/>
                    </a:ext>
                  </a:extLst>
                </a:gridCol>
                <a:gridCol w="596574">
                  <a:extLst>
                    <a:ext uri="{9D8B030D-6E8A-4147-A177-3AD203B41FA5}">
                      <a16:colId xmlns:a16="http://schemas.microsoft.com/office/drawing/2014/main" val="20004"/>
                    </a:ext>
                  </a:extLst>
                </a:gridCol>
                <a:gridCol w="596574">
                  <a:extLst>
                    <a:ext uri="{9D8B030D-6E8A-4147-A177-3AD203B41FA5}">
                      <a16:colId xmlns:a16="http://schemas.microsoft.com/office/drawing/2014/main" val="20005"/>
                    </a:ext>
                  </a:extLst>
                </a:gridCol>
                <a:gridCol w="596574">
                  <a:extLst>
                    <a:ext uri="{9D8B030D-6E8A-4147-A177-3AD203B41FA5}">
                      <a16:colId xmlns:a16="http://schemas.microsoft.com/office/drawing/2014/main" val="20006"/>
                    </a:ext>
                  </a:extLst>
                </a:gridCol>
                <a:gridCol w="596574">
                  <a:extLst>
                    <a:ext uri="{9D8B030D-6E8A-4147-A177-3AD203B41FA5}">
                      <a16:colId xmlns:a16="http://schemas.microsoft.com/office/drawing/2014/main" val="2584799082"/>
                    </a:ext>
                  </a:extLst>
                </a:gridCol>
              </a:tblGrid>
              <a:tr h="290504">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0059">
                <a:tc>
                  <a:txBody>
                    <a:bodyPr/>
                    <a:lstStyle/>
                    <a:p>
                      <a:pPr algn="l" fontAlgn="ctr">
                        <a:spcAft>
                          <a:spcPts val="0"/>
                        </a:spcAft>
                      </a:pP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Nacional</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de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Enfermedades</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Respiratorias</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1936</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年に設立された呼吸器疾患専門病院。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14</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1,001 - 5,000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35,780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35,763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1958">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 Nacional De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Cardiologia</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1944</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年に設立された国立心臓血管疾患専門病院。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1979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年には現在のメキシコシティへ移転し病院規模も拡大した。</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月に実施された官民連携研修プログラム（テルモ株式会社及び湘南鎌倉総合病院が参画）に招聘されている。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120K+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105K+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15K&gt;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65379"/>
                  </a:ext>
                </a:extLst>
              </a:tr>
              <a:tr h="472256">
                <a:tc>
                  <a:txBody>
                    <a:bodyPr/>
                    <a:lstStyle/>
                    <a:p>
                      <a:pPr algn="l" fontAlgn="ctr">
                        <a:spcAft>
                          <a:spcPts val="0"/>
                        </a:spcAft>
                      </a:pPr>
                      <a:r>
                        <a:rPr lang="es-E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 Nacional de Oncologia</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次の連邦病院でがんセンターである。がんの診断、手術、化学療法及び放射線治療という</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 </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方法でがん治療を実施している。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5,278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69836">
                <a:tc>
                  <a:txBody>
                    <a:bodyPr/>
                    <a:lstStyle/>
                    <a:p>
                      <a:pPr algn="l" fontAlgn="ctr">
                        <a:spcAft>
                          <a:spcPts val="0"/>
                        </a:spcAft>
                      </a:pPr>
                      <a:r>
                        <a:rPr lang="es-E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 Nacional de Ciencias Médicas y Nutrición Salvador Zubirán</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の連邦病院。内科診療を中心とする医療施設。栄養を研究するための施設として設置された施設である。現在は内科系疾患の診療も行っているが、研究活動を中心とした医療施設となっている。研究用機材をはじめ、がん治療を目的とした高度機材を所有している。がん治療は国立がん研究所附属病院と守備分野を分けて、活動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253,200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266,105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4,238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2013</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1958">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Hospital General de México</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次の連邦病院であるが、ほぼ全ての分野の専門診療が可能で、総合病院として機能しており、診療を求める全ての患者を受け入れている。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2015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月</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16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日に糖尿病・肥満クリニックが開設された。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842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820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804,712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93,950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43,453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3968">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Metropolitan Hospital</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モンテレイのあるヌエボ・レオン州保健省が運営する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次医療施設である。民衆保険を中心として、他の医療保険に加入していない全ての患者を受け入れている。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1958">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Hospital Juarez de Mexico</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メキシコシティー保健省の</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次レベルの病院である。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基本的な</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4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診療科（内科、外科、小児科、産婦人科）に加えて</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 </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専門診療科を持つ。新生児集中治療室や肥満治療、人工透析、内視鏡手術に関する設備が整っている。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9</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391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1,273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231,277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46,896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17,396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テキスト ボックス 10"/>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メキシコの主な</a:t>
            </a:r>
            <a:r>
              <a:rPr lang="ja-JP" altLang="en-US" sz="1400" dirty="0"/>
              <a:t>公的医療施設としては、</a:t>
            </a:r>
            <a:r>
              <a:rPr lang="en-US" altLang="ja-JP" sz="1400" dirty="0"/>
              <a:t>IMSS</a:t>
            </a:r>
            <a:r>
              <a:rPr lang="ja-JP" altLang="en-US" sz="1400" dirty="0" err="1"/>
              <a:t>、</a:t>
            </a:r>
            <a:r>
              <a:rPr lang="en-US" altLang="ja-JP" sz="1400" dirty="0"/>
              <a:t>ISSSTE</a:t>
            </a:r>
            <a:r>
              <a:rPr lang="ja-JP" altLang="en-US" sz="1400" dirty="0" err="1"/>
              <a:t>、</a:t>
            </a:r>
            <a:r>
              <a:rPr lang="ja-JP" altLang="en-US" sz="1400" dirty="0"/>
              <a:t>連邦及び市保健省運営の施設がある。いずれも大規模な施設が多く、高度な専門治療も実施できる体制となっている。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7700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メキシコ／医療関連／医療・公衆衛生</a:t>
            </a:r>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3514075605"/>
              </p:ext>
            </p:extLst>
          </p:nvPr>
        </p:nvGraphicFramePr>
        <p:xfrm>
          <a:off x="636647" y="1911231"/>
          <a:ext cx="8632706" cy="409556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564598">
                  <a:extLst>
                    <a:ext uri="{9D8B030D-6E8A-4147-A177-3AD203B41FA5}">
                      <a16:colId xmlns:a16="http://schemas.microsoft.com/office/drawing/2014/main" val="20002"/>
                    </a:ext>
                  </a:extLst>
                </a:gridCol>
                <a:gridCol w="564598">
                  <a:extLst>
                    <a:ext uri="{9D8B030D-6E8A-4147-A177-3AD203B41FA5}">
                      <a16:colId xmlns:a16="http://schemas.microsoft.com/office/drawing/2014/main" val="20003"/>
                    </a:ext>
                  </a:extLst>
                </a:gridCol>
                <a:gridCol w="564598">
                  <a:extLst>
                    <a:ext uri="{9D8B030D-6E8A-4147-A177-3AD203B41FA5}">
                      <a16:colId xmlns:a16="http://schemas.microsoft.com/office/drawing/2014/main" val="124298790"/>
                    </a:ext>
                  </a:extLst>
                </a:gridCol>
                <a:gridCol w="564598">
                  <a:extLst>
                    <a:ext uri="{9D8B030D-6E8A-4147-A177-3AD203B41FA5}">
                      <a16:colId xmlns:a16="http://schemas.microsoft.com/office/drawing/2014/main" val="1486469614"/>
                    </a:ext>
                  </a:extLst>
                </a:gridCol>
                <a:gridCol w="564598">
                  <a:extLst>
                    <a:ext uri="{9D8B030D-6E8A-4147-A177-3AD203B41FA5}">
                      <a16:colId xmlns:a16="http://schemas.microsoft.com/office/drawing/2014/main" val="327821779"/>
                    </a:ext>
                  </a:extLst>
                </a:gridCol>
                <a:gridCol w="564598">
                  <a:extLst>
                    <a:ext uri="{9D8B030D-6E8A-4147-A177-3AD203B41FA5}">
                      <a16:colId xmlns:a16="http://schemas.microsoft.com/office/drawing/2014/main" val="20004"/>
                    </a:ext>
                  </a:extLst>
                </a:gridCol>
                <a:gridCol w="564598">
                  <a:extLst>
                    <a:ext uri="{9D8B030D-6E8A-4147-A177-3AD203B41FA5}">
                      <a16:colId xmlns:a16="http://schemas.microsoft.com/office/drawing/2014/main" val="20006"/>
                    </a:ext>
                  </a:extLst>
                </a:gridCol>
              </a:tblGrid>
              <a:tr h="216000">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0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Galenia</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（カンクン）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年に開院した医療機関。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CSG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の認証を取得しているメキシコ南東部の唯一の病院である。</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メディカル・ツーリズムにも注力しており、患者とその家族を収容できるフルサービスのホテルの整備や、近隣のリゾートホテル、交通機関等と提携している。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70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60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Español</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1937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年にスペインの慈善事業団体によって設立された私立総合病院。</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ICU10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CCU10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床を揃え、心臓外科や脳外科治療も受けられる。系列病院がベラクルース市やプエブラ市などにもある。敷地内には外来棟があり、日系人医師がクリニックを開業している。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1,000-5,000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a:txBody>
                    <a:bodyPr/>
                    <a:lstStyle/>
                    <a:p>
                      <a:pPr algn="l" fontAlgn="ctr">
                        <a:spcAft>
                          <a:spcPts val="0"/>
                        </a:spcAft>
                      </a:pPr>
                      <a:r>
                        <a:rPr lang="fr-FR"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Médica Sur S.A.B. de C.V.</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年にメキシコの医師と医療従事者のグループによって設立された両機関。メキシコシティ南部に位置し、無保険のメキシコ人に対して医療サービスを提供している。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3,293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13,070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60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American British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Cowdray</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Medical Center IAP -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Observatorio</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Campus</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メキシコシティの西に位置する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ABC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メディカルセンターはメキシコの法律（「私的援助機関」または「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IAP</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」）の下で組織された民間の非営利の医療援助機関である。</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1964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Observatorio</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Avenue</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で新しい施設が開設され、</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Observatorio</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サイトで提供されるサービスを補完するために、サンタフェにセンターが開設された。</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CSG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及び</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認証を取得している唯一の医療センターとなっている（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）。当センターは、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分野を越える専門領域及び</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1400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人以上の医師を抱える総合病院である。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60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American British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Cowdray</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Medical Center IAP - Santa Fe Campus</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20" name="Rectangle 6"/>
          <p:cNvSpPr>
            <a:spLocks noChangeArrowheads="1"/>
          </p:cNvSpPr>
          <p:nvPr/>
        </p:nvSpPr>
        <p:spPr bwMode="auto">
          <a:xfrm>
            <a:off x="636647" y="1551191"/>
            <a:ext cx="714129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認証</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を取得している医療機関やメディカルツーリズムにも力を入れている民間の医療機関が存在する。</a:t>
            </a:r>
          </a:p>
        </p:txBody>
      </p:sp>
      <p:sp>
        <p:nvSpPr>
          <p:cNvPr id="13" name="テキスト ボックス 20">
            <a:extLst>
              <a:ext uri="{FF2B5EF4-FFF2-40B4-BE49-F238E27FC236}">
                <a16:creationId xmlns:a16="http://schemas.microsoft.com/office/drawing/2014/main" id="{8E95CC73-7D9C-430A-8EA3-077324E2A25E}"/>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2249421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0882663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5" name="think-cell Slide" r:id="rId46" imgW="360" imgH="360" progId="TCLayout.ActiveDocument.1">
                  <p:embed/>
                </p:oleObj>
              </mc:Choice>
              <mc:Fallback>
                <p:oleObj name="think-cell Slide" r:id="rId46" imgW="360" imgH="360" progId="TCLayout.ActiveDocument.1">
                  <p:embed/>
                  <p:pic>
                    <p:nvPicPr>
                      <p:cNvPr id="8" name="Object 7"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メキシコ／医療関連／医療・公衆衛生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医療従事者</a:t>
            </a:r>
          </a:p>
        </p:txBody>
      </p:sp>
      <p:sp>
        <p:nvSpPr>
          <p:cNvPr id="28" name="テキスト ボックス 27"/>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アメリカ州</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全体では「人口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人」であるため、看護師数は地域水準を下回っている。</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なお日本においては、「人口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人」という水準である。</a:t>
            </a:r>
          </a:p>
        </p:txBody>
      </p:sp>
      <p:grpSp>
        <p:nvGrpSpPr>
          <p:cNvPr id="39" name="グループ化 7"/>
          <p:cNvGrpSpPr/>
          <p:nvPr/>
        </p:nvGrpSpPr>
        <p:grpSpPr>
          <a:xfrm>
            <a:off x="200471" y="2163763"/>
            <a:ext cx="4536507" cy="288925"/>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2163763"/>
            <a:ext cx="4536507" cy="288925"/>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472" y="6452617"/>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アメリカ州には、アルゼンチン、ブラジル、カナダ、チリ、コロンビア、キューバ、メキシコ、ペルー、</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a:t>
            </a:r>
            <a:r>
              <a:rPr kumimoji="0" lang="ja-JP" altLang="en-US" sz="800" dirty="0" err="1"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ベネズエラを含む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a:spLocks/>
          </p:cNvSpPr>
          <p:nvPr/>
        </p:nvSpPr>
        <p:spPr>
          <a:xfrm>
            <a:off x="308484" y="2509838"/>
            <a:ext cx="288032" cy="157163"/>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48" name="テキスト ボックス 47"/>
          <p:cNvSpPr txBox="1">
            <a:spLocks/>
          </p:cNvSpPr>
          <p:nvPr/>
        </p:nvSpPr>
        <p:spPr>
          <a:xfrm>
            <a:off x="5202670" y="2509838"/>
            <a:ext cx="288032" cy="157163"/>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98" name="Chart 97">
            <a:extLst>
              <a:ext uri="{FF2B5EF4-FFF2-40B4-BE49-F238E27FC236}">
                <a16:creationId xmlns:a16="http://schemas.microsoft.com/office/drawing/2014/main" id="{0E97D118-1B65-4AB3-B758-BCFAA80F5B43}"/>
              </a:ext>
            </a:extLst>
          </p:cNvPr>
          <p:cNvGraphicFramePr/>
          <p:nvPr>
            <p:custDataLst>
              <p:tags r:id="rId4"/>
            </p:custDataLst>
            <p:extLst>
              <p:ext uri="{D42A27DB-BD31-4B8C-83A1-F6EECF244321}">
                <p14:modId xmlns:p14="http://schemas.microsoft.com/office/powerpoint/2010/main" val="1709749807"/>
              </p:ext>
            </p:extLst>
          </p:nvPr>
        </p:nvGraphicFramePr>
        <p:xfrm>
          <a:off x="123825" y="2665413"/>
          <a:ext cx="4662488" cy="3525837"/>
        </p:xfrm>
        <a:graphic>
          <a:graphicData uri="http://schemas.openxmlformats.org/drawingml/2006/chart">
            <c:chart xmlns:c="http://schemas.openxmlformats.org/drawingml/2006/chart" xmlns:r="http://schemas.openxmlformats.org/officeDocument/2006/relationships" r:id="rId48"/>
          </a:graphicData>
        </a:graphic>
      </p:graphicFrame>
      <p:cxnSp>
        <p:nvCxnSpPr>
          <p:cNvPr id="189" name="Straight Connector 188">
            <a:extLst>
              <a:ext uri="{FF2B5EF4-FFF2-40B4-BE49-F238E27FC236}">
                <a16:creationId xmlns:a16="http://schemas.microsoft.com/office/drawing/2014/main" id="{170DF204-205D-4125-B0CF-E37199DC1416}"/>
              </a:ext>
            </a:extLst>
          </p:cNvPr>
          <p:cNvCxnSpPr/>
          <p:nvPr>
            <p:custDataLst>
              <p:tags r:id="rId5"/>
            </p:custDataLst>
          </p:nvPr>
        </p:nvCxnSpPr>
        <p:spPr bwMode="auto">
          <a:xfrm flipH="1">
            <a:off x="827088" y="5546725"/>
            <a:ext cx="179388" cy="412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 name="テキスト プレースホルダ 9"/>
          <p:cNvSpPr>
            <a:spLocks noGrp="1"/>
          </p:cNvSpPr>
          <p:nvPr>
            <p:custDataLst>
              <p:tags r:id="rId6"/>
            </p:custDataLst>
          </p:nvPr>
        </p:nvSpPr>
        <p:spPr bwMode="auto">
          <a:xfrm>
            <a:off x="1155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FAB675-F759-4B00-ABC0-3CE56E706502}" type="datetime'''''''''1''1'''''''''''''''''''''''">
              <a:rPr lang="ja-JP" altLang="en-US" sz="1000" smtClean="0"/>
              <a:pPr/>
              <a:t>11</a:t>
            </a:fld>
            <a:endParaRPr kumimoji="0" lang="ja-JP" altLang="en-US" sz="1000" dirty="0">
              <a:sym typeface="+mn-lt"/>
            </a:endParaRPr>
          </a:p>
        </p:txBody>
      </p:sp>
      <p:sp>
        <p:nvSpPr>
          <p:cNvPr id="147" name="テキスト プレースホルダ 9">
            <a:extLst>
              <a:ext uri="{FF2B5EF4-FFF2-40B4-BE49-F238E27FC236}">
                <a16:creationId xmlns:a16="http://schemas.microsoft.com/office/drawing/2014/main" id="{9A9044EA-2A2B-41B6-9CA8-E803333AE903}"/>
              </a:ext>
            </a:extLst>
          </p:cNvPr>
          <p:cNvSpPr>
            <a:spLocks noGrp="1"/>
          </p:cNvSpPr>
          <p:nvPr>
            <p:custDataLst>
              <p:tags r:id="rId7"/>
            </p:custDataLst>
          </p:nvPr>
        </p:nvSpPr>
        <p:spPr bwMode="auto">
          <a:xfrm>
            <a:off x="41941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074DE2-AAF1-4934-A8FD-7C5C01A0927B}" type="datetime'''''''''1''''''''''''''''''''''''''8'''''''''''''''''''''''">
              <a:rPr kumimoji="0" lang="ja-JP" altLang="en-US" sz="1000" smtClean="0"/>
              <a:pPr/>
              <a:t>18</a:t>
            </a:fld>
            <a:endParaRPr kumimoji="0" lang="ja-JP" altLang="en-US" sz="1000" dirty="0">
              <a:sym typeface="+mn-lt"/>
            </a:endParaRPr>
          </a:p>
        </p:txBody>
      </p:sp>
      <p:sp>
        <p:nvSpPr>
          <p:cNvPr id="24" name="テキスト プレースホルダ 9"/>
          <p:cNvSpPr>
            <a:spLocks noGrp="1"/>
          </p:cNvSpPr>
          <p:nvPr>
            <p:custDataLst>
              <p:tags r:id="rId8"/>
            </p:custDataLst>
          </p:nvPr>
        </p:nvSpPr>
        <p:spPr bwMode="auto">
          <a:xfrm>
            <a:off x="652463"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CBF132-1A30-4694-BBAA-951F4C47C931}" type="datetime'''''''''''''2''0''''''''''''1''''''0'''''''''''''''''''''''''">
              <a:rPr lang="ja-JP" altLang="en-US" sz="1000" smtClean="0"/>
              <a:pPr/>
              <a:t>2010</a:t>
            </a:fld>
            <a:endParaRPr kumimoji="0" lang="ja-JP" altLang="en-US" sz="1000" dirty="0">
              <a:sym typeface="+mn-lt"/>
            </a:endParaRPr>
          </a:p>
        </p:txBody>
      </p:sp>
      <p:sp useBgFill="1">
        <p:nvSpPr>
          <p:cNvPr id="162" name="テキスト プレースホルダ 9">
            <a:extLst>
              <a:ext uri="{FF2B5EF4-FFF2-40B4-BE49-F238E27FC236}">
                <a16:creationId xmlns:a16="http://schemas.microsoft.com/office/drawing/2014/main" id="{00B9C6C9-00CA-4BE6-BD92-50DD7A29590D}"/>
              </a:ext>
            </a:extLst>
          </p:cNvPr>
          <p:cNvSpPr>
            <a:spLocks noGrp="1"/>
          </p:cNvSpPr>
          <p:nvPr>
            <p:custDataLst>
              <p:tags r:id="rId9"/>
            </p:custDataLst>
          </p:nvPr>
        </p:nvSpPr>
        <p:spPr bwMode="gray">
          <a:xfrm>
            <a:off x="830263" y="4435475"/>
            <a:ext cx="4889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F0DC38-C2F4-4EB2-9227-E3AC74100AD5}" type="datetime'2''''7''''''''''5'',''1''''''71'''''''''''''''''''''">
              <a:rPr lang="ja-JP" altLang="en-US" sz="1000" smtClean="0">
                <a:effectLst/>
                <a:sym typeface="+mn-lt"/>
              </a:rPr>
              <a:pPr marL="0" indent="0" algn="ctr">
                <a:spcBef>
                  <a:spcPct val="0"/>
                </a:spcBef>
                <a:buNone/>
              </a:pPr>
              <a:t>275,171</a:t>
            </a:fld>
            <a:endParaRPr lang="ja-JP" altLang="en-US" sz="1000" dirty="0">
              <a:sym typeface="+mn-lt"/>
            </a:endParaRPr>
          </a:p>
        </p:txBody>
      </p:sp>
      <p:sp>
        <p:nvSpPr>
          <p:cNvPr id="19" name="テキスト プレースホルダ 9"/>
          <p:cNvSpPr>
            <a:spLocks noGrp="1"/>
          </p:cNvSpPr>
          <p:nvPr>
            <p:custDataLst>
              <p:tags r:id="rId10"/>
            </p:custDataLst>
          </p:nvPr>
        </p:nvSpPr>
        <p:spPr bwMode="auto">
          <a:xfrm>
            <a:off x="15906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17D43B-1C0D-4BEA-9836-28A49656E072}" type="datetime'''''''''''''''''1''''''''''''''''''''''''''''''2'''">
              <a:rPr lang="ja-JP" altLang="en-US" sz="1000" smtClean="0"/>
              <a:pPr/>
              <a:t>12</a:t>
            </a:fld>
            <a:endParaRPr kumimoji="0" lang="ja-JP" altLang="en-US" sz="1000" dirty="0">
              <a:sym typeface="+mn-lt"/>
            </a:endParaRPr>
          </a:p>
        </p:txBody>
      </p:sp>
      <p:sp>
        <p:nvSpPr>
          <p:cNvPr id="22" name="テキスト プレースホルダ 9"/>
          <p:cNvSpPr>
            <a:spLocks noGrp="1"/>
          </p:cNvSpPr>
          <p:nvPr>
            <p:custDataLst>
              <p:tags r:id="rId11"/>
            </p:custDataLst>
          </p:nvPr>
        </p:nvSpPr>
        <p:spPr bwMode="auto">
          <a:xfrm>
            <a:off x="20240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66258E-B1B8-46D5-930A-1D3ACFAF5911}" type="datetime'''''''1''''''''''3'''''''''''''''''''''''''''''''''''">
              <a:rPr lang="ja-JP" altLang="en-US" sz="1000" smtClean="0"/>
              <a:pPr/>
              <a:t>13</a:t>
            </a:fld>
            <a:endParaRPr kumimoji="0" lang="ja-JP" altLang="en-US" sz="1000" dirty="0">
              <a:sym typeface="+mn-lt"/>
            </a:endParaRPr>
          </a:p>
        </p:txBody>
      </p:sp>
      <p:sp>
        <p:nvSpPr>
          <p:cNvPr id="23" name="テキスト プレースホルダ 9"/>
          <p:cNvSpPr>
            <a:spLocks noGrp="1"/>
          </p:cNvSpPr>
          <p:nvPr>
            <p:custDataLst>
              <p:tags r:id="rId12"/>
            </p:custDataLst>
          </p:nvPr>
        </p:nvSpPr>
        <p:spPr bwMode="auto">
          <a:xfrm>
            <a:off x="24574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A41068-95BF-4F26-90DD-C89382236A59}" type="datetime'''''''''''''''''''''''''''''1''''''''''''''''4'''">
              <a:rPr lang="ja-JP" altLang="en-US" sz="1000" smtClean="0"/>
              <a:pPr/>
              <a:t>14</a:t>
            </a:fld>
            <a:endParaRPr kumimoji="0" lang="ja-JP" altLang="en-US" sz="1000" dirty="0">
              <a:sym typeface="+mn-lt"/>
            </a:endParaRPr>
          </a:p>
        </p:txBody>
      </p:sp>
      <p:sp>
        <p:nvSpPr>
          <p:cNvPr id="21" name="テキスト プレースホルダ 9"/>
          <p:cNvSpPr>
            <a:spLocks noGrp="1"/>
          </p:cNvSpPr>
          <p:nvPr>
            <p:custDataLst>
              <p:tags r:id="rId13"/>
            </p:custDataLst>
          </p:nvPr>
        </p:nvSpPr>
        <p:spPr bwMode="auto">
          <a:xfrm>
            <a:off x="28924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D4CA0E-124F-4C06-9F5F-5C3163A41216}" type="datetime'''''''''''''''15'''''''''''''''''''''''''''">
              <a:rPr lang="ja-JP" altLang="en-US" sz="1000" smtClean="0"/>
              <a:pPr/>
              <a:t>15</a:t>
            </a:fld>
            <a:endParaRPr kumimoji="0" lang="ja-JP" altLang="en-US" sz="1000" dirty="0">
              <a:sym typeface="+mn-lt"/>
            </a:endParaRPr>
          </a:p>
        </p:txBody>
      </p:sp>
      <p:sp>
        <p:nvSpPr>
          <p:cNvPr id="78" name="テキスト プレースホルダ 9"/>
          <p:cNvSpPr>
            <a:spLocks noGrp="1"/>
          </p:cNvSpPr>
          <p:nvPr>
            <p:custDataLst>
              <p:tags r:id="rId14"/>
            </p:custDataLst>
          </p:nvPr>
        </p:nvSpPr>
        <p:spPr bwMode="auto">
          <a:xfrm>
            <a:off x="33258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C0A3B1-DD2E-4DA3-9976-02D93D3B01A9}" type="datetime'''''''''1''''''''''''''''''''''''''6'''''''''''''''''''">
              <a:rPr lang="ja-JP" altLang="en-US" sz="1000" smtClean="0"/>
              <a:pPr/>
              <a:t>16</a:t>
            </a:fld>
            <a:endParaRPr kumimoji="0" lang="ja-JP" altLang="en-US" sz="1000" dirty="0">
              <a:sym typeface="+mn-lt"/>
            </a:endParaRPr>
          </a:p>
        </p:txBody>
      </p:sp>
      <p:sp useBgFill="1">
        <p:nvSpPr>
          <p:cNvPr id="163" name="テキスト プレースホルダ 9">
            <a:extLst>
              <a:ext uri="{FF2B5EF4-FFF2-40B4-BE49-F238E27FC236}">
                <a16:creationId xmlns:a16="http://schemas.microsoft.com/office/drawing/2014/main" id="{6CF1E015-F999-4136-9AA1-634F2BBD9639}"/>
              </a:ext>
            </a:extLst>
          </p:cNvPr>
          <p:cNvSpPr>
            <a:spLocks noGrp="1"/>
          </p:cNvSpPr>
          <p:nvPr>
            <p:custDataLst>
              <p:tags r:id="rId15"/>
            </p:custDataLst>
          </p:nvPr>
        </p:nvSpPr>
        <p:spPr bwMode="gray">
          <a:xfrm>
            <a:off x="3590925" y="4243388"/>
            <a:ext cx="4889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ECE9B9-4FA6-45C4-B832-8B2B4ACC7E68}" type="datetime'''''31''''''''''''''''2'',''9''''''1''''8'''">
              <a:rPr lang="ja-JP" altLang="en-US" sz="1000" smtClean="0">
                <a:effectLst/>
                <a:sym typeface="+mn-lt"/>
              </a:rPr>
              <a:pPr marL="0" indent="0" algn="ctr">
                <a:spcBef>
                  <a:spcPct val="0"/>
                </a:spcBef>
                <a:buNone/>
              </a:pPr>
              <a:t>312,918</a:t>
            </a:fld>
            <a:endParaRPr lang="ja-JP" altLang="en-US" sz="1000" dirty="0">
              <a:sym typeface="+mn-lt"/>
            </a:endParaRPr>
          </a:p>
        </p:txBody>
      </p:sp>
      <p:sp>
        <p:nvSpPr>
          <p:cNvPr id="66" name="テキスト プレースホルダ 9"/>
          <p:cNvSpPr>
            <a:spLocks noGrp="1"/>
          </p:cNvSpPr>
          <p:nvPr>
            <p:custDataLst>
              <p:tags r:id="rId16"/>
            </p:custDataLst>
          </p:nvPr>
        </p:nvSpPr>
        <p:spPr bwMode="auto">
          <a:xfrm>
            <a:off x="37592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181C4-357E-4B84-9E3D-488494AE36C4}" type="datetime'''''''''''''''''''''''''''''1''''''''''''''''''7'''''''''">
              <a:rPr lang="ja-JP" altLang="en-US" sz="1000" smtClean="0"/>
              <a:pPr/>
              <a:t>17</a:t>
            </a:fld>
            <a:endParaRPr kumimoji="0" lang="ja-JP" altLang="en-US" sz="1000" dirty="0">
              <a:sym typeface="+mn-lt"/>
            </a:endParaRPr>
          </a:p>
        </p:txBody>
      </p:sp>
      <p:sp useBgFill="1">
        <p:nvSpPr>
          <p:cNvPr id="164" name="テキスト プレースホルダ 9">
            <a:extLst>
              <a:ext uri="{FF2B5EF4-FFF2-40B4-BE49-F238E27FC236}">
                <a16:creationId xmlns:a16="http://schemas.microsoft.com/office/drawing/2014/main" id="{B867CF02-027E-4FE5-83BF-6FF8B46600B6}"/>
              </a:ext>
            </a:extLst>
          </p:cNvPr>
          <p:cNvSpPr>
            <a:spLocks noGrp="1"/>
          </p:cNvSpPr>
          <p:nvPr>
            <p:custDataLst>
              <p:tags r:id="rId17"/>
            </p:custDataLst>
          </p:nvPr>
        </p:nvSpPr>
        <p:spPr bwMode="gray">
          <a:xfrm>
            <a:off x="4459288" y="4300538"/>
            <a:ext cx="4889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F738D2-D4A1-4FC1-B53E-0ACCED0A2286}" type="datetime'''30''''''''''''''''''1,''''''''''''6''63'''''''''''''''''">
              <a:rPr lang="ja-JP" altLang="en-US" sz="1000" smtClean="0">
                <a:effectLst/>
                <a:sym typeface="+mn-lt"/>
              </a:rPr>
              <a:pPr marL="0" indent="0" algn="ctr">
                <a:spcBef>
                  <a:spcPct val="0"/>
                </a:spcBef>
                <a:buNone/>
              </a:pPr>
              <a:t>301,663</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F3816CC3-276B-4721-9E9A-8A7DC871A267}"/>
              </a:ext>
            </a:extLst>
          </p:cNvPr>
          <p:cNvSpPr>
            <a:spLocks noGrp="1"/>
          </p:cNvSpPr>
          <p:nvPr>
            <p:custDataLst>
              <p:tags r:id="rId18"/>
            </p:custDataLst>
          </p:nvPr>
        </p:nvSpPr>
        <p:spPr bwMode="auto">
          <a:xfrm>
            <a:off x="46275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1A9DDA-BB90-4FCD-9EE3-CDA91989B44C}" type="datetime'''''''''''''''''''''''''''''''''''''19'''">
              <a:rPr kumimoji="0" lang="ja-JP" altLang="en-US" sz="1000" smtClean="0"/>
              <a:pPr/>
              <a:t>19</a:t>
            </a:fld>
            <a:endParaRPr kumimoji="0" lang="ja-JP" altLang="en-US" sz="1000" dirty="0">
              <a:sym typeface="+mn-lt"/>
            </a:endParaRPr>
          </a:p>
        </p:txBody>
      </p:sp>
      <p:cxnSp>
        <p:nvCxnSpPr>
          <p:cNvPr id="26" name="Straight Connector 25"/>
          <p:cNvCxnSpPr/>
          <p:nvPr>
            <p:custDataLst>
              <p:tags r:id="rId19"/>
            </p:custDataLst>
          </p:nvPr>
        </p:nvCxnSpPr>
        <p:spPr bwMode="gray">
          <a:xfrm>
            <a:off x="6469063" y="1947863"/>
            <a:ext cx="228600"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0"/>
            </p:custDataLst>
          </p:nvPr>
        </p:nvCxnSpPr>
        <p:spPr bwMode="gray">
          <a:xfrm>
            <a:off x="7154863" y="1947863"/>
            <a:ext cx="228600"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1"/>
            </p:custDataLst>
          </p:nvPr>
        </p:nvCxnSpPr>
        <p:spPr bwMode="gray">
          <a:xfrm>
            <a:off x="8394700" y="1947863"/>
            <a:ext cx="228600"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22"/>
            </p:custDataLst>
          </p:nvPr>
        </p:nvCxnSpPr>
        <p:spPr bwMode="gray">
          <a:xfrm>
            <a:off x="9080500" y="1947863"/>
            <a:ext cx="228600"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custDataLst>
              <p:tags r:id="rId23"/>
            </p:custDataLst>
          </p:nvPr>
        </p:nvSpPr>
        <p:spPr bwMode="gray">
          <a:xfrm>
            <a:off x="7231063" y="190976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Oval 32"/>
          <p:cNvSpPr/>
          <p:nvPr>
            <p:custDataLst>
              <p:tags r:id="rId24"/>
            </p:custDataLst>
          </p:nvPr>
        </p:nvSpPr>
        <p:spPr bwMode="gray">
          <a:xfrm>
            <a:off x="6545263" y="19097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Isosceles Triangle 30"/>
          <p:cNvSpPr/>
          <p:nvPr>
            <p:custDataLst>
              <p:tags r:id="rId25"/>
            </p:custDataLst>
          </p:nvPr>
        </p:nvSpPr>
        <p:spPr bwMode="gray">
          <a:xfrm>
            <a:off x="8470900" y="1909763"/>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Diamond 29"/>
          <p:cNvSpPr/>
          <p:nvPr>
            <p:custDataLst>
              <p:tags r:id="rId26"/>
            </p:custDataLst>
          </p:nvPr>
        </p:nvSpPr>
        <p:spPr bwMode="gray">
          <a:xfrm>
            <a:off x="9156700" y="1909763"/>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プレースホルダ 9"/>
          <p:cNvSpPr>
            <a:spLocks noGrp="1"/>
          </p:cNvSpPr>
          <p:nvPr>
            <p:custDataLst>
              <p:tags r:id="rId27"/>
            </p:custDataLst>
          </p:nvPr>
        </p:nvSpPr>
        <p:spPr bwMode="auto">
          <a:xfrm>
            <a:off x="8674100" y="1890713"/>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8135E1F-41DD-4086-81EF-BB93B6872BC1}" type="datetime'''''''''''''''薬''''''''''''''''''''''''''''''''''剤''''師'''''">
              <a:rPr lang="ja-JP" altLang="en-US" sz="800"/>
              <a:pPr marL="0" indent="0">
                <a:spcBef>
                  <a:spcPct val="0"/>
                </a:spcBef>
                <a:buNone/>
              </a:pPr>
              <a:t>薬剤師</a:t>
            </a:fld>
            <a:endParaRPr kumimoji="0" lang="ja-JP" altLang="en-US" sz="800" dirty="0">
              <a:sym typeface="+mn-lt"/>
            </a:endParaRPr>
          </a:p>
        </p:txBody>
      </p:sp>
      <p:sp>
        <p:nvSpPr>
          <p:cNvPr id="36" name="テキスト プレースホルダ 9"/>
          <p:cNvSpPr>
            <a:spLocks noGrp="1"/>
          </p:cNvSpPr>
          <p:nvPr>
            <p:custDataLst>
              <p:tags r:id="rId28"/>
            </p:custDataLst>
          </p:nvPr>
        </p:nvSpPr>
        <p:spPr bwMode="auto">
          <a:xfrm>
            <a:off x="7434263" y="1890713"/>
            <a:ext cx="8588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FFC2D2D-D51C-4E99-A71E-0B4AD48CADD3}" type="datetime'''''''''''''医師（''歯科''医''を''''''''''''''''''''除く''）'">
              <a:rPr lang="ja-JP" altLang="en-US" sz="800"/>
              <a:pPr marL="0" indent="0">
                <a:spcBef>
                  <a:spcPct val="0"/>
                </a:spcBef>
                <a:buNone/>
              </a:pPr>
              <a:t>医師（歯科医を除く）</a:t>
            </a:fld>
            <a:endParaRPr kumimoji="0" lang="ja-JP" altLang="en-US" sz="800" dirty="0">
              <a:sym typeface="+mn-lt"/>
            </a:endParaRPr>
          </a:p>
        </p:txBody>
      </p:sp>
      <p:sp>
        <p:nvSpPr>
          <p:cNvPr id="37" name="テキスト プレースホルダ 9"/>
          <p:cNvSpPr>
            <a:spLocks noGrp="1"/>
          </p:cNvSpPr>
          <p:nvPr>
            <p:custDataLst>
              <p:tags r:id="rId29"/>
            </p:custDataLst>
          </p:nvPr>
        </p:nvSpPr>
        <p:spPr bwMode="auto">
          <a:xfrm>
            <a:off x="6748463" y="1890713"/>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56833FC-D277-4F58-94FB-69795120EB77}" type="datetime'''''''''''''''''''''''''''''''''看''''''''''''護''''''''''師'''''">
              <a:rPr lang="ja-JP" altLang="en-US" sz="800"/>
              <a:pPr marL="0" indent="0">
                <a:spcBef>
                  <a:spcPct val="0"/>
                </a:spcBef>
                <a:buNone/>
              </a:pPr>
              <a:t>看護師</a:t>
            </a:fld>
            <a:endParaRPr kumimoji="0" lang="ja-JP" altLang="en-US" sz="800" dirty="0">
              <a:sym typeface="+mn-lt"/>
            </a:endParaRPr>
          </a:p>
        </p:txBody>
      </p:sp>
      <p:sp>
        <p:nvSpPr>
          <p:cNvPr id="34" name="テキスト プレースホルダ 9"/>
          <p:cNvSpPr>
            <a:spLocks noGrp="1"/>
          </p:cNvSpPr>
          <p:nvPr>
            <p:custDataLst>
              <p:tags r:id="rId30"/>
            </p:custDataLst>
          </p:nvPr>
        </p:nvSpPr>
        <p:spPr bwMode="auto">
          <a:xfrm>
            <a:off x="9359900" y="1890713"/>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629BD0-1A4D-4FC8-8E19-448003E7E917}" type="datetime'''''歯''''''''''''''''科''''医'''''">
              <a:rPr lang="ja-JP" altLang="en-US" sz="800"/>
              <a:pPr marL="0" indent="0">
                <a:spcBef>
                  <a:spcPct val="0"/>
                </a:spcBef>
                <a:buNone/>
              </a:pPr>
              <a:t>歯科医</a:t>
            </a:fld>
            <a:endParaRPr kumimoji="0" lang="ja-JP" altLang="en-US" sz="800" dirty="0">
              <a:sym typeface="+mn-lt"/>
            </a:endParaRPr>
          </a:p>
        </p:txBody>
      </p:sp>
      <p:graphicFrame>
        <p:nvGraphicFramePr>
          <p:cNvPr id="99" name="Chart 98">
            <a:extLst>
              <a:ext uri="{FF2B5EF4-FFF2-40B4-BE49-F238E27FC236}">
                <a16:creationId xmlns:a16="http://schemas.microsoft.com/office/drawing/2014/main" id="{24664FFE-555A-4EB9-B63A-90A33BED14E9}"/>
              </a:ext>
            </a:extLst>
          </p:cNvPr>
          <p:cNvGraphicFramePr/>
          <p:nvPr>
            <p:custDataLst>
              <p:tags r:id="rId31"/>
            </p:custDataLst>
            <p:extLst>
              <p:ext uri="{D42A27DB-BD31-4B8C-83A1-F6EECF244321}">
                <p14:modId xmlns:p14="http://schemas.microsoft.com/office/powerpoint/2010/main" val="1862861152"/>
              </p:ext>
            </p:extLst>
          </p:nvPr>
        </p:nvGraphicFramePr>
        <p:xfrm>
          <a:off x="5160963" y="2665413"/>
          <a:ext cx="4376737" cy="3525837"/>
        </p:xfrm>
        <a:graphic>
          <a:graphicData uri="http://schemas.openxmlformats.org/drawingml/2006/chart">
            <c:chart xmlns:c="http://schemas.openxmlformats.org/drawingml/2006/chart" xmlns:r="http://schemas.openxmlformats.org/officeDocument/2006/relationships" r:id="rId49"/>
          </a:graphicData>
        </a:graphic>
      </p:graphicFrame>
      <p:cxnSp>
        <p:nvCxnSpPr>
          <p:cNvPr id="137" name="Straight Connector 136">
            <a:extLst>
              <a:ext uri="{FF2B5EF4-FFF2-40B4-BE49-F238E27FC236}">
                <a16:creationId xmlns:a16="http://schemas.microsoft.com/office/drawing/2014/main" id="{B6EE1F75-5E0A-41F2-94DE-8E42FD41DEB8}"/>
              </a:ext>
            </a:extLst>
          </p:cNvPr>
          <p:cNvCxnSpPr/>
          <p:nvPr>
            <p:custDataLst>
              <p:tags r:id="rId32"/>
            </p:custDataLst>
          </p:nvPr>
        </p:nvCxnSpPr>
        <p:spPr bwMode="auto">
          <a:xfrm flipH="1">
            <a:off x="5548313" y="5711825"/>
            <a:ext cx="92075" cy="2365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1" name="テキスト プレースホルダ 9">
            <a:extLst>
              <a:ext uri="{FF2B5EF4-FFF2-40B4-BE49-F238E27FC236}">
                <a16:creationId xmlns:a16="http://schemas.microsoft.com/office/drawing/2014/main" id="{9C856F83-8563-4975-BAE4-8F54E9EA687B}"/>
              </a:ext>
            </a:extLst>
          </p:cNvPr>
          <p:cNvSpPr>
            <a:spLocks noGrp="1"/>
          </p:cNvSpPr>
          <p:nvPr>
            <p:custDataLst>
              <p:tags r:id="rId33"/>
            </p:custDataLst>
          </p:nvPr>
        </p:nvSpPr>
        <p:spPr bwMode="auto">
          <a:xfrm>
            <a:off x="8942388"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381F28-1432-463F-A4E7-D269B576E3E8}" type="datetime'''''''''''''''''''''''''18'''''''''''''">
              <a:rPr lang="ja-JP" altLang="en-US" sz="1000" smtClean="0"/>
              <a:pPr/>
              <a:t>18</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5F157D70-399C-4820-99B5-B074FCDA58C7}"/>
              </a:ext>
            </a:extLst>
          </p:cNvPr>
          <p:cNvSpPr>
            <a:spLocks noGrp="1"/>
          </p:cNvSpPr>
          <p:nvPr>
            <p:custDataLst>
              <p:tags r:id="rId34"/>
            </p:custDataLst>
          </p:nvPr>
        </p:nvSpPr>
        <p:spPr bwMode="auto">
          <a:xfrm>
            <a:off x="5375275" y="6178550"/>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BDE893-AC41-4FE7-8A2E-627059403944}" type="datetime'''2''''''''''0''''''1''''''0'''''''''''">
              <a:rPr lang="ja-JP" altLang="en-US" sz="1000" smtClean="0">
                <a:effectLst/>
                <a:sym typeface="+mn-lt"/>
              </a:rPr>
              <a:pPr marL="0" indent="0" algn="ctr">
                <a:spcBef>
                  <a:spcPct val="0"/>
                </a:spcBef>
                <a:buNone/>
              </a:pPr>
              <a:t>2010</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40812855-3AB8-4962-8C65-C62254408D85}"/>
              </a:ext>
            </a:extLst>
          </p:cNvPr>
          <p:cNvSpPr>
            <a:spLocks noGrp="1"/>
          </p:cNvSpPr>
          <p:nvPr>
            <p:custDataLst>
              <p:tags r:id="rId35"/>
            </p:custDataLst>
          </p:nvPr>
        </p:nvSpPr>
        <p:spPr bwMode="auto">
          <a:xfrm>
            <a:off x="5881688"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714AEB-D80B-4114-8860-E156F8E8560E}" type="datetime'1''''''''''''''''''''''''1'">
              <a:rPr lang="ja-JP" altLang="en-US" sz="1000" smtClean="0">
                <a:effectLst/>
                <a:sym typeface="+mn-lt"/>
              </a:rPr>
              <a:pPr marL="0" indent="0" algn="ctr">
                <a:spcBef>
                  <a:spcPct val="0"/>
                </a:spcBef>
                <a:buNone/>
              </a:pPr>
              <a:t>11</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A02BCD8C-5AFB-4DC0-817C-52B9349F6803}"/>
              </a:ext>
            </a:extLst>
          </p:cNvPr>
          <p:cNvSpPr>
            <a:spLocks noGrp="1"/>
          </p:cNvSpPr>
          <p:nvPr>
            <p:custDataLst>
              <p:tags r:id="rId36"/>
            </p:custDataLst>
          </p:nvPr>
        </p:nvSpPr>
        <p:spPr bwMode="auto">
          <a:xfrm>
            <a:off x="6756400"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F40D88-FE5E-4288-B005-D8A3EC6F9058}" type="datetime'''''''''1''''''''''''''''''''''3'''''''''''''">
              <a:rPr lang="ja-JP" altLang="en-US" sz="1000" smtClean="0"/>
              <a:pPr/>
              <a:t>13</a:t>
            </a:fld>
            <a:endParaRPr lang="ja-JP" altLang="en-US" sz="1000" dirty="0">
              <a:sym typeface="+mn-lt"/>
            </a:endParaRPr>
          </a:p>
        </p:txBody>
      </p:sp>
      <p:sp>
        <p:nvSpPr>
          <p:cNvPr id="88" name="テキスト プレースホルダ 9">
            <a:extLst>
              <a:ext uri="{FF2B5EF4-FFF2-40B4-BE49-F238E27FC236}">
                <a16:creationId xmlns:a16="http://schemas.microsoft.com/office/drawing/2014/main" id="{8A2F22ED-192D-4D26-B340-6C4C66ADD7E1}"/>
              </a:ext>
            </a:extLst>
          </p:cNvPr>
          <p:cNvSpPr>
            <a:spLocks noGrp="1"/>
          </p:cNvSpPr>
          <p:nvPr>
            <p:custDataLst>
              <p:tags r:id="rId37"/>
            </p:custDataLst>
          </p:nvPr>
        </p:nvSpPr>
        <p:spPr bwMode="auto">
          <a:xfrm>
            <a:off x="7631113"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AE1DC3-E852-491D-A157-DBF9734E48D8}" type="datetime'''1''''''''''''''''''''''''''''''''''5'''''''''">
              <a:rPr lang="ja-JP" altLang="en-US" sz="1000" smtClean="0"/>
              <a:pPr/>
              <a:t>15</a:t>
            </a:fld>
            <a:endParaRPr lang="ja-JP" altLang="en-US" sz="1000" dirty="0">
              <a:sym typeface="+mn-lt"/>
            </a:endParaRPr>
          </a:p>
        </p:txBody>
      </p:sp>
      <p:sp>
        <p:nvSpPr>
          <p:cNvPr id="89" name="テキスト プレースホルダ 9">
            <a:extLst>
              <a:ext uri="{FF2B5EF4-FFF2-40B4-BE49-F238E27FC236}">
                <a16:creationId xmlns:a16="http://schemas.microsoft.com/office/drawing/2014/main" id="{C35F561D-67B5-4953-8D6D-91EB2A25FBEF}"/>
              </a:ext>
            </a:extLst>
          </p:cNvPr>
          <p:cNvSpPr>
            <a:spLocks noGrp="1"/>
          </p:cNvSpPr>
          <p:nvPr>
            <p:custDataLst>
              <p:tags r:id="rId38"/>
            </p:custDataLst>
          </p:nvPr>
        </p:nvSpPr>
        <p:spPr bwMode="auto">
          <a:xfrm>
            <a:off x="8067675"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7756BC-411B-4C29-9BCE-26507FE9B8DB}" type="datetime'''1''''''''''''''''''''''''''''6'''''''''''''''''">
              <a:rPr lang="ja-JP" altLang="en-US" sz="1000" smtClean="0"/>
              <a:pPr/>
              <a:t>16</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4955CBC4-B841-4CD8-B7E5-53422AED83C0}"/>
              </a:ext>
            </a:extLst>
          </p:cNvPr>
          <p:cNvSpPr>
            <a:spLocks noGrp="1"/>
          </p:cNvSpPr>
          <p:nvPr>
            <p:custDataLst>
              <p:tags r:id="rId39"/>
            </p:custDataLst>
          </p:nvPr>
        </p:nvSpPr>
        <p:spPr bwMode="auto">
          <a:xfrm>
            <a:off x="6319838"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04C8E1-E012-474A-9EDB-42D5817EE73B}" type="datetime'''''''''''''''12'''">
              <a:rPr lang="ja-JP" altLang="en-US" sz="1000" smtClean="0"/>
              <a:pPr/>
              <a:t>12</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FADB965B-30AC-4187-8E9E-98BEAF66CFF2}"/>
              </a:ext>
            </a:extLst>
          </p:cNvPr>
          <p:cNvSpPr>
            <a:spLocks noGrp="1"/>
          </p:cNvSpPr>
          <p:nvPr>
            <p:custDataLst>
              <p:tags r:id="rId40"/>
            </p:custDataLst>
          </p:nvPr>
        </p:nvSpPr>
        <p:spPr bwMode="auto">
          <a:xfrm>
            <a:off x="7192963"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E1B98F-FE0C-404B-AC17-ACAC6BB65E3C}" type="datetime'''''''''''''''''1''4'''''''''''''''''''''''''''''''''''''">
              <a:rPr lang="ja-JP" altLang="en-US" sz="1000" smtClean="0"/>
              <a:pPr/>
              <a:t>14</a:t>
            </a:fld>
            <a:endParaRPr lang="ja-JP" altLang="en-US" sz="1000" dirty="0">
              <a:sym typeface="+mn-lt"/>
            </a:endParaRPr>
          </a:p>
        </p:txBody>
      </p:sp>
      <p:sp useBgFill="1">
        <p:nvSpPr>
          <p:cNvPr id="106" name="テキスト プレースホルダ 9">
            <a:extLst>
              <a:ext uri="{FF2B5EF4-FFF2-40B4-BE49-F238E27FC236}">
                <a16:creationId xmlns:a16="http://schemas.microsoft.com/office/drawing/2014/main" id="{B3D09147-8F1F-463F-A58F-238B5010FBCA}"/>
              </a:ext>
            </a:extLst>
          </p:cNvPr>
          <p:cNvSpPr>
            <a:spLocks noGrp="1"/>
          </p:cNvSpPr>
          <p:nvPr>
            <p:custDataLst>
              <p:tags r:id="rId41"/>
            </p:custDataLst>
          </p:nvPr>
        </p:nvSpPr>
        <p:spPr bwMode="gray">
          <a:xfrm>
            <a:off x="8440738" y="41751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5441FA-DD28-4026-A29A-F361D04DEBC4}" type="datetime'''''''''''2''''5.''''''1'''''''''''''''''''''''">
              <a:rPr lang="ja-JP" altLang="en-US" sz="1000" smtClean="0">
                <a:effectLst/>
                <a:sym typeface="+mn-lt"/>
              </a:rPr>
              <a:pPr marL="0" indent="0" algn="ctr">
                <a:spcBef>
                  <a:spcPct val="0"/>
                </a:spcBef>
                <a:buNone/>
              </a:pPr>
              <a:t>25.1</a:t>
            </a:fld>
            <a:endParaRPr lang="ja-JP" altLang="en-US" sz="1000" dirty="0">
              <a:sym typeface="+mn-lt"/>
            </a:endParaRPr>
          </a:p>
        </p:txBody>
      </p:sp>
      <p:sp>
        <p:nvSpPr>
          <p:cNvPr id="90" name="テキスト プレースホルダ 9">
            <a:extLst>
              <a:ext uri="{FF2B5EF4-FFF2-40B4-BE49-F238E27FC236}">
                <a16:creationId xmlns:a16="http://schemas.microsoft.com/office/drawing/2014/main" id="{33684736-3872-47D8-BDE9-2545DD98B4F9}"/>
              </a:ext>
            </a:extLst>
          </p:cNvPr>
          <p:cNvSpPr>
            <a:spLocks noGrp="1"/>
          </p:cNvSpPr>
          <p:nvPr>
            <p:custDataLst>
              <p:tags r:id="rId42"/>
            </p:custDataLst>
          </p:nvPr>
        </p:nvSpPr>
        <p:spPr bwMode="auto">
          <a:xfrm>
            <a:off x="8504238"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BC4DF8-070A-4353-8553-F6612EBCB235}" type="datetime'1''''''''''''''''''''''''''''''''''''''''''''7'''''">
              <a:rPr lang="ja-JP" altLang="en-US" sz="1000" smtClean="0"/>
              <a:pPr/>
              <a:t>17</a:t>
            </a:fld>
            <a:endParaRPr lang="ja-JP" altLang="en-US" sz="1000" dirty="0">
              <a:sym typeface="+mn-lt"/>
            </a:endParaRPr>
          </a:p>
        </p:txBody>
      </p:sp>
      <p:sp useBgFill="1">
        <p:nvSpPr>
          <p:cNvPr id="107" name="テキスト プレースホルダ 9">
            <a:extLst>
              <a:ext uri="{FF2B5EF4-FFF2-40B4-BE49-F238E27FC236}">
                <a16:creationId xmlns:a16="http://schemas.microsoft.com/office/drawing/2014/main" id="{8288EE63-60A5-4FB5-9404-462E1422A83D}"/>
              </a:ext>
            </a:extLst>
          </p:cNvPr>
          <p:cNvSpPr>
            <a:spLocks noGrp="1"/>
          </p:cNvSpPr>
          <p:nvPr>
            <p:custDataLst>
              <p:tags r:id="rId43"/>
            </p:custDataLst>
          </p:nvPr>
        </p:nvSpPr>
        <p:spPr bwMode="gray">
          <a:xfrm>
            <a:off x="9315450" y="42703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D130A5-D72B-4027-926F-FEAFF2DABFC3}" type="datetime'''''''''''''''''''''''''23''''''''.''''''''''''''''''''''''7'">
              <a:rPr lang="ja-JP" altLang="en-US" sz="1000" smtClean="0">
                <a:effectLst/>
                <a:sym typeface="+mn-lt"/>
              </a:rPr>
              <a:pPr marL="0" indent="0" algn="ctr">
                <a:spcBef>
                  <a:spcPct val="0"/>
                </a:spcBef>
                <a:buNone/>
              </a:pPr>
              <a:t>23.7</a:t>
            </a:fld>
            <a:endParaRPr lang="ja-JP" altLang="en-US" sz="1000" dirty="0">
              <a:sym typeface="+mn-lt"/>
            </a:endParaRPr>
          </a:p>
        </p:txBody>
      </p:sp>
      <p:sp>
        <p:nvSpPr>
          <p:cNvPr id="92" name="テキスト プレースホルダ 9">
            <a:extLst>
              <a:ext uri="{FF2B5EF4-FFF2-40B4-BE49-F238E27FC236}">
                <a16:creationId xmlns:a16="http://schemas.microsoft.com/office/drawing/2014/main" id="{B2D39A9D-BF30-472D-B5D4-667670EFB814}"/>
              </a:ext>
            </a:extLst>
          </p:cNvPr>
          <p:cNvSpPr>
            <a:spLocks noGrp="1"/>
          </p:cNvSpPr>
          <p:nvPr>
            <p:custDataLst>
              <p:tags r:id="rId44"/>
            </p:custDataLst>
          </p:nvPr>
        </p:nvSpPr>
        <p:spPr bwMode="auto">
          <a:xfrm>
            <a:off x="9378950"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279438-5469-41E2-A225-88F2D0C19ACF}" type="datetime'1''''''''''''''''''''''9'''''''''''''''''''''''">
              <a:rPr lang="ja-JP" altLang="en-US" sz="1000" smtClean="0"/>
              <a:pPr/>
              <a:t>19</a:t>
            </a:fld>
            <a:endParaRPr lang="ja-JP" altLang="en-US" sz="1000" dirty="0">
              <a:sym typeface="+mn-lt"/>
            </a:endParaRPr>
          </a:p>
        </p:txBody>
      </p:sp>
    </p:spTree>
    <p:extLst>
      <p:ext uri="{BB962C8B-B14F-4D97-AF65-F5344CB8AC3E}">
        <p14:creationId xmlns:p14="http://schemas.microsoft.com/office/powerpoint/2010/main" val="1980858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319937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メキシコ／医療関連／医療・公衆衛生</a:t>
            </a:r>
            <a:endParaRPr kumimoji="1" lang="ja-JP" altLang="en-US" dirty="0"/>
          </a:p>
        </p:txBody>
      </p:sp>
      <p:sp>
        <p:nvSpPr>
          <p:cNvPr id="9" name="テキスト ボックス 45">
            <a:extLst>
              <a:ext uri="{FF2B5EF4-FFF2-40B4-BE49-F238E27FC236}">
                <a16:creationId xmlns:a16="http://schemas.microsoft.com/office/drawing/2014/main" id="{B1718E2E-66EF-477B-A420-0BAF2510F5FD}"/>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メキシコには、理学療法士などの資格制度が存在しているが、職種別の登録状況の詳細は不明。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や世界理学療法連盟が把握している人数は以下の通り。</a:t>
            </a:r>
          </a:p>
        </p:txBody>
      </p:sp>
      <p:sp>
        <p:nvSpPr>
          <p:cNvPr id="10" name="テキスト ボックス 45">
            <a:extLst>
              <a:ext uri="{FF2B5EF4-FFF2-40B4-BE49-F238E27FC236}">
                <a16:creationId xmlns:a16="http://schemas.microsoft.com/office/drawing/2014/main" id="{DC44DDF1-1039-4315-8938-9C9778352A1D}"/>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a:extLst>
              <a:ext uri="{FF2B5EF4-FFF2-40B4-BE49-F238E27FC236}">
                <a16:creationId xmlns:a16="http://schemas.microsoft.com/office/drawing/2014/main" id="{F2F3CBB6-5D56-44B9-8E07-E3EA85B11136}"/>
              </a:ext>
            </a:extLst>
          </p:cNvPr>
          <p:cNvGrpSpPr/>
          <p:nvPr/>
        </p:nvGrpSpPr>
        <p:grpSpPr>
          <a:xfrm>
            <a:off x="1388602" y="2163524"/>
            <a:ext cx="4536507" cy="288032"/>
            <a:chOff x="4803500" y="2113806"/>
            <a:chExt cx="2954133" cy="288032"/>
          </a:xfrm>
        </p:grpSpPr>
        <p:cxnSp>
          <p:nvCxnSpPr>
            <p:cNvPr id="12" name="直線コネクタ 40">
              <a:extLst>
                <a:ext uri="{FF2B5EF4-FFF2-40B4-BE49-F238E27FC236}">
                  <a16:creationId xmlns:a16="http://schemas.microsoft.com/office/drawing/2014/main" id="{04DF19B4-7F1B-44AE-96F3-113E16A6EFD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AB8F2BBD-7F5C-4E6B-8649-7446476D386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4" name="テキスト ボックス 45">
            <a:extLst>
              <a:ext uri="{FF2B5EF4-FFF2-40B4-BE49-F238E27FC236}">
                <a16:creationId xmlns:a16="http://schemas.microsoft.com/office/drawing/2014/main" id="{CAFDF43D-3385-4CDA-A970-49AAFEF6665D}"/>
              </a:ext>
            </a:extLst>
          </p:cNvPr>
          <p:cNvSpPr txBox="1"/>
          <p:nvPr/>
        </p:nvSpPr>
        <p:spPr>
          <a:xfrm>
            <a:off x="1643647" y="2844285"/>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5" name="テキスト ボックス 45">
            <a:extLst>
              <a:ext uri="{FF2B5EF4-FFF2-40B4-BE49-F238E27FC236}">
                <a16:creationId xmlns:a16="http://schemas.microsoft.com/office/drawing/2014/main" id="{548989CA-C022-4F2C-BB4C-7736ED36FE5C}"/>
              </a:ext>
            </a:extLst>
          </p:cNvPr>
          <p:cNvSpPr txBox="1"/>
          <p:nvPr/>
        </p:nvSpPr>
        <p:spPr>
          <a:xfrm>
            <a:off x="3668080" y="284428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45">
            <a:extLst>
              <a:ext uri="{FF2B5EF4-FFF2-40B4-BE49-F238E27FC236}">
                <a16:creationId xmlns:a16="http://schemas.microsoft.com/office/drawing/2014/main" id="{BA67C375-9DDC-430C-A6C6-A59BE131B51B}"/>
              </a:ext>
            </a:extLst>
          </p:cNvPr>
          <p:cNvSpPr txBox="1"/>
          <p:nvPr/>
        </p:nvSpPr>
        <p:spPr>
          <a:xfrm>
            <a:off x="1642484" y="341501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7" name="テキスト ボックス 45">
            <a:extLst>
              <a:ext uri="{FF2B5EF4-FFF2-40B4-BE49-F238E27FC236}">
                <a16:creationId xmlns:a16="http://schemas.microsoft.com/office/drawing/2014/main" id="{981797C4-E8F6-4819-AB0C-AAF0358E0867}"/>
              </a:ext>
            </a:extLst>
          </p:cNvPr>
          <p:cNvSpPr txBox="1"/>
          <p:nvPr/>
        </p:nvSpPr>
        <p:spPr>
          <a:xfrm>
            <a:off x="3668080" y="341501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45">
            <a:extLst>
              <a:ext uri="{FF2B5EF4-FFF2-40B4-BE49-F238E27FC236}">
                <a16:creationId xmlns:a16="http://schemas.microsoft.com/office/drawing/2014/main" id="{B9AA0B64-2619-441D-A456-A95C66D8325D}"/>
              </a:ext>
            </a:extLst>
          </p:cNvPr>
          <p:cNvSpPr txBox="1"/>
          <p:nvPr/>
        </p:nvSpPr>
        <p:spPr>
          <a:xfrm>
            <a:off x="1629407" y="3912832"/>
            <a:ext cx="731305"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9" name="テキスト ボックス 45">
            <a:extLst>
              <a:ext uri="{FF2B5EF4-FFF2-40B4-BE49-F238E27FC236}">
                <a16:creationId xmlns:a16="http://schemas.microsoft.com/office/drawing/2014/main" id="{77AD9A7A-42C2-4006-BE19-236D872611B9}"/>
              </a:ext>
            </a:extLst>
          </p:cNvPr>
          <p:cNvSpPr txBox="1"/>
          <p:nvPr/>
        </p:nvSpPr>
        <p:spPr>
          <a:xfrm>
            <a:off x="3668080" y="391283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F474831C-40F1-44F7-B538-43ABCF9A2988}"/>
              </a:ext>
            </a:extLst>
          </p:cNvPr>
          <p:cNvSpPr txBox="1"/>
          <p:nvPr/>
        </p:nvSpPr>
        <p:spPr>
          <a:xfrm>
            <a:off x="1640632" y="4509983"/>
            <a:ext cx="115212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1" name="テキスト ボックス 45">
            <a:extLst>
              <a:ext uri="{FF2B5EF4-FFF2-40B4-BE49-F238E27FC236}">
                <a16:creationId xmlns:a16="http://schemas.microsoft.com/office/drawing/2014/main" id="{442CF4FD-B1C4-4C72-A108-E7AD80EB5F54}"/>
              </a:ext>
            </a:extLst>
          </p:cNvPr>
          <p:cNvSpPr txBox="1"/>
          <p:nvPr/>
        </p:nvSpPr>
        <p:spPr>
          <a:xfrm>
            <a:off x="3668080" y="450998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49F6B9CD-D991-435C-9ECF-ADF9D6DF9D5D}"/>
              </a:ext>
            </a:extLst>
          </p:cNvPr>
          <p:cNvSpPr txBox="1"/>
          <p:nvPr/>
        </p:nvSpPr>
        <p:spPr>
          <a:xfrm>
            <a:off x="5195299" y="2844285"/>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21,674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7CDEBC8E-DC9B-4E40-AB5E-E07D440A6F31}"/>
              </a:ext>
            </a:extLst>
          </p:cNvPr>
          <p:cNvSpPr txBox="1"/>
          <p:nvPr/>
        </p:nvSpPr>
        <p:spPr>
          <a:xfrm>
            <a:off x="5195299" y="3415013"/>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13,403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13E608C1-A751-4327-B700-3E8E87205463}"/>
              </a:ext>
            </a:extLst>
          </p:cNvPr>
          <p:cNvSpPr txBox="1"/>
          <p:nvPr/>
        </p:nvSpPr>
        <p:spPr>
          <a:xfrm>
            <a:off x="5303311" y="391283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5" name="テキスト ボックス 45">
            <a:extLst>
              <a:ext uri="{FF2B5EF4-FFF2-40B4-BE49-F238E27FC236}">
                <a16:creationId xmlns:a16="http://schemas.microsoft.com/office/drawing/2014/main" id="{4DE6DD6B-A364-4571-B9A1-3BC7396E29D3}"/>
              </a:ext>
            </a:extLst>
          </p:cNvPr>
          <p:cNvSpPr txBox="1"/>
          <p:nvPr/>
        </p:nvSpPr>
        <p:spPr>
          <a:xfrm>
            <a:off x="5303311" y="450998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1/2</a:t>
            </a:r>
            <a:r>
              <a:rPr lang="ja-JP" altLang="en-US" dirty="0"/>
              <a:t>）</a:t>
            </a:r>
          </a:p>
        </p:txBody>
      </p:sp>
      <p:sp>
        <p:nvSpPr>
          <p:cNvPr id="15" name="テキスト ボックス 14"/>
          <p:cNvSpPr txBox="1"/>
          <p:nvPr/>
        </p:nvSpPr>
        <p:spPr>
          <a:xfrm>
            <a:off x="200472" y="1124744"/>
            <a:ext cx="9505056" cy="1252715"/>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メキシコの公的医療保険は、社会保険庁（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IMSS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）に加入する民間正規労働者、公務員社会保険庁（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ISSSTE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）に加入する公務員、石油公社等国営企業や軍隊で働く労働者等健康保険を含む社会保険制度対象労働者のための医療保険と社会保険制度対象外の国民のための保健福祉機構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(INSABI)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に大別される。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一方、</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IMSS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等による公的医療機関の医療インフラ水準は低いことから、中高所得層は民間の医療保険に加入し、私立病院で治療を受けることが多い。また、企業経営者が社員に対する福利厚生の一環として、会社経費で民間医療保険（団体保険）に加入させることも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年の保険基本法改正により、民衆保険（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Seguro Popular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）は廃止され、より中央集権的な保健福祉機構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(INSABI)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に置き換わった。</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BiHUX</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Sistema Nacional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Salud</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Mexico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）、在メキシコ日本国大使館、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González Block MA et al., Mexico: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system review. Health Systems in Transition, 2020; 22(2):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正方形/長方形 1"/>
          <p:cNvSpPr/>
          <p:nvPr/>
        </p:nvSpPr>
        <p:spPr>
          <a:xfrm>
            <a:off x="1856656" y="2631060"/>
            <a:ext cx="2596530" cy="260890"/>
          </a:xfrm>
          <a:prstGeom prst="rect">
            <a:avLst/>
          </a:prstGeom>
          <a:solidFill>
            <a:srgbClr val="5F8AC3"/>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ea typeface="HGP創英角ｺﾞｼｯｸUB" panose="020B0900000000000000" pitchFamily="50" charset="-128"/>
              </a:rPr>
              <a:t>社会保険</a:t>
            </a:r>
          </a:p>
        </p:txBody>
      </p:sp>
      <p:sp>
        <p:nvSpPr>
          <p:cNvPr id="10" name="正方形/長方形 9"/>
          <p:cNvSpPr/>
          <p:nvPr/>
        </p:nvSpPr>
        <p:spPr>
          <a:xfrm>
            <a:off x="4573860" y="2631060"/>
            <a:ext cx="2596530" cy="260890"/>
          </a:xfrm>
          <a:prstGeom prst="rect">
            <a:avLst/>
          </a:prstGeom>
          <a:solidFill>
            <a:srgbClr val="5F8AC3"/>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ea typeface="HGP創英角ｺﾞｼｯｸUB" panose="020B0900000000000000" pitchFamily="50" charset="-128"/>
              </a:rPr>
              <a:t>保健福祉機構</a:t>
            </a:r>
            <a:r>
              <a:rPr kumimoji="1" lang="en-US" altLang="ja-JP" sz="1200" b="1" dirty="0">
                <a:solidFill>
                  <a:schemeClr val="bg1"/>
                </a:solidFill>
                <a:ea typeface="HGP創英角ｺﾞｼｯｸUB" panose="020B0900000000000000" pitchFamily="50" charset="-128"/>
              </a:rPr>
              <a:t>(INSABI)</a:t>
            </a:r>
            <a:endParaRPr kumimoji="1" lang="ja-JP" altLang="en-US" sz="1200" b="1" dirty="0">
              <a:solidFill>
                <a:schemeClr val="bg1"/>
              </a:solidFill>
              <a:ea typeface="HGP創英角ｺﾞｼｯｸUB" panose="020B0900000000000000" pitchFamily="50" charset="-128"/>
            </a:endParaRPr>
          </a:p>
        </p:txBody>
      </p:sp>
      <p:sp>
        <p:nvSpPr>
          <p:cNvPr id="11" name="正方形/長方形 10"/>
          <p:cNvSpPr/>
          <p:nvPr/>
        </p:nvSpPr>
        <p:spPr>
          <a:xfrm>
            <a:off x="7291065" y="2631060"/>
            <a:ext cx="2414910" cy="260890"/>
          </a:xfrm>
          <a:prstGeom prst="rect">
            <a:avLst/>
          </a:prstGeom>
          <a:solidFill>
            <a:srgbClr val="5F8AC3"/>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ea typeface="HGP創英角ｺﾞｼｯｸUB" panose="020B0900000000000000" pitchFamily="50" charset="-128"/>
              </a:rPr>
              <a:t>民間医療保険</a:t>
            </a:r>
          </a:p>
        </p:txBody>
      </p:sp>
      <p:sp>
        <p:nvSpPr>
          <p:cNvPr id="14" name="正方形/長方形 13"/>
          <p:cNvSpPr/>
          <p:nvPr/>
        </p:nvSpPr>
        <p:spPr>
          <a:xfrm>
            <a:off x="3625851" y="3016415"/>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被雇用者</a:t>
            </a:r>
          </a:p>
        </p:txBody>
      </p:sp>
      <p:sp>
        <p:nvSpPr>
          <p:cNvPr id="18" name="正方形/長方形 17"/>
          <p:cNvSpPr/>
          <p:nvPr/>
        </p:nvSpPr>
        <p:spPr>
          <a:xfrm>
            <a:off x="1856656" y="3932178"/>
            <a:ext cx="1711933"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900" dirty="0"/>
              <a:t>PEMEX</a:t>
            </a:r>
            <a:endParaRPr kumimoji="1" lang="ja-JP" altLang="en-US" sz="900" dirty="0"/>
          </a:p>
        </p:txBody>
      </p:sp>
      <p:sp>
        <p:nvSpPr>
          <p:cNvPr id="19" name="正方形/長方形 18"/>
          <p:cNvSpPr/>
          <p:nvPr/>
        </p:nvSpPr>
        <p:spPr>
          <a:xfrm>
            <a:off x="3625851" y="4265318"/>
            <a:ext cx="827335" cy="28202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900" dirty="0"/>
              <a:t>IMSS</a:t>
            </a:r>
            <a:endParaRPr kumimoji="1" lang="ja-JP" altLang="en-US" sz="900" dirty="0"/>
          </a:p>
        </p:txBody>
      </p:sp>
      <p:sp>
        <p:nvSpPr>
          <p:cNvPr id="20" name="正方形/長方形 19"/>
          <p:cNvSpPr/>
          <p:nvPr/>
        </p:nvSpPr>
        <p:spPr>
          <a:xfrm>
            <a:off x="1856656" y="4764158"/>
            <a:ext cx="2596530"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公的医療機関</a:t>
            </a:r>
            <a:endParaRPr kumimoji="1" lang="en-US" altLang="ja-JP" sz="900" dirty="0"/>
          </a:p>
          <a:p>
            <a:pPr marL="0" algn="ctr" fontAlgn="ctr">
              <a:lnSpc>
                <a:spcPct val="114000"/>
              </a:lnSpc>
              <a:spcAft>
                <a:spcPts val="400"/>
              </a:spcAft>
            </a:pPr>
            <a:r>
              <a:rPr lang="ja-JP" altLang="en-US" sz="900" dirty="0"/>
              <a:t>公的クリニック</a:t>
            </a:r>
            <a:endParaRPr kumimoji="1" lang="ja-JP" altLang="en-US" sz="900" dirty="0"/>
          </a:p>
        </p:txBody>
      </p:sp>
      <p:sp>
        <p:nvSpPr>
          <p:cNvPr id="22" name="正方形/長方形 21"/>
          <p:cNvSpPr/>
          <p:nvPr/>
        </p:nvSpPr>
        <p:spPr>
          <a:xfrm>
            <a:off x="1856656" y="5622146"/>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900" dirty="0"/>
              <a:t>正規労働者</a:t>
            </a:r>
            <a:endParaRPr kumimoji="1" lang="ja-JP" altLang="en-US" sz="900" dirty="0"/>
          </a:p>
        </p:txBody>
      </p:sp>
      <p:sp>
        <p:nvSpPr>
          <p:cNvPr id="23" name="正方形/長方形 22"/>
          <p:cNvSpPr/>
          <p:nvPr/>
        </p:nvSpPr>
        <p:spPr>
          <a:xfrm>
            <a:off x="2741254" y="5622146"/>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正規労働者の家族</a:t>
            </a:r>
          </a:p>
        </p:txBody>
      </p:sp>
      <p:sp>
        <p:nvSpPr>
          <p:cNvPr id="24" name="正方形/長方形 23"/>
          <p:cNvSpPr/>
          <p:nvPr/>
        </p:nvSpPr>
        <p:spPr>
          <a:xfrm>
            <a:off x="3625851" y="5622146"/>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定年退職者</a:t>
            </a:r>
          </a:p>
        </p:txBody>
      </p:sp>
      <p:sp>
        <p:nvSpPr>
          <p:cNvPr id="29" name="正方形/長方形 28"/>
          <p:cNvSpPr/>
          <p:nvPr/>
        </p:nvSpPr>
        <p:spPr>
          <a:xfrm>
            <a:off x="4592960" y="3933177"/>
            <a:ext cx="2573534"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900" dirty="0"/>
              <a:t>INSABI</a:t>
            </a:r>
            <a:endParaRPr kumimoji="1" lang="ja-JP" altLang="en-US" sz="900" dirty="0"/>
          </a:p>
        </p:txBody>
      </p:sp>
      <p:sp>
        <p:nvSpPr>
          <p:cNvPr id="31" name="正方形/長方形 30"/>
          <p:cNvSpPr/>
          <p:nvPr/>
        </p:nvSpPr>
        <p:spPr>
          <a:xfrm>
            <a:off x="4592959" y="4757393"/>
            <a:ext cx="25735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公的医療機関</a:t>
            </a:r>
            <a:endParaRPr kumimoji="1" lang="en-US" altLang="ja-JP" sz="900" dirty="0"/>
          </a:p>
          <a:p>
            <a:pPr marL="0" algn="ctr" fontAlgn="ctr">
              <a:lnSpc>
                <a:spcPct val="114000"/>
              </a:lnSpc>
              <a:spcAft>
                <a:spcPts val="400"/>
              </a:spcAft>
            </a:pPr>
            <a:r>
              <a:rPr lang="ja-JP" altLang="en-US" sz="900" dirty="0"/>
              <a:t>公的クリニック</a:t>
            </a:r>
            <a:endParaRPr lang="en-US" altLang="ja-JP" sz="900" dirty="0"/>
          </a:p>
        </p:txBody>
      </p:sp>
      <p:sp>
        <p:nvSpPr>
          <p:cNvPr id="32" name="正方形/長方形 31"/>
          <p:cNvSpPr/>
          <p:nvPr/>
        </p:nvSpPr>
        <p:spPr>
          <a:xfrm>
            <a:off x="4592959" y="5644075"/>
            <a:ext cx="1152129" cy="196011"/>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貧困層</a:t>
            </a:r>
          </a:p>
        </p:txBody>
      </p:sp>
      <p:sp>
        <p:nvSpPr>
          <p:cNvPr id="33" name="正方形/長方形 32"/>
          <p:cNvSpPr/>
          <p:nvPr/>
        </p:nvSpPr>
        <p:spPr>
          <a:xfrm>
            <a:off x="6014365" y="5644075"/>
            <a:ext cx="755093" cy="196011"/>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地方地域</a:t>
            </a:r>
          </a:p>
        </p:txBody>
      </p:sp>
      <p:sp>
        <p:nvSpPr>
          <p:cNvPr id="34" name="正方形/長方形 33"/>
          <p:cNvSpPr/>
          <p:nvPr/>
        </p:nvSpPr>
        <p:spPr>
          <a:xfrm>
            <a:off x="4592959" y="6030710"/>
            <a:ext cx="1152129" cy="17819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非正規労働者</a:t>
            </a:r>
          </a:p>
        </p:txBody>
      </p:sp>
      <p:sp>
        <p:nvSpPr>
          <p:cNvPr id="35" name="正方形/長方形 34"/>
          <p:cNvSpPr/>
          <p:nvPr/>
        </p:nvSpPr>
        <p:spPr>
          <a:xfrm>
            <a:off x="6014366" y="6030710"/>
            <a:ext cx="1152129" cy="17819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自営業</a:t>
            </a:r>
          </a:p>
        </p:txBody>
      </p:sp>
      <p:sp>
        <p:nvSpPr>
          <p:cNvPr id="36" name="正方形/長方形 35"/>
          <p:cNvSpPr/>
          <p:nvPr/>
        </p:nvSpPr>
        <p:spPr>
          <a:xfrm>
            <a:off x="7321029" y="3016415"/>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雇用主</a:t>
            </a:r>
            <a:endParaRPr kumimoji="1" lang="en-US" altLang="ja-JP" sz="900" dirty="0"/>
          </a:p>
          <a:p>
            <a:pPr marL="0" algn="ctr" fontAlgn="ctr">
              <a:lnSpc>
                <a:spcPct val="114000"/>
              </a:lnSpc>
              <a:spcAft>
                <a:spcPts val="400"/>
              </a:spcAft>
            </a:pPr>
            <a:r>
              <a:rPr lang="ja-JP" altLang="en-US" sz="900" dirty="0"/>
              <a:t>（福利厚生として）</a:t>
            </a:r>
            <a:endParaRPr kumimoji="1" lang="ja-JP" altLang="en-US" sz="900" dirty="0"/>
          </a:p>
        </p:txBody>
      </p:sp>
      <p:sp>
        <p:nvSpPr>
          <p:cNvPr id="38" name="正方形/長方形 37"/>
          <p:cNvSpPr/>
          <p:nvPr/>
        </p:nvSpPr>
        <p:spPr>
          <a:xfrm>
            <a:off x="8553847" y="3016415"/>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個人</a:t>
            </a:r>
          </a:p>
        </p:txBody>
      </p:sp>
      <p:sp>
        <p:nvSpPr>
          <p:cNvPr id="39" name="正方形/長方形 38"/>
          <p:cNvSpPr/>
          <p:nvPr/>
        </p:nvSpPr>
        <p:spPr>
          <a:xfrm>
            <a:off x="7321029" y="3932178"/>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民間保険会社</a:t>
            </a:r>
          </a:p>
        </p:txBody>
      </p:sp>
      <p:sp>
        <p:nvSpPr>
          <p:cNvPr id="40" name="正方形/長方形 39"/>
          <p:cNvSpPr/>
          <p:nvPr/>
        </p:nvSpPr>
        <p:spPr>
          <a:xfrm>
            <a:off x="8553847" y="3932178"/>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プリペイドケア</a:t>
            </a:r>
          </a:p>
        </p:txBody>
      </p:sp>
      <p:sp>
        <p:nvSpPr>
          <p:cNvPr id="41" name="正方形/長方形 40"/>
          <p:cNvSpPr/>
          <p:nvPr/>
        </p:nvSpPr>
        <p:spPr>
          <a:xfrm>
            <a:off x="7321028" y="4730374"/>
            <a:ext cx="2384497"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民間医療機関</a:t>
            </a:r>
            <a:endParaRPr kumimoji="1" lang="en-US" altLang="ja-JP" sz="900" dirty="0"/>
          </a:p>
          <a:p>
            <a:pPr marL="0" algn="ctr" fontAlgn="ctr">
              <a:lnSpc>
                <a:spcPct val="114000"/>
              </a:lnSpc>
              <a:spcAft>
                <a:spcPts val="400"/>
              </a:spcAft>
            </a:pPr>
            <a:r>
              <a:rPr lang="ja-JP" altLang="en-US" sz="900" dirty="0"/>
              <a:t>民間クリニック</a:t>
            </a:r>
            <a:endParaRPr kumimoji="1" lang="en-US" altLang="ja-JP" sz="900" dirty="0"/>
          </a:p>
        </p:txBody>
      </p:sp>
      <p:sp>
        <p:nvSpPr>
          <p:cNvPr id="42" name="正方形/長方形 41"/>
          <p:cNvSpPr/>
          <p:nvPr/>
        </p:nvSpPr>
        <p:spPr>
          <a:xfrm>
            <a:off x="7321028" y="5606370"/>
            <a:ext cx="2384497"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全国民</a:t>
            </a:r>
            <a:endParaRPr kumimoji="1" lang="en-US" altLang="ja-JP" sz="900" dirty="0"/>
          </a:p>
          <a:p>
            <a:pPr marL="0" algn="ctr" fontAlgn="ctr">
              <a:lnSpc>
                <a:spcPct val="114000"/>
              </a:lnSpc>
              <a:spcAft>
                <a:spcPts val="400"/>
              </a:spcAft>
            </a:pPr>
            <a:r>
              <a:rPr lang="ja-JP" altLang="en-US" sz="900" dirty="0"/>
              <a:t>（所得に応じてサービスを選択）</a:t>
            </a:r>
            <a:endParaRPr kumimoji="1" lang="ja-JP" altLang="en-US" sz="900" dirty="0"/>
          </a:p>
        </p:txBody>
      </p:sp>
      <p:sp>
        <p:nvSpPr>
          <p:cNvPr id="43" name="正方形/長方形 42"/>
          <p:cNvSpPr/>
          <p:nvPr/>
        </p:nvSpPr>
        <p:spPr>
          <a:xfrm>
            <a:off x="210170" y="3016415"/>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財　源</a:t>
            </a:r>
          </a:p>
        </p:txBody>
      </p:sp>
      <p:sp>
        <p:nvSpPr>
          <p:cNvPr id="44" name="正方形/長方形 43"/>
          <p:cNvSpPr/>
          <p:nvPr/>
        </p:nvSpPr>
        <p:spPr>
          <a:xfrm>
            <a:off x="210170" y="3936494"/>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運営主体</a:t>
            </a:r>
          </a:p>
        </p:txBody>
      </p:sp>
      <p:sp>
        <p:nvSpPr>
          <p:cNvPr id="45" name="正方形/長方形 44"/>
          <p:cNvSpPr/>
          <p:nvPr/>
        </p:nvSpPr>
        <p:spPr>
          <a:xfrm>
            <a:off x="210170" y="4771011"/>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提供サービス</a:t>
            </a:r>
          </a:p>
        </p:txBody>
      </p:sp>
      <p:sp>
        <p:nvSpPr>
          <p:cNvPr id="46" name="正方形/長方形 45"/>
          <p:cNvSpPr/>
          <p:nvPr/>
        </p:nvSpPr>
        <p:spPr>
          <a:xfrm>
            <a:off x="210170" y="5611688"/>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適用者</a:t>
            </a:r>
          </a:p>
        </p:txBody>
      </p:sp>
      <p:sp>
        <p:nvSpPr>
          <p:cNvPr id="4" name="テキスト ボックス 3"/>
          <p:cNvSpPr txBox="1"/>
          <p:nvPr/>
        </p:nvSpPr>
        <p:spPr>
          <a:xfrm>
            <a:off x="1856656" y="3931812"/>
            <a:ext cx="670922"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その他</a:t>
            </a:r>
          </a:p>
        </p:txBody>
      </p:sp>
      <p:sp>
        <p:nvSpPr>
          <p:cNvPr id="47" name="テキスト ボックス 46"/>
          <p:cNvSpPr txBox="1"/>
          <p:nvPr/>
        </p:nvSpPr>
        <p:spPr>
          <a:xfrm>
            <a:off x="1856656" y="4316512"/>
            <a:ext cx="670922" cy="230832"/>
          </a:xfrm>
          <a:prstGeom prst="rect">
            <a:avLst/>
          </a:prstGeom>
          <a:noFill/>
        </p:spPr>
        <p:txBody>
          <a:bodyPr wrap="square" rtlCol="0">
            <a:spAutoFit/>
          </a:bodyPr>
          <a:lstStyle/>
          <a:p>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ISSSTE</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9" name="カギ線コネクタ 48"/>
          <p:cNvCxnSpPr>
            <a:stCxn id="12" idx="2"/>
            <a:endCxn id="18" idx="0"/>
          </p:cNvCxnSpPr>
          <p:nvPr/>
        </p:nvCxnSpPr>
        <p:spPr>
          <a:xfrm rot="16200000" flipH="1">
            <a:off x="2341175" y="3560729"/>
            <a:ext cx="300597" cy="442299"/>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a:stCxn id="13" idx="2"/>
            <a:endCxn id="18" idx="0"/>
          </p:cNvCxnSpPr>
          <p:nvPr/>
        </p:nvCxnSpPr>
        <p:spPr>
          <a:xfrm rot="5400000">
            <a:off x="2783475" y="3560730"/>
            <a:ext cx="300597" cy="442299"/>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2432720" y="3468014"/>
            <a:ext cx="144016" cy="163566"/>
          </a:xfrm>
          <a:prstGeom prst="rect">
            <a:avLst/>
          </a:prstGeom>
          <a:solidFill>
            <a:schemeClr val="accent5">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60" name="正方形/長方形 59"/>
          <p:cNvSpPr/>
          <p:nvPr/>
        </p:nvSpPr>
        <p:spPr>
          <a:xfrm>
            <a:off x="3327480" y="3468014"/>
            <a:ext cx="144016" cy="163566"/>
          </a:xfrm>
          <a:prstGeom prst="rect">
            <a:avLst/>
          </a:prstGeom>
          <a:solidFill>
            <a:schemeClr val="accent5">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63" name="カギ線コネクタ 62"/>
          <p:cNvCxnSpPr>
            <a:stCxn id="59" idx="2"/>
            <a:endCxn id="19" idx="0"/>
          </p:cNvCxnSpPr>
          <p:nvPr/>
        </p:nvCxnSpPr>
        <p:spPr>
          <a:xfrm rot="16200000" flipH="1">
            <a:off x="2955254" y="3181053"/>
            <a:ext cx="633738" cy="1534791"/>
          </a:xfrm>
          <a:prstGeom prst="bentConnector3">
            <a:avLst>
              <a:gd name="adj1" fmla="val 32966"/>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カギ線コネクタ 63"/>
          <p:cNvCxnSpPr>
            <a:stCxn id="60" idx="2"/>
            <a:endCxn id="19" idx="0"/>
          </p:cNvCxnSpPr>
          <p:nvPr/>
        </p:nvCxnSpPr>
        <p:spPr>
          <a:xfrm rot="16200000" flipH="1">
            <a:off x="3402634" y="3628433"/>
            <a:ext cx="633738" cy="640031"/>
          </a:xfrm>
          <a:prstGeom prst="bentConnector3">
            <a:avLst>
              <a:gd name="adj1" fmla="val 32966"/>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カギ線コネクタ 69"/>
          <p:cNvCxnSpPr>
            <a:stCxn id="20" idx="2"/>
            <a:endCxn id="22" idx="0"/>
          </p:cNvCxnSpPr>
          <p:nvPr/>
        </p:nvCxnSpPr>
        <p:spPr>
          <a:xfrm rot="5400000">
            <a:off x="2591212" y="5058437"/>
            <a:ext cx="242822" cy="884597"/>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カギ線コネクタ 70"/>
          <p:cNvCxnSpPr>
            <a:stCxn id="20" idx="2"/>
            <a:endCxn id="23" idx="0"/>
          </p:cNvCxnSpPr>
          <p:nvPr/>
        </p:nvCxnSpPr>
        <p:spPr>
          <a:xfrm rot="16200000" flipH="1">
            <a:off x="3033510" y="5500734"/>
            <a:ext cx="242822" cy="1"/>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20" idx="2"/>
            <a:endCxn id="24" idx="0"/>
          </p:cNvCxnSpPr>
          <p:nvPr/>
        </p:nvCxnSpPr>
        <p:spPr>
          <a:xfrm rot="16200000" flipH="1">
            <a:off x="3475809" y="5058436"/>
            <a:ext cx="242822" cy="884598"/>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a:cxnSpLocks/>
            <a:stCxn id="25" idx="2"/>
            <a:endCxn id="29" idx="0"/>
          </p:cNvCxnSpPr>
          <p:nvPr/>
        </p:nvCxnSpPr>
        <p:spPr>
          <a:xfrm>
            <a:off x="5879727" y="3631581"/>
            <a:ext cx="0" cy="3015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5417487" y="3468014"/>
            <a:ext cx="144016" cy="163566"/>
          </a:xfrm>
          <a:prstGeom prst="rect">
            <a:avLst/>
          </a:prstGeom>
          <a:solidFill>
            <a:schemeClr val="accent5">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93" name="カギ線コネクタ 92"/>
          <p:cNvCxnSpPr>
            <a:stCxn id="31" idx="2"/>
            <a:endCxn id="32" idx="0"/>
          </p:cNvCxnSpPr>
          <p:nvPr/>
        </p:nvCxnSpPr>
        <p:spPr>
          <a:xfrm rot="5400000">
            <a:off x="5388618" y="5152966"/>
            <a:ext cx="271516" cy="710703"/>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カギ線コネクタ 94"/>
          <p:cNvCxnSpPr>
            <a:stCxn id="31" idx="2"/>
            <a:endCxn id="34" idx="0"/>
          </p:cNvCxnSpPr>
          <p:nvPr/>
        </p:nvCxnSpPr>
        <p:spPr>
          <a:xfrm rot="5400000">
            <a:off x="5195301" y="5346283"/>
            <a:ext cx="658151" cy="710703"/>
          </a:xfrm>
          <a:prstGeom prst="bentConnector3">
            <a:avLst>
              <a:gd name="adj1" fmla="val 8666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カギ線コネクタ 97"/>
          <p:cNvCxnSpPr>
            <a:stCxn id="31" idx="2"/>
            <a:endCxn id="33" idx="0"/>
          </p:cNvCxnSpPr>
          <p:nvPr/>
        </p:nvCxnSpPr>
        <p:spPr>
          <a:xfrm rot="16200000" flipH="1">
            <a:off x="6000061" y="5252224"/>
            <a:ext cx="271516" cy="512185"/>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カギ線コネクタ 98"/>
          <p:cNvCxnSpPr>
            <a:stCxn id="31" idx="2"/>
            <a:endCxn id="35" idx="0"/>
          </p:cNvCxnSpPr>
          <p:nvPr/>
        </p:nvCxnSpPr>
        <p:spPr>
          <a:xfrm rot="16200000" flipH="1">
            <a:off x="5906004" y="5346282"/>
            <a:ext cx="658151" cy="710704"/>
          </a:xfrm>
          <a:prstGeom prst="bentConnector3">
            <a:avLst>
              <a:gd name="adj1" fmla="val 8666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a:stCxn id="36" idx="2"/>
            <a:endCxn id="39" idx="0"/>
          </p:cNvCxnSpPr>
          <p:nvPr/>
        </p:nvCxnSpPr>
        <p:spPr>
          <a:xfrm>
            <a:off x="7897093" y="3631581"/>
            <a:ext cx="0" cy="3005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38" idx="2"/>
            <a:endCxn id="40" idx="0"/>
          </p:cNvCxnSpPr>
          <p:nvPr/>
        </p:nvCxnSpPr>
        <p:spPr>
          <a:xfrm>
            <a:off x="9129911" y="3631581"/>
            <a:ext cx="0" cy="3005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カギ線コネクタ 111"/>
          <p:cNvCxnSpPr>
            <a:stCxn id="36" idx="2"/>
            <a:endCxn id="40" idx="0"/>
          </p:cNvCxnSpPr>
          <p:nvPr/>
        </p:nvCxnSpPr>
        <p:spPr>
          <a:xfrm rot="16200000" flipH="1">
            <a:off x="8363204" y="3165470"/>
            <a:ext cx="300597" cy="1232818"/>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a:stCxn id="41" idx="2"/>
            <a:endCxn id="42" idx="0"/>
          </p:cNvCxnSpPr>
          <p:nvPr/>
        </p:nvCxnSpPr>
        <p:spPr>
          <a:xfrm>
            <a:off x="8513277" y="5345540"/>
            <a:ext cx="0" cy="26083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856656" y="3016415"/>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連邦政府</a:t>
            </a:r>
          </a:p>
        </p:txBody>
      </p:sp>
      <p:sp>
        <p:nvSpPr>
          <p:cNvPr id="13" name="正方形/長方形 12"/>
          <p:cNvSpPr/>
          <p:nvPr/>
        </p:nvSpPr>
        <p:spPr>
          <a:xfrm>
            <a:off x="2741254" y="3016415"/>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雇用主</a:t>
            </a:r>
          </a:p>
        </p:txBody>
      </p:sp>
      <p:sp>
        <p:nvSpPr>
          <p:cNvPr id="25" name="正方形/長方形 24"/>
          <p:cNvSpPr/>
          <p:nvPr/>
        </p:nvSpPr>
        <p:spPr>
          <a:xfrm>
            <a:off x="4592960" y="3016415"/>
            <a:ext cx="2573534"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連邦政府</a:t>
            </a:r>
          </a:p>
        </p:txBody>
      </p:sp>
    </p:spTree>
    <p:extLst>
      <p:ext uri="{BB962C8B-B14F-4D97-AF65-F5344CB8AC3E}">
        <p14:creationId xmlns:p14="http://schemas.microsoft.com/office/powerpoint/2010/main" val="2391833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2/2</a:t>
            </a:r>
            <a:r>
              <a:rPr lang="ja-JP" altLang="en-US" dirty="0"/>
              <a:t>）</a:t>
            </a:r>
          </a:p>
        </p:txBody>
      </p:sp>
      <p:graphicFrame>
        <p:nvGraphicFramePr>
          <p:cNvPr id="11" name="表 10"/>
          <p:cNvGraphicFramePr>
            <a:graphicFrameLocks noGrp="1"/>
          </p:cNvGraphicFramePr>
          <p:nvPr>
            <p:extLst>
              <p:ext uri="{D42A27DB-BD31-4B8C-83A1-F6EECF244321}">
                <p14:modId xmlns:p14="http://schemas.microsoft.com/office/powerpoint/2010/main" val="3579047692"/>
              </p:ext>
            </p:extLst>
          </p:nvPr>
        </p:nvGraphicFramePr>
        <p:xfrm>
          <a:off x="200025" y="1385138"/>
          <a:ext cx="9505501" cy="4945881"/>
        </p:xfrm>
        <a:graphic>
          <a:graphicData uri="http://schemas.openxmlformats.org/drawingml/2006/table">
            <a:tbl>
              <a:tblPr firstRow="1" bandRow="1">
                <a:tableStyleId>{2D5ABB26-0587-4C30-8999-92F81FD0307C}</a:tableStyleId>
              </a:tblPr>
              <a:tblGrid>
                <a:gridCol w="290244">
                  <a:extLst>
                    <a:ext uri="{9D8B030D-6E8A-4147-A177-3AD203B41FA5}">
                      <a16:colId xmlns:a16="http://schemas.microsoft.com/office/drawing/2014/main" val="20000"/>
                    </a:ext>
                  </a:extLst>
                </a:gridCol>
                <a:gridCol w="580489">
                  <a:extLst>
                    <a:ext uri="{9D8B030D-6E8A-4147-A177-3AD203B41FA5}">
                      <a16:colId xmlns:a16="http://schemas.microsoft.com/office/drawing/2014/main" val="20001"/>
                    </a:ext>
                  </a:extLst>
                </a:gridCol>
                <a:gridCol w="2158692">
                  <a:extLst>
                    <a:ext uri="{9D8B030D-6E8A-4147-A177-3AD203B41FA5}">
                      <a16:colId xmlns:a16="http://schemas.microsoft.com/office/drawing/2014/main" val="20002"/>
                    </a:ext>
                  </a:extLst>
                </a:gridCol>
                <a:gridCol w="2158692">
                  <a:extLst>
                    <a:ext uri="{9D8B030D-6E8A-4147-A177-3AD203B41FA5}">
                      <a16:colId xmlns:a16="http://schemas.microsoft.com/office/drawing/2014/main" val="20003"/>
                    </a:ext>
                  </a:extLst>
                </a:gridCol>
                <a:gridCol w="2158692">
                  <a:extLst>
                    <a:ext uri="{9D8B030D-6E8A-4147-A177-3AD203B41FA5}">
                      <a16:colId xmlns:a16="http://schemas.microsoft.com/office/drawing/2014/main" val="20004"/>
                    </a:ext>
                  </a:extLst>
                </a:gridCol>
                <a:gridCol w="2158692">
                  <a:extLst>
                    <a:ext uri="{9D8B030D-6E8A-4147-A177-3AD203B41FA5}">
                      <a16:colId xmlns:a16="http://schemas.microsoft.com/office/drawing/2014/main" val="20005"/>
                    </a:ext>
                  </a:extLst>
                </a:gridCol>
              </a:tblGrid>
              <a:tr h="298541">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種別</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gridSpan="3">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ja-JP" altLang="en-US" sz="900" b="1" baseline="0" dirty="0">
                          <a:latin typeface="Arial" panose="020B0604020202020204" pitchFamily="34" charset="0"/>
                          <a:ea typeface="HGP創英角ｺﾞｼｯｸUB" panose="020B0900000000000000" pitchFamily="50" charset="-128"/>
                          <a:cs typeface="Arial" panose="020B0604020202020204" pitchFamily="34" charset="0"/>
                        </a:rPr>
                        <a:t>公的医療保険</a:t>
                      </a:r>
                    </a:p>
                  </a:txBody>
                  <a:tcPr marL="144000" marR="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ja-JP" altLang="en-US" sz="900" b="1" baseline="0" dirty="0">
                          <a:latin typeface="Arial" panose="020B0604020202020204" pitchFamily="34" charset="0"/>
                          <a:ea typeface="HGP創英角ｺﾞｼｯｸUB" panose="020B0900000000000000" pitchFamily="50" charset="-128"/>
                          <a:cs typeface="Arial" panose="020B0604020202020204" pitchFamily="34" charset="0"/>
                        </a:rPr>
                        <a:t>民間医療保険</a:t>
                      </a:r>
                    </a:p>
                  </a:txBody>
                  <a:tcPr marL="144000" marR="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298541">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種類</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IMSS</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ISSSTE</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INSABI</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民間保険</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298541">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連邦社会保険法（</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1943</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年制定）</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大統領令（</a:t>
                      </a:r>
                      <a:r>
                        <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1959</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年創設）</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保健基本法及び国立保健機関法</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年改正）</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298541">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b="1" baseline="0" dirty="0">
                          <a:latin typeface="Arial" panose="020B0604020202020204" pitchFamily="34" charset="0"/>
                          <a:ea typeface="HGP創英角ｺﾞｼｯｸUB" panose="020B0900000000000000" pitchFamily="50" charset="-128"/>
                          <a:cs typeface="Arial" panose="020B0604020202020204" pitchFamily="34" charset="0"/>
                        </a:rPr>
                        <a:t>社会保険公社（</a:t>
                      </a:r>
                      <a:r>
                        <a:rPr kumimoji="1" lang="en-US" altLang="ja-JP" sz="800" b="1" baseline="0" dirty="0" err="1">
                          <a:latin typeface="Arial" panose="020B0604020202020204" pitchFamily="34" charset="0"/>
                          <a:ea typeface="HGP創英角ｺﾞｼｯｸUB" panose="020B0900000000000000" pitchFamily="50" charset="-128"/>
                          <a:cs typeface="Arial" panose="020B0604020202020204" pitchFamily="34" charset="0"/>
                        </a:rPr>
                        <a:t>Instituto</a:t>
                      </a:r>
                      <a:r>
                        <a:rPr kumimoji="1" lang="en-US" altLang="ja-JP" sz="800" b="1" baseline="0" dirty="0">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800" b="1" baseline="0" dirty="0" err="1">
                          <a:latin typeface="Arial" panose="020B0604020202020204" pitchFamily="34" charset="0"/>
                          <a:ea typeface="HGP創英角ｺﾞｼｯｸUB" panose="020B0900000000000000" pitchFamily="50" charset="-128"/>
                          <a:cs typeface="Arial" panose="020B0604020202020204" pitchFamily="34" charset="0"/>
                        </a:rPr>
                        <a:t>Mexicano</a:t>
                      </a:r>
                      <a:r>
                        <a:rPr kumimoji="1" lang="en-US" altLang="ja-JP" sz="800" b="1" baseline="0" dirty="0">
                          <a:latin typeface="Arial" panose="020B0604020202020204" pitchFamily="34" charset="0"/>
                          <a:ea typeface="HGP創英角ｺﾞｼｯｸUB" panose="020B0900000000000000" pitchFamily="50" charset="-128"/>
                          <a:cs typeface="Arial" panose="020B0604020202020204" pitchFamily="34" charset="0"/>
                        </a:rPr>
                        <a:t> del </a:t>
                      </a:r>
                      <a:r>
                        <a:rPr kumimoji="1" lang="en-US" altLang="ja-JP" sz="800" b="1" baseline="0" dirty="0" err="1">
                          <a:latin typeface="Arial" panose="020B0604020202020204" pitchFamily="34" charset="0"/>
                          <a:ea typeface="HGP創英角ｺﾞｼｯｸUB" panose="020B0900000000000000" pitchFamily="50" charset="-128"/>
                          <a:cs typeface="Arial" panose="020B0604020202020204" pitchFamily="34" charset="0"/>
                        </a:rPr>
                        <a:t>Segro</a:t>
                      </a:r>
                      <a:r>
                        <a:rPr kumimoji="1" lang="en-US" altLang="ja-JP" sz="800" b="1" baseline="0" dirty="0">
                          <a:latin typeface="Arial" panose="020B0604020202020204" pitchFamily="34" charset="0"/>
                          <a:ea typeface="HGP創英角ｺﾞｼｯｸUB" panose="020B0900000000000000" pitchFamily="50" charset="-128"/>
                          <a:cs typeface="Arial" panose="020B0604020202020204" pitchFamily="34" charset="0"/>
                        </a:rPr>
                        <a:t> Social</a:t>
                      </a:r>
                      <a:r>
                        <a:rPr kumimoji="1" lang="ja-JP" altLang="en-US" sz="800" b="1" baseline="0" dirty="0">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800" b="1" baseline="0" dirty="0">
                          <a:latin typeface="Arial" panose="020B0604020202020204" pitchFamily="34" charset="0"/>
                          <a:ea typeface="HGP創英角ｺﾞｼｯｸUB" panose="020B0900000000000000" pitchFamily="50" charset="-128"/>
                          <a:cs typeface="Arial" panose="020B0604020202020204" pitchFamily="34" charset="0"/>
                        </a:rPr>
                        <a:t>IMSS</a:t>
                      </a:r>
                      <a:r>
                        <a:rPr kumimoji="1" lang="ja-JP" altLang="en-US" sz="800" b="1" baseline="0" dirty="0">
                          <a:latin typeface="Arial" panose="020B0604020202020204" pitchFamily="34" charset="0"/>
                          <a:ea typeface="HGP創英角ｺﾞｼｯｸUB" panose="020B0900000000000000" pitchFamily="50" charset="-128"/>
                          <a:cs typeface="Arial" panose="020B0604020202020204" pitchFamily="34" charset="0"/>
                        </a:rPr>
                        <a:t>）</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lang="ja-JP" altLang="en-US" sz="800" b="1" baseline="0" dirty="0">
                          <a:latin typeface="Arial" panose="020B0604020202020204" pitchFamily="34" charset="0"/>
                          <a:ea typeface="HGP創英角ｺﾞｼｯｸUB" panose="020B0900000000000000" pitchFamily="50" charset="-128"/>
                          <a:cs typeface="Arial" panose="020B0604020202020204" pitchFamily="34" charset="0"/>
                        </a:rPr>
                        <a:t>公務員社会保険庁（</a:t>
                      </a:r>
                      <a:r>
                        <a:rPr lang="en-US" altLang="ja-JP" sz="800" b="1" baseline="0" dirty="0">
                          <a:latin typeface="Arial" panose="020B0604020202020204" pitchFamily="34" charset="0"/>
                          <a:ea typeface="HGP創英角ｺﾞｼｯｸUB" panose="020B0900000000000000" pitchFamily="50" charset="-128"/>
                          <a:cs typeface="Arial" panose="020B0604020202020204" pitchFamily="34" charset="0"/>
                        </a:rPr>
                        <a:t>ISSSTE</a:t>
                      </a:r>
                      <a:r>
                        <a:rPr lang="ja-JP" altLang="en-US" sz="800" b="1" baseline="0" dirty="0">
                          <a:latin typeface="Arial" panose="020B0604020202020204" pitchFamily="34" charset="0"/>
                          <a:ea typeface="HGP創英角ｺﾞｼｯｸUB" panose="020B0900000000000000" pitchFamily="50" charset="-128"/>
                          <a:cs typeface="Arial" panose="020B0604020202020204" pitchFamily="34" charset="0"/>
                        </a:rPr>
                        <a:t>）</a:t>
                      </a:r>
                      <a:endParaRPr kumimoji="1" lang="ja-JP" altLang="en-US"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b="1" baseline="0" dirty="0">
                          <a:latin typeface="Arial" panose="020B0604020202020204" pitchFamily="34" charset="0"/>
                          <a:ea typeface="HGP創英角ｺﾞｼｯｸUB" panose="020B0900000000000000" pitchFamily="50" charset="-128"/>
                          <a:cs typeface="Arial" panose="020B0604020202020204" pitchFamily="34" charset="0"/>
                        </a:rPr>
                        <a:t>保健福祉機構</a:t>
                      </a:r>
                      <a:r>
                        <a:rPr kumimoji="1" lang="en-US" altLang="ja-JP" sz="800" b="1" baseline="0" dirty="0">
                          <a:latin typeface="Arial" panose="020B0604020202020204" pitchFamily="34" charset="0"/>
                          <a:ea typeface="HGP創英角ｺﾞｼｯｸUB" panose="020B0900000000000000" pitchFamily="50" charset="-128"/>
                          <a:cs typeface="Arial" panose="020B0604020202020204" pitchFamily="34" charset="0"/>
                        </a:rPr>
                        <a:t>(INSABI)</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民間保険会社（</a:t>
                      </a:r>
                      <a:r>
                        <a:rPr kumimoji="1" lang="en-US" altLang="ja-JP"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2013</a:t>
                      </a:r>
                      <a:r>
                        <a:rPr kumimoji="1" lang="ja-JP" altLang="en-US"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年時点で</a:t>
                      </a:r>
                      <a:r>
                        <a:rPr kumimoji="1" lang="en-US" altLang="ja-JP"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46</a:t>
                      </a:r>
                      <a:r>
                        <a:rPr kumimoji="1" lang="ja-JP" altLang="en-US"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事業者）</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298541">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a:t>
                      </a:r>
                      <a:endParaRPr kumimoji="1" lang="en-US" altLang="ja-JP" sz="900" dirty="0">
                        <a:solidFill>
                          <a:schemeClr val="bg1"/>
                        </a:solidFill>
                        <a:latin typeface="HGP創英角ｺﾞｼｯｸUB" panose="020B0900000000000000" pitchFamily="50" charset="-128"/>
                        <a:ea typeface="HGP創英角ｺﾞｼｯｸUB" panose="020B0900000000000000" pitchFamily="50" charset="-128"/>
                      </a:endParaRPr>
                    </a:p>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資格</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85000"/>
                        </a:lnSpc>
                        <a:spcBef>
                          <a:spcPts val="0"/>
                        </a:spcBef>
                      </a:pPr>
                      <a:r>
                        <a:rPr kumimoji="1" lang="ja-JP" altLang="en-US" sz="800" b="1" baseline="0" dirty="0">
                          <a:latin typeface="Arial" panose="020B0604020202020204" pitchFamily="34" charset="0"/>
                          <a:ea typeface="HGP創英角ｺﾞｼｯｸUB" panose="020B0900000000000000" pitchFamily="50" charset="-128"/>
                          <a:cs typeface="Arial" panose="020B0604020202020204" pitchFamily="34" charset="0"/>
                        </a:rPr>
                        <a:t>民間正規労働者（被雇用者及びその家族）</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公務員（及びその家族）</a:t>
                      </a:r>
                      <a:endParaRPr kumimoji="1" lang="en-US" altLang="ja-JP"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endParaRPr>
                    </a:p>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ja-JP" altLang="en-US"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強制加入となっている</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fontAlgn="ctr" hangingPunct="1">
                        <a:lnSpc>
                          <a:spcPct val="85000"/>
                        </a:lnSpc>
                        <a:spcBef>
                          <a:spcPts val="0"/>
                        </a:spcBef>
                      </a:pPr>
                      <a:r>
                        <a:rPr kumimoji="1" lang="ja-JP" altLang="en-US" sz="800" b="1" baseline="0" dirty="0">
                          <a:latin typeface="Arial" panose="020B0604020202020204" pitchFamily="34" charset="0"/>
                          <a:ea typeface="HGP創英角ｺﾞｼｯｸUB" panose="020B0900000000000000" pitchFamily="50" charset="-128"/>
                          <a:cs typeface="Arial" panose="020B0604020202020204" pitchFamily="34" charset="0"/>
                        </a:rPr>
                        <a:t>不要：</a:t>
                      </a:r>
                      <a:r>
                        <a:rPr kumimoji="1" lang="ja-JP" altLang="en-US" sz="800" b="0" baseline="0" dirty="0">
                          <a:latin typeface="Arial" panose="020B0604020202020204" pitchFamily="34" charset="0"/>
                          <a:ea typeface="ＭＳ Ｐゴシック" panose="020B0600070205080204" pitchFamily="50" charset="-128"/>
                          <a:cs typeface="Arial" panose="020B0604020202020204" pitchFamily="34" charset="0"/>
                        </a:rPr>
                        <a:t>メキシコ国内にいる社会保険を持たない全ての者に対応（受診時に国民登録番号、選挙人登録証、もしくは出生証明書が必要）</a:t>
                      </a:r>
                      <a:endParaRPr kumimoji="1" lang="en-US" altLang="ja-JP" sz="8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任意（中高所得層）</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298541">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85000"/>
                        </a:lnSpc>
                        <a:spcBef>
                          <a:spcPts val="0"/>
                        </a:spcBef>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本人</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本人</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fontAlgn="ctr" hangingPunct="1">
                        <a:lnSpc>
                          <a:spcPct val="85000"/>
                        </a:lnSpc>
                        <a:spcBef>
                          <a:spcPts val="0"/>
                        </a:spcBef>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本人</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本人</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668074">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労災（労災保険）</a:t>
                      </a:r>
                      <a:endPar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8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病気および出産（医療保険等）</a:t>
                      </a: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障害及び生命（障害者保険及び生命保険）</a:t>
                      </a: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退職および失業（退職年金や失業保険）</a:t>
                      </a: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ケアサービスおよび社会福祉</a:t>
                      </a:r>
                      <a:endParaRPr kumimoji="1" lang="zh-TW"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l" defTabSz="914400" rtl="0" eaLnBrk="1" fontAlgn="ctr" latinLnBrk="0" hangingPunct="1">
                        <a:lnSpc>
                          <a:spcPct val="85000"/>
                        </a:lnSpc>
                        <a:spcBef>
                          <a:spcPts val="0"/>
                        </a:spcBef>
                        <a:spcAft>
                          <a:spcPts val="0"/>
                        </a:spcAft>
                        <a:buClrTx/>
                        <a:buSzTx/>
                        <a:buFontTx/>
                        <a:buNone/>
                        <a:tabLst/>
                        <a:defRPr/>
                      </a:pPr>
                      <a:r>
                        <a:rPr kumimoji="1" lang="ja-JP" altLang="en-US" sz="8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医療サービス</a:t>
                      </a:r>
                      <a:endParaRPr kumimoji="1" lang="en-US" altLang="ja-JP" sz="8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年金の徴収・支払</a:t>
                      </a:r>
                      <a:endPar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各種ローン（住宅含む）</a:t>
                      </a:r>
                      <a:endPar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労災</a:t>
                      </a:r>
                      <a:endPar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社会生活に関するサービス等</a:t>
                      </a:r>
                      <a:endParaRPr kumimoji="1" lang="zh-TW"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必須医療サービス</a:t>
                      </a:r>
                      <a:endParaRPr kumimoji="1" lang="en-US" altLang="ja-JP"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以下に大別されるが、詳細は保険会社による</a:t>
                      </a:r>
                      <a:endPar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医療費保険（ケガや病気の治療に重点）</a:t>
                      </a:r>
                      <a:endParaRPr kumimoji="1" lang="en-US" altLang="ja-JP"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健康保険（病気予防のための定期診断等）</a:t>
                      </a:r>
                      <a:endParaRPr kumimoji="1" lang="zh-TW" altLang="en-US" sz="800" b="1" i="0" u="none" strike="noStrike" kern="1200" cap="none" spc="0" normalizeH="0" baseline="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r h="478160">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無料</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無料</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無料</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保険会社による。</a:t>
                      </a:r>
                      <a:endPar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一般的には一つの治療に対する「最低自己負担額」が設定されており、それを超過した場合に、超過分を本人が負担する。</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7"/>
                  </a:ext>
                </a:extLst>
              </a:tr>
              <a:tr h="434439">
                <a:tc rowSpan="2">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基本給与の</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負担</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なし</a:t>
                      </a:r>
                    </a:p>
                  </a:txBody>
                  <a:tcPr marL="72000" marR="36000" marT="36000" marB="36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保険会社による</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8"/>
                  </a:ext>
                </a:extLst>
              </a:tr>
              <a:tr h="437506">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政府負担</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連邦政府、州政府が負担</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連邦</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政府負担</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無し</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9"/>
                  </a:ext>
                </a:extLst>
              </a:tr>
              <a:tr h="298541">
                <a:tc rowSpan="2">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r>
                        <a:rPr kumimoji="1" lang="en-US" altLang="ja-JP" sz="900" dirty="0">
                          <a:solidFill>
                            <a:schemeClr val="bg1"/>
                          </a:solidFill>
                          <a:latin typeface="HGP創英角ｺﾞｼｯｸUB" panose="020B0900000000000000" pitchFamily="50" charset="-128"/>
                          <a:ea typeface="HGP創英角ｺﾞｼｯｸUB" panose="020B0900000000000000" pitchFamily="50" charset="-128"/>
                        </a:rPr>
                        <a:t>※</a:t>
                      </a:r>
                      <a:endPar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4,700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万人／約</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38%</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716</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万人／約</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3288</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26.1%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262</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0"/>
                  </a:ext>
                </a:extLst>
              </a:tr>
              <a:tr h="298541">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1"/>
                  </a:ext>
                </a:extLst>
              </a:tr>
              <a:tr h="522447">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公的医療保険対象機関</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IMSS</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が運営する全国病院、及び</a:t>
                      </a:r>
                      <a:r>
                        <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IMSS</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が契約を結ぶ民間医療機関</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ISSSTE</a:t>
                      </a:r>
                      <a:r>
                        <a:rPr kumimoji="1" lang="ja-JP" altLang="en-US" sz="8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が保</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有する医療機関でサービスを受けることが可能</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国立・州立病院などの医療機関において無料で診察・治療を受けることができるほか、高度な手術などの場合、必要に応じて提携する私立病院や大学病院などでも医療が受けられる。</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医療保険会社が契約している私立病院</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5" name="テキスト ボックス 14"/>
          <p:cNvSpPr txBox="1"/>
          <p:nvPr/>
        </p:nvSpPr>
        <p:spPr>
          <a:xfrm>
            <a:off x="200472" y="1124744"/>
            <a:ext cx="9505056" cy="1857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民衆保険の創設によって、公的医療保険制度によって国民の大半が軽負担で医療サービスを受けられるようになっている。</a:t>
            </a:r>
          </a:p>
        </p:txBody>
      </p:sp>
      <p:sp>
        <p:nvSpPr>
          <p:cNvPr id="21" name="テキスト ボックス 20"/>
          <p:cNvSpPr txBox="1"/>
          <p:nvPr/>
        </p:nvSpPr>
        <p:spPr>
          <a:xfrm>
            <a:off x="200472" y="6576570"/>
            <a:ext cx="9001000"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」、海外社会保障研究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Winter2016 No.193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「メキシコの福祉制度」、メキシコ国家統計地理情報局（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）、在メキシコ日本国大使館、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González Block MA et al., Mexico: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system review. Health Systems in Transition, 2020; 22(2):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2,601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万人、平均年齢は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歳に上昇（メキシコ）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地域・分析レポート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海外ビジネス情報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ジェトロ」</a:t>
            </a:r>
          </a:p>
        </p:txBody>
      </p:sp>
      <p:sp>
        <p:nvSpPr>
          <p:cNvPr id="7" name="テキスト ボックス 6"/>
          <p:cNvSpPr txBox="1"/>
          <p:nvPr/>
        </p:nvSpPr>
        <p:spPr>
          <a:xfrm>
            <a:off x="200472" y="64394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年全人口に対する割合。メキシコ国家統計地理情報局（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）公表値に基づいて算出。</a:t>
            </a:r>
          </a:p>
        </p:txBody>
      </p:sp>
    </p:spTree>
    <p:extLst>
      <p:ext uri="{BB962C8B-B14F-4D97-AF65-F5344CB8AC3E}">
        <p14:creationId xmlns:p14="http://schemas.microsoft.com/office/powerpoint/2010/main" val="166640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1338423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Slide" r:id="rId29" imgW="395" imgH="396" progId="TCLayout.ActiveDocument.1">
                  <p:embed/>
                </p:oleObj>
              </mc:Choice>
              <mc:Fallback>
                <p:oleObj name="think-cell Slide"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00CA0FDC-7151-4459-9693-2DD9EADE12F2}"/>
              </a:ext>
            </a:extLst>
          </p:cNvPr>
          <p:cNvGraphicFramePr/>
          <p:nvPr>
            <p:custDataLst>
              <p:tags r:id="rId3"/>
            </p:custDataLst>
            <p:extLst>
              <p:ext uri="{D42A27DB-BD31-4B8C-83A1-F6EECF244321}">
                <p14:modId xmlns:p14="http://schemas.microsoft.com/office/powerpoint/2010/main" val="2663767467"/>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1"/>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932113"/>
            <a:ext cx="8293100" cy="26225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5"/>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6"/>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7"/>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8"/>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9"/>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10"/>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1"/>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12"/>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3"/>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4"/>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5"/>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6"/>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7"/>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8"/>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9"/>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1"/>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2"/>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3"/>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4"/>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5"/>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6"/>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7"/>
            </p:custDataLst>
          </p:nvPr>
        </p:nvSpPr>
        <p:spPr bwMode="auto">
          <a:xfrm>
            <a:off x="4424363" y="4092575"/>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20BF0E6E-E72E-4842-B143-39C15A7E8634}" type="datetime'''''''''''''''''+''''1''''3''''%'''''">
              <a:rPr lang="en-US" altLang="en-US" sz="1400" b="1" smtClean="0">
                <a:effectLst/>
              </a:rPr>
              <a:pPr/>
              <a:t>+13%</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025" y="6617177"/>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Insurance Commission, Mexican Insurance Association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SOMPO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インスティチュート・プラス、保健医療現地ニーズレポート「メキシコ」、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メキシコにおける民間医療保険の保険料収入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89032"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メキシコでは自己負担で民間医療機関を利用する人も多く、富裕層や従業員向けの福利厚生として大企業などが民間医療保険に加入している。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年現在、民間保険に加入しているのは人口の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程度とみられる。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TextBox 40">
            <a:extLst>
              <a:ext uri="{FF2B5EF4-FFF2-40B4-BE49-F238E27FC236}">
                <a16:creationId xmlns:a16="http://schemas.microsoft.com/office/drawing/2014/main" id="{26CC9D53-8A1F-459F-B10A-4C5903925C54}"/>
              </a:ext>
            </a:extLst>
          </p:cNvPr>
          <p:cNvSpPr txBox="1"/>
          <p:nvPr/>
        </p:nvSpPr>
        <p:spPr>
          <a:xfrm>
            <a:off x="245667" y="6922700"/>
            <a:ext cx="4954190" cy="276999"/>
          </a:xfrm>
          <a:prstGeom prst="rect">
            <a:avLst/>
          </a:prstGeom>
          <a:noFill/>
        </p:spPr>
        <p:txBody>
          <a:bodyPr wrap="square">
            <a:spAutoFit/>
          </a:bodyPr>
          <a:lstStyle/>
          <a:p>
            <a:r>
              <a:rPr lang="en-US" sz="1200" dirty="0"/>
              <a:t>https://www.sompo-ri.co.jp/2020/08/20/1191/</a:t>
            </a:r>
          </a:p>
        </p:txBody>
      </p:sp>
    </p:spTree>
    <p:extLst>
      <p:ext uri="{BB962C8B-B14F-4D97-AF65-F5344CB8AC3E}">
        <p14:creationId xmlns:p14="http://schemas.microsoft.com/office/powerpoint/2010/main" val="96638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 </a:t>
            </a:r>
            <a:r>
              <a:rPr lang="en-US" altLang="ja-JP" dirty="0"/>
              <a:t>(</a:t>
            </a:r>
            <a:r>
              <a:rPr lang="ja-JP" altLang="en-US" dirty="0"/>
              <a:t>１</a:t>
            </a:r>
            <a:r>
              <a:rPr lang="en-US" altLang="ja-JP" dirty="0"/>
              <a:t>/</a:t>
            </a:r>
            <a:r>
              <a:rPr lang="ja-JP" altLang="en-US" dirty="0"/>
              <a:t>２</a:t>
            </a:r>
            <a:r>
              <a:rPr lang="en-US" altLang="ja-JP" dirty="0"/>
              <a:t>)</a:t>
            </a:r>
            <a:endParaRPr lang="ja-JP" altLang="en-US" dirty="0"/>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医療サービスは保健省が策定する政策に基づき各実施機関である医療施設により提供されている</a:t>
            </a: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節メキシコ共和国」</a:t>
            </a:r>
          </a:p>
        </p:txBody>
      </p:sp>
      <p:grpSp>
        <p:nvGrpSpPr>
          <p:cNvPr id="35" name="グループ化 7"/>
          <p:cNvGrpSpPr/>
          <p:nvPr/>
        </p:nvGrpSpPr>
        <p:grpSpPr>
          <a:xfrm>
            <a:off x="200471" y="1556792"/>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メキシコの行政体制の概要</a:t>
              </a:r>
              <a:endParaRPr lang="en-US" altLang="ko-KR" sz="1400" dirty="0">
                <a:solidFill>
                  <a:srgbClr val="000000"/>
                </a:solidFill>
                <a:latin typeface="Arial Black" pitchFamily="34" charset="0"/>
                <a:ea typeface="HGP創英角ｺﾞｼｯｸUB" pitchFamily="50" charset="-128"/>
              </a:endParaRPr>
            </a:p>
          </p:txBody>
        </p:sp>
      </p:grpSp>
      <p:grpSp>
        <p:nvGrpSpPr>
          <p:cNvPr id="180" name="グループ化 179"/>
          <p:cNvGrpSpPr/>
          <p:nvPr/>
        </p:nvGrpSpPr>
        <p:grpSpPr>
          <a:xfrm>
            <a:off x="310580" y="1963440"/>
            <a:ext cx="9433495" cy="4570381"/>
            <a:chOff x="272480" y="2073548"/>
            <a:chExt cx="9433495" cy="4570381"/>
          </a:xfrm>
        </p:grpSpPr>
        <p:sp>
          <p:nvSpPr>
            <p:cNvPr id="12" name="正方形/長方形 11"/>
            <p:cNvSpPr/>
            <p:nvPr/>
          </p:nvSpPr>
          <p:spPr>
            <a:xfrm>
              <a:off x="4220105" y="2073548"/>
              <a:ext cx="1465675" cy="347245"/>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900" dirty="0"/>
                <a:t>保健大臣</a:t>
              </a:r>
              <a:endParaRPr kumimoji="1" lang="ja-JP" altLang="en-US" sz="900" dirty="0"/>
            </a:p>
          </p:txBody>
        </p:sp>
        <p:sp>
          <p:nvSpPr>
            <p:cNvPr id="13" name="正方形/長方形 12"/>
            <p:cNvSpPr/>
            <p:nvPr/>
          </p:nvSpPr>
          <p:spPr>
            <a:xfrm>
              <a:off x="272480" y="3124932"/>
              <a:ext cx="1211302" cy="260890"/>
            </a:xfrm>
            <a:prstGeom prst="rect">
              <a:avLst/>
            </a:prstGeom>
            <a:solidFill>
              <a:srgbClr val="A2BBDC"/>
            </a:solidFill>
          </p:spPr>
          <p:txBody>
            <a:bodyPr wrap="square" lIns="36000" rIns="36000" rtlCol="0" anchor="ctr">
              <a:noAutofit/>
            </a:bodyPr>
            <a:lstStyle/>
            <a:p>
              <a:pPr marL="0" algn="ctr" fontAlgn="ctr">
                <a:lnSpc>
                  <a:spcPct val="114000"/>
                </a:lnSpc>
                <a:spcAft>
                  <a:spcPts val="400"/>
                </a:spcAft>
              </a:pPr>
              <a:r>
                <a:rPr kumimoji="1" lang="ja-JP" altLang="en-US" sz="900" dirty="0"/>
                <a:t>経済分析ユニット</a:t>
              </a:r>
            </a:p>
          </p:txBody>
        </p:sp>
        <p:sp>
          <p:nvSpPr>
            <p:cNvPr id="16" name="正方形/長方形 15"/>
            <p:cNvSpPr/>
            <p:nvPr/>
          </p:nvSpPr>
          <p:spPr>
            <a:xfrm>
              <a:off x="272480" y="3435262"/>
              <a:ext cx="1211302" cy="260890"/>
            </a:xfrm>
            <a:prstGeom prst="rect">
              <a:avLst/>
            </a:prstGeom>
            <a:solidFill>
              <a:srgbClr val="A2BBDC"/>
            </a:solidFill>
          </p:spPr>
          <p:txBody>
            <a:bodyPr wrap="square" lIns="36000" rIns="36000" rtlCol="0" anchor="ctr">
              <a:noAutofit/>
            </a:bodyPr>
            <a:lstStyle/>
            <a:p>
              <a:pPr marL="0" algn="ctr" fontAlgn="ctr">
                <a:lnSpc>
                  <a:spcPct val="114000"/>
                </a:lnSpc>
                <a:spcAft>
                  <a:spcPts val="400"/>
                </a:spcAft>
              </a:pPr>
              <a:r>
                <a:rPr kumimoji="1" lang="ja-JP" altLang="en-US" sz="900" dirty="0"/>
                <a:t>法務・人権調整業務局</a:t>
              </a:r>
            </a:p>
          </p:txBody>
        </p:sp>
        <p:sp>
          <p:nvSpPr>
            <p:cNvPr id="18" name="正方形/長方形 17"/>
            <p:cNvSpPr/>
            <p:nvPr/>
          </p:nvSpPr>
          <p:spPr>
            <a:xfrm>
              <a:off x="272480" y="3745592"/>
              <a:ext cx="1211302" cy="260890"/>
            </a:xfrm>
            <a:prstGeom prst="rect">
              <a:avLst/>
            </a:prstGeom>
            <a:solidFill>
              <a:srgbClr val="A2BBDC"/>
            </a:solidFill>
          </p:spPr>
          <p:txBody>
            <a:bodyPr wrap="square" lIns="36000" rIns="36000" rtlCol="0" anchor="ctr">
              <a:noAutofit/>
            </a:bodyPr>
            <a:lstStyle/>
            <a:p>
              <a:pPr marL="0" algn="ctr" fontAlgn="ctr">
                <a:lnSpc>
                  <a:spcPct val="114000"/>
                </a:lnSpc>
                <a:spcAft>
                  <a:spcPts val="400"/>
                </a:spcAft>
              </a:pPr>
              <a:r>
                <a:rPr kumimoji="1" lang="ja-JP" altLang="en-US" sz="900" dirty="0"/>
                <a:t>広報総局</a:t>
              </a:r>
            </a:p>
          </p:txBody>
        </p:sp>
        <p:sp>
          <p:nvSpPr>
            <p:cNvPr id="19" name="正方形/長方形 18"/>
            <p:cNvSpPr/>
            <p:nvPr/>
          </p:nvSpPr>
          <p:spPr>
            <a:xfrm>
              <a:off x="272480" y="4055923"/>
              <a:ext cx="1211302" cy="237173"/>
            </a:xfrm>
            <a:prstGeom prst="rect">
              <a:avLst/>
            </a:prstGeom>
            <a:noFill/>
            <a:ln>
              <a:solidFill>
                <a:srgbClr val="5F8AC3"/>
              </a:solidFill>
              <a:prstDash val="sysDot"/>
            </a:ln>
          </p:spPr>
          <p:txBody>
            <a:bodyPr wrap="square" lIns="36000" rIns="36000" rtlCol="0" anchor="ctr">
              <a:noAutofit/>
            </a:bodyPr>
            <a:lstStyle/>
            <a:p>
              <a:pPr marL="0" algn="ctr" fontAlgn="ctr">
                <a:lnSpc>
                  <a:spcPct val="114000"/>
                </a:lnSpc>
                <a:spcAft>
                  <a:spcPts val="400"/>
                </a:spcAft>
              </a:pPr>
              <a:r>
                <a:rPr kumimoji="1" lang="ja-JP" altLang="en-US" sz="900" dirty="0"/>
                <a:t>内部管理機関</a:t>
              </a:r>
            </a:p>
          </p:txBody>
        </p:sp>
        <p:sp>
          <p:nvSpPr>
            <p:cNvPr id="20" name="正方形/長方形 19"/>
            <p:cNvSpPr/>
            <p:nvPr/>
          </p:nvSpPr>
          <p:spPr>
            <a:xfrm>
              <a:off x="272480" y="4653136"/>
              <a:ext cx="1211302" cy="260890"/>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国家ヘルスケア</a:t>
              </a:r>
              <a:endParaRPr lang="en-US" altLang="ja-JP" sz="900" dirty="0"/>
            </a:p>
            <a:p>
              <a:pPr algn="ctr" fontAlgn="ctr">
                <a:lnSpc>
                  <a:spcPts val="600"/>
                </a:lnSpc>
                <a:spcAft>
                  <a:spcPts val="400"/>
                </a:spcAft>
              </a:pPr>
              <a:r>
                <a:rPr lang="ja-JP" altLang="en-US" sz="900" dirty="0"/>
                <a:t>委員会</a:t>
              </a:r>
            </a:p>
          </p:txBody>
        </p:sp>
        <p:sp>
          <p:nvSpPr>
            <p:cNvPr id="21" name="正方形/長方形 20"/>
            <p:cNvSpPr/>
            <p:nvPr/>
          </p:nvSpPr>
          <p:spPr>
            <a:xfrm>
              <a:off x="272480" y="4963466"/>
              <a:ext cx="1211302" cy="260890"/>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国家医療仲裁</a:t>
              </a:r>
              <a:endParaRPr lang="en-US" altLang="ja-JP" sz="900" dirty="0"/>
            </a:p>
            <a:p>
              <a:pPr algn="ctr" fontAlgn="ctr">
                <a:lnSpc>
                  <a:spcPts val="600"/>
                </a:lnSpc>
                <a:spcAft>
                  <a:spcPts val="400"/>
                </a:spcAft>
              </a:pPr>
              <a:r>
                <a:rPr lang="ja-JP" altLang="en-US" sz="900" dirty="0"/>
                <a:t>委員会</a:t>
              </a:r>
            </a:p>
          </p:txBody>
        </p:sp>
        <p:sp>
          <p:nvSpPr>
            <p:cNvPr id="22" name="正方形/長方形 21"/>
            <p:cNvSpPr/>
            <p:nvPr/>
          </p:nvSpPr>
          <p:spPr>
            <a:xfrm>
              <a:off x="272480" y="5273796"/>
              <a:ext cx="1211302" cy="260890"/>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国家生命倫理</a:t>
              </a:r>
              <a:endParaRPr lang="en-US" altLang="ja-JP" sz="900" dirty="0"/>
            </a:p>
            <a:p>
              <a:pPr algn="ctr" fontAlgn="ctr">
                <a:lnSpc>
                  <a:spcPts val="600"/>
                </a:lnSpc>
                <a:spcAft>
                  <a:spcPts val="400"/>
                </a:spcAft>
              </a:pPr>
              <a:r>
                <a:rPr lang="ja-JP" altLang="en-US" sz="900" dirty="0"/>
                <a:t>委員会</a:t>
              </a:r>
            </a:p>
          </p:txBody>
        </p:sp>
        <p:sp>
          <p:nvSpPr>
            <p:cNvPr id="23" name="正方形/長方形 22"/>
            <p:cNvSpPr/>
            <p:nvPr/>
          </p:nvSpPr>
          <p:spPr>
            <a:xfrm>
              <a:off x="272480" y="5584127"/>
              <a:ext cx="1211302" cy="237173"/>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連邦折衝リスク</a:t>
              </a:r>
              <a:endParaRPr lang="en-US" altLang="ja-JP" sz="900" dirty="0"/>
            </a:p>
            <a:p>
              <a:pPr algn="ctr" fontAlgn="ctr">
                <a:lnSpc>
                  <a:spcPts val="600"/>
                </a:lnSpc>
                <a:spcAft>
                  <a:spcPts val="400"/>
                </a:spcAft>
              </a:pPr>
              <a:r>
                <a:rPr lang="ja-JP" altLang="en-US" sz="900" dirty="0"/>
                <a:t>対策委員会</a:t>
              </a:r>
            </a:p>
          </p:txBody>
        </p:sp>
        <p:sp>
          <p:nvSpPr>
            <p:cNvPr id="28" name="正方形/長方形 27"/>
            <p:cNvSpPr/>
            <p:nvPr/>
          </p:nvSpPr>
          <p:spPr>
            <a:xfrm>
              <a:off x="1962342"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計画・保健推進</a:t>
              </a:r>
              <a:endParaRPr lang="en-US" altLang="ja-JP" sz="900" dirty="0"/>
            </a:p>
            <a:p>
              <a:pPr algn="ctr" fontAlgn="ctr">
                <a:lnSpc>
                  <a:spcPts val="600"/>
                </a:lnSpc>
                <a:spcAft>
                  <a:spcPts val="400"/>
                </a:spcAft>
              </a:pPr>
              <a:r>
                <a:rPr lang="ja-JP" altLang="en-US" sz="900" dirty="0"/>
                <a:t>総局</a:t>
              </a:r>
            </a:p>
          </p:txBody>
        </p:sp>
        <p:sp>
          <p:nvSpPr>
            <p:cNvPr id="29" name="正方形/長方形 28"/>
            <p:cNvSpPr/>
            <p:nvPr/>
          </p:nvSpPr>
          <p:spPr>
            <a:xfrm>
              <a:off x="1962342"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保健情情報総局</a:t>
              </a:r>
            </a:p>
          </p:txBody>
        </p:sp>
        <p:sp>
          <p:nvSpPr>
            <p:cNvPr id="30" name="正方形/長方形 29"/>
            <p:cNvSpPr/>
            <p:nvPr/>
          </p:nvSpPr>
          <p:spPr>
            <a:xfrm>
              <a:off x="1962342"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パフォーマンス</a:t>
              </a:r>
              <a:endParaRPr lang="en-US" altLang="ja-JP" sz="900" dirty="0"/>
            </a:p>
            <a:p>
              <a:pPr algn="ctr" fontAlgn="ctr">
                <a:lnSpc>
                  <a:spcPts val="600"/>
                </a:lnSpc>
                <a:spcAft>
                  <a:spcPts val="400"/>
                </a:spcAft>
              </a:pPr>
              <a:r>
                <a:rPr lang="ja-JP" altLang="en-US" sz="900" dirty="0"/>
                <a:t>評価総局</a:t>
              </a:r>
            </a:p>
          </p:txBody>
        </p:sp>
        <p:sp>
          <p:nvSpPr>
            <p:cNvPr id="31" name="正方形/長方形 30"/>
            <p:cNvSpPr/>
            <p:nvPr/>
          </p:nvSpPr>
          <p:spPr>
            <a:xfrm>
              <a:off x="1962342"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保健教育・品質</a:t>
              </a:r>
              <a:endParaRPr lang="en-US" altLang="ja-JP" sz="900" dirty="0"/>
            </a:p>
            <a:p>
              <a:pPr algn="ctr" fontAlgn="ctr">
                <a:lnSpc>
                  <a:spcPts val="600"/>
                </a:lnSpc>
                <a:spcAft>
                  <a:spcPts val="400"/>
                </a:spcAft>
              </a:pPr>
              <a:r>
                <a:rPr lang="ja-JP" altLang="en-US" sz="900" dirty="0"/>
                <a:t>総局</a:t>
              </a:r>
            </a:p>
          </p:txBody>
        </p:sp>
        <p:sp>
          <p:nvSpPr>
            <p:cNvPr id="32" name="正方形/長方形 31"/>
            <p:cNvSpPr/>
            <p:nvPr/>
          </p:nvSpPr>
          <p:spPr>
            <a:xfrm>
              <a:off x="1712640" y="2755895"/>
              <a:ext cx="1211302" cy="260890"/>
            </a:xfrm>
            <a:prstGeom prst="rect">
              <a:avLst/>
            </a:prstGeom>
            <a:solidFill>
              <a:srgbClr val="A2BBDC"/>
            </a:solidFill>
          </p:spPr>
          <p:txBody>
            <a:bodyPr wrap="square" rtlCol="0" anchor="ctr">
              <a:noAutofit/>
            </a:bodyPr>
            <a:lstStyle/>
            <a:p>
              <a:pPr marL="0" algn="ctr" fontAlgn="ctr">
                <a:lnSpc>
                  <a:spcPts val="600"/>
                </a:lnSpc>
                <a:spcAft>
                  <a:spcPts val="400"/>
                </a:spcAft>
              </a:pPr>
              <a:r>
                <a:rPr kumimoji="1" lang="ja-JP" altLang="en-US" sz="900" dirty="0"/>
                <a:t>保健セクター</a:t>
              </a:r>
              <a:endParaRPr kumimoji="1" lang="en-US" altLang="ja-JP" sz="900" dirty="0"/>
            </a:p>
            <a:p>
              <a:pPr marL="0" algn="ctr" fontAlgn="ctr">
                <a:lnSpc>
                  <a:spcPts val="600"/>
                </a:lnSpc>
                <a:spcAft>
                  <a:spcPts val="400"/>
                </a:spcAft>
              </a:pPr>
              <a:r>
                <a:rPr lang="ja-JP" altLang="en-US" sz="900" dirty="0"/>
                <a:t>総合開発次官室</a:t>
              </a:r>
              <a:endParaRPr kumimoji="1" lang="ja-JP" altLang="en-US" sz="900" dirty="0"/>
            </a:p>
          </p:txBody>
        </p:sp>
        <p:sp>
          <p:nvSpPr>
            <p:cNvPr id="33" name="正方形/長方形 32"/>
            <p:cNvSpPr/>
            <p:nvPr/>
          </p:nvSpPr>
          <p:spPr>
            <a:xfrm>
              <a:off x="3618526"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保健推進総局</a:t>
              </a:r>
            </a:p>
          </p:txBody>
        </p:sp>
        <p:sp>
          <p:nvSpPr>
            <p:cNvPr id="38" name="正方形/長方形 37"/>
            <p:cNvSpPr/>
            <p:nvPr/>
          </p:nvSpPr>
          <p:spPr>
            <a:xfrm>
              <a:off x="3618526"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全国中毒対策</a:t>
              </a:r>
              <a:endParaRPr lang="en-US" altLang="ja-JP" sz="900" dirty="0"/>
            </a:p>
            <a:p>
              <a:pPr algn="ctr" fontAlgn="ctr">
                <a:lnSpc>
                  <a:spcPts val="600"/>
                </a:lnSpc>
                <a:spcAft>
                  <a:spcPts val="400"/>
                </a:spcAft>
              </a:pPr>
              <a:r>
                <a:rPr lang="ja-JP" altLang="en-US" sz="900" dirty="0"/>
                <a:t>審議会事務局</a:t>
              </a:r>
            </a:p>
          </p:txBody>
        </p:sp>
        <p:sp>
          <p:nvSpPr>
            <p:cNvPr id="39" name="正方形/長方形 38"/>
            <p:cNvSpPr/>
            <p:nvPr/>
          </p:nvSpPr>
          <p:spPr>
            <a:xfrm>
              <a:off x="3618526"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全国メンタルヘルス</a:t>
              </a:r>
              <a:endParaRPr lang="en-US" altLang="ja-JP" sz="900" dirty="0"/>
            </a:p>
            <a:p>
              <a:pPr algn="ctr" fontAlgn="ctr">
                <a:lnSpc>
                  <a:spcPts val="600"/>
                </a:lnSpc>
                <a:spcAft>
                  <a:spcPts val="400"/>
                </a:spcAft>
              </a:pPr>
              <a:r>
                <a:rPr lang="ja-JP" altLang="en-US" sz="900" dirty="0"/>
                <a:t>審議会事務局</a:t>
              </a:r>
            </a:p>
          </p:txBody>
        </p:sp>
        <p:sp>
          <p:nvSpPr>
            <p:cNvPr id="40" name="正方形/長方形 39"/>
            <p:cNvSpPr/>
            <p:nvPr/>
          </p:nvSpPr>
          <p:spPr>
            <a:xfrm>
              <a:off x="3618526"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全国障害者</a:t>
              </a:r>
              <a:endParaRPr lang="en-US" altLang="ja-JP" sz="900" dirty="0"/>
            </a:p>
            <a:p>
              <a:pPr algn="ctr" fontAlgn="ctr">
                <a:lnSpc>
                  <a:spcPts val="600"/>
                </a:lnSpc>
                <a:spcAft>
                  <a:spcPts val="400"/>
                </a:spcAft>
              </a:pPr>
              <a:r>
                <a:rPr lang="ja-JP" altLang="en-US" sz="900" dirty="0"/>
                <a:t>審議会事務局</a:t>
              </a:r>
            </a:p>
          </p:txBody>
        </p:sp>
        <p:sp>
          <p:nvSpPr>
            <p:cNvPr id="41" name="正方形/長方形 40"/>
            <p:cNvSpPr/>
            <p:nvPr/>
          </p:nvSpPr>
          <p:spPr>
            <a:xfrm>
              <a:off x="3296816"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予防・保健促進</a:t>
              </a:r>
              <a:endParaRPr lang="en-US" altLang="ja-JP" sz="900" dirty="0"/>
            </a:p>
            <a:p>
              <a:pPr algn="ctr" fontAlgn="ctr">
                <a:lnSpc>
                  <a:spcPts val="600"/>
                </a:lnSpc>
                <a:spcAft>
                  <a:spcPts val="400"/>
                </a:spcAft>
              </a:pPr>
              <a:r>
                <a:rPr lang="ja-JP" altLang="en-US" sz="900" dirty="0"/>
                <a:t>次官室</a:t>
              </a:r>
            </a:p>
          </p:txBody>
        </p:sp>
        <p:sp>
          <p:nvSpPr>
            <p:cNvPr id="42" name="正方形/長方形 41"/>
            <p:cNvSpPr/>
            <p:nvPr/>
          </p:nvSpPr>
          <p:spPr>
            <a:xfrm>
              <a:off x="5274710"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計画・運営・</a:t>
              </a:r>
              <a:endParaRPr lang="en-US" altLang="ja-JP" sz="900" dirty="0"/>
            </a:p>
            <a:p>
              <a:pPr algn="ctr" fontAlgn="ctr">
                <a:lnSpc>
                  <a:spcPts val="600"/>
                </a:lnSpc>
                <a:spcAft>
                  <a:spcPts val="400"/>
                </a:spcAft>
              </a:pPr>
              <a:r>
                <a:rPr lang="ja-JP" altLang="en-US" sz="900" dirty="0"/>
                <a:t>予算総局</a:t>
              </a:r>
            </a:p>
          </p:txBody>
        </p:sp>
        <p:sp>
          <p:nvSpPr>
            <p:cNvPr id="43" name="正方形/長方形 42"/>
            <p:cNvSpPr/>
            <p:nvPr/>
          </p:nvSpPr>
          <p:spPr>
            <a:xfrm>
              <a:off x="5274710"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en-US" altLang="ja-JP" sz="900" dirty="0"/>
                <a:t>IT</a:t>
              </a:r>
              <a:r>
                <a:rPr lang="ja-JP" altLang="en-US" sz="900" dirty="0"/>
                <a:t>総局</a:t>
              </a:r>
            </a:p>
          </p:txBody>
        </p:sp>
        <p:sp>
          <p:nvSpPr>
            <p:cNvPr id="44" name="正方形/長方形 43"/>
            <p:cNvSpPr/>
            <p:nvPr/>
          </p:nvSpPr>
          <p:spPr>
            <a:xfrm>
              <a:off x="5274710"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物的資源・</a:t>
              </a:r>
              <a:endParaRPr lang="en-US" altLang="ja-JP" sz="900" dirty="0"/>
            </a:p>
            <a:p>
              <a:pPr algn="ctr" fontAlgn="ctr">
                <a:lnSpc>
                  <a:spcPts val="600"/>
                </a:lnSpc>
                <a:spcAft>
                  <a:spcPts val="400"/>
                </a:spcAft>
              </a:pPr>
              <a:r>
                <a:rPr lang="ja-JP" altLang="en-US" sz="900" dirty="0"/>
                <a:t>庶務総局</a:t>
              </a:r>
            </a:p>
          </p:txBody>
        </p:sp>
        <p:sp>
          <p:nvSpPr>
            <p:cNvPr id="45" name="正方形/長方形 44"/>
            <p:cNvSpPr/>
            <p:nvPr/>
          </p:nvSpPr>
          <p:spPr>
            <a:xfrm>
              <a:off x="5274710"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人事総局</a:t>
              </a:r>
            </a:p>
          </p:txBody>
        </p:sp>
        <p:sp>
          <p:nvSpPr>
            <p:cNvPr id="47" name="正方形/長方形 46"/>
            <p:cNvSpPr/>
            <p:nvPr/>
          </p:nvSpPr>
          <p:spPr>
            <a:xfrm>
              <a:off x="4953000"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事務・財務</a:t>
              </a:r>
              <a:endParaRPr lang="en-US" altLang="ja-JP" sz="900" dirty="0"/>
            </a:p>
            <a:p>
              <a:pPr algn="ctr" fontAlgn="ctr">
                <a:lnSpc>
                  <a:spcPts val="600"/>
                </a:lnSpc>
                <a:spcAft>
                  <a:spcPts val="400"/>
                </a:spcAft>
              </a:pPr>
              <a:r>
                <a:rPr lang="ja-JP" altLang="en-US" sz="900" dirty="0"/>
                <a:t>次官室</a:t>
              </a:r>
            </a:p>
          </p:txBody>
        </p:sp>
        <p:sp>
          <p:nvSpPr>
            <p:cNvPr id="48" name="正方形/長方形 47"/>
            <p:cNvSpPr/>
            <p:nvPr/>
          </p:nvSpPr>
          <p:spPr>
            <a:xfrm>
              <a:off x="6858886"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保健政策研究総局</a:t>
              </a:r>
            </a:p>
          </p:txBody>
        </p:sp>
        <p:sp>
          <p:nvSpPr>
            <p:cNvPr id="49" name="正方形/長方形 48"/>
            <p:cNvSpPr/>
            <p:nvPr/>
          </p:nvSpPr>
          <p:spPr>
            <a:xfrm>
              <a:off x="6858886"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国立保健機関</a:t>
              </a:r>
              <a:endParaRPr lang="en-US" altLang="ja-JP" sz="900" dirty="0"/>
            </a:p>
            <a:p>
              <a:pPr algn="ctr" fontAlgn="ctr">
                <a:lnSpc>
                  <a:spcPts val="600"/>
                </a:lnSpc>
                <a:spcAft>
                  <a:spcPts val="400"/>
                </a:spcAft>
              </a:pPr>
              <a:r>
                <a:rPr lang="ja-JP" altLang="en-US" sz="900" dirty="0"/>
                <a:t>調整総局</a:t>
              </a:r>
            </a:p>
          </p:txBody>
        </p:sp>
        <p:sp>
          <p:nvSpPr>
            <p:cNvPr id="50" name="正方形/長方形 49"/>
            <p:cNvSpPr/>
            <p:nvPr/>
          </p:nvSpPr>
          <p:spPr>
            <a:xfrm>
              <a:off x="6858886"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連邦特定病院</a:t>
              </a:r>
              <a:endParaRPr lang="en-US" altLang="ja-JP" sz="900" dirty="0"/>
            </a:p>
            <a:p>
              <a:pPr algn="ctr" fontAlgn="ctr">
                <a:lnSpc>
                  <a:spcPts val="600"/>
                </a:lnSpc>
                <a:spcAft>
                  <a:spcPts val="400"/>
                </a:spcAft>
              </a:pPr>
              <a:r>
                <a:rPr lang="ja-JP" altLang="en-US" sz="900" dirty="0"/>
                <a:t>調整総局</a:t>
              </a:r>
            </a:p>
          </p:txBody>
        </p:sp>
        <p:sp>
          <p:nvSpPr>
            <p:cNvPr id="51" name="正方形/長方形 50"/>
            <p:cNvSpPr/>
            <p:nvPr/>
          </p:nvSpPr>
          <p:spPr>
            <a:xfrm>
              <a:off x="6858886"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地方高度専門病院</a:t>
              </a:r>
              <a:endParaRPr lang="en-US" altLang="ja-JP" sz="900" dirty="0"/>
            </a:p>
            <a:p>
              <a:pPr algn="ctr" fontAlgn="ctr">
                <a:lnSpc>
                  <a:spcPts val="600"/>
                </a:lnSpc>
                <a:spcAft>
                  <a:spcPts val="400"/>
                </a:spcAft>
              </a:pPr>
              <a:r>
                <a:rPr lang="ja-JP" altLang="en-US" sz="900" dirty="0"/>
                <a:t>調整総局</a:t>
              </a:r>
            </a:p>
          </p:txBody>
        </p:sp>
        <p:sp>
          <p:nvSpPr>
            <p:cNvPr id="52" name="正方形/長方形 51"/>
            <p:cNvSpPr/>
            <p:nvPr/>
          </p:nvSpPr>
          <p:spPr>
            <a:xfrm>
              <a:off x="6537176"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国立保健機関・</a:t>
              </a:r>
              <a:endParaRPr lang="en-US" altLang="ja-JP" sz="900" dirty="0"/>
            </a:p>
            <a:p>
              <a:pPr algn="ctr" fontAlgn="ctr">
                <a:lnSpc>
                  <a:spcPts val="600"/>
                </a:lnSpc>
                <a:spcAft>
                  <a:spcPts val="400"/>
                </a:spcAft>
              </a:pPr>
              <a:r>
                <a:rPr lang="ja-JP" altLang="en-US" sz="900" dirty="0"/>
                <a:t>高度専門病院</a:t>
              </a:r>
              <a:endParaRPr lang="en-US" altLang="ja-JP" sz="900" dirty="0"/>
            </a:p>
            <a:p>
              <a:pPr algn="ctr" fontAlgn="ctr">
                <a:lnSpc>
                  <a:spcPts val="600"/>
                </a:lnSpc>
                <a:spcAft>
                  <a:spcPts val="400"/>
                </a:spcAft>
              </a:pPr>
              <a:r>
                <a:rPr lang="ja-JP" altLang="en-US" sz="900" dirty="0"/>
                <a:t>調整院会</a:t>
              </a:r>
            </a:p>
          </p:txBody>
        </p:sp>
        <p:sp>
          <p:nvSpPr>
            <p:cNvPr id="53" name="正方形/長方形 52"/>
            <p:cNvSpPr/>
            <p:nvPr/>
          </p:nvSpPr>
          <p:spPr>
            <a:xfrm>
              <a:off x="8494673"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全国保健審議会</a:t>
              </a:r>
              <a:endParaRPr lang="en-US" altLang="ja-JP" sz="900" dirty="0"/>
            </a:p>
            <a:p>
              <a:pPr algn="ctr" fontAlgn="ctr">
                <a:lnSpc>
                  <a:spcPts val="600"/>
                </a:lnSpc>
                <a:spcAft>
                  <a:spcPts val="400"/>
                </a:spcAft>
              </a:pPr>
              <a:r>
                <a:rPr lang="ja-JP" altLang="en-US" sz="900" dirty="0"/>
                <a:t>事務局</a:t>
              </a:r>
            </a:p>
          </p:txBody>
        </p:sp>
        <p:sp>
          <p:nvSpPr>
            <p:cNvPr id="54" name="正方形/長方形 53"/>
            <p:cNvSpPr/>
            <p:nvPr/>
          </p:nvSpPr>
          <p:spPr>
            <a:xfrm>
              <a:off x="8494673" y="3435262"/>
              <a:ext cx="1211302" cy="26089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国際関係部局</a:t>
              </a:r>
            </a:p>
          </p:txBody>
        </p:sp>
        <p:sp>
          <p:nvSpPr>
            <p:cNvPr id="57" name="正方形/長方形 56"/>
            <p:cNvSpPr/>
            <p:nvPr/>
          </p:nvSpPr>
          <p:spPr>
            <a:xfrm>
              <a:off x="8193360"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連携・社会参画</a:t>
              </a:r>
              <a:endParaRPr lang="en-US" altLang="ja-JP" sz="900" dirty="0"/>
            </a:p>
            <a:p>
              <a:pPr algn="ctr" fontAlgn="ctr">
                <a:lnSpc>
                  <a:spcPts val="600"/>
                </a:lnSpc>
                <a:spcAft>
                  <a:spcPts val="400"/>
                </a:spcAft>
              </a:pPr>
              <a:r>
                <a:rPr lang="ja-JP" altLang="en-US" sz="900" dirty="0"/>
                <a:t>調整ユニット</a:t>
              </a:r>
              <a:endParaRPr lang="en-US" altLang="ja-JP" sz="900" dirty="0"/>
            </a:p>
          </p:txBody>
        </p:sp>
        <p:sp>
          <p:nvSpPr>
            <p:cNvPr id="59" name="正方形/長方形 58"/>
            <p:cNvSpPr/>
            <p:nvPr/>
          </p:nvSpPr>
          <p:spPr>
            <a:xfrm>
              <a:off x="3618526" y="437404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全国事故防止</a:t>
              </a:r>
              <a:endParaRPr lang="en-US" altLang="ja-JP" sz="900" dirty="0"/>
            </a:p>
            <a:p>
              <a:pPr algn="ctr" fontAlgn="ctr">
                <a:lnSpc>
                  <a:spcPts val="600"/>
                </a:lnSpc>
                <a:spcAft>
                  <a:spcPts val="400"/>
                </a:spcAft>
              </a:pPr>
              <a:r>
                <a:rPr lang="ja-JP" altLang="en-US" sz="900" dirty="0"/>
                <a:t>審議会事務局</a:t>
              </a:r>
            </a:p>
          </p:txBody>
        </p:sp>
        <p:sp>
          <p:nvSpPr>
            <p:cNvPr id="62" name="正方形/長方形 61"/>
            <p:cNvSpPr/>
            <p:nvPr/>
          </p:nvSpPr>
          <p:spPr>
            <a:xfrm>
              <a:off x="5274710" y="4361319"/>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インフラ開発総局</a:t>
              </a:r>
            </a:p>
          </p:txBody>
        </p:sp>
        <p:sp>
          <p:nvSpPr>
            <p:cNvPr id="63" name="正方形/長方形 62"/>
            <p:cNvSpPr/>
            <p:nvPr/>
          </p:nvSpPr>
          <p:spPr>
            <a:xfrm>
              <a:off x="6858886" y="4374042"/>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財務管理・</a:t>
              </a:r>
              <a:endParaRPr lang="en-US" altLang="ja-JP" sz="900" dirty="0"/>
            </a:p>
            <a:p>
              <a:pPr algn="ctr" fontAlgn="ctr">
                <a:lnSpc>
                  <a:spcPts val="600"/>
                </a:lnSpc>
                <a:spcAft>
                  <a:spcPts val="400"/>
                </a:spcAft>
              </a:pPr>
              <a:r>
                <a:rPr lang="ja-JP" altLang="en-US" sz="900" dirty="0"/>
                <a:t>事務総局</a:t>
              </a:r>
            </a:p>
          </p:txBody>
        </p:sp>
        <p:sp>
          <p:nvSpPr>
            <p:cNvPr id="66" name="正方形/長方形 65"/>
            <p:cNvSpPr/>
            <p:nvPr/>
          </p:nvSpPr>
          <p:spPr>
            <a:xfrm>
              <a:off x="1962342" y="55841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国家医療仲裁</a:t>
              </a:r>
              <a:endParaRPr lang="en-US" altLang="ja-JP" sz="900" dirty="0"/>
            </a:p>
            <a:p>
              <a:pPr algn="ctr" fontAlgn="ctr">
                <a:lnSpc>
                  <a:spcPts val="600"/>
                </a:lnSpc>
                <a:spcAft>
                  <a:spcPts val="400"/>
                </a:spcAft>
              </a:pPr>
              <a:r>
                <a:rPr lang="ja-JP" altLang="en-US" sz="900" dirty="0"/>
                <a:t>委員会</a:t>
              </a:r>
            </a:p>
          </p:txBody>
        </p:sp>
        <p:sp>
          <p:nvSpPr>
            <p:cNvPr id="67" name="正方形/長方形 66"/>
            <p:cNvSpPr/>
            <p:nvPr/>
          </p:nvSpPr>
          <p:spPr>
            <a:xfrm>
              <a:off x="3614454" y="55841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国立予防プログラム・</a:t>
              </a:r>
              <a:endParaRPr lang="en-US" altLang="ja-JP" sz="800" dirty="0"/>
            </a:p>
            <a:p>
              <a:pPr algn="ctr" fontAlgn="ctr">
                <a:lnSpc>
                  <a:spcPts val="600"/>
                </a:lnSpc>
                <a:spcAft>
                  <a:spcPts val="400"/>
                </a:spcAft>
              </a:pPr>
              <a:r>
                <a:rPr lang="ja-JP" altLang="en-US" sz="800" dirty="0"/>
                <a:t>疾病管理センター</a:t>
              </a:r>
            </a:p>
          </p:txBody>
        </p:sp>
        <p:sp>
          <p:nvSpPr>
            <p:cNvPr id="68" name="正方形/長方形 67"/>
            <p:cNvSpPr/>
            <p:nvPr/>
          </p:nvSpPr>
          <p:spPr>
            <a:xfrm>
              <a:off x="3614454" y="5859382"/>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国立児童青少年保健</a:t>
              </a:r>
              <a:endParaRPr lang="en-US" altLang="ja-JP" sz="800" dirty="0"/>
            </a:p>
            <a:p>
              <a:pPr algn="ctr" fontAlgn="ctr">
                <a:lnSpc>
                  <a:spcPts val="600"/>
                </a:lnSpc>
                <a:spcAft>
                  <a:spcPts val="400"/>
                </a:spcAft>
              </a:pPr>
              <a:r>
                <a:rPr lang="ja-JP" altLang="en-US" sz="800" dirty="0"/>
                <a:t>センター</a:t>
              </a:r>
            </a:p>
          </p:txBody>
        </p:sp>
        <p:sp>
          <p:nvSpPr>
            <p:cNvPr id="69" name="正方形/長方形 68"/>
            <p:cNvSpPr/>
            <p:nvPr/>
          </p:nvSpPr>
          <p:spPr>
            <a:xfrm>
              <a:off x="3614454" y="61156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a:t>
              </a:r>
              <a:r>
                <a:rPr lang="en-US" altLang="ja-JP" sz="800" dirty="0"/>
                <a:t>HIV/</a:t>
              </a:r>
              <a:r>
                <a:rPr lang="ja-JP" altLang="en-US" sz="800" dirty="0"/>
                <a:t>エイズ予防</a:t>
              </a:r>
              <a:endParaRPr lang="en-US" altLang="ja-JP" sz="800" dirty="0"/>
            </a:p>
            <a:p>
              <a:pPr algn="ctr" fontAlgn="ctr">
                <a:lnSpc>
                  <a:spcPts val="600"/>
                </a:lnSpc>
                <a:spcAft>
                  <a:spcPts val="400"/>
                </a:spcAft>
              </a:pPr>
              <a:r>
                <a:rPr lang="ja-JP" altLang="en-US" sz="800" dirty="0"/>
                <a:t>管理センター</a:t>
              </a:r>
            </a:p>
          </p:txBody>
        </p:sp>
        <p:sp>
          <p:nvSpPr>
            <p:cNvPr id="70" name="正方形/長方形 69"/>
            <p:cNvSpPr/>
            <p:nvPr/>
          </p:nvSpPr>
          <p:spPr>
            <a:xfrm>
              <a:off x="3614454" y="6406756"/>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国立男女共同参画・</a:t>
              </a:r>
              <a:endParaRPr lang="en-US" altLang="ja-JP" sz="800" dirty="0"/>
            </a:p>
            <a:p>
              <a:pPr algn="ctr" fontAlgn="ctr">
                <a:lnSpc>
                  <a:spcPts val="600"/>
                </a:lnSpc>
                <a:spcAft>
                  <a:spcPts val="400"/>
                </a:spcAft>
              </a:pPr>
              <a:r>
                <a:rPr lang="ja-JP" altLang="en-US" sz="800" dirty="0"/>
                <a:t>リプロダクティブへルスセンター</a:t>
              </a:r>
            </a:p>
          </p:txBody>
        </p:sp>
        <p:sp>
          <p:nvSpPr>
            <p:cNvPr id="71" name="正方形/長方形 70"/>
            <p:cNvSpPr/>
            <p:nvPr/>
          </p:nvSpPr>
          <p:spPr>
            <a:xfrm>
              <a:off x="5274710" y="5584127"/>
              <a:ext cx="1211302" cy="237173"/>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福祉財産管理</a:t>
              </a:r>
            </a:p>
          </p:txBody>
        </p:sp>
        <p:sp>
          <p:nvSpPr>
            <p:cNvPr id="73" name="正方形/長方形 72"/>
            <p:cNvSpPr/>
            <p:nvPr/>
          </p:nvSpPr>
          <p:spPr>
            <a:xfrm>
              <a:off x="6852498" y="55841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国立輸血センター</a:t>
              </a:r>
            </a:p>
          </p:txBody>
        </p:sp>
        <p:sp>
          <p:nvSpPr>
            <p:cNvPr id="74" name="正方形/長方形 73"/>
            <p:cNvSpPr/>
            <p:nvPr/>
          </p:nvSpPr>
          <p:spPr>
            <a:xfrm>
              <a:off x="6852498" y="5859382"/>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国立臓器移植</a:t>
              </a:r>
              <a:endParaRPr lang="en-US" altLang="ja-JP" sz="900" dirty="0"/>
            </a:p>
            <a:p>
              <a:pPr algn="ctr" fontAlgn="ctr">
                <a:lnSpc>
                  <a:spcPts val="600"/>
                </a:lnSpc>
                <a:spcAft>
                  <a:spcPts val="400"/>
                </a:spcAft>
              </a:pPr>
              <a:r>
                <a:rPr lang="ja-JP" altLang="en-US" sz="900" dirty="0"/>
                <a:t>センター</a:t>
              </a:r>
              <a:endParaRPr lang="en-US" altLang="ja-JP" sz="900" dirty="0"/>
            </a:p>
          </p:txBody>
        </p:sp>
        <p:sp>
          <p:nvSpPr>
            <p:cNvPr id="75" name="正方形/長方形 74"/>
            <p:cNvSpPr/>
            <p:nvPr/>
          </p:nvSpPr>
          <p:spPr>
            <a:xfrm>
              <a:off x="6852498" y="61156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精神医療サービス</a:t>
              </a:r>
            </a:p>
          </p:txBody>
        </p:sp>
        <p:sp>
          <p:nvSpPr>
            <p:cNvPr id="76" name="正方形/長方形 75"/>
            <p:cNvSpPr/>
            <p:nvPr/>
          </p:nvSpPr>
          <p:spPr>
            <a:xfrm>
              <a:off x="6852498" y="6406756"/>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老年医学機関</a:t>
              </a:r>
            </a:p>
          </p:txBody>
        </p:sp>
        <p:cxnSp>
          <p:nvCxnSpPr>
            <p:cNvPr id="5" name="カギ線コネクタ 4"/>
            <p:cNvCxnSpPr>
              <a:stCxn id="12" idx="2"/>
              <a:endCxn id="32" idx="0"/>
            </p:cNvCxnSpPr>
            <p:nvPr/>
          </p:nvCxnSpPr>
          <p:spPr>
            <a:xfrm rot="5400000">
              <a:off x="3468066" y="1271018"/>
              <a:ext cx="335102" cy="2634652"/>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stCxn id="12" idx="2"/>
              <a:endCxn id="41" idx="0"/>
            </p:cNvCxnSpPr>
            <p:nvPr/>
          </p:nvCxnSpPr>
          <p:spPr>
            <a:xfrm rot="5400000">
              <a:off x="4260154" y="2063106"/>
              <a:ext cx="335102" cy="1050476"/>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カギ線コネクタ 8"/>
            <p:cNvCxnSpPr>
              <a:stCxn id="12" idx="2"/>
              <a:endCxn id="13" idx="1"/>
            </p:cNvCxnSpPr>
            <p:nvPr/>
          </p:nvCxnSpPr>
          <p:spPr>
            <a:xfrm rot="5400000">
              <a:off x="2195420" y="497854"/>
              <a:ext cx="834584" cy="4680463"/>
            </a:xfrm>
            <a:prstGeom prst="bentConnector4">
              <a:avLst>
                <a:gd name="adj1" fmla="val 19359"/>
                <a:gd name="adj2" fmla="val 10271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13" idx="1"/>
              <a:endCxn id="16" idx="1"/>
            </p:cNvCxnSpPr>
            <p:nvPr/>
          </p:nvCxnSpPr>
          <p:spPr>
            <a:xfrm rot="10800000" flipV="1">
              <a:off x="272480" y="3255377"/>
              <a:ext cx="12700" cy="310330"/>
            </a:xfrm>
            <a:prstGeom prst="bentConnector3">
              <a:avLst>
                <a:gd name="adj1" fmla="val 11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p:nvPr/>
          </p:nvCxnSpPr>
          <p:spPr>
            <a:xfrm rot="10800000" flipV="1">
              <a:off x="272480" y="3566986"/>
              <a:ext cx="12700" cy="310330"/>
            </a:xfrm>
            <a:prstGeom prst="bentConnector3">
              <a:avLst>
                <a:gd name="adj1" fmla="val 11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カギ線コネクタ 84"/>
            <p:cNvCxnSpPr>
              <a:stCxn id="12" idx="2"/>
              <a:endCxn id="19" idx="1"/>
            </p:cNvCxnSpPr>
            <p:nvPr/>
          </p:nvCxnSpPr>
          <p:spPr>
            <a:xfrm rot="5400000">
              <a:off x="1735854" y="957420"/>
              <a:ext cx="1753717" cy="4680463"/>
            </a:xfrm>
            <a:prstGeom prst="bentConnector4">
              <a:avLst>
                <a:gd name="adj1" fmla="val 4906"/>
                <a:gd name="adj2" fmla="val 104884"/>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カギ線コネクタ 86"/>
            <p:cNvCxnSpPr>
              <a:stCxn id="18" idx="1"/>
              <a:endCxn id="20" idx="1"/>
            </p:cNvCxnSpPr>
            <p:nvPr/>
          </p:nvCxnSpPr>
          <p:spPr>
            <a:xfrm rot="10800000" flipV="1">
              <a:off x="272480" y="3876037"/>
              <a:ext cx="12700" cy="907544"/>
            </a:xfrm>
            <a:prstGeom prst="bentConnector3">
              <a:avLst>
                <a:gd name="adj1" fmla="val 108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カギ線コネクタ 90"/>
            <p:cNvCxnSpPr>
              <a:stCxn id="20" idx="1"/>
              <a:endCxn id="21" idx="1"/>
            </p:cNvCxnSpPr>
            <p:nvPr/>
          </p:nvCxnSpPr>
          <p:spPr>
            <a:xfrm rot="10800000" flipV="1">
              <a:off x="272480" y="4783581"/>
              <a:ext cx="12700" cy="310330"/>
            </a:xfrm>
            <a:prstGeom prst="bentConnector3">
              <a:avLst>
                <a:gd name="adj1" fmla="val 10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カギ線コネクタ 95"/>
            <p:cNvCxnSpPr/>
            <p:nvPr/>
          </p:nvCxnSpPr>
          <p:spPr>
            <a:xfrm rot="10800000" flipV="1">
              <a:off x="272480" y="5098890"/>
              <a:ext cx="12700" cy="310330"/>
            </a:xfrm>
            <a:prstGeom prst="bentConnector3">
              <a:avLst>
                <a:gd name="adj1" fmla="val 10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カギ線コネクタ 96"/>
            <p:cNvCxnSpPr/>
            <p:nvPr/>
          </p:nvCxnSpPr>
          <p:spPr>
            <a:xfrm rot="10800000" flipV="1">
              <a:off x="272480" y="5413115"/>
              <a:ext cx="12700" cy="310330"/>
            </a:xfrm>
            <a:prstGeom prst="bentConnector3">
              <a:avLst>
                <a:gd name="adj1" fmla="val 10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カギ線コネクタ 98"/>
            <p:cNvCxnSpPr>
              <a:stCxn id="12" idx="2"/>
              <a:endCxn id="47" idx="0"/>
            </p:cNvCxnSpPr>
            <p:nvPr/>
          </p:nvCxnSpPr>
          <p:spPr>
            <a:xfrm rot="16200000" flipH="1">
              <a:off x="5088246" y="2285490"/>
              <a:ext cx="335102" cy="605708"/>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カギ線コネクタ 100"/>
            <p:cNvCxnSpPr>
              <a:stCxn id="12" idx="2"/>
              <a:endCxn id="52" idx="0"/>
            </p:cNvCxnSpPr>
            <p:nvPr/>
          </p:nvCxnSpPr>
          <p:spPr>
            <a:xfrm rot="16200000" flipH="1">
              <a:off x="5880334" y="1493402"/>
              <a:ext cx="335102" cy="2189884"/>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カギ線コネクタ 103"/>
            <p:cNvCxnSpPr>
              <a:stCxn id="12" idx="2"/>
              <a:endCxn id="57" idx="0"/>
            </p:cNvCxnSpPr>
            <p:nvPr/>
          </p:nvCxnSpPr>
          <p:spPr>
            <a:xfrm rot="16200000" flipH="1">
              <a:off x="6708426" y="665310"/>
              <a:ext cx="335102" cy="3846068"/>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カギ線コネクタ 105"/>
            <p:cNvCxnSpPr>
              <a:stCxn id="28" idx="1"/>
              <a:endCxn id="29" idx="1"/>
            </p:cNvCxnSpPr>
            <p:nvPr/>
          </p:nvCxnSpPr>
          <p:spPr>
            <a:xfrm rot="10800000" flipV="1">
              <a:off x="1962342"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カギ線コネクタ 107"/>
            <p:cNvCxnSpPr>
              <a:stCxn id="29" idx="1"/>
              <a:endCxn id="30" idx="1"/>
            </p:cNvCxnSpPr>
            <p:nvPr/>
          </p:nvCxnSpPr>
          <p:spPr>
            <a:xfrm rot="10800000" flipV="1">
              <a:off x="1962342"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カギ線コネクタ 109"/>
            <p:cNvCxnSpPr>
              <a:stCxn id="30" idx="1"/>
              <a:endCxn id="31" idx="1"/>
            </p:cNvCxnSpPr>
            <p:nvPr/>
          </p:nvCxnSpPr>
          <p:spPr>
            <a:xfrm rot="10800000" flipV="1">
              <a:off x="1962342"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カギ線コネクタ 111"/>
            <p:cNvCxnSpPr>
              <a:stCxn id="31" idx="1"/>
              <a:endCxn id="66" idx="1"/>
            </p:cNvCxnSpPr>
            <p:nvPr/>
          </p:nvCxnSpPr>
          <p:spPr>
            <a:xfrm rot="10800000" flipV="1">
              <a:off x="1962342" y="4174510"/>
              <a:ext cx="12700" cy="1528204"/>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カギ線コネクタ 114"/>
            <p:cNvCxnSpPr>
              <a:stCxn id="33" idx="1"/>
              <a:endCxn id="38" idx="1"/>
            </p:cNvCxnSpPr>
            <p:nvPr/>
          </p:nvCxnSpPr>
          <p:spPr>
            <a:xfrm rot="10800000" flipV="1">
              <a:off x="3618526"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カギ線コネクタ 116"/>
            <p:cNvCxnSpPr>
              <a:stCxn id="38" idx="1"/>
              <a:endCxn id="39" idx="1"/>
            </p:cNvCxnSpPr>
            <p:nvPr/>
          </p:nvCxnSpPr>
          <p:spPr>
            <a:xfrm rot="10800000" flipV="1">
              <a:off x="3618526"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カギ線コネクタ 118"/>
            <p:cNvCxnSpPr>
              <a:stCxn id="39" idx="1"/>
              <a:endCxn id="40" idx="1"/>
            </p:cNvCxnSpPr>
            <p:nvPr/>
          </p:nvCxnSpPr>
          <p:spPr>
            <a:xfrm rot="10800000" flipV="1">
              <a:off x="3618526"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カギ線コネクタ 120"/>
            <p:cNvCxnSpPr>
              <a:stCxn id="40" idx="1"/>
              <a:endCxn id="59" idx="1"/>
            </p:cNvCxnSpPr>
            <p:nvPr/>
          </p:nvCxnSpPr>
          <p:spPr>
            <a:xfrm rot="10800000" flipV="1">
              <a:off x="3618526" y="4174510"/>
              <a:ext cx="12700" cy="31812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カギ線コネクタ 122"/>
            <p:cNvCxnSpPr>
              <a:stCxn id="59" idx="1"/>
              <a:endCxn id="67" idx="1"/>
            </p:cNvCxnSpPr>
            <p:nvPr/>
          </p:nvCxnSpPr>
          <p:spPr>
            <a:xfrm rot="10800000" flipV="1">
              <a:off x="3614454" y="4492630"/>
              <a:ext cx="4072" cy="1210084"/>
            </a:xfrm>
            <a:prstGeom prst="bentConnector3">
              <a:avLst>
                <a:gd name="adj1" fmla="val 540206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カギ線コネクタ 124"/>
            <p:cNvCxnSpPr>
              <a:stCxn id="67" idx="1"/>
              <a:endCxn id="68" idx="1"/>
            </p:cNvCxnSpPr>
            <p:nvPr/>
          </p:nvCxnSpPr>
          <p:spPr>
            <a:xfrm rot="10800000" flipV="1">
              <a:off x="3614454" y="5702713"/>
              <a:ext cx="12700" cy="27525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カギ線コネクタ 126"/>
            <p:cNvCxnSpPr>
              <a:stCxn id="68" idx="1"/>
              <a:endCxn id="69" idx="1"/>
            </p:cNvCxnSpPr>
            <p:nvPr/>
          </p:nvCxnSpPr>
          <p:spPr>
            <a:xfrm rot="10800000" flipV="1">
              <a:off x="3614454" y="5977968"/>
              <a:ext cx="12700" cy="25624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カギ線コネクタ 128"/>
            <p:cNvCxnSpPr>
              <a:stCxn id="69" idx="1"/>
              <a:endCxn id="70" idx="1"/>
            </p:cNvCxnSpPr>
            <p:nvPr/>
          </p:nvCxnSpPr>
          <p:spPr>
            <a:xfrm rot="10800000" flipV="1">
              <a:off x="3614454" y="6234213"/>
              <a:ext cx="12700" cy="291129"/>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カギ線コネクタ 132"/>
            <p:cNvCxnSpPr>
              <a:stCxn id="42" idx="1"/>
              <a:endCxn id="43" idx="1"/>
            </p:cNvCxnSpPr>
            <p:nvPr/>
          </p:nvCxnSpPr>
          <p:spPr>
            <a:xfrm rot="10800000" flipV="1">
              <a:off x="5274710"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カギ線コネクタ 134"/>
            <p:cNvCxnSpPr>
              <a:stCxn id="43" idx="1"/>
              <a:endCxn id="44" idx="1"/>
            </p:cNvCxnSpPr>
            <p:nvPr/>
          </p:nvCxnSpPr>
          <p:spPr>
            <a:xfrm rot="10800000" flipV="1">
              <a:off x="5274710"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カギ線コネクタ 136"/>
            <p:cNvCxnSpPr>
              <a:stCxn id="44" idx="1"/>
              <a:endCxn id="45" idx="1"/>
            </p:cNvCxnSpPr>
            <p:nvPr/>
          </p:nvCxnSpPr>
          <p:spPr>
            <a:xfrm rot="10800000" flipV="1">
              <a:off x="5274710"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カギ線コネクタ 138"/>
            <p:cNvCxnSpPr>
              <a:stCxn id="45" idx="1"/>
              <a:endCxn id="62" idx="1"/>
            </p:cNvCxnSpPr>
            <p:nvPr/>
          </p:nvCxnSpPr>
          <p:spPr>
            <a:xfrm rot="10800000" flipV="1">
              <a:off x="5274710" y="4174510"/>
              <a:ext cx="12700" cy="305396"/>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カギ線コネクタ 140"/>
            <p:cNvCxnSpPr>
              <a:stCxn id="62" idx="1"/>
              <a:endCxn id="71" idx="1"/>
            </p:cNvCxnSpPr>
            <p:nvPr/>
          </p:nvCxnSpPr>
          <p:spPr>
            <a:xfrm rot="10800000" flipV="1">
              <a:off x="5274710" y="4479906"/>
              <a:ext cx="12700" cy="1222808"/>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カギ線コネクタ 142"/>
            <p:cNvCxnSpPr>
              <a:stCxn id="48" idx="1"/>
              <a:endCxn id="49" idx="1"/>
            </p:cNvCxnSpPr>
            <p:nvPr/>
          </p:nvCxnSpPr>
          <p:spPr>
            <a:xfrm rot="10800000" flipV="1">
              <a:off x="6858886"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カギ線コネクタ 144"/>
            <p:cNvCxnSpPr>
              <a:stCxn id="49" idx="1"/>
              <a:endCxn id="50" idx="1"/>
            </p:cNvCxnSpPr>
            <p:nvPr/>
          </p:nvCxnSpPr>
          <p:spPr>
            <a:xfrm rot="10800000" flipV="1">
              <a:off x="6858886"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カギ線コネクタ 146"/>
            <p:cNvCxnSpPr>
              <a:stCxn id="50" idx="1"/>
              <a:endCxn id="51" idx="1"/>
            </p:cNvCxnSpPr>
            <p:nvPr/>
          </p:nvCxnSpPr>
          <p:spPr>
            <a:xfrm rot="10800000" flipV="1">
              <a:off x="6858886"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カギ線コネクタ 148"/>
            <p:cNvCxnSpPr>
              <a:stCxn id="51" idx="1"/>
              <a:endCxn id="63" idx="1"/>
            </p:cNvCxnSpPr>
            <p:nvPr/>
          </p:nvCxnSpPr>
          <p:spPr>
            <a:xfrm rot="10800000" flipV="1">
              <a:off x="6858886" y="4174509"/>
              <a:ext cx="12700" cy="318119"/>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カギ線コネクタ 150"/>
            <p:cNvCxnSpPr>
              <a:stCxn id="63" idx="1"/>
              <a:endCxn id="73" idx="1"/>
            </p:cNvCxnSpPr>
            <p:nvPr/>
          </p:nvCxnSpPr>
          <p:spPr>
            <a:xfrm rot="10800000" flipV="1">
              <a:off x="6852498" y="4492628"/>
              <a:ext cx="6388" cy="1210085"/>
            </a:xfrm>
            <a:prstGeom prst="bentConnector3">
              <a:avLst>
                <a:gd name="adj1" fmla="val 3479775"/>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カギ線コネクタ 153"/>
            <p:cNvCxnSpPr>
              <a:stCxn id="73" idx="1"/>
              <a:endCxn id="74" idx="1"/>
            </p:cNvCxnSpPr>
            <p:nvPr/>
          </p:nvCxnSpPr>
          <p:spPr>
            <a:xfrm rot="10800000" flipV="1">
              <a:off x="6852498" y="5702713"/>
              <a:ext cx="12700" cy="27525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カギ線コネクタ 155"/>
            <p:cNvCxnSpPr>
              <a:stCxn id="74" idx="1"/>
              <a:endCxn id="75" idx="1"/>
            </p:cNvCxnSpPr>
            <p:nvPr/>
          </p:nvCxnSpPr>
          <p:spPr>
            <a:xfrm rot="10800000" flipV="1">
              <a:off x="6852498" y="5977968"/>
              <a:ext cx="12700" cy="25624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カギ線コネクタ 157"/>
            <p:cNvCxnSpPr>
              <a:stCxn id="75" idx="1"/>
              <a:endCxn id="76" idx="1"/>
            </p:cNvCxnSpPr>
            <p:nvPr/>
          </p:nvCxnSpPr>
          <p:spPr>
            <a:xfrm rot="10800000" flipV="1">
              <a:off x="6852498" y="6234213"/>
              <a:ext cx="12700" cy="291129"/>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カギ線コネクタ 159"/>
            <p:cNvCxnSpPr>
              <a:stCxn id="53" idx="1"/>
              <a:endCxn id="54" idx="1"/>
            </p:cNvCxnSpPr>
            <p:nvPr/>
          </p:nvCxnSpPr>
          <p:spPr>
            <a:xfrm rot="10800000" flipV="1">
              <a:off x="8494673"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カギ線コネクタ 162"/>
            <p:cNvCxnSpPr>
              <a:endCxn id="33" idx="1"/>
            </p:cNvCxnSpPr>
            <p:nvPr/>
          </p:nvCxnSpPr>
          <p:spPr>
            <a:xfrm rot="16200000" flipH="1">
              <a:off x="3392341" y="3029191"/>
              <a:ext cx="232667" cy="219704"/>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カギ線コネクタ 167"/>
            <p:cNvCxnSpPr>
              <a:endCxn id="42" idx="1"/>
            </p:cNvCxnSpPr>
            <p:nvPr/>
          </p:nvCxnSpPr>
          <p:spPr>
            <a:xfrm rot="16200000" flipH="1">
              <a:off x="5051071" y="3031737"/>
              <a:ext cx="232667" cy="214611"/>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カギ線コネクタ 173"/>
            <p:cNvCxnSpPr>
              <a:endCxn id="48" idx="1"/>
            </p:cNvCxnSpPr>
            <p:nvPr/>
          </p:nvCxnSpPr>
          <p:spPr>
            <a:xfrm rot="16200000" flipH="1">
              <a:off x="6631901" y="3028391"/>
              <a:ext cx="232667" cy="221304"/>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カギ線コネクタ 178"/>
            <p:cNvCxnSpPr>
              <a:endCxn id="53" idx="1"/>
            </p:cNvCxnSpPr>
            <p:nvPr/>
          </p:nvCxnSpPr>
          <p:spPr>
            <a:xfrm rot="16200000" flipH="1">
              <a:off x="8272559" y="3033262"/>
              <a:ext cx="232667" cy="211561"/>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763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 </a:t>
            </a:r>
            <a:r>
              <a:rPr lang="en-US" altLang="ja-JP" dirty="0"/>
              <a:t>(</a:t>
            </a:r>
            <a:r>
              <a:rPr lang="ja-JP" altLang="en-US" dirty="0"/>
              <a:t>２</a:t>
            </a:r>
            <a:r>
              <a:rPr lang="en-US" altLang="ja-JP" dirty="0"/>
              <a:t>/</a:t>
            </a:r>
            <a:r>
              <a:rPr lang="ja-JP" altLang="en-US" dirty="0"/>
              <a:t>２</a:t>
            </a:r>
            <a:r>
              <a:rPr lang="en-US" altLang="ja-JP" dirty="0"/>
              <a:t>)</a:t>
            </a:r>
            <a:endParaRPr lang="ja-JP" altLang="en-US" dirty="0"/>
          </a:p>
        </p:txBody>
      </p:sp>
      <p:sp>
        <p:nvSpPr>
          <p:cNvPr id="46" name="テキスト ボックス 45"/>
          <p:cNvSpPr txBox="1"/>
          <p:nvPr/>
        </p:nvSpPr>
        <p:spPr>
          <a:xfrm>
            <a:off x="200472" y="1124744"/>
            <a:ext cx="9505056" cy="1431161"/>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メキシコの公的医療施設は、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州立医療施設、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 ISSSTE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 IMSS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IMSSOportunidad</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連邦病院、</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軍医療施設（</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Secretaría</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de la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Defensa</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SEDENA,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SEDENA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メキシコ国営石油会社医療施設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Petróleos</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Mexicanos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PEMEX,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PEMEX</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つに</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分類される。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このうち州立医療施設、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ISSSTE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IMSS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医療施設においては、それぞれ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次から</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次までの医療施設を有し、対象の保険加入者に対して医療サービスが提供されている。これらの医療施設の間ではリファラル体制も構築されており、高次医療施設の受診には、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次医療施設からのリファラルが必要となっている。現時点ではこれらの各組織において、それぞれの社会保険制度への加入が必要で、対象の社会保険制度に加入していないと、原則として医療サービスを受診できないことに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以下にメキシコの医療サービス提供施設の種類と施設を示す。表の「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連邦病院」については州立医療施設からのリファラル患者（</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IMSS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ISSSTE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の患者もリファラルされれば可能）のみが受診できる施設である。そして軍医療施設及び</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PEMEX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医療施設は、それぞれ軍及び石油会社関係者とその家族のみが医療サービスを受診できる。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dirty="0"/>
              <a:t>また、</a:t>
            </a:r>
            <a:r>
              <a:rPr lang="ja-JP" altLang="ja-JP" sz="1000" dirty="0"/>
              <a:t>メキシコ</a:t>
            </a:r>
            <a:r>
              <a:rPr lang="ja-JP" altLang="en-US" sz="1000" dirty="0"/>
              <a:t>に</a:t>
            </a:r>
            <a:r>
              <a:rPr lang="ja-JP" altLang="ja-JP" sz="1000" dirty="0"/>
              <a:t>は、民間医療施設が多数あり、営利を目的として医療サービスを提供している。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25344"/>
            <a:ext cx="7560840" cy="143744"/>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p>
        </p:txBody>
      </p:sp>
      <p:grpSp>
        <p:nvGrpSpPr>
          <p:cNvPr id="35" name="グループ化 7"/>
          <p:cNvGrpSpPr/>
          <p:nvPr/>
        </p:nvGrpSpPr>
        <p:grpSpPr>
          <a:xfrm>
            <a:off x="200471" y="2636912"/>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メキシコにおける医療サービス施設の種類・数</a:t>
              </a:r>
              <a:endParaRPr lang="en-US" altLang="ko-KR" sz="1400" dirty="0">
                <a:solidFill>
                  <a:srgbClr val="000000"/>
                </a:solidFill>
                <a:latin typeface="Arial Black" pitchFamily="34" charset="0"/>
                <a:ea typeface="HGP創英角ｺﾞｼｯｸUB" pitchFamily="50" charset="-128"/>
              </a:endParaRPr>
            </a:p>
          </p:txBody>
        </p:sp>
      </p:grpSp>
      <p:sp>
        <p:nvSpPr>
          <p:cNvPr id="5" name="正方形/長方形 4"/>
          <p:cNvSpPr/>
          <p:nvPr/>
        </p:nvSpPr>
        <p:spPr>
          <a:xfrm>
            <a:off x="6609184" y="3356992"/>
            <a:ext cx="3096341" cy="2880320"/>
          </a:xfrm>
          <a:prstGeom prst="rect">
            <a:avLst/>
          </a:prstGeom>
          <a:solidFill>
            <a:srgbClr val="A2BBDC"/>
          </a:solidFill>
        </p:spPr>
        <p:txBody>
          <a:bodyPr wrap="square" rtlCol="0" anchor="ctr">
            <a:noAutofit/>
          </a:bodyPr>
          <a:lstStyle/>
          <a:p>
            <a:r>
              <a:rPr lang="ja-JP" altLang="en-US" sz="900" b="1" dirty="0"/>
              <a:t>民間による医療サービスの提供概要</a:t>
            </a:r>
            <a:endParaRPr lang="en-US" altLang="ja-JP" sz="900" b="1" dirty="0"/>
          </a:p>
          <a:p>
            <a:pPr marL="171450" indent="-171450">
              <a:buFont typeface="Arial" panose="020B0604020202020204" pitchFamily="34" charset="0"/>
              <a:buChar char="•"/>
            </a:pPr>
            <a:r>
              <a:rPr lang="ja-JP" altLang="ja-JP" sz="900" dirty="0"/>
              <a:t>人口及び東南アジアの民間病院と比較すると小規模な医療施設（大きくても</a:t>
            </a:r>
            <a:r>
              <a:rPr lang="en-US" altLang="ja-JP" sz="900" dirty="0"/>
              <a:t>200 </a:t>
            </a:r>
            <a:r>
              <a:rPr lang="ja-JP" altLang="ja-JP" sz="900" dirty="0"/>
              <a:t>床程度）が多いことから、まだ民間医療サービスを拡大できる可能性がある。</a:t>
            </a:r>
          </a:p>
          <a:p>
            <a:pPr marL="171450" indent="-171450">
              <a:buFont typeface="Arial" panose="020B0604020202020204" pitchFamily="34" charset="0"/>
              <a:buChar char="•"/>
            </a:pPr>
            <a:r>
              <a:rPr lang="ja-JP" altLang="ja-JP" sz="900" dirty="0"/>
              <a:t>多くの施設では、一般的な医療サービスや救急患者への対応に加えて、がん治療（化学療法、放射線治療、手術等）、開胸心臓手術、カテーテル治療、臓器移植、不妊治療、美容整形等の高度な医療サービスも提供している。</a:t>
            </a:r>
          </a:p>
          <a:p>
            <a:pPr marL="171450" indent="-171450">
              <a:buFont typeface="Arial" panose="020B0604020202020204" pitchFamily="34" charset="0"/>
              <a:buChar char="•"/>
            </a:pPr>
            <a:r>
              <a:rPr lang="ja-JP" altLang="ja-JP" sz="900" dirty="0"/>
              <a:t>メディカルツーリズムを目的とした民間医療施設がモンテレイ市（メキシコ北東部、米国のテキサス州と国境を接するヌエボ・レオン州の州都）に多く設立され、米国を中心とした外国人が受診している。高度医療サービスに加えて、肥満対策の胃バイパス手術が数多く行われている。</a:t>
            </a:r>
          </a:p>
          <a:p>
            <a:pPr marL="171450" indent="-171450">
              <a:buFont typeface="Arial" panose="020B0604020202020204" pitchFamily="34" charset="0"/>
              <a:buChar char="•"/>
            </a:pPr>
            <a:r>
              <a:rPr lang="ja-JP" altLang="ja-JP" sz="900" dirty="0"/>
              <a:t>営利を目的としている医療施設であるが、国民の健康への奉仕という考えも受け入れており、保健省の政策には協力が得られている。</a:t>
            </a:r>
          </a:p>
          <a:p>
            <a:pPr marL="171450" indent="-171450">
              <a:buFont typeface="Arial" panose="020B0604020202020204" pitchFamily="34" charset="0"/>
              <a:buChar char="•"/>
            </a:pPr>
            <a:r>
              <a:rPr lang="ja-JP" altLang="ja-JP" sz="900" dirty="0"/>
              <a:t>全ての費用を自己負担して診療を受けることも可能であるが、多くの患者は医療施設と契約している民間医療保険に加入し、一部の医療費をその保険から支払っている。</a:t>
            </a:r>
            <a:endParaRPr kumimoji="1" lang="ja-JP" altLang="en-US" sz="900" dirty="0"/>
          </a:p>
        </p:txBody>
      </p:sp>
      <p:graphicFrame>
        <p:nvGraphicFramePr>
          <p:cNvPr id="12" name="表 11"/>
          <p:cNvGraphicFramePr>
            <a:graphicFrameLocks noGrp="1"/>
          </p:cNvGraphicFramePr>
          <p:nvPr>
            <p:extLst>
              <p:ext uri="{D42A27DB-BD31-4B8C-83A1-F6EECF244321}">
                <p14:modId xmlns:p14="http://schemas.microsoft.com/office/powerpoint/2010/main" val="4108723450"/>
              </p:ext>
            </p:extLst>
          </p:nvPr>
        </p:nvGraphicFramePr>
        <p:xfrm>
          <a:off x="278441" y="2988156"/>
          <a:ext cx="6003453" cy="3465180"/>
        </p:xfrm>
        <a:graphic>
          <a:graphicData uri="http://schemas.openxmlformats.org/drawingml/2006/table">
            <a:tbl>
              <a:tblPr firstRow="1" bandRow="1">
                <a:tableStyleId>{5C22544A-7EE6-4342-B048-85BDC9FD1C3A}</a:tableStyleId>
              </a:tblPr>
              <a:tblGrid>
                <a:gridCol w="336812">
                  <a:extLst>
                    <a:ext uri="{9D8B030D-6E8A-4147-A177-3AD203B41FA5}">
                      <a16:colId xmlns:a16="http://schemas.microsoft.com/office/drawing/2014/main" val="20000"/>
                    </a:ext>
                  </a:extLst>
                </a:gridCol>
                <a:gridCol w="1529435">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600067">
                  <a:extLst>
                    <a:ext uri="{9D8B030D-6E8A-4147-A177-3AD203B41FA5}">
                      <a16:colId xmlns:a16="http://schemas.microsoft.com/office/drawing/2014/main" val="20003"/>
                    </a:ext>
                  </a:extLst>
                </a:gridCol>
                <a:gridCol w="600067">
                  <a:extLst>
                    <a:ext uri="{9D8B030D-6E8A-4147-A177-3AD203B41FA5}">
                      <a16:colId xmlns:a16="http://schemas.microsoft.com/office/drawing/2014/main" val="20004"/>
                    </a:ext>
                  </a:extLst>
                </a:gridCol>
                <a:gridCol w="600067">
                  <a:extLst>
                    <a:ext uri="{9D8B030D-6E8A-4147-A177-3AD203B41FA5}">
                      <a16:colId xmlns:a16="http://schemas.microsoft.com/office/drawing/2014/main" val="20005"/>
                    </a:ext>
                  </a:extLst>
                </a:gridCol>
                <a:gridCol w="680821">
                  <a:extLst>
                    <a:ext uri="{9D8B030D-6E8A-4147-A177-3AD203B41FA5}">
                      <a16:colId xmlns:a16="http://schemas.microsoft.com/office/drawing/2014/main" val="20006"/>
                    </a:ext>
                  </a:extLst>
                </a:gridCol>
              </a:tblGrid>
              <a:tr h="0">
                <a:tc rowSpan="2">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カテゴリ</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対象者</a:t>
                      </a:r>
                      <a:endParaRPr lang="zh-TW"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3">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医療施設数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対象人口</a:t>
                      </a:r>
                      <a:endParaRPr lang="en-US" altLang="ja-JP"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（千人）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vMerge="1">
                  <a:txBody>
                    <a:bodyPr/>
                    <a:lstStyle/>
                    <a:p>
                      <a:pPr algn="ctr" font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vMerge="1">
                  <a:txBody>
                    <a:bodyPr/>
                    <a:lstStyle/>
                    <a:p>
                      <a:pPr algn="ctr" fontAlgn="ct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v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en-US" altLang="ja-JP"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lang="ja-JP" altLang="en-US"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AEC"/>
                    </a:solidFill>
                  </a:tcPr>
                </a:tc>
                <a:tc>
                  <a:txBody>
                    <a:bodyPr/>
                    <a:lstStyle/>
                    <a:p>
                      <a:pPr algn="ctr" fontAlgn="ctr"/>
                      <a:r>
                        <a:rPr lang="en-US" altLang="ja-JP"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AEC"/>
                    </a:solidFill>
                  </a:tcPr>
                </a:tc>
                <a:tc>
                  <a:txBody>
                    <a:bodyPr/>
                    <a:lstStyle/>
                    <a:p>
                      <a:pPr algn="ctr" fontAlgn="ctr"/>
                      <a:r>
                        <a:rPr lang="en-US" altLang="ja-JP"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lang="ja-JP" altLang="en-US"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AEC"/>
                    </a:solidFill>
                  </a:tcPr>
                </a:tc>
                <a:tc vMerge="1">
                  <a:txBody>
                    <a:bodyPr/>
                    <a:lstStyle/>
                    <a:p>
                      <a:pPr algn="ctr" fontAlgn="ct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州立医療施設（州政府所属）</a:t>
                      </a:r>
                      <a:endParaRPr kumimoji="1" 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民衆保険登録者、自費診療者、その他</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14,181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586</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141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52,900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ISSSTE</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ISSSTE</a:t>
                      </a:r>
                      <a:r>
                        <a:rPr kumimoji="1" lang="ja-JP" altLang="en-US" sz="900" b="0" i="0" u="none" strike="noStrike" kern="1200" dirty="0">
                          <a:solidFill>
                            <a:srgbClr val="000000"/>
                          </a:solidFill>
                          <a:effectLst/>
                          <a:latin typeface="+mn-lt"/>
                          <a:ea typeface="ＭＳ Ｐゴシック" panose="020B0600070205080204" pitchFamily="50" charset="-128"/>
                          <a:cs typeface="+mn-cs"/>
                        </a:rPr>
                        <a:t>登録者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1,050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125</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13</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12,400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a:t>
                      </a:r>
                      <a:endParaRPr kumimoji="1" 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a:t>
                      </a:r>
                      <a:r>
                        <a:rPr kumimoji="1" lang="ja-JP" altLang="en-US" sz="900" b="0" i="0" u="none" strike="noStrike" kern="1200" dirty="0">
                          <a:solidFill>
                            <a:srgbClr val="000000"/>
                          </a:solidFill>
                          <a:effectLst/>
                          <a:latin typeface="+mn-lt"/>
                          <a:ea typeface="ＭＳ Ｐゴシック" panose="020B0600070205080204" pitchFamily="50" charset="-128"/>
                          <a:cs typeface="+mn-cs"/>
                        </a:rPr>
                        <a:t>登録者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1,499</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271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36</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57,500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 </a:t>
                      </a:r>
                      <a:r>
                        <a:rPr kumimoji="1" lang="en-US" altLang="ja-JP" sz="900" b="0" i="0" u="none" strike="noStrike" kern="1200" dirty="0" err="1">
                          <a:solidFill>
                            <a:srgbClr val="000000"/>
                          </a:solidFill>
                          <a:effectLst/>
                          <a:latin typeface="+mn-lt"/>
                          <a:ea typeface="ＭＳ Ｐゴシック" panose="020B0600070205080204" pitchFamily="50" charset="-128"/>
                          <a:cs typeface="+mn-cs"/>
                        </a:rPr>
                        <a:t>Oportunidad</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 </a:t>
                      </a:r>
                      <a:r>
                        <a:rPr kumimoji="1" lang="en-US" altLang="ja-JP" sz="900" b="0" i="0" u="none" strike="noStrike" kern="1200" dirty="0" err="1">
                          <a:solidFill>
                            <a:srgbClr val="000000"/>
                          </a:solidFill>
                          <a:effectLst/>
                          <a:latin typeface="+mn-lt"/>
                          <a:ea typeface="ＭＳ Ｐゴシック" panose="020B0600070205080204" pitchFamily="50" charset="-128"/>
                          <a:cs typeface="+mn-cs"/>
                        </a:rPr>
                        <a:t>Oportunidad</a:t>
                      </a:r>
                      <a:r>
                        <a:rPr kumimoji="1" lang="ja-JP" altLang="en-US" sz="900" b="0" i="0" u="none" strike="noStrike" kern="1200" dirty="0">
                          <a:solidFill>
                            <a:srgbClr val="000000"/>
                          </a:solidFill>
                          <a:effectLst/>
                          <a:latin typeface="+mn-lt"/>
                          <a:ea typeface="ＭＳ Ｐゴシック" panose="020B0600070205080204" pitchFamily="50" charset="-128"/>
                          <a:cs typeface="+mn-cs"/>
                        </a:rPr>
                        <a:t>対象者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4,057</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71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5</a:t>
                      </a:r>
                      <a:endParaRPr kumimoji="1" lang="ja-JP" altLang="en-US" sz="9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連邦病院（連邦保健省所属）</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レファレルされた患者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13</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120,840</a:t>
                      </a:r>
                    </a:p>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（全人口）</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SEDENA</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医療施設（軍所属）</a:t>
                      </a:r>
                      <a:endParaRPr kumimoji="1" 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軍関係者及びその家族</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90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21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43.7</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PEMEX</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医療施設（石油会社所属）</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石油会社関係者及びその家族</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255</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12</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8</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70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3947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473" imgH="473" progId="TCLayout.ActiveDocument.1">
                  <p:embed/>
                </p:oleObj>
              </mc:Choice>
              <mc:Fallback>
                <p:oleObj name="think-cell Slide" r:id="rId5"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431333428"/>
              </p:ext>
            </p:extLst>
          </p:nvPr>
        </p:nvGraphicFramePr>
        <p:xfrm>
          <a:off x="200472" y="1152000"/>
          <a:ext cx="4499998"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535565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08122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304213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15020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医療機器</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53386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81602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739248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165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日本企業の動向と評価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29846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321419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46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709985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80103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846254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3643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84702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129063564"/>
              </p:ext>
            </p:extLst>
          </p:nvPr>
        </p:nvGraphicFramePr>
        <p:xfrm>
          <a:off x="5205528" y="1152000"/>
          <a:ext cx="4500000" cy="511015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marL="0" lvl="0" algn="l" defTabSz="914400" rtl="0" eaLnBrk="1" latinLnBrk="0" hangingPunct="1">
                        <a:lnSpc>
                          <a:spcPct val="90000"/>
                        </a:lnSpc>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301313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90538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182889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298775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54556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外国人患者受入／医療渡航</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622379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6051759"/>
                  </a:ext>
                </a:extLst>
              </a:tr>
              <a:tr h="213039">
                <a:tc gridSpan="3">
                  <a:txBody>
                    <a:bodyPr/>
                    <a:lstStyle/>
                    <a:p>
                      <a:pPr marL="0" lvl="0" algn="l" defTabSz="914400" rtl="0" eaLnBrk="1" latinLnBrk="0" hangingPunct="1">
                        <a:lnSpc>
                          <a:spcPct val="90000"/>
                        </a:lnSpc>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gridSpan="3">
                  <a:txBody>
                    <a:bodyPr/>
                    <a:lstStyle/>
                    <a:p>
                      <a:pPr marL="0" lvl="0" algn="l" defTabSz="914400" rtl="0" eaLnBrk="1" latinLnBrk="0" hangingPunct="1">
                        <a:lnSpc>
                          <a:spcPct val="90000"/>
                        </a:lnSpc>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厚生労働省とメキシコ保健省の協力覚書（</a:t>
                      </a:r>
                      <a:r>
                        <a:rPr kumimoji="1" lang="en-US" altLang="ja-JP" sz="1050" kern="1200" dirty="0">
                          <a:solidFill>
                            <a:schemeClr val="tx1"/>
                          </a:solidFill>
                          <a:latin typeface="+mn-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厚生労働省が関係するその他の</a:t>
                      </a:r>
                      <a:r>
                        <a:rPr lang="ja-JP" altLang="en-US" sz="1050" dirty="0">
                          <a:latin typeface="Arial Black" panose="020B0A04020102020204" pitchFamily="34" charset="0"/>
                        </a:rPr>
                        <a:t>協力覚書（</a:t>
                      </a:r>
                      <a:r>
                        <a:rPr kumimoji="1" lang="en-US" altLang="ja-JP" sz="1050" kern="1200" dirty="0">
                          <a:solidFill>
                            <a:schemeClr val="tx1"/>
                          </a:solidFill>
                          <a:latin typeface="+mn-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260023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732029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4289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624192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JETRO</a:t>
                      </a:r>
                      <a:r>
                        <a:rPr lang="ja-JP" altLang="en-US" sz="1050" dirty="0"/>
                        <a:t>の主な医療関連事業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598585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7122542"/>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13" name="Straight Connector 12">
            <a:extLst>
              <a:ext uri="{FF2B5EF4-FFF2-40B4-BE49-F238E27FC236}">
                <a16:creationId xmlns:a16="http://schemas.microsoft.com/office/drawing/2014/main" id="{2D2CFF08-E410-4CCD-8F59-29ED18D34340}"/>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医療機器に対する規制</a:t>
            </a:r>
            <a:endParaRPr lang="ja-JP" altLang="en-US" dirty="0">
              <a:latin typeface="HGP創英角ｺﾞｼｯｸUB" panose="020B0900000000000000" pitchFamily="50" charset="-128"/>
            </a:endParaRPr>
          </a:p>
        </p:txBody>
      </p:sp>
      <p:sp>
        <p:nvSpPr>
          <p:cNvPr id="10" name="Rectangle 6"/>
          <p:cNvSpPr>
            <a:spLocks noChangeArrowheads="1"/>
          </p:cNvSpPr>
          <p:nvPr/>
        </p:nvSpPr>
        <p:spPr bwMode="auto">
          <a:xfrm>
            <a:off x="200472" y="1684663"/>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メキシコの医療機器に対する規制概要</a:t>
            </a:r>
            <a:endParaRPr lang="en-US" altLang="ko-KR" sz="1400" dirty="0">
              <a:solidFill>
                <a:srgbClr val="000000"/>
              </a:solidFill>
              <a:latin typeface="Arial Black" pitchFamily="34" charset="0"/>
              <a:ea typeface="HGP創英角ｺﾞｼｯｸUB" pitchFamily="50" charset="-128"/>
            </a:endParaRPr>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5" name="テキスト ボックス 2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メキシコには医療機器のみを対象とする法律は存在せず、保健一般法を筆頭に法体系が整備されている。医療機器に関連</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する主要法規は以下の通り。</a:t>
            </a:r>
          </a:p>
        </p:txBody>
      </p:sp>
      <p:graphicFrame>
        <p:nvGraphicFramePr>
          <p:cNvPr id="2" name="表 1"/>
          <p:cNvGraphicFramePr>
            <a:graphicFrameLocks noGrp="1"/>
          </p:cNvGraphicFramePr>
          <p:nvPr>
            <p:extLst>
              <p:ext uri="{D42A27DB-BD31-4B8C-83A1-F6EECF244321}">
                <p14:modId xmlns:p14="http://schemas.microsoft.com/office/powerpoint/2010/main" val="586535019"/>
              </p:ext>
            </p:extLst>
          </p:nvPr>
        </p:nvGraphicFramePr>
        <p:xfrm>
          <a:off x="203270" y="2031196"/>
          <a:ext cx="9502255" cy="4422140"/>
        </p:xfrm>
        <a:graphic>
          <a:graphicData uri="http://schemas.openxmlformats.org/drawingml/2006/table">
            <a:tbl>
              <a:tblPr firstRow="1" bandRow="1">
                <a:tableStyleId>{5C22544A-7EE6-4342-B048-85BDC9FD1C3A}</a:tableStyleId>
              </a:tblPr>
              <a:tblGrid>
                <a:gridCol w="933306">
                  <a:extLst>
                    <a:ext uri="{9D8B030D-6E8A-4147-A177-3AD203B41FA5}">
                      <a16:colId xmlns:a16="http://schemas.microsoft.com/office/drawing/2014/main" val="20000"/>
                    </a:ext>
                  </a:extLst>
                </a:gridCol>
                <a:gridCol w="2867596">
                  <a:extLst>
                    <a:ext uri="{9D8B030D-6E8A-4147-A177-3AD203B41FA5}">
                      <a16:colId xmlns:a16="http://schemas.microsoft.com/office/drawing/2014/main" val="20001"/>
                    </a:ext>
                  </a:extLst>
                </a:gridCol>
                <a:gridCol w="390115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1">
                  <a:extLst>
                    <a:ext uri="{9D8B030D-6E8A-4147-A177-3AD203B41FA5}">
                      <a16:colId xmlns:a16="http://schemas.microsoft.com/office/drawing/2014/main" val="20004"/>
                    </a:ext>
                  </a:extLst>
                </a:gridCol>
              </a:tblGrid>
              <a:tr h="216000">
                <a:tc>
                  <a:txBody>
                    <a:bodyPr/>
                    <a:lstStyle/>
                    <a:p>
                      <a:r>
                        <a:rPr kumimoji="1" lang="ja-JP" altLang="en-US" sz="1050" dirty="0"/>
                        <a:t>分類</a:t>
                      </a:r>
                    </a:p>
                  </a:txBody>
                  <a:tcPr anchor="ctr">
                    <a:solidFill>
                      <a:srgbClr val="3D6AA7"/>
                    </a:solidFill>
                  </a:tcPr>
                </a:tc>
                <a:tc>
                  <a:txBody>
                    <a:bodyPr/>
                    <a:lstStyle/>
                    <a:p>
                      <a:r>
                        <a:rPr kumimoji="1" lang="ja-JP" altLang="en-US" sz="1050" dirty="0"/>
                        <a:t>名称</a:t>
                      </a:r>
                    </a:p>
                  </a:txBody>
                  <a:tcPr anchor="ctr">
                    <a:solidFill>
                      <a:srgbClr val="3D6AA7"/>
                    </a:solidFill>
                  </a:tcPr>
                </a:tc>
                <a:tc>
                  <a:txBody>
                    <a:bodyPr/>
                    <a:lstStyle/>
                    <a:p>
                      <a:r>
                        <a:rPr kumimoji="1" lang="ja-JP" altLang="en-US" sz="1050" dirty="0"/>
                        <a:t>名称（和訳）</a:t>
                      </a:r>
                    </a:p>
                  </a:txBody>
                  <a:tcPr anchor="ctr">
                    <a:solidFill>
                      <a:srgbClr val="3D6AA7"/>
                    </a:solidFill>
                  </a:tcPr>
                </a:tc>
                <a:tc>
                  <a:txBody>
                    <a:bodyPr/>
                    <a:lstStyle/>
                    <a:p>
                      <a:r>
                        <a:rPr kumimoji="1" lang="ja-JP" altLang="en-US" sz="1050" dirty="0"/>
                        <a:t>公布日</a:t>
                      </a:r>
                    </a:p>
                  </a:txBody>
                  <a:tcPr anchor="ctr">
                    <a:solidFill>
                      <a:srgbClr val="3D6AA7"/>
                    </a:solidFill>
                  </a:tcPr>
                </a:tc>
                <a:tc>
                  <a:txBody>
                    <a:bodyPr/>
                    <a:lstStyle/>
                    <a:p>
                      <a:r>
                        <a:rPr kumimoji="1" lang="ja-JP" altLang="en-US" sz="1050" dirty="0"/>
                        <a:t>施行日</a:t>
                      </a:r>
                    </a:p>
                  </a:txBody>
                  <a:tcPr anchor="ctr">
                    <a:solidFill>
                      <a:srgbClr val="3D6AA7"/>
                    </a:solidFill>
                  </a:tcPr>
                </a:tc>
                <a:extLst>
                  <a:ext uri="{0D108BD9-81ED-4DB2-BD59-A6C34878D82A}">
                    <a16:rowId xmlns:a16="http://schemas.microsoft.com/office/drawing/2014/main" val="10000"/>
                  </a:ext>
                </a:extLst>
              </a:tr>
              <a:tr h="370840">
                <a:tc>
                  <a:txBody>
                    <a:bodyPr/>
                    <a:lstStyle/>
                    <a:p>
                      <a:r>
                        <a:rPr kumimoji="1" lang="ja-JP" altLang="en-US" sz="1050" dirty="0"/>
                        <a:t>法律</a:t>
                      </a:r>
                    </a:p>
                  </a:txBody>
                  <a:tcPr anchor="ctr"/>
                </a:tc>
                <a:tc>
                  <a:txBody>
                    <a:bodyPr/>
                    <a:lstStyle/>
                    <a:p>
                      <a:r>
                        <a:rPr kumimoji="1" lang="en-US" altLang="ja-JP" sz="1050" dirty="0"/>
                        <a:t>Ley General de </a:t>
                      </a:r>
                      <a:r>
                        <a:rPr kumimoji="1" lang="en-US" altLang="ja-JP" sz="1050" dirty="0" err="1"/>
                        <a:t>Salud</a:t>
                      </a:r>
                      <a:endParaRPr kumimoji="1" lang="ja-JP" altLang="en-US" sz="1050" dirty="0"/>
                    </a:p>
                  </a:txBody>
                  <a:tcPr anchor="ctr"/>
                </a:tc>
                <a:tc>
                  <a:txBody>
                    <a:bodyPr/>
                    <a:lstStyle/>
                    <a:p>
                      <a:r>
                        <a:rPr kumimoji="1" lang="ja-JP" altLang="en-US" sz="1050" dirty="0"/>
                        <a:t>保健一般法</a:t>
                      </a:r>
                    </a:p>
                  </a:txBody>
                  <a:tcPr anchor="ctr"/>
                </a:tc>
                <a:tc>
                  <a:txBody>
                    <a:bodyPr/>
                    <a:lstStyle/>
                    <a:p>
                      <a:r>
                        <a:rPr kumimoji="1" lang="en-US" altLang="ja-JP" sz="1050" dirty="0"/>
                        <a:t>1984/2/7</a:t>
                      </a:r>
                      <a:endParaRPr kumimoji="1" lang="ja-JP" altLang="en-US" sz="1050" dirty="0"/>
                    </a:p>
                  </a:txBody>
                  <a:tcPr anchor="ctr"/>
                </a:tc>
                <a:tc>
                  <a:txBody>
                    <a:bodyPr/>
                    <a:lstStyle/>
                    <a:p>
                      <a:r>
                        <a:rPr kumimoji="1" lang="en-US" altLang="ja-JP" sz="1050" dirty="0"/>
                        <a:t>1984/7/1</a:t>
                      </a:r>
                      <a:endParaRPr kumimoji="1" lang="ja-JP" altLang="en-US" sz="1050" dirty="0"/>
                    </a:p>
                  </a:txBody>
                  <a:tcPr anchor="ctr"/>
                </a:tc>
                <a:extLst>
                  <a:ext uri="{0D108BD9-81ED-4DB2-BD59-A6C34878D82A}">
                    <a16:rowId xmlns:a16="http://schemas.microsoft.com/office/drawing/2014/main" val="10001"/>
                  </a:ext>
                </a:extLst>
              </a:tr>
              <a:tr h="370840">
                <a:tc>
                  <a:txBody>
                    <a:bodyPr/>
                    <a:lstStyle/>
                    <a:p>
                      <a:r>
                        <a:rPr kumimoji="1" lang="ja-JP" altLang="en-US" sz="1050" dirty="0"/>
                        <a:t>施行規則</a:t>
                      </a:r>
                    </a:p>
                  </a:txBody>
                  <a:tcPr anchor="ctr"/>
                </a:tc>
                <a:tc>
                  <a:txBody>
                    <a:bodyPr/>
                    <a:lstStyle/>
                    <a:p>
                      <a:r>
                        <a:rPr kumimoji="1" lang="es-ES" altLang="ja-JP" sz="1050" dirty="0"/>
                        <a:t>REGLAMENTO de la Ley General de Salud</a:t>
                      </a:r>
                    </a:p>
                    <a:p>
                      <a:r>
                        <a:rPr kumimoji="1" lang="es-ES" altLang="ja-JP" sz="1050" dirty="0"/>
                        <a:t>en Materia de Publicidad</a:t>
                      </a:r>
                      <a:endParaRPr kumimoji="1" lang="ja-JP" altLang="en-US" sz="1050" dirty="0"/>
                    </a:p>
                  </a:txBody>
                  <a:tcPr anchor="ctr"/>
                </a:tc>
                <a:tc>
                  <a:txBody>
                    <a:bodyPr/>
                    <a:lstStyle/>
                    <a:p>
                      <a:r>
                        <a:rPr kumimoji="1" lang="ja-JP" altLang="en-US" sz="1050" dirty="0"/>
                        <a:t>広告に関する保健一般法施行規則</a:t>
                      </a:r>
                    </a:p>
                  </a:txBody>
                  <a:tcPr anchor="ctr"/>
                </a:tc>
                <a:tc>
                  <a:txBody>
                    <a:bodyPr/>
                    <a:lstStyle/>
                    <a:p>
                      <a:r>
                        <a:rPr kumimoji="1" lang="en-US" altLang="ja-JP" sz="1050" dirty="0"/>
                        <a:t>2000/5/4</a:t>
                      </a:r>
                      <a:endParaRPr kumimoji="1" lang="ja-JP" altLang="en-US" sz="1050" dirty="0"/>
                    </a:p>
                  </a:txBody>
                  <a:tcPr anchor="ctr"/>
                </a:tc>
                <a:tc>
                  <a:txBody>
                    <a:bodyPr/>
                    <a:lstStyle/>
                    <a:p>
                      <a:r>
                        <a:rPr kumimoji="1" lang="en-US" altLang="ja-JP" sz="1050" dirty="0"/>
                        <a:t>2000/6/3</a:t>
                      </a:r>
                      <a:endParaRPr kumimoji="1" lang="ja-JP" altLang="en-US" sz="1050" dirty="0"/>
                    </a:p>
                  </a:txBody>
                  <a:tcPr anchor="ctr"/>
                </a:tc>
                <a:extLst>
                  <a:ext uri="{0D108BD9-81ED-4DB2-BD59-A6C34878D82A}">
                    <a16:rowId xmlns:a16="http://schemas.microsoft.com/office/drawing/2014/main" val="10002"/>
                  </a:ext>
                </a:extLst>
              </a:tr>
              <a:tr h="370840">
                <a:tc>
                  <a:txBody>
                    <a:bodyPr/>
                    <a:lstStyle/>
                    <a:p>
                      <a:r>
                        <a:rPr kumimoji="1" lang="ja-JP" altLang="en-US" sz="1050" dirty="0"/>
                        <a:t>施行規則</a:t>
                      </a:r>
                    </a:p>
                  </a:txBody>
                  <a:tcPr anchor="ctr"/>
                </a:tc>
                <a:tc>
                  <a:txBody>
                    <a:bodyPr/>
                    <a:lstStyle/>
                    <a:p>
                      <a:r>
                        <a:rPr kumimoji="1" lang="es-ES" altLang="ja-JP" sz="1050" dirty="0"/>
                        <a:t>Reglamento de la Ley General de Salud en</a:t>
                      </a:r>
                    </a:p>
                    <a:p>
                      <a:r>
                        <a:rPr kumimoji="1" lang="es-ES" altLang="ja-JP" sz="1050" dirty="0"/>
                        <a:t>Materia de Control Sanitario de</a:t>
                      </a:r>
                    </a:p>
                    <a:p>
                      <a:r>
                        <a:rPr kumimoji="1" lang="es-ES" altLang="ja-JP" sz="1050" dirty="0"/>
                        <a:t>Actividades, Establecimientos, Productos y</a:t>
                      </a:r>
                    </a:p>
                    <a:p>
                      <a:r>
                        <a:rPr kumimoji="1" lang="es-ES" altLang="ja-JP" sz="1050" dirty="0"/>
                        <a:t>Servicios.</a:t>
                      </a:r>
                      <a:endParaRPr kumimoji="1" lang="ja-JP" altLang="en-US" sz="1050" dirty="0"/>
                    </a:p>
                  </a:txBody>
                  <a:tcPr anchor="ctr"/>
                </a:tc>
                <a:tc>
                  <a:txBody>
                    <a:bodyPr/>
                    <a:lstStyle/>
                    <a:p>
                      <a:r>
                        <a:rPr kumimoji="1" lang="ja-JP" altLang="en-US" sz="1050" dirty="0"/>
                        <a:t>事業・施設・製品・サービスの衛生管理に関する保健一般法施行規則</a:t>
                      </a:r>
                    </a:p>
                  </a:txBody>
                  <a:tcPr anchor="ctr"/>
                </a:tc>
                <a:tc>
                  <a:txBody>
                    <a:bodyPr/>
                    <a:lstStyle/>
                    <a:p>
                      <a:r>
                        <a:rPr kumimoji="1" lang="en-US" altLang="ja-JP" sz="1050" dirty="0"/>
                        <a:t>1988/1/18</a:t>
                      </a:r>
                      <a:endParaRPr kumimoji="1" lang="ja-JP" altLang="en-US" sz="1050" dirty="0"/>
                    </a:p>
                  </a:txBody>
                  <a:tcPr anchor="ctr"/>
                </a:tc>
                <a:tc>
                  <a:txBody>
                    <a:bodyPr/>
                    <a:lstStyle/>
                    <a:p>
                      <a:r>
                        <a:rPr kumimoji="1" lang="en-US" altLang="ja-JP" sz="1050" dirty="0"/>
                        <a:t>1988/1/19</a:t>
                      </a:r>
                      <a:endParaRPr kumimoji="1" lang="ja-JP" altLang="en-US" sz="1050" dirty="0"/>
                    </a:p>
                  </a:txBody>
                  <a:tcPr anchor="ctr"/>
                </a:tc>
                <a:extLst>
                  <a:ext uri="{0D108BD9-81ED-4DB2-BD59-A6C34878D82A}">
                    <a16:rowId xmlns:a16="http://schemas.microsoft.com/office/drawing/2014/main" val="10003"/>
                  </a:ext>
                </a:extLst>
              </a:tr>
              <a:tr h="370840">
                <a:tc>
                  <a:txBody>
                    <a:bodyPr/>
                    <a:lstStyle/>
                    <a:p>
                      <a:r>
                        <a:rPr kumimoji="1" lang="ja-JP" altLang="en-US" sz="1050" dirty="0"/>
                        <a:t>行政細則</a:t>
                      </a:r>
                    </a:p>
                  </a:txBody>
                  <a:tcPr anchor="ctr"/>
                </a:tc>
                <a:tc>
                  <a:txBody>
                    <a:bodyPr/>
                    <a:lstStyle/>
                    <a:p>
                      <a:r>
                        <a:rPr kumimoji="1" lang="es-ES" altLang="ja-JP" sz="1050" dirty="0"/>
                        <a:t>Reglamento de Insumos para la Salud</a:t>
                      </a:r>
                      <a:endParaRPr kumimoji="1" lang="ja-JP" altLang="en-US" sz="1050" dirty="0"/>
                    </a:p>
                  </a:txBody>
                  <a:tcPr anchor="ctr"/>
                </a:tc>
                <a:tc>
                  <a:txBody>
                    <a:bodyPr/>
                    <a:lstStyle/>
                    <a:p>
                      <a:r>
                        <a:rPr kumimoji="1" lang="ja-JP" altLang="en-US" sz="1050" dirty="0"/>
                        <a:t>保健用製品・素材に関する規則</a:t>
                      </a:r>
                    </a:p>
                  </a:txBody>
                  <a:tcPr anchor="ctr"/>
                </a:tc>
                <a:tc>
                  <a:txBody>
                    <a:bodyPr/>
                    <a:lstStyle/>
                    <a:p>
                      <a:r>
                        <a:rPr kumimoji="1" lang="en-US" altLang="ja-JP" sz="1050" dirty="0"/>
                        <a:t>1998/2/4</a:t>
                      </a:r>
                      <a:endParaRPr kumimoji="1" lang="ja-JP" altLang="en-US" sz="1050" dirty="0"/>
                    </a:p>
                  </a:txBody>
                  <a:tcPr anchor="ctr"/>
                </a:tc>
                <a:tc>
                  <a:txBody>
                    <a:bodyPr/>
                    <a:lstStyle/>
                    <a:p>
                      <a:r>
                        <a:rPr kumimoji="1" lang="en-US" altLang="ja-JP" sz="1050" dirty="0"/>
                        <a:t>1998/2/19</a:t>
                      </a:r>
                      <a:endParaRPr kumimoji="1" lang="ja-JP" altLang="en-US" sz="1050" dirty="0"/>
                    </a:p>
                  </a:txBody>
                  <a:tcPr anchor="ctr"/>
                </a:tc>
                <a:extLst>
                  <a:ext uri="{0D108BD9-81ED-4DB2-BD59-A6C34878D82A}">
                    <a16:rowId xmlns:a16="http://schemas.microsoft.com/office/drawing/2014/main" val="10004"/>
                  </a:ext>
                </a:extLst>
              </a:tr>
              <a:tr h="370840">
                <a:tc>
                  <a:txBody>
                    <a:bodyPr/>
                    <a:lstStyle/>
                    <a:p>
                      <a:r>
                        <a:rPr kumimoji="1" lang="ja-JP" altLang="en-US" sz="1050" dirty="0"/>
                        <a:t>保健省令</a:t>
                      </a:r>
                    </a:p>
                  </a:txBody>
                  <a:tcPr anchor="ctr"/>
                </a:tc>
                <a:tc>
                  <a:txBody>
                    <a:bodyPr/>
                    <a:lstStyle/>
                    <a:p>
                      <a:r>
                        <a:rPr kumimoji="1" lang="en-US" altLang="ja-JP" sz="1050" dirty="0" err="1"/>
                        <a:t>Acuerdo</a:t>
                      </a:r>
                      <a:r>
                        <a:rPr kumimoji="1" lang="en-US" altLang="ja-JP" sz="1050" dirty="0"/>
                        <a:t> de </a:t>
                      </a:r>
                      <a:r>
                        <a:rPr kumimoji="1" lang="en-US" altLang="ja-JP" sz="1050" dirty="0" err="1"/>
                        <a:t>Equivalencia</a:t>
                      </a:r>
                      <a:endParaRPr kumimoji="1" lang="en-US" altLang="ja-JP" sz="1050" dirty="0"/>
                    </a:p>
                    <a:p>
                      <a:r>
                        <a:rPr kumimoji="1" lang="en-US" altLang="ja-JP" sz="1050" dirty="0"/>
                        <a:t>FDA y Health Canada</a:t>
                      </a:r>
                      <a:r>
                        <a:rPr kumimoji="1" lang="ja-JP" altLang="en-US" sz="1050" dirty="0"/>
                        <a:t>（通称）</a:t>
                      </a:r>
                    </a:p>
                  </a:txBody>
                  <a:tcPr anchor="ctr"/>
                </a:tc>
                <a:tc>
                  <a:txBody>
                    <a:bodyPr/>
                    <a:lstStyle/>
                    <a:p>
                      <a:r>
                        <a:rPr kumimoji="1" lang="ja-JP" altLang="en-US" sz="1050" dirty="0"/>
                        <a:t>米国</a:t>
                      </a:r>
                      <a:r>
                        <a:rPr kumimoji="1" lang="en-US" altLang="ja-JP" sz="1050" dirty="0"/>
                        <a:t>FDA</a:t>
                      </a:r>
                      <a:r>
                        <a:rPr kumimoji="1" lang="ja-JP" altLang="en-US" sz="1050" dirty="0" err="1"/>
                        <a:t>、</a:t>
                      </a:r>
                      <a:r>
                        <a:rPr kumimoji="1" lang="ja-JP" altLang="en-US" sz="1050" dirty="0"/>
                        <a:t>カナダ（</a:t>
                      </a:r>
                      <a:r>
                        <a:rPr kumimoji="1" lang="en-US" altLang="ja-JP" sz="1050" dirty="0"/>
                        <a:t>HC</a:t>
                      </a:r>
                      <a:r>
                        <a:rPr kumimoji="1" lang="ja-JP" altLang="en-US" sz="1050" dirty="0"/>
                        <a:t>）の医療機器販売承認手続における技術審査を</a:t>
                      </a:r>
                      <a:r>
                        <a:rPr kumimoji="1" lang="en-US" altLang="ja-JP" sz="1050" dirty="0"/>
                        <a:t>COFEPRIS</a:t>
                      </a:r>
                      <a:r>
                        <a:rPr kumimoji="1" lang="ja-JP" altLang="en-US" sz="1050" dirty="0"/>
                        <a:t>の衛生登録におけるものと同等とみなす省令</a:t>
                      </a:r>
                    </a:p>
                  </a:txBody>
                  <a:tcPr anchor="ctr"/>
                </a:tc>
                <a:tc>
                  <a:txBody>
                    <a:bodyPr/>
                    <a:lstStyle/>
                    <a:p>
                      <a:r>
                        <a:rPr kumimoji="1" lang="en-US" altLang="ja-JP" sz="1050" dirty="0"/>
                        <a:t>2010/10/26</a:t>
                      </a:r>
                      <a:endParaRPr kumimoji="1" lang="ja-JP" altLang="en-US" sz="1050" dirty="0"/>
                    </a:p>
                  </a:txBody>
                  <a:tcPr anchor="ctr"/>
                </a:tc>
                <a:tc>
                  <a:txBody>
                    <a:bodyPr/>
                    <a:lstStyle/>
                    <a:p>
                      <a:r>
                        <a:rPr kumimoji="1" lang="en-US" altLang="ja-JP" sz="1050" dirty="0"/>
                        <a:t>2010/11/25</a:t>
                      </a:r>
                      <a:endParaRPr kumimoji="1" lang="ja-JP" altLang="en-US" sz="1050" dirty="0"/>
                    </a:p>
                  </a:txBody>
                  <a:tcPr anchor="ct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保健省令</a:t>
                      </a:r>
                    </a:p>
                  </a:txBody>
                  <a:tcPr anchor="ctr"/>
                </a:tc>
                <a:tc>
                  <a:txBody>
                    <a:bodyPr/>
                    <a:lstStyle/>
                    <a:p>
                      <a:r>
                        <a:rPr kumimoji="1" lang="en-US" altLang="ja-JP" sz="1050" dirty="0" err="1"/>
                        <a:t>Acuerdo</a:t>
                      </a:r>
                      <a:r>
                        <a:rPr kumimoji="1" lang="en-US" altLang="ja-JP" sz="1050" dirty="0"/>
                        <a:t> de </a:t>
                      </a:r>
                      <a:r>
                        <a:rPr kumimoji="1" lang="en-US" altLang="ja-JP" sz="1050" dirty="0" err="1"/>
                        <a:t>Equivalencia</a:t>
                      </a:r>
                      <a:r>
                        <a:rPr kumimoji="1" lang="en-US" altLang="ja-JP" sz="1050" dirty="0"/>
                        <a:t> </a:t>
                      </a:r>
                      <a:r>
                        <a:rPr kumimoji="1" lang="en-US" altLang="ja-JP" sz="1050" dirty="0" err="1"/>
                        <a:t>Japón</a:t>
                      </a:r>
                      <a:r>
                        <a:rPr kumimoji="1" lang="ja-JP" altLang="en-US" sz="1050" dirty="0"/>
                        <a:t>（通称）</a:t>
                      </a:r>
                    </a:p>
                  </a:txBody>
                  <a:tcPr anchor="ctr"/>
                </a:tc>
                <a:tc>
                  <a:txBody>
                    <a:bodyPr/>
                    <a:lstStyle/>
                    <a:p>
                      <a:r>
                        <a:rPr kumimoji="1" lang="ja-JP" altLang="en-US" sz="1050" dirty="0"/>
                        <a:t>日本の厚生労働省の医療機器販売承認手続における技術審査を</a:t>
                      </a:r>
                      <a:r>
                        <a:rPr kumimoji="1" lang="en-US" altLang="ja-JP" sz="1050" dirty="0"/>
                        <a:t>COFEPRIS</a:t>
                      </a:r>
                      <a:r>
                        <a:rPr kumimoji="1" lang="ja-JP" altLang="en-US" sz="1050" dirty="0"/>
                        <a:t>の衛生登録におけるものと同等とみなす省令</a:t>
                      </a:r>
                    </a:p>
                  </a:txBody>
                  <a:tcPr anchor="ctr"/>
                </a:tc>
                <a:tc>
                  <a:txBody>
                    <a:bodyPr/>
                    <a:lstStyle/>
                    <a:p>
                      <a:r>
                        <a:rPr kumimoji="1" lang="en-US" altLang="ja-JP" sz="1050" dirty="0"/>
                        <a:t>2012/1/25</a:t>
                      </a:r>
                      <a:endParaRPr kumimoji="1" lang="ja-JP" altLang="en-US" sz="1050" dirty="0"/>
                    </a:p>
                  </a:txBody>
                  <a:tcPr anchor="ctr"/>
                </a:tc>
                <a:tc>
                  <a:txBody>
                    <a:bodyPr/>
                    <a:lstStyle/>
                    <a:p>
                      <a:r>
                        <a:rPr kumimoji="1" lang="en-US" altLang="ja-JP" sz="1050" dirty="0"/>
                        <a:t>2012/2/24</a:t>
                      </a:r>
                      <a:endParaRPr kumimoji="1" lang="ja-JP" altLang="en-US" sz="1050" dirty="0"/>
                    </a:p>
                  </a:txBody>
                  <a:tcPr anchor="ctr"/>
                </a:tc>
                <a:extLst>
                  <a:ext uri="{0D108BD9-81ED-4DB2-BD59-A6C34878D82A}">
                    <a16:rowId xmlns:a16="http://schemas.microsoft.com/office/drawing/2014/main" val="10006"/>
                  </a:ext>
                </a:extLst>
              </a:tr>
              <a:tr h="370840">
                <a:tc>
                  <a:txBody>
                    <a:bodyPr/>
                    <a:lstStyle/>
                    <a:p>
                      <a:r>
                        <a:rPr kumimoji="1" lang="ja-JP" altLang="en-US" sz="1050" dirty="0"/>
                        <a:t>保健省令</a:t>
                      </a:r>
                    </a:p>
                  </a:txBody>
                  <a:tcPr anchor="ctr"/>
                </a:tc>
                <a:tc>
                  <a:txBody>
                    <a:bodyPr/>
                    <a:lstStyle/>
                    <a:p>
                      <a:r>
                        <a:rPr kumimoji="1" lang="es-ES" altLang="ja-JP" sz="1050" dirty="0"/>
                        <a:t>Acuerdo del listado de insumos para la</a:t>
                      </a:r>
                    </a:p>
                    <a:p>
                      <a:r>
                        <a:rPr kumimoji="1" lang="es-ES" altLang="ja-JP" sz="1050" dirty="0"/>
                        <a:t>salud de bajo riesgo y de no dispositivos</a:t>
                      </a:r>
                    </a:p>
                    <a:p>
                      <a:r>
                        <a:rPr kumimoji="1" lang="es-ES" altLang="ja-JP" sz="1050" dirty="0"/>
                        <a:t>médicos</a:t>
                      </a:r>
                      <a:endParaRPr kumimoji="1" lang="ja-JP" altLang="en-US" sz="1050" dirty="0"/>
                    </a:p>
                  </a:txBody>
                  <a:tcPr anchor="ctr"/>
                </a:tc>
                <a:tc>
                  <a:txBody>
                    <a:bodyPr/>
                    <a:lstStyle/>
                    <a:p>
                      <a:r>
                        <a:rPr kumimoji="1" lang="ja-JP" altLang="en-US" sz="1050" dirty="0"/>
                        <a:t>低リスク医療機器及び非医療機器のリストを公示する省令</a:t>
                      </a:r>
                    </a:p>
                  </a:txBody>
                  <a:tcPr anchor="ctr"/>
                </a:tc>
                <a:tc>
                  <a:txBody>
                    <a:bodyPr/>
                    <a:lstStyle/>
                    <a:p>
                      <a:r>
                        <a:rPr kumimoji="1" lang="en-US" altLang="ja-JP" sz="1050" dirty="0"/>
                        <a:t>2011/12/31</a:t>
                      </a:r>
                      <a:endParaRPr kumimoji="1" lang="ja-JP" altLang="en-US" sz="1050" dirty="0"/>
                    </a:p>
                  </a:txBody>
                  <a:tcPr anchor="ctr"/>
                </a:tc>
                <a:tc>
                  <a:txBody>
                    <a:bodyPr/>
                    <a:lstStyle/>
                    <a:p>
                      <a:r>
                        <a:rPr kumimoji="1" lang="en-US" altLang="ja-JP" sz="1050" dirty="0"/>
                        <a:t>2012/1/1</a:t>
                      </a:r>
                      <a:endParaRPr kumimoji="1" lang="ja-JP" altLang="en-US" sz="1050" dirty="0"/>
                    </a:p>
                  </a:txBody>
                  <a:tcPr anchor="ctr"/>
                </a:tc>
                <a:extLst>
                  <a:ext uri="{0D108BD9-81ED-4DB2-BD59-A6C34878D82A}">
                    <a16:rowId xmlns:a16="http://schemas.microsoft.com/office/drawing/2014/main" val="10007"/>
                  </a:ext>
                </a:extLst>
              </a:tr>
              <a:tr h="370840">
                <a:tc>
                  <a:txBody>
                    <a:bodyPr/>
                    <a:lstStyle/>
                    <a:p>
                      <a:r>
                        <a:rPr kumimoji="1" lang="ja-JP" altLang="en-US" sz="1050" dirty="0"/>
                        <a:t>経済省令</a:t>
                      </a:r>
                    </a:p>
                  </a:txBody>
                  <a:tcPr anchor="ctr"/>
                </a:tc>
                <a:tc>
                  <a:txBody>
                    <a:bodyPr/>
                    <a:lstStyle/>
                    <a:p>
                      <a:r>
                        <a:rPr kumimoji="1" lang="es-ES" altLang="ja-JP" sz="1050" dirty="0"/>
                        <a:t>Acuerdo que establece la clasificación y</a:t>
                      </a:r>
                    </a:p>
                    <a:p>
                      <a:r>
                        <a:rPr kumimoji="1" lang="es-ES" altLang="ja-JP" sz="1050" dirty="0"/>
                        <a:t>codificación de mercancías y productos</a:t>
                      </a:r>
                    </a:p>
                    <a:p>
                      <a:r>
                        <a:rPr kumimoji="1" lang="es-ES" altLang="ja-JP" sz="1050" dirty="0"/>
                        <a:t>cuya importación, exportación está sujeta</a:t>
                      </a:r>
                    </a:p>
                    <a:p>
                      <a:r>
                        <a:rPr kumimoji="1" lang="es-ES" altLang="ja-JP" sz="1050" dirty="0"/>
                        <a:t>a regulación sanitaria por parte de la</a:t>
                      </a:r>
                    </a:p>
                    <a:p>
                      <a:r>
                        <a:rPr kumimoji="1" lang="es-ES" altLang="ja-JP" sz="1050" dirty="0"/>
                        <a:t>Secretaría de Salud.</a:t>
                      </a:r>
                      <a:endParaRPr kumimoji="1" lang="ja-JP" altLang="en-US" sz="1050" dirty="0"/>
                    </a:p>
                  </a:txBody>
                  <a:tcPr anchor="ctr"/>
                </a:tc>
                <a:tc>
                  <a:txBody>
                    <a:bodyPr/>
                    <a:lstStyle/>
                    <a:p>
                      <a:r>
                        <a:rPr kumimoji="1" lang="ja-JP" altLang="en-US" sz="1050" dirty="0"/>
                        <a:t>輸出入に際し、保健省の規制を受ける商品・製品の分類、コードを定める省令</a:t>
                      </a:r>
                    </a:p>
                  </a:txBody>
                  <a:tcPr anchor="ctr"/>
                </a:tc>
                <a:tc>
                  <a:txBody>
                    <a:bodyPr/>
                    <a:lstStyle/>
                    <a:p>
                      <a:r>
                        <a:rPr kumimoji="1" lang="en-US" altLang="ja-JP" sz="1050" dirty="0"/>
                        <a:t>2012/10/16</a:t>
                      </a:r>
                      <a:endParaRPr kumimoji="1" lang="ja-JP" altLang="en-US" sz="1050" dirty="0"/>
                    </a:p>
                  </a:txBody>
                  <a:tcPr anchor="ctr"/>
                </a:tc>
                <a:tc>
                  <a:txBody>
                    <a:bodyPr/>
                    <a:lstStyle/>
                    <a:p>
                      <a:r>
                        <a:rPr kumimoji="1" lang="en-US" altLang="ja-JP" sz="1050" dirty="0"/>
                        <a:t>2012/11/6</a:t>
                      </a:r>
                      <a:endParaRPr kumimoji="1" lang="ja-JP" altLang="en-US" sz="1050" dirty="0"/>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26590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メキシコには医薬品のみを対象とする法律は存在せず、先述の医療機器と同様に、保健一般法を筆頭に法体系が整備されている。</a:t>
            </a:r>
          </a:p>
        </p:txBody>
      </p:sp>
      <p:sp>
        <p:nvSpPr>
          <p:cNvPr id="30" name="テキスト ボックス 29"/>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42795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メキシコではより多くの臨床試験を容易に実施することが出来る。</a:t>
            </a:r>
          </a:p>
        </p:txBody>
      </p:sp>
      <p:sp>
        <p:nvSpPr>
          <p:cNvPr id="5" name="テキスト ボックス 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COFEPRIS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 </a:t>
            </a:r>
            <a:r>
              <a:rPr lang="en-US" altLang="ja-JP" sz="800" dirty="0" err="1"/>
              <a:t>Comisión</a:t>
            </a:r>
            <a:r>
              <a:rPr lang="en-US" altLang="ja-JP" sz="800" dirty="0"/>
              <a:t> Federal para la </a:t>
            </a:r>
            <a:r>
              <a:rPr lang="en-US" altLang="ja-JP" sz="800" dirty="0" err="1"/>
              <a:t>Protección</a:t>
            </a:r>
            <a:r>
              <a:rPr lang="en-US" altLang="ja-JP" sz="800" dirty="0"/>
              <a:t> contra </a:t>
            </a:r>
            <a:r>
              <a:rPr lang="en-US" altLang="ja-JP" sz="800" dirty="0" err="1"/>
              <a:t>Riesgos</a:t>
            </a:r>
            <a:r>
              <a:rPr lang="en-US" altLang="ja-JP" sz="800" dirty="0"/>
              <a:t> </a:t>
            </a:r>
            <a:r>
              <a:rPr lang="en-US" altLang="ja-JP" sz="800" dirty="0" err="1"/>
              <a:t>Sanitarios</a:t>
            </a:r>
            <a:r>
              <a:rPr lang="en-US" altLang="ja-JP" sz="800" dirty="0"/>
              <a:t>: Federal Commission for Protection against Sanitary Risks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5" name="グループ化 7"/>
          <p:cNvGrpSpPr/>
          <p:nvPr/>
        </p:nvGrpSpPr>
        <p:grpSpPr>
          <a:xfrm>
            <a:off x="416496" y="2348879"/>
            <a:ext cx="92890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臨床試験の申請と承認／非承認の流れ</a:t>
              </a:r>
            </a:p>
          </p:txBody>
        </p:sp>
      </p:grpSp>
      <p:sp>
        <p:nvSpPr>
          <p:cNvPr id="6" name="片側の 2 つの角を丸めた四角形 5"/>
          <p:cNvSpPr/>
          <p:nvPr/>
        </p:nvSpPr>
        <p:spPr>
          <a:xfrm>
            <a:off x="1064568"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申請開始</a:t>
            </a:r>
          </a:p>
        </p:txBody>
      </p:sp>
      <p:sp>
        <p:nvSpPr>
          <p:cNvPr id="20" name="片側の 2 つの角を丸めた四角形 19"/>
          <p:cNvSpPr/>
          <p:nvPr/>
        </p:nvSpPr>
        <p:spPr>
          <a:xfrm>
            <a:off x="3872880"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200" dirty="0">
                <a:solidFill>
                  <a:schemeClr val="bg1"/>
                </a:solidFill>
                <a:latin typeface="Arial Black" panose="020B0A04020102020204" pitchFamily="34" charset="0"/>
              </a:rPr>
              <a:t>FDA</a:t>
            </a:r>
            <a:endParaRPr kumimoji="1" lang="ja-JP" altLang="en-US" sz="1200" dirty="0">
              <a:solidFill>
                <a:schemeClr val="bg1"/>
              </a:solidFill>
              <a:latin typeface="Arial Black" panose="020B0A04020102020204" pitchFamily="34" charset="0"/>
            </a:endParaRPr>
          </a:p>
        </p:txBody>
      </p:sp>
      <p:sp>
        <p:nvSpPr>
          <p:cNvPr id="21" name="片側の 2 つの角を丸めた四角形 20"/>
          <p:cNvSpPr/>
          <p:nvPr/>
        </p:nvSpPr>
        <p:spPr>
          <a:xfrm>
            <a:off x="6681192" y="2780927"/>
            <a:ext cx="2160240"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IRB/ERB</a:t>
            </a:r>
            <a:endParaRPr lang="ja-JP" altLang="en-US" sz="1200" dirty="0">
              <a:solidFill>
                <a:schemeClr val="bg1"/>
              </a:solidFill>
              <a:latin typeface="Arial Black" panose="020B0A04020102020204" pitchFamily="34" charset="0"/>
            </a:endParaRPr>
          </a:p>
        </p:txBody>
      </p:sp>
      <p:sp>
        <p:nvSpPr>
          <p:cNvPr id="8" name="正方形/長方形 7"/>
          <p:cNvSpPr/>
          <p:nvPr/>
        </p:nvSpPr>
        <p:spPr>
          <a:xfrm>
            <a:off x="1064568"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正方形/長方形 21"/>
          <p:cNvSpPr/>
          <p:nvPr/>
        </p:nvSpPr>
        <p:spPr>
          <a:xfrm>
            <a:off x="3872880"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正方形/長方形 22"/>
          <p:cNvSpPr/>
          <p:nvPr/>
        </p:nvSpPr>
        <p:spPr>
          <a:xfrm>
            <a:off x="6681192"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角丸四角形 23"/>
          <p:cNvSpPr/>
          <p:nvPr/>
        </p:nvSpPr>
        <p:spPr>
          <a:xfrm>
            <a:off x="1208584"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申請開始　</a:t>
            </a:r>
          </a:p>
        </p:txBody>
      </p:sp>
      <p:sp>
        <p:nvSpPr>
          <p:cNvPr id="25" name="角丸四角形 24"/>
          <p:cNvSpPr/>
          <p:nvPr/>
        </p:nvSpPr>
        <p:spPr>
          <a:xfrm>
            <a:off x="4016896"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申請の受理</a:t>
            </a:r>
          </a:p>
        </p:txBody>
      </p:sp>
      <p:sp>
        <p:nvSpPr>
          <p:cNvPr id="26" name="角丸四角形 25"/>
          <p:cNvSpPr/>
          <p:nvPr/>
        </p:nvSpPr>
        <p:spPr>
          <a:xfrm>
            <a:off x="6825208"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申請のレビュー</a:t>
            </a:r>
          </a:p>
        </p:txBody>
      </p:sp>
      <p:sp>
        <p:nvSpPr>
          <p:cNvPr id="27" name="角丸四角形 26"/>
          <p:cNvSpPr/>
          <p:nvPr/>
        </p:nvSpPr>
        <p:spPr>
          <a:xfrm>
            <a:off x="6825208"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に関する勧告</a:t>
            </a:r>
          </a:p>
        </p:txBody>
      </p:sp>
      <p:sp>
        <p:nvSpPr>
          <p:cNvPr id="28" name="角丸四角形 27"/>
          <p:cNvSpPr/>
          <p:nvPr/>
        </p:nvSpPr>
        <p:spPr>
          <a:xfrm>
            <a:off x="4016896"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の通知</a:t>
            </a:r>
          </a:p>
        </p:txBody>
      </p:sp>
      <p:sp>
        <p:nvSpPr>
          <p:cNvPr id="29" name="角丸四角形 28"/>
          <p:cNvSpPr/>
          <p:nvPr/>
        </p:nvSpPr>
        <p:spPr>
          <a:xfrm>
            <a:off x="1208584"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受　理</a:t>
            </a:r>
          </a:p>
        </p:txBody>
      </p:sp>
      <p:sp>
        <p:nvSpPr>
          <p:cNvPr id="10" name="下矢印 9"/>
          <p:cNvSpPr/>
          <p:nvPr/>
        </p:nvSpPr>
        <p:spPr>
          <a:xfrm rot="16200000">
            <a:off x="3404828"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rot="16200000">
            <a:off x="6213140"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rot="5400000" flipH="1">
            <a:off x="3404828"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下矢印 31"/>
          <p:cNvSpPr/>
          <p:nvPr/>
        </p:nvSpPr>
        <p:spPr>
          <a:xfrm rot="5400000" flipH="1">
            <a:off x="6213140"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7617296" y="4005063"/>
            <a:ext cx="288032" cy="792088"/>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1392858"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44" name="角丸四角形 43"/>
          <p:cNvSpPr/>
          <p:nvPr/>
        </p:nvSpPr>
        <p:spPr>
          <a:xfrm>
            <a:off x="4201170" y="3557140"/>
            <a:ext cx="247774" cy="247774"/>
          </a:xfrm>
          <a:prstGeom prst="roundRect">
            <a:avLst>
              <a:gd name="adj" fmla="val 9939"/>
            </a:avLst>
          </a:prstGeom>
          <a:solidFill>
            <a:srgbClr val="3D6AA7"/>
          </a:solidFill>
        </p:spPr>
        <p:txBody>
          <a:bodyPr wrap="square" tIns="0" bIns="18000" rtlCol="0" anchor="ctr">
            <a:noAutofit/>
          </a:bodyPr>
          <a:lstStyle/>
          <a:p>
            <a:pPr marL="0" algn="ctr" fontAlgn="ctr">
              <a:spcAft>
                <a:spcPts val="400"/>
              </a:spcAft>
            </a:pPr>
            <a:r>
              <a:rPr kumimoji="1" lang="en-US" altLang="ja-JP" sz="1600" dirty="0">
                <a:solidFill>
                  <a:schemeClr val="bg1"/>
                </a:solidFill>
                <a:latin typeface="Arial Black" panose="020B0A04020102020204" pitchFamily="34" charset="0"/>
              </a:rPr>
              <a:t>2</a:t>
            </a:r>
            <a:endParaRPr kumimoji="1" lang="ja-JP" altLang="en-US" sz="1600" dirty="0">
              <a:solidFill>
                <a:schemeClr val="bg1"/>
              </a:solidFill>
              <a:latin typeface="Arial Black" panose="020B0A04020102020204" pitchFamily="34" charset="0"/>
            </a:endParaRPr>
          </a:p>
        </p:txBody>
      </p:sp>
      <p:sp>
        <p:nvSpPr>
          <p:cNvPr id="45" name="角丸四角形 44"/>
          <p:cNvSpPr/>
          <p:nvPr/>
        </p:nvSpPr>
        <p:spPr>
          <a:xfrm>
            <a:off x="7009482"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46" name="角丸四角形 45"/>
          <p:cNvSpPr/>
          <p:nvPr/>
        </p:nvSpPr>
        <p:spPr>
          <a:xfrm>
            <a:off x="7009482"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47" name="角丸四角形 46"/>
          <p:cNvSpPr/>
          <p:nvPr/>
        </p:nvSpPr>
        <p:spPr>
          <a:xfrm>
            <a:off x="4201170"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sp>
        <p:nvSpPr>
          <p:cNvPr id="48" name="角丸四角形 47"/>
          <p:cNvSpPr/>
          <p:nvPr/>
        </p:nvSpPr>
        <p:spPr>
          <a:xfrm>
            <a:off x="1392858"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6</a:t>
            </a:r>
            <a:endParaRPr lang="ja-JP" altLang="en-US" sz="1600" dirty="0">
              <a:solidFill>
                <a:schemeClr val="bg1"/>
              </a:solidFill>
              <a:latin typeface="Arial Black" panose="020B0A04020102020204" pitchFamily="34" charset="0"/>
            </a:endParaRPr>
          </a:p>
        </p:txBody>
      </p:sp>
      <p:sp>
        <p:nvSpPr>
          <p:cNvPr id="7" name="左右矢印 6"/>
          <p:cNvSpPr/>
          <p:nvPr/>
        </p:nvSpPr>
        <p:spPr>
          <a:xfrm>
            <a:off x="1208584" y="5805264"/>
            <a:ext cx="7488832" cy="432048"/>
          </a:xfrm>
          <a:prstGeom prst="leftRight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6"/>
          <p:cNvSpPr>
            <a:spLocks noChangeArrowheads="1"/>
          </p:cNvSpPr>
          <p:nvPr/>
        </p:nvSpPr>
        <p:spPr bwMode="auto">
          <a:xfrm>
            <a:off x="3321092" y="5892636"/>
            <a:ext cx="325575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r>
              <a:rPr lang="ja-JP" altLang="en-US" sz="1400" dirty="0">
                <a:solidFill>
                  <a:schemeClr val="bg1"/>
                </a:solidFill>
                <a:latin typeface="HGP創英角ｺﾞｼｯｸUB" pitchFamily="50" charset="-128"/>
                <a:ea typeface="HGP創英角ｺﾞｼｯｸUB" pitchFamily="50" charset="-128"/>
              </a:rPr>
              <a:t>平均</a:t>
            </a:r>
            <a:r>
              <a:rPr lang="en-US" altLang="ja-JP" sz="1400" dirty="0">
                <a:solidFill>
                  <a:schemeClr val="bg1"/>
                </a:solidFill>
                <a:latin typeface="HGP創英角ｺﾞｼｯｸUB" pitchFamily="50" charset="-128"/>
                <a:ea typeface="HGP創英角ｺﾞｼｯｸUB" pitchFamily="50" charset="-128"/>
              </a:rPr>
              <a:t>3</a:t>
            </a:r>
            <a:r>
              <a:rPr lang="ja-JP" altLang="en-US" sz="1400" dirty="0">
                <a:solidFill>
                  <a:schemeClr val="bg1"/>
                </a:solidFill>
                <a:latin typeface="HGP創英角ｺﾞｼｯｸUB" pitchFamily="50" charset="-128"/>
                <a:ea typeface="HGP創英角ｺﾞｼｯｸUB" pitchFamily="50" charset="-128"/>
              </a:rPr>
              <a:t>～</a:t>
            </a:r>
            <a:r>
              <a:rPr lang="en-US" altLang="ja-JP" sz="1400" dirty="0">
                <a:solidFill>
                  <a:schemeClr val="bg1"/>
                </a:solidFill>
                <a:latin typeface="HGP創英角ｺﾞｼｯｸUB" pitchFamily="50" charset="-128"/>
                <a:ea typeface="HGP創英角ｺﾞｼｯｸUB" pitchFamily="50" charset="-128"/>
              </a:rPr>
              <a:t>4</a:t>
            </a:r>
            <a:r>
              <a:rPr lang="ja-JP" altLang="en-US" sz="1400" dirty="0">
                <a:solidFill>
                  <a:schemeClr val="bg1"/>
                </a:solidFill>
                <a:latin typeface="HGP創英角ｺﾞｼｯｸUB" pitchFamily="50" charset="-128"/>
                <a:ea typeface="HGP創英角ｺﾞｼｯｸUB" pitchFamily="50" charset="-128"/>
              </a:rPr>
              <a:t>カ月</a:t>
            </a:r>
          </a:p>
        </p:txBody>
      </p:sp>
    </p:spTree>
    <p:extLst>
      <p:ext uri="{BB962C8B-B14F-4D97-AF65-F5344CB8AC3E}">
        <p14:creationId xmlns:p14="http://schemas.microsoft.com/office/powerpoint/2010/main" val="1219330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下矢印 18"/>
          <p:cNvSpPr/>
          <p:nvPr/>
        </p:nvSpPr>
        <p:spPr>
          <a:xfrm>
            <a:off x="3440832" y="2755242"/>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下矢印 20"/>
          <p:cNvSpPr/>
          <p:nvPr/>
        </p:nvSpPr>
        <p:spPr>
          <a:xfrm>
            <a:off x="3440832" y="3403314"/>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t>医学専門課程は</a:t>
            </a:r>
            <a:r>
              <a:rPr lang="en-US" altLang="ja-JP" sz="1400" dirty="0"/>
              <a:t>6</a:t>
            </a:r>
            <a:r>
              <a:rPr lang="ja-JP" altLang="en-US" sz="1400" dirty="0"/>
              <a:t>年間である。</a:t>
            </a:r>
            <a:r>
              <a:rPr lang="en-US" altLang="ja-JP" sz="1400" dirty="0"/>
              <a:t>4</a:t>
            </a:r>
            <a:r>
              <a:rPr lang="ja-JP" altLang="en-US" sz="1400" dirty="0"/>
              <a:t>年間で講義が終わり，</a:t>
            </a:r>
            <a:r>
              <a:rPr lang="en-US" altLang="ja-JP" sz="1400" dirty="0"/>
              <a:t>5</a:t>
            </a:r>
            <a:r>
              <a:rPr lang="ja-JP" altLang="en-US" sz="1400" dirty="0"/>
              <a:t>年目はインターンの期間となる。インターン直後に行われる試験は，全国共通でなく各大学で審査されるものとなっている。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2648744" y="2348880"/>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年制大学</a:t>
            </a:r>
          </a:p>
        </p:txBody>
      </p:sp>
      <p:sp>
        <p:nvSpPr>
          <p:cNvPr id="15" name="角丸四角形 14"/>
          <p:cNvSpPr/>
          <p:nvPr/>
        </p:nvSpPr>
        <p:spPr>
          <a:xfrm>
            <a:off x="2648744" y="2999841"/>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2</a:t>
            </a: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年間のインターン</a:t>
            </a:r>
          </a:p>
        </p:txBody>
      </p:sp>
      <p:sp>
        <p:nvSpPr>
          <p:cNvPr id="26" name="テキスト ボックス 59"/>
          <p:cNvSpPr txBox="1"/>
          <p:nvPr/>
        </p:nvSpPr>
        <p:spPr>
          <a:xfrm>
            <a:off x="4592960" y="4301318"/>
            <a:ext cx="2520280" cy="257887"/>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合格後、僻地での医療従事を</a:t>
            </a: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年間行うことが義務化されている。</a:t>
            </a: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「日本の医療技術・サービスの中南米地域への海外展開に係る情報収集・確認調査」（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「メキシコの医学教育と医療」等</a:t>
            </a:r>
          </a:p>
        </p:txBody>
      </p:sp>
      <p:grpSp>
        <p:nvGrpSpPr>
          <p:cNvPr id="40" name="グループ化 7"/>
          <p:cNvGrpSpPr/>
          <p:nvPr/>
        </p:nvGrpSpPr>
        <p:grpSpPr>
          <a:xfrm>
            <a:off x="2251940" y="1844824"/>
            <a:ext cx="53653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メキシコにおける医師免許取得に向けた教育課程</a:t>
              </a:r>
            </a:p>
          </p:txBody>
        </p:sp>
      </p:grpSp>
      <p:sp>
        <p:nvSpPr>
          <p:cNvPr id="51" name="角丸四角形 50"/>
          <p:cNvSpPr/>
          <p:nvPr/>
        </p:nvSpPr>
        <p:spPr>
          <a:xfrm>
            <a:off x="2648744" y="4326129"/>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社会奉仕実習</a:t>
            </a:r>
          </a:p>
        </p:txBody>
      </p:sp>
      <p:sp>
        <p:nvSpPr>
          <p:cNvPr id="52" name="角丸四角形 51"/>
          <p:cNvSpPr/>
          <p:nvPr/>
        </p:nvSpPr>
        <p:spPr>
          <a:xfrm>
            <a:off x="2648818" y="5511453"/>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レジデンシー</a:t>
            </a:r>
          </a:p>
        </p:txBody>
      </p:sp>
      <p:sp>
        <p:nvSpPr>
          <p:cNvPr id="53" name="Rectangle 13"/>
          <p:cNvSpPr>
            <a:spLocks noChangeArrowheads="1"/>
          </p:cNvSpPr>
          <p:nvPr/>
        </p:nvSpPr>
        <p:spPr bwMode="blackWhite">
          <a:xfrm>
            <a:off x="2648744" y="3526733"/>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各大学での試験</a:t>
            </a:r>
          </a:p>
        </p:txBody>
      </p:sp>
      <p:sp>
        <p:nvSpPr>
          <p:cNvPr id="54" name="下矢印 53"/>
          <p:cNvSpPr/>
          <p:nvPr/>
        </p:nvSpPr>
        <p:spPr>
          <a:xfrm>
            <a:off x="3440832" y="4030595"/>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テキスト ボックス 59"/>
          <p:cNvSpPr txBox="1"/>
          <p:nvPr/>
        </p:nvSpPr>
        <p:spPr>
          <a:xfrm>
            <a:off x="4592960" y="3503897"/>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試験は全国共通ではなく各大学で実施・審査される。</a:t>
            </a:r>
          </a:p>
        </p:txBody>
      </p:sp>
      <p:sp>
        <p:nvSpPr>
          <p:cNvPr id="56" name="下矢印 55"/>
          <p:cNvSpPr/>
          <p:nvPr/>
        </p:nvSpPr>
        <p:spPr>
          <a:xfrm>
            <a:off x="3440832" y="4754612"/>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Rectangle 13"/>
          <p:cNvSpPr>
            <a:spLocks noChangeArrowheads="1"/>
          </p:cNvSpPr>
          <p:nvPr/>
        </p:nvSpPr>
        <p:spPr bwMode="blackWhite">
          <a:xfrm>
            <a:off x="2648744" y="4872049"/>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国家試験</a:t>
            </a:r>
          </a:p>
        </p:txBody>
      </p:sp>
      <p:sp>
        <p:nvSpPr>
          <p:cNvPr id="58" name="テキスト ボックス 59"/>
          <p:cNvSpPr txBox="1"/>
          <p:nvPr/>
        </p:nvSpPr>
        <p:spPr>
          <a:xfrm>
            <a:off x="4592960" y="4828616"/>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合格すると一般医の免許を得ることが出来る。</a:t>
            </a:r>
            <a:endParaRPr lang="en-US" altLang="ja-JP" sz="1000" dirty="0">
              <a:solidFill>
                <a:srgbClr val="000000"/>
              </a:solidFill>
              <a:cs typeface="Arial" panose="020B0604020202020204" pitchFamily="34" charset="0"/>
            </a:endParaRPr>
          </a:p>
        </p:txBody>
      </p:sp>
      <p:sp>
        <p:nvSpPr>
          <p:cNvPr id="59" name="テキスト ボックス 59"/>
          <p:cNvSpPr txBox="1"/>
          <p:nvPr/>
        </p:nvSpPr>
        <p:spPr>
          <a:xfrm>
            <a:off x="4592960" y="5521343"/>
            <a:ext cx="2520280" cy="257887"/>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合格後、自身が希望する科のプログラムに入り、更に</a:t>
            </a:r>
            <a:r>
              <a:rPr lang="en-US" altLang="ja-JP" sz="1000" dirty="0">
                <a:solidFill>
                  <a:srgbClr val="000000"/>
                </a:solidFill>
                <a:cs typeface="Arial" panose="020B0604020202020204" pitchFamily="34" charset="0"/>
              </a:rPr>
              <a:t>2~3</a:t>
            </a:r>
            <a:r>
              <a:rPr lang="ja-JP" altLang="en-US" sz="1000" dirty="0">
                <a:solidFill>
                  <a:srgbClr val="000000"/>
                </a:solidFill>
                <a:cs typeface="Arial" panose="020B0604020202020204" pitchFamily="34" charset="0"/>
              </a:rPr>
              <a:t>年（外科や内科の場合は</a:t>
            </a:r>
            <a:r>
              <a:rPr lang="en-US" altLang="ja-JP" sz="1000" dirty="0">
                <a:solidFill>
                  <a:srgbClr val="000000"/>
                </a:solidFill>
                <a:cs typeface="Arial" panose="020B0604020202020204" pitchFamily="34" charset="0"/>
              </a:rPr>
              <a:t>4~5</a:t>
            </a:r>
            <a:r>
              <a:rPr lang="ja-JP" altLang="en-US" sz="1000" dirty="0">
                <a:solidFill>
                  <a:srgbClr val="000000"/>
                </a:solidFill>
                <a:cs typeface="Arial" panose="020B0604020202020204" pitchFamily="34" charset="0"/>
              </a:rPr>
              <a:t>年かかる）を専門医研修に費やす。</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修了後、専門医として従事する。</a:t>
            </a:r>
          </a:p>
        </p:txBody>
      </p:sp>
    </p:spTree>
    <p:extLst>
      <p:ext uri="{BB962C8B-B14F-4D97-AF65-F5344CB8AC3E}">
        <p14:creationId xmlns:p14="http://schemas.microsoft.com/office/powerpoint/2010/main" val="3864607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920552" y="2825594"/>
            <a:ext cx="4365975" cy="2979670"/>
            <a:chOff x="5211283" y="2676301"/>
            <a:chExt cx="4365975" cy="2979670"/>
          </a:xfrm>
        </p:grpSpPr>
        <p:sp>
          <p:nvSpPr>
            <p:cNvPr id="66" name="Oval 61"/>
            <p:cNvSpPr>
              <a:spLocks noChangeArrowheads="1"/>
            </p:cNvSpPr>
            <p:nvPr/>
          </p:nvSpPr>
          <p:spPr bwMode="auto">
            <a:xfrm>
              <a:off x="5296308" y="29299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Oval 62"/>
            <p:cNvSpPr>
              <a:spLocks noChangeArrowheads="1"/>
            </p:cNvSpPr>
            <p:nvPr/>
          </p:nvSpPr>
          <p:spPr bwMode="auto">
            <a:xfrm>
              <a:off x="5381332" y="29299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Oval 63"/>
            <p:cNvSpPr>
              <a:spLocks noChangeArrowheads="1"/>
            </p:cNvSpPr>
            <p:nvPr/>
          </p:nvSpPr>
          <p:spPr bwMode="auto">
            <a:xfrm>
              <a:off x="5467626"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66"/>
            <p:cNvSpPr>
              <a:spLocks noChangeArrowheads="1"/>
            </p:cNvSpPr>
            <p:nvPr/>
          </p:nvSpPr>
          <p:spPr bwMode="auto">
            <a:xfrm>
              <a:off x="5725237"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67"/>
            <p:cNvSpPr>
              <a:spLocks noChangeArrowheads="1"/>
            </p:cNvSpPr>
            <p:nvPr/>
          </p:nvSpPr>
          <p:spPr bwMode="auto">
            <a:xfrm>
              <a:off x="5810261"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85"/>
            <p:cNvSpPr>
              <a:spLocks noChangeArrowheads="1"/>
            </p:cNvSpPr>
            <p:nvPr/>
          </p:nvSpPr>
          <p:spPr bwMode="auto">
            <a:xfrm>
              <a:off x="5296308" y="30149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86"/>
            <p:cNvSpPr>
              <a:spLocks noChangeArrowheads="1"/>
            </p:cNvSpPr>
            <p:nvPr/>
          </p:nvSpPr>
          <p:spPr bwMode="auto">
            <a:xfrm>
              <a:off x="5381332" y="30149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87"/>
            <p:cNvSpPr>
              <a:spLocks noChangeArrowheads="1"/>
            </p:cNvSpPr>
            <p:nvPr/>
          </p:nvSpPr>
          <p:spPr bwMode="auto">
            <a:xfrm>
              <a:off x="5467626"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90"/>
            <p:cNvSpPr>
              <a:spLocks noChangeArrowheads="1"/>
            </p:cNvSpPr>
            <p:nvPr/>
          </p:nvSpPr>
          <p:spPr bwMode="auto">
            <a:xfrm>
              <a:off x="5725237"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91"/>
            <p:cNvSpPr>
              <a:spLocks noChangeArrowheads="1"/>
            </p:cNvSpPr>
            <p:nvPr/>
          </p:nvSpPr>
          <p:spPr bwMode="auto">
            <a:xfrm>
              <a:off x="5810261"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105"/>
            <p:cNvSpPr>
              <a:spLocks noChangeArrowheads="1"/>
            </p:cNvSpPr>
            <p:nvPr/>
          </p:nvSpPr>
          <p:spPr bwMode="auto">
            <a:xfrm>
              <a:off x="5381332" y="309999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106"/>
            <p:cNvSpPr>
              <a:spLocks noChangeArrowheads="1"/>
            </p:cNvSpPr>
            <p:nvPr/>
          </p:nvSpPr>
          <p:spPr bwMode="auto">
            <a:xfrm>
              <a:off x="5467626"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109"/>
            <p:cNvSpPr>
              <a:spLocks noChangeArrowheads="1"/>
            </p:cNvSpPr>
            <p:nvPr/>
          </p:nvSpPr>
          <p:spPr bwMode="auto">
            <a:xfrm>
              <a:off x="5725237"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110"/>
            <p:cNvSpPr>
              <a:spLocks noChangeArrowheads="1"/>
            </p:cNvSpPr>
            <p:nvPr/>
          </p:nvSpPr>
          <p:spPr bwMode="auto">
            <a:xfrm>
              <a:off x="5810261"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126"/>
            <p:cNvSpPr>
              <a:spLocks noChangeArrowheads="1"/>
            </p:cNvSpPr>
            <p:nvPr/>
          </p:nvSpPr>
          <p:spPr bwMode="auto">
            <a:xfrm>
              <a:off x="5467626"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127"/>
            <p:cNvSpPr>
              <a:spLocks noChangeArrowheads="1"/>
            </p:cNvSpPr>
            <p:nvPr/>
          </p:nvSpPr>
          <p:spPr bwMode="auto">
            <a:xfrm>
              <a:off x="5552650"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130"/>
            <p:cNvSpPr>
              <a:spLocks noChangeArrowheads="1"/>
            </p:cNvSpPr>
            <p:nvPr/>
          </p:nvSpPr>
          <p:spPr bwMode="auto">
            <a:xfrm>
              <a:off x="5810261"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57"/>
            <p:cNvSpPr>
              <a:spLocks noChangeArrowheads="1"/>
            </p:cNvSpPr>
            <p:nvPr/>
          </p:nvSpPr>
          <p:spPr bwMode="auto">
            <a:xfrm>
              <a:off x="5897642"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58"/>
            <p:cNvSpPr>
              <a:spLocks noChangeArrowheads="1"/>
            </p:cNvSpPr>
            <p:nvPr/>
          </p:nvSpPr>
          <p:spPr bwMode="auto">
            <a:xfrm>
              <a:off x="6067691"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59"/>
            <p:cNvSpPr>
              <a:spLocks noChangeArrowheads="1"/>
            </p:cNvSpPr>
            <p:nvPr/>
          </p:nvSpPr>
          <p:spPr bwMode="auto">
            <a:xfrm>
              <a:off x="5982666"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60"/>
            <p:cNvSpPr>
              <a:spLocks noChangeArrowheads="1"/>
            </p:cNvSpPr>
            <p:nvPr/>
          </p:nvSpPr>
          <p:spPr bwMode="auto">
            <a:xfrm>
              <a:off x="6155253"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61"/>
            <p:cNvSpPr>
              <a:spLocks noChangeArrowheads="1"/>
            </p:cNvSpPr>
            <p:nvPr/>
          </p:nvSpPr>
          <p:spPr bwMode="auto">
            <a:xfrm>
              <a:off x="6240278"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62"/>
            <p:cNvSpPr>
              <a:spLocks noChangeArrowheads="1"/>
            </p:cNvSpPr>
            <p:nvPr/>
          </p:nvSpPr>
          <p:spPr bwMode="auto">
            <a:xfrm>
              <a:off x="6325302"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63"/>
            <p:cNvSpPr>
              <a:spLocks noChangeArrowheads="1"/>
            </p:cNvSpPr>
            <p:nvPr/>
          </p:nvSpPr>
          <p:spPr bwMode="auto">
            <a:xfrm>
              <a:off x="6411596"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64"/>
            <p:cNvSpPr>
              <a:spLocks noChangeArrowheads="1"/>
            </p:cNvSpPr>
            <p:nvPr/>
          </p:nvSpPr>
          <p:spPr bwMode="auto">
            <a:xfrm>
              <a:off x="6496620"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65"/>
            <p:cNvSpPr>
              <a:spLocks noChangeArrowheads="1"/>
            </p:cNvSpPr>
            <p:nvPr/>
          </p:nvSpPr>
          <p:spPr bwMode="auto">
            <a:xfrm>
              <a:off x="6581644" y="29253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66"/>
            <p:cNvSpPr>
              <a:spLocks noChangeArrowheads="1"/>
            </p:cNvSpPr>
            <p:nvPr/>
          </p:nvSpPr>
          <p:spPr bwMode="auto">
            <a:xfrm>
              <a:off x="6669207"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81"/>
            <p:cNvSpPr>
              <a:spLocks noChangeArrowheads="1"/>
            </p:cNvSpPr>
            <p:nvPr/>
          </p:nvSpPr>
          <p:spPr bwMode="auto">
            <a:xfrm>
              <a:off x="5897642"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82"/>
            <p:cNvSpPr>
              <a:spLocks noChangeArrowheads="1"/>
            </p:cNvSpPr>
            <p:nvPr/>
          </p:nvSpPr>
          <p:spPr bwMode="auto">
            <a:xfrm>
              <a:off x="5982666"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83"/>
            <p:cNvSpPr>
              <a:spLocks noChangeArrowheads="1"/>
            </p:cNvSpPr>
            <p:nvPr/>
          </p:nvSpPr>
          <p:spPr bwMode="auto">
            <a:xfrm>
              <a:off x="6067691"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4"/>
            <p:cNvSpPr>
              <a:spLocks noChangeArrowheads="1"/>
            </p:cNvSpPr>
            <p:nvPr/>
          </p:nvSpPr>
          <p:spPr bwMode="auto">
            <a:xfrm>
              <a:off x="6155253"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85"/>
            <p:cNvSpPr>
              <a:spLocks noChangeArrowheads="1"/>
            </p:cNvSpPr>
            <p:nvPr/>
          </p:nvSpPr>
          <p:spPr bwMode="auto">
            <a:xfrm>
              <a:off x="6240278"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86"/>
            <p:cNvSpPr>
              <a:spLocks noChangeArrowheads="1"/>
            </p:cNvSpPr>
            <p:nvPr/>
          </p:nvSpPr>
          <p:spPr bwMode="auto">
            <a:xfrm>
              <a:off x="6325302"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87"/>
            <p:cNvSpPr>
              <a:spLocks noChangeArrowheads="1"/>
            </p:cNvSpPr>
            <p:nvPr/>
          </p:nvSpPr>
          <p:spPr bwMode="auto">
            <a:xfrm>
              <a:off x="6411596"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88"/>
            <p:cNvSpPr>
              <a:spLocks noChangeArrowheads="1"/>
            </p:cNvSpPr>
            <p:nvPr/>
          </p:nvSpPr>
          <p:spPr bwMode="auto">
            <a:xfrm>
              <a:off x="6496620"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89"/>
            <p:cNvSpPr>
              <a:spLocks noChangeArrowheads="1"/>
            </p:cNvSpPr>
            <p:nvPr/>
          </p:nvSpPr>
          <p:spPr bwMode="auto">
            <a:xfrm>
              <a:off x="6581644" y="301041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90"/>
            <p:cNvSpPr>
              <a:spLocks noChangeArrowheads="1"/>
            </p:cNvSpPr>
            <p:nvPr/>
          </p:nvSpPr>
          <p:spPr bwMode="auto">
            <a:xfrm>
              <a:off x="6669207"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91"/>
            <p:cNvSpPr>
              <a:spLocks noChangeArrowheads="1"/>
            </p:cNvSpPr>
            <p:nvPr/>
          </p:nvSpPr>
          <p:spPr bwMode="auto">
            <a:xfrm>
              <a:off x="6754231"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100"/>
            <p:cNvSpPr>
              <a:spLocks noChangeArrowheads="1"/>
            </p:cNvSpPr>
            <p:nvPr/>
          </p:nvSpPr>
          <p:spPr bwMode="auto">
            <a:xfrm>
              <a:off x="5897642"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101"/>
            <p:cNvSpPr>
              <a:spLocks noChangeArrowheads="1"/>
            </p:cNvSpPr>
            <p:nvPr/>
          </p:nvSpPr>
          <p:spPr bwMode="auto">
            <a:xfrm>
              <a:off x="5982666"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102"/>
            <p:cNvSpPr>
              <a:spLocks noChangeArrowheads="1"/>
            </p:cNvSpPr>
            <p:nvPr/>
          </p:nvSpPr>
          <p:spPr bwMode="auto">
            <a:xfrm>
              <a:off x="6067691"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03"/>
            <p:cNvSpPr>
              <a:spLocks noChangeArrowheads="1"/>
            </p:cNvSpPr>
            <p:nvPr/>
          </p:nvSpPr>
          <p:spPr bwMode="auto">
            <a:xfrm>
              <a:off x="6155253"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04"/>
            <p:cNvSpPr>
              <a:spLocks noChangeArrowheads="1"/>
            </p:cNvSpPr>
            <p:nvPr/>
          </p:nvSpPr>
          <p:spPr bwMode="auto">
            <a:xfrm>
              <a:off x="6240278"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05"/>
            <p:cNvSpPr>
              <a:spLocks noChangeArrowheads="1"/>
            </p:cNvSpPr>
            <p:nvPr/>
          </p:nvSpPr>
          <p:spPr bwMode="auto">
            <a:xfrm>
              <a:off x="6325302"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06"/>
            <p:cNvSpPr>
              <a:spLocks noChangeArrowheads="1"/>
            </p:cNvSpPr>
            <p:nvPr/>
          </p:nvSpPr>
          <p:spPr bwMode="auto">
            <a:xfrm>
              <a:off x="6411596"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07"/>
            <p:cNvSpPr>
              <a:spLocks noChangeArrowheads="1"/>
            </p:cNvSpPr>
            <p:nvPr/>
          </p:nvSpPr>
          <p:spPr bwMode="auto">
            <a:xfrm>
              <a:off x="6496620"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08"/>
            <p:cNvSpPr>
              <a:spLocks noChangeArrowheads="1"/>
            </p:cNvSpPr>
            <p:nvPr/>
          </p:nvSpPr>
          <p:spPr bwMode="auto">
            <a:xfrm>
              <a:off x="6581644" y="309544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09"/>
            <p:cNvSpPr>
              <a:spLocks noChangeArrowheads="1"/>
            </p:cNvSpPr>
            <p:nvPr/>
          </p:nvSpPr>
          <p:spPr bwMode="auto">
            <a:xfrm>
              <a:off x="6669207"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10"/>
            <p:cNvSpPr>
              <a:spLocks noChangeArrowheads="1"/>
            </p:cNvSpPr>
            <p:nvPr/>
          </p:nvSpPr>
          <p:spPr bwMode="auto">
            <a:xfrm>
              <a:off x="6754231"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120"/>
            <p:cNvSpPr>
              <a:spLocks noChangeArrowheads="1"/>
            </p:cNvSpPr>
            <p:nvPr/>
          </p:nvSpPr>
          <p:spPr bwMode="auto">
            <a:xfrm>
              <a:off x="5897642"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121"/>
            <p:cNvSpPr>
              <a:spLocks noChangeArrowheads="1"/>
            </p:cNvSpPr>
            <p:nvPr/>
          </p:nvSpPr>
          <p:spPr bwMode="auto">
            <a:xfrm>
              <a:off x="5982666"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122"/>
            <p:cNvSpPr>
              <a:spLocks noChangeArrowheads="1"/>
            </p:cNvSpPr>
            <p:nvPr/>
          </p:nvSpPr>
          <p:spPr bwMode="auto">
            <a:xfrm>
              <a:off x="6067691"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123"/>
            <p:cNvSpPr>
              <a:spLocks noChangeArrowheads="1"/>
            </p:cNvSpPr>
            <p:nvPr/>
          </p:nvSpPr>
          <p:spPr bwMode="auto">
            <a:xfrm>
              <a:off x="6155253"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124"/>
            <p:cNvSpPr>
              <a:spLocks noChangeArrowheads="1"/>
            </p:cNvSpPr>
            <p:nvPr/>
          </p:nvSpPr>
          <p:spPr bwMode="auto">
            <a:xfrm>
              <a:off x="6240278"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25"/>
            <p:cNvSpPr>
              <a:spLocks noChangeArrowheads="1"/>
            </p:cNvSpPr>
            <p:nvPr/>
          </p:nvSpPr>
          <p:spPr bwMode="auto">
            <a:xfrm>
              <a:off x="6325302"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26"/>
            <p:cNvSpPr>
              <a:spLocks noChangeArrowheads="1"/>
            </p:cNvSpPr>
            <p:nvPr/>
          </p:nvSpPr>
          <p:spPr bwMode="auto">
            <a:xfrm>
              <a:off x="6411596"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27"/>
            <p:cNvSpPr>
              <a:spLocks noChangeArrowheads="1"/>
            </p:cNvSpPr>
            <p:nvPr/>
          </p:nvSpPr>
          <p:spPr bwMode="auto">
            <a:xfrm>
              <a:off x="6496620"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28"/>
            <p:cNvSpPr>
              <a:spLocks noChangeArrowheads="1"/>
            </p:cNvSpPr>
            <p:nvPr/>
          </p:nvSpPr>
          <p:spPr bwMode="auto">
            <a:xfrm>
              <a:off x="6581644" y="31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129"/>
            <p:cNvSpPr>
              <a:spLocks noChangeArrowheads="1"/>
            </p:cNvSpPr>
            <p:nvPr/>
          </p:nvSpPr>
          <p:spPr bwMode="auto">
            <a:xfrm>
              <a:off x="6669207"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130"/>
            <p:cNvSpPr>
              <a:spLocks noChangeArrowheads="1"/>
            </p:cNvSpPr>
            <p:nvPr/>
          </p:nvSpPr>
          <p:spPr bwMode="auto">
            <a:xfrm>
              <a:off x="6754231"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100"/>
            <p:cNvSpPr>
              <a:spLocks noChangeArrowheads="1"/>
            </p:cNvSpPr>
            <p:nvPr/>
          </p:nvSpPr>
          <p:spPr bwMode="auto">
            <a:xfrm>
              <a:off x="6841612" y="30908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120"/>
            <p:cNvSpPr>
              <a:spLocks noChangeArrowheads="1"/>
            </p:cNvSpPr>
            <p:nvPr/>
          </p:nvSpPr>
          <p:spPr bwMode="auto">
            <a:xfrm>
              <a:off x="6841612" y="31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63"/>
            <p:cNvSpPr>
              <a:spLocks noChangeArrowheads="1"/>
            </p:cNvSpPr>
            <p:nvPr/>
          </p:nvSpPr>
          <p:spPr bwMode="auto">
            <a:xfrm>
              <a:off x="5467626"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64"/>
            <p:cNvSpPr>
              <a:spLocks noChangeArrowheads="1"/>
            </p:cNvSpPr>
            <p:nvPr/>
          </p:nvSpPr>
          <p:spPr bwMode="auto">
            <a:xfrm>
              <a:off x="5552650"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65"/>
            <p:cNvSpPr>
              <a:spLocks noChangeArrowheads="1"/>
            </p:cNvSpPr>
            <p:nvPr/>
          </p:nvSpPr>
          <p:spPr bwMode="auto">
            <a:xfrm>
              <a:off x="5637674" y="32711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67"/>
            <p:cNvSpPr>
              <a:spLocks noChangeArrowheads="1"/>
            </p:cNvSpPr>
            <p:nvPr/>
          </p:nvSpPr>
          <p:spPr bwMode="auto">
            <a:xfrm>
              <a:off x="5810261"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88"/>
            <p:cNvSpPr>
              <a:spLocks noChangeArrowheads="1"/>
            </p:cNvSpPr>
            <p:nvPr/>
          </p:nvSpPr>
          <p:spPr bwMode="auto">
            <a:xfrm>
              <a:off x="5552650" y="3356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89"/>
            <p:cNvSpPr>
              <a:spLocks noChangeArrowheads="1"/>
            </p:cNvSpPr>
            <p:nvPr/>
          </p:nvSpPr>
          <p:spPr bwMode="auto">
            <a:xfrm>
              <a:off x="5637674" y="3356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106"/>
            <p:cNvSpPr>
              <a:spLocks noChangeArrowheads="1"/>
            </p:cNvSpPr>
            <p:nvPr/>
          </p:nvSpPr>
          <p:spPr bwMode="auto">
            <a:xfrm>
              <a:off x="5467626"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107"/>
            <p:cNvSpPr>
              <a:spLocks noChangeArrowheads="1"/>
            </p:cNvSpPr>
            <p:nvPr/>
          </p:nvSpPr>
          <p:spPr bwMode="auto">
            <a:xfrm>
              <a:off x="5552650"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108"/>
            <p:cNvSpPr>
              <a:spLocks noChangeArrowheads="1"/>
            </p:cNvSpPr>
            <p:nvPr/>
          </p:nvSpPr>
          <p:spPr bwMode="auto">
            <a:xfrm>
              <a:off x="5637674" y="34411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09"/>
            <p:cNvSpPr>
              <a:spLocks noChangeArrowheads="1"/>
            </p:cNvSpPr>
            <p:nvPr/>
          </p:nvSpPr>
          <p:spPr bwMode="auto">
            <a:xfrm>
              <a:off x="5725237"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26"/>
            <p:cNvSpPr>
              <a:spLocks noChangeArrowheads="1"/>
            </p:cNvSpPr>
            <p:nvPr/>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127"/>
            <p:cNvSpPr>
              <a:spLocks noChangeArrowheads="1"/>
            </p:cNvSpPr>
            <p:nvPr/>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128"/>
            <p:cNvSpPr>
              <a:spLocks noChangeArrowheads="1"/>
            </p:cNvSpPr>
            <p:nvPr/>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129"/>
            <p:cNvSpPr>
              <a:spLocks noChangeArrowheads="1"/>
            </p:cNvSpPr>
            <p:nvPr/>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130"/>
            <p:cNvSpPr>
              <a:spLocks noChangeArrowheads="1"/>
            </p:cNvSpPr>
            <p:nvPr/>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57"/>
            <p:cNvSpPr>
              <a:spLocks noChangeArrowheads="1"/>
            </p:cNvSpPr>
            <p:nvPr/>
          </p:nvSpPr>
          <p:spPr bwMode="auto">
            <a:xfrm>
              <a:off x="5897642"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58"/>
            <p:cNvSpPr>
              <a:spLocks noChangeArrowheads="1"/>
            </p:cNvSpPr>
            <p:nvPr/>
          </p:nvSpPr>
          <p:spPr bwMode="auto">
            <a:xfrm>
              <a:off x="6067691"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59"/>
            <p:cNvSpPr>
              <a:spLocks noChangeArrowheads="1"/>
            </p:cNvSpPr>
            <p:nvPr/>
          </p:nvSpPr>
          <p:spPr bwMode="auto">
            <a:xfrm>
              <a:off x="5982666"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60"/>
            <p:cNvSpPr>
              <a:spLocks noChangeArrowheads="1"/>
            </p:cNvSpPr>
            <p:nvPr/>
          </p:nvSpPr>
          <p:spPr bwMode="auto">
            <a:xfrm>
              <a:off x="6155253"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61"/>
            <p:cNvSpPr>
              <a:spLocks noChangeArrowheads="1"/>
            </p:cNvSpPr>
            <p:nvPr/>
          </p:nvSpPr>
          <p:spPr bwMode="auto">
            <a:xfrm>
              <a:off x="6240278"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62"/>
            <p:cNvSpPr>
              <a:spLocks noChangeArrowheads="1"/>
            </p:cNvSpPr>
            <p:nvPr/>
          </p:nvSpPr>
          <p:spPr bwMode="auto">
            <a:xfrm>
              <a:off x="6325302"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63"/>
            <p:cNvSpPr>
              <a:spLocks noChangeArrowheads="1"/>
            </p:cNvSpPr>
            <p:nvPr/>
          </p:nvSpPr>
          <p:spPr bwMode="auto">
            <a:xfrm>
              <a:off x="6411596"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64"/>
            <p:cNvSpPr>
              <a:spLocks noChangeArrowheads="1"/>
            </p:cNvSpPr>
            <p:nvPr/>
          </p:nvSpPr>
          <p:spPr bwMode="auto">
            <a:xfrm>
              <a:off x="6496620"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65"/>
            <p:cNvSpPr>
              <a:spLocks noChangeArrowheads="1"/>
            </p:cNvSpPr>
            <p:nvPr/>
          </p:nvSpPr>
          <p:spPr bwMode="auto">
            <a:xfrm>
              <a:off x="6581644" y="32665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66"/>
            <p:cNvSpPr>
              <a:spLocks noChangeArrowheads="1"/>
            </p:cNvSpPr>
            <p:nvPr/>
          </p:nvSpPr>
          <p:spPr bwMode="auto">
            <a:xfrm>
              <a:off x="6669207"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67"/>
            <p:cNvSpPr>
              <a:spLocks noChangeArrowheads="1"/>
            </p:cNvSpPr>
            <p:nvPr/>
          </p:nvSpPr>
          <p:spPr bwMode="auto">
            <a:xfrm>
              <a:off x="6754231"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81"/>
            <p:cNvSpPr>
              <a:spLocks noChangeArrowheads="1"/>
            </p:cNvSpPr>
            <p:nvPr/>
          </p:nvSpPr>
          <p:spPr bwMode="auto">
            <a:xfrm>
              <a:off x="5897642"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82"/>
            <p:cNvSpPr>
              <a:spLocks noChangeArrowheads="1"/>
            </p:cNvSpPr>
            <p:nvPr/>
          </p:nvSpPr>
          <p:spPr bwMode="auto">
            <a:xfrm>
              <a:off x="5982666"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83"/>
            <p:cNvSpPr>
              <a:spLocks noChangeArrowheads="1"/>
            </p:cNvSpPr>
            <p:nvPr/>
          </p:nvSpPr>
          <p:spPr bwMode="auto">
            <a:xfrm>
              <a:off x="6067691"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84"/>
            <p:cNvSpPr>
              <a:spLocks noChangeArrowheads="1"/>
            </p:cNvSpPr>
            <p:nvPr/>
          </p:nvSpPr>
          <p:spPr bwMode="auto">
            <a:xfrm>
              <a:off x="6155253"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5"/>
            <p:cNvSpPr>
              <a:spLocks noChangeArrowheads="1"/>
            </p:cNvSpPr>
            <p:nvPr/>
          </p:nvSpPr>
          <p:spPr bwMode="auto">
            <a:xfrm>
              <a:off x="6240278"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86"/>
            <p:cNvSpPr>
              <a:spLocks noChangeArrowheads="1"/>
            </p:cNvSpPr>
            <p:nvPr/>
          </p:nvSpPr>
          <p:spPr bwMode="auto">
            <a:xfrm>
              <a:off x="6325302"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87"/>
            <p:cNvSpPr>
              <a:spLocks noChangeArrowheads="1"/>
            </p:cNvSpPr>
            <p:nvPr/>
          </p:nvSpPr>
          <p:spPr bwMode="auto">
            <a:xfrm>
              <a:off x="6411596"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88"/>
            <p:cNvSpPr>
              <a:spLocks noChangeArrowheads="1"/>
            </p:cNvSpPr>
            <p:nvPr/>
          </p:nvSpPr>
          <p:spPr bwMode="auto">
            <a:xfrm>
              <a:off x="6496620"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89"/>
            <p:cNvSpPr>
              <a:spLocks noChangeArrowheads="1"/>
            </p:cNvSpPr>
            <p:nvPr/>
          </p:nvSpPr>
          <p:spPr bwMode="auto">
            <a:xfrm>
              <a:off x="6581644" y="33516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90"/>
            <p:cNvSpPr>
              <a:spLocks noChangeArrowheads="1"/>
            </p:cNvSpPr>
            <p:nvPr/>
          </p:nvSpPr>
          <p:spPr bwMode="auto">
            <a:xfrm>
              <a:off x="6669207"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91"/>
            <p:cNvSpPr>
              <a:spLocks noChangeArrowheads="1"/>
            </p:cNvSpPr>
            <p:nvPr/>
          </p:nvSpPr>
          <p:spPr bwMode="auto">
            <a:xfrm>
              <a:off x="6754231"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101"/>
            <p:cNvSpPr>
              <a:spLocks noChangeArrowheads="1"/>
            </p:cNvSpPr>
            <p:nvPr/>
          </p:nvSpPr>
          <p:spPr bwMode="auto">
            <a:xfrm>
              <a:off x="5982666"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02"/>
            <p:cNvSpPr>
              <a:spLocks noChangeArrowheads="1"/>
            </p:cNvSpPr>
            <p:nvPr/>
          </p:nvSpPr>
          <p:spPr bwMode="auto">
            <a:xfrm>
              <a:off x="6067691"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03"/>
            <p:cNvSpPr>
              <a:spLocks noChangeArrowheads="1"/>
            </p:cNvSpPr>
            <p:nvPr/>
          </p:nvSpPr>
          <p:spPr bwMode="auto">
            <a:xfrm>
              <a:off x="6155253"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4"/>
            <p:cNvSpPr>
              <a:spLocks noChangeArrowheads="1"/>
            </p:cNvSpPr>
            <p:nvPr/>
          </p:nvSpPr>
          <p:spPr bwMode="auto">
            <a:xfrm>
              <a:off x="6240278"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5"/>
            <p:cNvSpPr>
              <a:spLocks noChangeArrowheads="1"/>
            </p:cNvSpPr>
            <p:nvPr/>
          </p:nvSpPr>
          <p:spPr bwMode="auto">
            <a:xfrm>
              <a:off x="6325302"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06"/>
            <p:cNvSpPr>
              <a:spLocks noChangeArrowheads="1"/>
            </p:cNvSpPr>
            <p:nvPr/>
          </p:nvSpPr>
          <p:spPr bwMode="auto">
            <a:xfrm>
              <a:off x="6411596"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07"/>
            <p:cNvSpPr>
              <a:spLocks noChangeArrowheads="1"/>
            </p:cNvSpPr>
            <p:nvPr/>
          </p:nvSpPr>
          <p:spPr bwMode="auto">
            <a:xfrm>
              <a:off x="6496620"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08"/>
            <p:cNvSpPr>
              <a:spLocks noChangeArrowheads="1"/>
            </p:cNvSpPr>
            <p:nvPr/>
          </p:nvSpPr>
          <p:spPr bwMode="auto">
            <a:xfrm>
              <a:off x="6581644" y="34366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09"/>
            <p:cNvSpPr>
              <a:spLocks noChangeArrowheads="1"/>
            </p:cNvSpPr>
            <p:nvPr/>
          </p:nvSpPr>
          <p:spPr bwMode="auto">
            <a:xfrm>
              <a:off x="6669207"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10"/>
            <p:cNvSpPr>
              <a:spLocks noChangeArrowheads="1"/>
            </p:cNvSpPr>
            <p:nvPr/>
          </p:nvSpPr>
          <p:spPr bwMode="auto">
            <a:xfrm>
              <a:off x="6754231"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2"/>
            <p:cNvSpPr>
              <a:spLocks noChangeArrowheads="1"/>
            </p:cNvSpPr>
            <p:nvPr/>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3"/>
            <p:cNvSpPr>
              <a:spLocks noChangeArrowheads="1"/>
            </p:cNvSpPr>
            <p:nvPr/>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4"/>
            <p:cNvSpPr>
              <a:spLocks noChangeArrowheads="1"/>
            </p:cNvSpPr>
            <p:nvPr/>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5"/>
            <p:cNvSpPr>
              <a:spLocks noChangeArrowheads="1"/>
            </p:cNvSpPr>
            <p:nvPr/>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6"/>
            <p:cNvSpPr>
              <a:spLocks noChangeArrowheads="1"/>
            </p:cNvSpPr>
            <p:nvPr/>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7"/>
            <p:cNvSpPr>
              <a:spLocks noChangeArrowheads="1"/>
            </p:cNvSpPr>
            <p:nvPr/>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8"/>
            <p:cNvSpPr>
              <a:spLocks noChangeArrowheads="1"/>
            </p:cNvSpPr>
            <p:nvPr/>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129"/>
            <p:cNvSpPr>
              <a:spLocks noChangeArrowheads="1"/>
            </p:cNvSpPr>
            <p:nvPr/>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130"/>
            <p:cNvSpPr>
              <a:spLocks noChangeArrowheads="1"/>
            </p:cNvSpPr>
            <p:nvPr/>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57"/>
            <p:cNvSpPr>
              <a:spLocks noChangeArrowheads="1"/>
            </p:cNvSpPr>
            <p:nvPr/>
          </p:nvSpPr>
          <p:spPr bwMode="auto">
            <a:xfrm>
              <a:off x="6841612"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59"/>
            <p:cNvSpPr>
              <a:spLocks noChangeArrowheads="1"/>
            </p:cNvSpPr>
            <p:nvPr/>
          </p:nvSpPr>
          <p:spPr bwMode="auto">
            <a:xfrm>
              <a:off x="6926636"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61"/>
            <p:cNvSpPr>
              <a:spLocks noChangeArrowheads="1"/>
            </p:cNvSpPr>
            <p:nvPr/>
          </p:nvSpPr>
          <p:spPr bwMode="auto">
            <a:xfrm>
              <a:off x="7184248"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62"/>
            <p:cNvSpPr>
              <a:spLocks noChangeArrowheads="1"/>
            </p:cNvSpPr>
            <p:nvPr/>
          </p:nvSpPr>
          <p:spPr bwMode="auto">
            <a:xfrm>
              <a:off x="7269272" y="32620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63"/>
            <p:cNvSpPr>
              <a:spLocks noChangeArrowheads="1"/>
            </p:cNvSpPr>
            <p:nvPr/>
          </p:nvSpPr>
          <p:spPr bwMode="auto">
            <a:xfrm>
              <a:off x="7355566" y="32620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81"/>
            <p:cNvSpPr>
              <a:spLocks noChangeArrowheads="1"/>
            </p:cNvSpPr>
            <p:nvPr/>
          </p:nvSpPr>
          <p:spPr bwMode="auto">
            <a:xfrm>
              <a:off x="6841612"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82"/>
            <p:cNvSpPr>
              <a:spLocks noChangeArrowheads="1"/>
            </p:cNvSpPr>
            <p:nvPr/>
          </p:nvSpPr>
          <p:spPr bwMode="auto">
            <a:xfrm>
              <a:off x="6926636"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83"/>
            <p:cNvSpPr>
              <a:spLocks noChangeArrowheads="1"/>
            </p:cNvSpPr>
            <p:nvPr/>
          </p:nvSpPr>
          <p:spPr bwMode="auto">
            <a:xfrm>
              <a:off x="7011661"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84"/>
            <p:cNvSpPr>
              <a:spLocks noChangeArrowheads="1"/>
            </p:cNvSpPr>
            <p:nvPr/>
          </p:nvSpPr>
          <p:spPr bwMode="auto">
            <a:xfrm>
              <a:off x="7099223"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85"/>
            <p:cNvSpPr>
              <a:spLocks noChangeArrowheads="1"/>
            </p:cNvSpPr>
            <p:nvPr/>
          </p:nvSpPr>
          <p:spPr bwMode="auto">
            <a:xfrm>
              <a:off x="7184248"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86"/>
            <p:cNvSpPr>
              <a:spLocks noChangeArrowheads="1"/>
            </p:cNvSpPr>
            <p:nvPr/>
          </p:nvSpPr>
          <p:spPr bwMode="auto">
            <a:xfrm>
              <a:off x="7269272"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87"/>
            <p:cNvSpPr>
              <a:spLocks noChangeArrowheads="1"/>
            </p:cNvSpPr>
            <p:nvPr/>
          </p:nvSpPr>
          <p:spPr bwMode="auto">
            <a:xfrm>
              <a:off x="7355566"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88"/>
            <p:cNvSpPr>
              <a:spLocks noChangeArrowheads="1"/>
            </p:cNvSpPr>
            <p:nvPr/>
          </p:nvSpPr>
          <p:spPr bwMode="auto">
            <a:xfrm>
              <a:off x="7440590"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100"/>
            <p:cNvSpPr>
              <a:spLocks noChangeArrowheads="1"/>
            </p:cNvSpPr>
            <p:nvPr/>
          </p:nvSpPr>
          <p:spPr bwMode="auto">
            <a:xfrm>
              <a:off x="6841612"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101"/>
            <p:cNvSpPr>
              <a:spLocks noChangeArrowheads="1"/>
            </p:cNvSpPr>
            <p:nvPr/>
          </p:nvSpPr>
          <p:spPr bwMode="auto">
            <a:xfrm>
              <a:off x="6926636"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102"/>
            <p:cNvSpPr>
              <a:spLocks noChangeArrowheads="1"/>
            </p:cNvSpPr>
            <p:nvPr/>
          </p:nvSpPr>
          <p:spPr bwMode="auto">
            <a:xfrm>
              <a:off x="7011661"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103"/>
            <p:cNvSpPr>
              <a:spLocks noChangeArrowheads="1"/>
            </p:cNvSpPr>
            <p:nvPr/>
          </p:nvSpPr>
          <p:spPr bwMode="auto">
            <a:xfrm>
              <a:off x="7099223"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104"/>
            <p:cNvSpPr>
              <a:spLocks noChangeArrowheads="1"/>
            </p:cNvSpPr>
            <p:nvPr/>
          </p:nvSpPr>
          <p:spPr bwMode="auto">
            <a:xfrm>
              <a:off x="7184248"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105"/>
            <p:cNvSpPr>
              <a:spLocks noChangeArrowheads="1"/>
            </p:cNvSpPr>
            <p:nvPr/>
          </p:nvSpPr>
          <p:spPr bwMode="auto">
            <a:xfrm>
              <a:off x="7269272"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106"/>
            <p:cNvSpPr>
              <a:spLocks noChangeArrowheads="1"/>
            </p:cNvSpPr>
            <p:nvPr/>
          </p:nvSpPr>
          <p:spPr bwMode="auto">
            <a:xfrm>
              <a:off x="7355566"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107"/>
            <p:cNvSpPr>
              <a:spLocks noChangeArrowheads="1"/>
            </p:cNvSpPr>
            <p:nvPr/>
          </p:nvSpPr>
          <p:spPr bwMode="auto">
            <a:xfrm>
              <a:off x="7440590"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20"/>
            <p:cNvSpPr>
              <a:spLocks noChangeArrowheads="1"/>
            </p:cNvSpPr>
            <p:nvPr/>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21"/>
            <p:cNvSpPr>
              <a:spLocks noChangeArrowheads="1"/>
            </p:cNvSpPr>
            <p:nvPr/>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22"/>
            <p:cNvSpPr>
              <a:spLocks noChangeArrowheads="1"/>
            </p:cNvSpPr>
            <p:nvPr/>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23"/>
            <p:cNvSpPr>
              <a:spLocks noChangeArrowheads="1"/>
            </p:cNvSpPr>
            <p:nvPr/>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24"/>
            <p:cNvSpPr>
              <a:spLocks noChangeArrowheads="1"/>
            </p:cNvSpPr>
            <p:nvPr/>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125"/>
            <p:cNvSpPr>
              <a:spLocks noChangeArrowheads="1"/>
            </p:cNvSpPr>
            <p:nvPr/>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126"/>
            <p:cNvSpPr>
              <a:spLocks noChangeArrowheads="1"/>
            </p:cNvSpPr>
            <p:nvPr/>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127"/>
            <p:cNvSpPr>
              <a:spLocks noChangeArrowheads="1"/>
            </p:cNvSpPr>
            <p:nvPr/>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128"/>
            <p:cNvSpPr>
              <a:spLocks noChangeArrowheads="1"/>
            </p:cNvSpPr>
            <p:nvPr/>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65"/>
            <p:cNvSpPr>
              <a:spLocks noChangeArrowheads="1"/>
            </p:cNvSpPr>
            <p:nvPr/>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66"/>
            <p:cNvSpPr>
              <a:spLocks noChangeArrowheads="1"/>
            </p:cNvSpPr>
            <p:nvPr/>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67"/>
            <p:cNvSpPr>
              <a:spLocks noChangeArrowheads="1"/>
            </p:cNvSpPr>
            <p:nvPr/>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90"/>
            <p:cNvSpPr>
              <a:spLocks noChangeArrowheads="1"/>
            </p:cNvSpPr>
            <p:nvPr/>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91"/>
            <p:cNvSpPr>
              <a:spLocks noChangeArrowheads="1"/>
            </p:cNvSpPr>
            <p:nvPr/>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110"/>
            <p:cNvSpPr>
              <a:spLocks noChangeArrowheads="1"/>
            </p:cNvSpPr>
            <p:nvPr/>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130"/>
            <p:cNvSpPr>
              <a:spLocks noChangeArrowheads="1"/>
            </p:cNvSpPr>
            <p:nvPr/>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57"/>
            <p:cNvSpPr>
              <a:spLocks noChangeArrowheads="1"/>
            </p:cNvSpPr>
            <p:nvPr/>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60"/>
            <p:cNvSpPr>
              <a:spLocks noChangeArrowheads="1"/>
            </p:cNvSpPr>
            <p:nvPr/>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61"/>
            <p:cNvSpPr>
              <a:spLocks noChangeArrowheads="1"/>
            </p:cNvSpPr>
            <p:nvPr/>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62"/>
            <p:cNvSpPr>
              <a:spLocks noChangeArrowheads="1"/>
            </p:cNvSpPr>
            <p:nvPr/>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63"/>
            <p:cNvSpPr>
              <a:spLocks noChangeArrowheads="1"/>
            </p:cNvSpPr>
            <p:nvPr/>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64"/>
            <p:cNvSpPr>
              <a:spLocks noChangeArrowheads="1"/>
            </p:cNvSpPr>
            <p:nvPr/>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65"/>
            <p:cNvSpPr>
              <a:spLocks noChangeArrowheads="1"/>
            </p:cNvSpPr>
            <p:nvPr/>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66"/>
            <p:cNvSpPr>
              <a:spLocks noChangeArrowheads="1"/>
            </p:cNvSpPr>
            <p:nvPr/>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67"/>
            <p:cNvSpPr>
              <a:spLocks noChangeArrowheads="1"/>
            </p:cNvSpPr>
            <p:nvPr/>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81"/>
            <p:cNvSpPr>
              <a:spLocks noChangeArrowheads="1"/>
            </p:cNvSpPr>
            <p:nvPr/>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85"/>
            <p:cNvSpPr>
              <a:spLocks noChangeArrowheads="1"/>
            </p:cNvSpPr>
            <p:nvPr/>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86"/>
            <p:cNvSpPr>
              <a:spLocks noChangeArrowheads="1"/>
            </p:cNvSpPr>
            <p:nvPr/>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87"/>
            <p:cNvSpPr>
              <a:spLocks noChangeArrowheads="1"/>
            </p:cNvSpPr>
            <p:nvPr/>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88"/>
            <p:cNvSpPr>
              <a:spLocks noChangeArrowheads="1"/>
            </p:cNvSpPr>
            <p:nvPr/>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89"/>
            <p:cNvSpPr>
              <a:spLocks noChangeArrowheads="1"/>
            </p:cNvSpPr>
            <p:nvPr/>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90"/>
            <p:cNvSpPr>
              <a:spLocks noChangeArrowheads="1"/>
            </p:cNvSpPr>
            <p:nvPr/>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91"/>
            <p:cNvSpPr>
              <a:spLocks noChangeArrowheads="1"/>
            </p:cNvSpPr>
            <p:nvPr/>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100"/>
            <p:cNvSpPr>
              <a:spLocks noChangeArrowheads="1"/>
            </p:cNvSpPr>
            <p:nvPr/>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101"/>
            <p:cNvSpPr>
              <a:spLocks noChangeArrowheads="1"/>
            </p:cNvSpPr>
            <p:nvPr/>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103"/>
            <p:cNvSpPr>
              <a:spLocks noChangeArrowheads="1"/>
            </p:cNvSpPr>
            <p:nvPr/>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104"/>
            <p:cNvSpPr>
              <a:spLocks noChangeArrowheads="1"/>
            </p:cNvSpPr>
            <p:nvPr/>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105"/>
            <p:cNvSpPr>
              <a:spLocks noChangeArrowheads="1"/>
            </p:cNvSpPr>
            <p:nvPr/>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106"/>
            <p:cNvSpPr>
              <a:spLocks noChangeArrowheads="1"/>
            </p:cNvSpPr>
            <p:nvPr/>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107"/>
            <p:cNvSpPr>
              <a:spLocks noChangeArrowheads="1"/>
            </p:cNvSpPr>
            <p:nvPr/>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108"/>
            <p:cNvSpPr>
              <a:spLocks noChangeArrowheads="1"/>
            </p:cNvSpPr>
            <p:nvPr/>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109"/>
            <p:cNvSpPr>
              <a:spLocks noChangeArrowheads="1"/>
            </p:cNvSpPr>
            <p:nvPr/>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110"/>
            <p:cNvSpPr>
              <a:spLocks noChangeArrowheads="1"/>
            </p:cNvSpPr>
            <p:nvPr/>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120"/>
            <p:cNvSpPr>
              <a:spLocks noChangeArrowheads="1"/>
            </p:cNvSpPr>
            <p:nvPr/>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21"/>
            <p:cNvSpPr>
              <a:spLocks noChangeArrowheads="1"/>
            </p:cNvSpPr>
            <p:nvPr/>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24"/>
            <p:cNvSpPr>
              <a:spLocks noChangeArrowheads="1"/>
            </p:cNvSpPr>
            <p:nvPr/>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25"/>
            <p:cNvSpPr>
              <a:spLocks noChangeArrowheads="1"/>
            </p:cNvSpPr>
            <p:nvPr/>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26"/>
            <p:cNvSpPr>
              <a:spLocks noChangeArrowheads="1"/>
            </p:cNvSpPr>
            <p:nvPr/>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127"/>
            <p:cNvSpPr>
              <a:spLocks noChangeArrowheads="1"/>
            </p:cNvSpPr>
            <p:nvPr/>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128"/>
            <p:cNvSpPr>
              <a:spLocks noChangeArrowheads="1"/>
            </p:cNvSpPr>
            <p:nvPr/>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129"/>
            <p:cNvSpPr>
              <a:spLocks noChangeArrowheads="1"/>
            </p:cNvSpPr>
            <p:nvPr/>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130"/>
            <p:cNvSpPr>
              <a:spLocks noChangeArrowheads="1"/>
            </p:cNvSpPr>
            <p:nvPr/>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57"/>
            <p:cNvSpPr>
              <a:spLocks noChangeArrowheads="1"/>
            </p:cNvSpPr>
            <p:nvPr/>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58"/>
            <p:cNvSpPr>
              <a:spLocks noChangeArrowheads="1"/>
            </p:cNvSpPr>
            <p:nvPr/>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59"/>
            <p:cNvSpPr>
              <a:spLocks noChangeArrowheads="1"/>
            </p:cNvSpPr>
            <p:nvPr/>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60"/>
            <p:cNvSpPr>
              <a:spLocks noChangeArrowheads="1"/>
            </p:cNvSpPr>
            <p:nvPr/>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61"/>
            <p:cNvSpPr>
              <a:spLocks noChangeArrowheads="1"/>
            </p:cNvSpPr>
            <p:nvPr/>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62"/>
            <p:cNvSpPr>
              <a:spLocks noChangeArrowheads="1"/>
            </p:cNvSpPr>
            <p:nvPr/>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63"/>
            <p:cNvSpPr>
              <a:spLocks noChangeArrowheads="1"/>
            </p:cNvSpPr>
            <p:nvPr/>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64"/>
            <p:cNvSpPr>
              <a:spLocks noChangeArrowheads="1"/>
            </p:cNvSpPr>
            <p:nvPr/>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65"/>
            <p:cNvSpPr>
              <a:spLocks noChangeArrowheads="1"/>
            </p:cNvSpPr>
            <p:nvPr/>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66"/>
            <p:cNvSpPr>
              <a:spLocks noChangeArrowheads="1"/>
            </p:cNvSpPr>
            <p:nvPr/>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81"/>
            <p:cNvSpPr>
              <a:spLocks noChangeArrowheads="1"/>
            </p:cNvSpPr>
            <p:nvPr/>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82"/>
            <p:cNvSpPr>
              <a:spLocks noChangeArrowheads="1"/>
            </p:cNvSpPr>
            <p:nvPr/>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83"/>
            <p:cNvSpPr>
              <a:spLocks noChangeArrowheads="1"/>
            </p:cNvSpPr>
            <p:nvPr/>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84"/>
            <p:cNvSpPr>
              <a:spLocks noChangeArrowheads="1"/>
            </p:cNvSpPr>
            <p:nvPr/>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85"/>
            <p:cNvSpPr>
              <a:spLocks noChangeArrowheads="1"/>
            </p:cNvSpPr>
            <p:nvPr/>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86"/>
            <p:cNvSpPr>
              <a:spLocks noChangeArrowheads="1"/>
            </p:cNvSpPr>
            <p:nvPr/>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87"/>
            <p:cNvSpPr>
              <a:spLocks noChangeArrowheads="1"/>
            </p:cNvSpPr>
            <p:nvPr/>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88"/>
            <p:cNvSpPr>
              <a:spLocks noChangeArrowheads="1"/>
            </p:cNvSpPr>
            <p:nvPr/>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89"/>
            <p:cNvSpPr>
              <a:spLocks noChangeArrowheads="1"/>
            </p:cNvSpPr>
            <p:nvPr/>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90"/>
            <p:cNvSpPr>
              <a:spLocks noChangeArrowheads="1"/>
            </p:cNvSpPr>
            <p:nvPr/>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100"/>
            <p:cNvSpPr>
              <a:spLocks noChangeArrowheads="1"/>
            </p:cNvSpPr>
            <p:nvPr/>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101"/>
            <p:cNvSpPr>
              <a:spLocks noChangeArrowheads="1"/>
            </p:cNvSpPr>
            <p:nvPr/>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102"/>
            <p:cNvSpPr>
              <a:spLocks noChangeArrowheads="1"/>
            </p:cNvSpPr>
            <p:nvPr/>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103"/>
            <p:cNvSpPr>
              <a:spLocks noChangeArrowheads="1"/>
            </p:cNvSpPr>
            <p:nvPr/>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104"/>
            <p:cNvSpPr>
              <a:spLocks noChangeArrowheads="1"/>
            </p:cNvSpPr>
            <p:nvPr/>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105"/>
            <p:cNvSpPr>
              <a:spLocks noChangeArrowheads="1"/>
            </p:cNvSpPr>
            <p:nvPr/>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106"/>
            <p:cNvSpPr>
              <a:spLocks noChangeArrowheads="1"/>
            </p:cNvSpPr>
            <p:nvPr/>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107"/>
            <p:cNvSpPr>
              <a:spLocks noChangeArrowheads="1"/>
            </p:cNvSpPr>
            <p:nvPr/>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108"/>
            <p:cNvSpPr>
              <a:spLocks noChangeArrowheads="1"/>
            </p:cNvSpPr>
            <p:nvPr/>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109"/>
            <p:cNvSpPr>
              <a:spLocks noChangeArrowheads="1"/>
            </p:cNvSpPr>
            <p:nvPr/>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110"/>
            <p:cNvSpPr>
              <a:spLocks noChangeArrowheads="1"/>
            </p:cNvSpPr>
            <p:nvPr/>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120"/>
            <p:cNvSpPr>
              <a:spLocks noChangeArrowheads="1"/>
            </p:cNvSpPr>
            <p:nvPr/>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121"/>
            <p:cNvSpPr>
              <a:spLocks noChangeArrowheads="1"/>
            </p:cNvSpPr>
            <p:nvPr/>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122"/>
            <p:cNvSpPr>
              <a:spLocks noChangeArrowheads="1"/>
            </p:cNvSpPr>
            <p:nvPr/>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123"/>
            <p:cNvSpPr>
              <a:spLocks noChangeArrowheads="1"/>
            </p:cNvSpPr>
            <p:nvPr/>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124"/>
            <p:cNvSpPr>
              <a:spLocks noChangeArrowheads="1"/>
            </p:cNvSpPr>
            <p:nvPr/>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25"/>
            <p:cNvSpPr>
              <a:spLocks noChangeArrowheads="1"/>
            </p:cNvSpPr>
            <p:nvPr/>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26"/>
            <p:cNvSpPr>
              <a:spLocks noChangeArrowheads="1"/>
            </p:cNvSpPr>
            <p:nvPr/>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27"/>
            <p:cNvSpPr>
              <a:spLocks noChangeArrowheads="1"/>
            </p:cNvSpPr>
            <p:nvPr/>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28"/>
            <p:cNvSpPr>
              <a:spLocks noChangeArrowheads="1"/>
            </p:cNvSpPr>
            <p:nvPr/>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29"/>
            <p:cNvSpPr>
              <a:spLocks noChangeArrowheads="1"/>
            </p:cNvSpPr>
            <p:nvPr/>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30"/>
            <p:cNvSpPr>
              <a:spLocks noChangeArrowheads="1"/>
            </p:cNvSpPr>
            <p:nvPr/>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100"/>
            <p:cNvSpPr>
              <a:spLocks noChangeArrowheads="1"/>
            </p:cNvSpPr>
            <p:nvPr/>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101"/>
            <p:cNvSpPr>
              <a:spLocks noChangeArrowheads="1"/>
            </p:cNvSpPr>
            <p:nvPr/>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120"/>
            <p:cNvSpPr>
              <a:spLocks noChangeArrowheads="1"/>
            </p:cNvSpPr>
            <p:nvPr/>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121"/>
            <p:cNvSpPr>
              <a:spLocks noChangeArrowheads="1"/>
            </p:cNvSpPr>
            <p:nvPr/>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67"/>
            <p:cNvSpPr>
              <a:spLocks noChangeArrowheads="1"/>
            </p:cNvSpPr>
            <p:nvPr/>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57"/>
            <p:cNvSpPr>
              <a:spLocks noChangeArrowheads="1"/>
            </p:cNvSpPr>
            <p:nvPr/>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59"/>
            <p:cNvSpPr>
              <a:spLocks noChangeArrowheads="1"/>
            </p:cNvSpPr>
            <p:nvPr/>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63"/>
            <p:cNvSpPr>
              <a:spLocks noChangeArrowheads="1"/>
            </p:cNvSpPr>
            <p:nvPr/>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64"/>
            <p:cNvSpPr>
              <a:spLocks noChangeArrowheads="1"/>
            </p:cNvSpPr>
            <p:nvPr/>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65"/>
            <p:cNvSpPr>
              <a:spLocks noChangeArrowheads="1"/>
            </p:cNvSpPr>
            <p:nvPr/>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66"/>
            <p:cNvSpPr>
              <a:spLocks noChangeArrowheads="1"/>
            </p:cNvSpPr>
            <p:nvPr/>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67"/>
            <p:cNvSpPr>
              <a:spLocks noChangeArrowheads="1"/>
            </p:cNvSpPr>
            <p:nvPr/>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81"/>
            <p:cNvSpPr>
              <a:spLocks noChangeArrowheads="1"/>
            </p:cNvSpPr>
            <p:nvPr/>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82"/>
            <p:cNvSpPr>
              <a:spLocks noChangeArrowheads="1"/>
            </p:cNvSpPr>
            <p:nvPr/>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87"/>
            <p:cNvSpPr>
              <a:spLocks noChangeArrowheads="1"/>
            </p:cNvSpPr>
            <p:nvPr/>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88"/>
            <p:cNvSpPr>
              <a:spLocks noChangeArrowheads="1"/>
            </p:cNvSpPr>
            <p:nvPr/>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89"/>
            <p:cNvSpPr>
              <a:spLocks noChangeArrowheads="1"/>
            </p:cNvSpPr>
            <p:nvPr/>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90"/>
            <p:cNvSpPr>
              <a:spLocks noChangeArrowheads="1"/>
            </p:cNvSpPr>
            <p:nvPr/>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91"/>
            <p:cNvSpPr>
              <a:spLocks noChangeArrowheads="1"/>
            </p:cNvSpPr>
            <p:nvPr/>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101"/>
            <p:cNvSpPr>
              <a:spLocks noChangeArrowheads="1"/>
            </p:cNvSpPr>
            <p:nvPr/>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102"/>
            <p:cNvSpPr>
              <a:spLocks noChangeArrowheads="1"/>
            </p:cNvSpPr>
            <p:nvPr/>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107"/>
            <p:cNvSpPr>
              <a:spLocks noChangeArrowheads="1"/>
            </p:cNvSpPr>
            <p:nvPr/>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108"/>
            <p:cNvSpPr>
              <a:spLocks noChangeArrowheads="1"/>
            </p:cNvSpPr>
            <p:nvPr/>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109"/>
            <p:cNvSpPr>
              <a:spLocks noChangeArrowheads="1"/>
            </p:cNvSpPr>
            <p:nvPr/>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10"/>
            <p:cNvSpPr>
              <a:spLocks noChangeArrowheads="1"/>
            </p:cNvSpPr>
            <p:nvPr/>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22"/>
            <p:cNvSpPr>
              <a:spLocks noChangeArrowheads="1"/>
            </p:cNvSpPr>
            <p:nvPr/>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123"/>
            <p:cNvSpPr>
              <a:spLocks noChangeArrowheads="1"/>
            </p:cNvSpPr>
            <p:nvPr/>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128"/>
            <p:cNvSpPr>
              <a:spLocks noChangeArrowheads="1"/>
            </p:cNvSpPr>
            <p:nvPr/>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129"/>
            <p:cNvSpPr>
              <a:spLocks noChangeArrowheads="1"/>
            </p:cNvSpPr>
            <p:nvPr/>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130"/>
            <p:cNvSpPr>
              <a:spLocks noChangeArrowheads="1"/>
            </p:cNvSpPr>
            <p:nvPr/>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57"/>
            <p:cNvSpPr>
              <a:spLocks noChangeArrowheads="1"/>
            </p:cNvSpPr>
            <p:nvPr/>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58"/>
            <p:cNvSpPr>
              <a:spLocks noChangeArrowheads="1"/>
            </p:cNvSpPr>
            <p:nvPr/>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59"/>
            <p:cNvSpPr>
              <a:spLocks noChangeArrowheads="1"/>
            </p:cNvSpPr>
            <p:nvPr/>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60"/>
            <p:cNvSpPr>
              <a:spLocks noChangeArrowheads="1"/>
            </p:cNvSpPr>
            <p:nvPr/>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61"/>
            <p:cNvSpPr>
              <a:spLocks noChangeArrowheads="1"/>
            </p:cNvSpPr>
            <p:nvPr/>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62"/>
            <p:cNvSpPr>
              <a:spLocks noChangeArrowheads="1"/>
            </p:cNvSpPr>
            <p:nvPr/>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63"/>
            <p:cNvSpPr>
              <a:spLocks noChangeArrowheads="1"/>
            </p:cNvSpPr>
            <p:nvPr/>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64"/>
            <p:cNvSpPr>
              <a:spLocks noChangeArrowheads="1"/>
            </p:cNvSpPr>
            <p:nvPr/>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65"/>
            <p:cNvSpPr>
              <a:spLocks noChangeArrowheads="1"/>
            </p:cNvSpPr>
            <p:nvPr/>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66"/>
            <p:cNvSpPr>
              <a:spLocks noChangeArrowheads="1"/>
            </p:cNvSpPr>
            <p:nvPr/>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67"/>
            <p:cNvSpPr>
              <a:spLocks noChangeArrowheads="1"/>
            </p:cNvSpPr>
            <p:nvPr/>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81"/>
            <p:cNvSpPr>
              <a:spLocks noChangeArrowheads="1"/>
            </p:cNvSpPr>
            <p:nvPr/>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82"/>
            <p:cNvSpPr>
              <a:spLocks noChangeArrowheads="1"/>
            </p:cNvSpPr>
            <p:nvPr/>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83"/>
            <p:cNvSpPr>
              <a:spLocks noChangeArrowheads="1"/>
            </p:cNvSpPr>
            <p:nvPr/>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4"/>
            <p:cNvSpPr>
              <a:spLocks noChangeArrowheads="1"/>
            </p:cNvSpPr>
            <p:nvPr/>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5"/>
            <p:cNvSpPr>
              <a:spLocks noChangeArrowheads="1"/>
            </p:cNvSpPr>
            <p:nvPr/>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86"/>
            <p:cNvSpPr>
              <a:spLocks noChangeArrowheads="1"/>
            </p:cNvSpPr>
            <p:nvPr/>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87"/>
            <p:cNvSpPr>
              <a:spLocks noChangeArrowheads="1"/>
            </p:cNvSpPr>
            <p:nvPr/>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88"/>
            <p:cNvSpPr>
              <a:spLocks noChangeArrowheads="1"/>
            </p:cNvSpPr>
            <p:nvPr/>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89"/>
            <p:cNvSpPr>
              <a:spLocks noChangeArrowheads="1"/>
            </p:cNvSpPr>
            <p:nvPr/>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90"/>
            <p:cNvSpPr>
              <a:spLocks noChangeArrowheads="1"/>
            </p:cNvSpPr>
            <p:nvPr/>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91"/>
            <p:cNvSpPr>
              <a:spLocks noChangeArrowheads="1"/>
            </p:cNvSpPr>
            <p:nvPr/>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100"/>
            <p:cNvSpPr>
              <a:spLocks noChangeArrowheads="1"/>
            </p:cNvSpPr>
            <p:nvPr/>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101"/>
            <p:cNvSpPr>
              <a:spLocks noChangeArrowheads="1"/>
            </p:cNvSpPr>
            <p:nvPr/>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102"/>
            <p:cNvSpPr>
              <a:spLocks noChangeArrowheads="1"/>
            </p:cNvSpPr>
            <p:nvPr/>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3"/>
            <p:cNvSpPr>
              <a:spLocks noChangeArrowheads="1"/>
            </p:cNvSpPr>
            <p:nvPr/>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4"/>
            <p:cNvSpPr>
              <a:spLocks noChangeArrowheads="1"/>
            </p:cNvSpPr>
            <p:nvPr/>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05"/>
            <p:cNvSpPr>
              <a:spLocks noChangeArrowheads="1"/>
            </p:cNvSpPr>
            <p:nvPr/>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06"/>
            <p:cNvSpPr>
              <a:spLocks noChangeArrowheads="1"/>
            </p:cNvSpPr>
            <p:nvPr/>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07"/>
            <p:cNvSpPr>
              <a:spLocks noChangeArrowheads="1"/>
            </p:cNvSpPr>
            <p:nvPr/>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08"/>
            <p:cNvSpPr>
              <a:spLocks noChangeArrowheads="1"/>
            </p:cNvSpPr>
            <p:nvPr/>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09"/>
            <p:cNvSpPr>
              <a:spLocks noChangeArrowheads="1"/>
            </p:cNvSpPr>
            <p:nvPr/>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10"/>
            <p:cNvSpPr>
              <a:spLocks noChangeArrowheads="1"/>
            </p:cNvSpPr>
            <p:nvPr/>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20"/>
            <p:cNvSpPr>
              <a:spLocks noChangeArrowheads="1"/>
            </p:cNvSpPr>
            <p:nvPr/>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21"/>
            <p:cNvSpPr>
              <a:spLocks noChangeArrowheads="1"/>
            </p:cNvSpPr>
            <p:nvPr/>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22"/>
            <p:cNvSpPr>
              <a:spLocks noChangeArrowheads="1"/>
            </p:cNvSpPr>
            <p:nvPr/>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123"/>
            <p:cNvSpPr>
              <a:spLocks noChangeArrowheads="1"/>
            </p:cNvSpPr>
            <p:nvPr/>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124"/>
            <p:cNvSpPr>
              <a:spLocks noChangeArrowheads="1"/>
            </p:cNvSpPr>
            <p:nvPr/>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125"/>
            <p:cNvSpPr>
              <a:spLocks noChangeArrowheads="1"/>
            </p:cNvSpPr>
            <p:nvPr/>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126"/>
            <p:cNvSpPr>
              <a:spLocks noChangeArrowheads="1"/>
            </p:cNvSpPr>
            <p:nvPr/>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127"/>
            <p:cNvSpPr>
              <a:spLocks noChangeArrowheads="1"/>
            </p:cNvSpPr>
            <p:nvPr/>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128"/>
            <p:cNvSpPr>
              <a:spLocks noChangeArrowheads="1"/>
            </p:cNvSpPr>
            <p:nvPr/>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129"/>
            <p:cNvSpPr>
              <a:spLocks noChangeArrowheads="1"/>
            </p:cNvSpPr>
            <p:nvPr/>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130"/>
            <p:cNvSpPr>
              <a:spLocks noChangeArrowheads="1"/>
            </p:cNvSpPr>
            <p:nvPr/>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57"/>
            <p:cNvSpPr>
              <a:spLocks noChangeArrowheads="1"/>
            </p:cNvSpPr>
            <p:nvPr/>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59"/>
            <p:cNvSpPr>
              <a:spLocks noChangeArrowheads="1"/>
            </p:cNvSpPr>
            <p:nvPr/>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81"/>
            <p:cNvSpPr>
              <a:spLocks noChangeArrowheads="1"/>
            </p:cNvSpPr>
            <p:nvPr/>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82"/>
            <p:cNvSpPr>
              <a:spLocks noChangeArrowheads="1"/>
            </p:cNvSpPr>
            <p:nvPr/>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100"/>
            <p:cNvSpPr>
              <a:spLocks noChangeArrowheads="1"/>
            </p:cNvSpPr>
            <p:nvPr/>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120"/>
            <p:cNvSpPr>
              <a:spLocks noChangeArrowheads="1"/>
            </p:cNvSpPr>
            <p:nvPr/>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66"/>
            <p:cNvSpPr>
              <a:spLocks noChangeArrowheads="1"/>
            </p:cNvSpPr>
            <p:nvPr/>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67"/>
            <p:cNvSpPr>
              <a:spLocks noChangeArrowheads="1"/>
            </p:cNvSpPr>
            <p:nvPr/>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90"/>
            <p:cNvSpPr>
              <a:spLocks noChangeArrowheads="1"/>
            </p:cNvSpPr>
            <p:nvPr/>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91"/>
            <p:cNvSpPr>
              <a:spLocks noChangeArrowheads="1"/>
            </p:cNvSpPr>
            <p:nvPr/>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110"/>
            <p:cNvSpPr>
              <a:spLocks noChangeArrowheads="1"/>
            </p:cNvSpPr>
            <p:nvPr/>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130"/>
            <p:cNvSpPr>
              <a:spLocks noChangeArrowheads="1"/>
            </p:cNvSpPr>
            <p:nvPr/>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57"/>
            <p:cNvSpPr>
              <a:spLocks noChangeArrowheads="1"/>
            </p:cNvSpPr>
            <p:nvPr/>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58"/>
            <p:cNvSpPr>
              <a:spLocks noChangeArrowheads="1"/>
            </p:cNvSpPr>
            <p:nvPr/>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59"/>
            <p:cNvSpPr>
              <a:spLocks noChangeArrowheads="1"/>
            </p:cNvSpPr>
            <p:nvPr/>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60"/>
            <p:cNvSpPr>
              <a:spLocks noChangeArrowheads="1"/>
            </p:cNvSpPr>
            <p:nvPr/>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61"/>
            <p:cNvSpPr>
              <a:spLocks noChangeArrowheads="1"/>
            </p:cNvSpPr>
            <p:nvPr/>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62"/>
            <p:cNvSpPr>
              <a:spLocks noChangeArrowheads="1"/>
            </p:cNvSpPr>
            <p:nvPr/>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63"/>
            <p:cNvSpPr>
              <a:spLocks noChangeArrowheads="1"/>
            </p:cNvSpPr>
            <p:nvPr/>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64"/>
            <p:cNvSpPr>
              <a:spLocks noChangeArrowheads="1"/>
            </p:cNvSpPr>
            <p:nvPr/>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65"/>
            <p:cNvSpPr>
              <a:spLocks noChangeArrowheads="1"/>
            </p:cNvSpPr>
            <p:nvPr/>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66"/>
            <p:cNvSpPr>
              <a:spLocks noChangeArrowheads="1"/>
            </p:cNvSpPr>
            <p:nvPr/>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67"/>
            <p:cNvSpPr>
              <a:spLocks noChangeArrowheads="1"/>
            </p:cNvSpPr>
            <p:nvPr/>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81"/>
            <p:cNvSpPr>
              <a:spLocks noChangeArrowheads="1"/>
            </p:cNvSpPr>
            <p:nvPr/>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82"/>
            <p:cNvSpPr>
              <a:spLocks noChangeArrowheads="1"/>
            </p:cNvSpPr>
            <p:nvPr/>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83"/>
            <p:cNvSpPr>
              <a:spLocks noChangeArrowheads="1"/>
            </p:cNvSpPr>
            <p:nvPr/>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84"/>
            <p:cNvSpPr>
              <a:spLocks noChangeArrowheads="1"/>
            </p:cNvSpPr>
            <p:nvPr/>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85"/>
            <p:cNvSpPr>
              <a:spLocks noChangeArrowheads="1"/>
            </p:cNvSpPr>
            <p:nvPr/>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86"/>
            <p:cNvSpPr>
              <a:spLocks noChangeArrowheads="1"/>
            </p:cNvSpPr>
            <p:nvPr/>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87"/>
            <p:cNvSpPr>
              <a:spLocks noChangeArrowheads="1"/>
            </p:cNvSpPr>
            <p:nvPr/>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88"/>
            <p:cNvSpPr>
              <a:spLocks noChangeArrowheads="1"/>
            </p:cNvSpPr>
            <p:nvPr/>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89"/>
            <p:cNvSpPr>
              <a:spLocks noChangeArrowheads="1"/>
            </p:cNvSpPr>
            <p:nvPr/>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90"/>
            <p:cNvSpPr>
              <a:spLocks noChangeArrowheads="1"/>
            </p:cNvSpPr>
            <p:nvPr/>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91"/>
            <p:cNvSpPr>
              <a:spLocks noChangeArrowheads="1"/>
            </p:cNvSpPr>
            <p:nvPr/>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100"/>
            <p:cNvSpPr>
              <a:spLocks noChangeArrowheads="1"/>
            </p:cNvSpPr>
            <p:nvPr/>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101"/>
            <p:cNvSpPr>
              <a:spLocks noChangeArrowheads="1"/>
            </p:cNvSpPr>
            <p:nvPr/>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102"/>
            <p:cNvSpPr>
              <a:spLocks noChangeArrowheads="1"/>
            </p:cNvSpPr>
            <p:nvPr/>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3"/>
            <p:cNvSpPr>
              <a:spLocks noChangeArrowheads="1"/>
            </p:cNvSpPr>
            <p:nvPr/>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4"/>
            <p:cNvSpPr>
              <a:spLocks noChangeArrowheads="1"/>
            </p:cNvSpPr>
            <p:nvPr/>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5"/>
            <p:cNvSpPr>
              <a:spLocks noChangeArrowheads="1"/>
            </p:cNvSpPr>
            <p:nvPr/>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06"/>
            <p:cNvSpPr>
              <a:spLocks noChangeArrowheads="1"/>
            </p:cNvSpPr>
            <p:nvPr/>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07"/>
            <p:cNvSpPr>
              <a:spLocks noChangeArrowheads="1"/>
            </p:cNvSpPr>
            <p:nvPr/>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08"/>
            <p:cNvSpPr>
              <a:spLocks noChangeArrowheads="1"/>
            </p:cNvSpPr>
            <p:nvPr/>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09"/>
            <p:cNvSpPr>
              <a:spLocks noChangeArrowheads="1"/>
            </p:cNvSpPr>
            <p:nvPr/>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10"/>
            <p:cNvSpPr>
              <a:spLocks noChangeArrowheads="1"/>
            </p:cNvSpPr>
            <p:nvPr/>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20"/>
            <p:cNvSpPr>
              <a:spLocks noChangeArrowheads="1"/>
            </p:cNvSpPr>
            <p:nvPr/>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21"/>
            <p:cNvSpPr>
              <a:spLocks noChangeArrowheads="1"/>
            </p:cNvSpPr>
            <p:nvPr/>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22"/>
            <p:cNvSpPr>
              <a:spLocks noChangeArrowheads="1"/>
            </p:cNvSpPr>
            <p:nvPr/>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23"/>
            <p:cNvSpPr>
              <a:spLocks noChangeArrowheads="1"/>
            </p:cNvSpPr>
            <p:nvPr/>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24"/>
            <p:cNvSpPr>
              <a:spLocks noChangeArrowheads="1"/>
            </p:cNvSpPr>
            <p:nvPr/>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25"/>
            <p:cNvSpPr>
              <a:spLocks noChangeArrowheads="1"/>
            </p:cNvSpPr>
            <p:nvPr/>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26"/>
            <p:cNvSpPr>
              <a:spLocks noChangeArrowheads="1"/>
            </p:cNvSpPr>
            <p:nvPr/>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127"/>
            <p:cNvSpPr>
              <a:spLocks noChangeArrowheads="1"/>
            </p:cNvSpPr>
            <p:nvPr/>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128"/>
            <p:cNvSpPr>
              <a:spLocks noChangeArrowheads="1"/>
            </p:cNvSpPr>
            <p:nvPr/>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129"/>
            <p:cNvSpPr>
              <a:spLocks noChangeArrowheads="1"/>
            </p:cNvSpPr>
            <p:nvPr/>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130"/>
            <p:cNvSpPr>
              <a:spLocks noChangeArrowheads="1"/>
            </p:cNvSpPr>
            <p:nvPr/>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57"/>
            <p:cNvSpPr>
              <a:spLocks noChangeArrowheads="1"/>
            </p:cNvSpPr>
            <p:nvPr/>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81"/>
            <p:cNvSpPr>
              <a:spLocks noChangeArrowheads="1"/>
            </p:cNvSpPr>
            <p:nvPr/>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00"/>
            <p:cNvSpPr>
              <a:spLocks noChangeArrowheads="1"/>
            </p:cNvSpPr>
            <p:nvPr/>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101"/>
            <p:cNvSpPr>
              <a:spLocks noChangeArrowheads="1"/>
            </p:cNvSpPr>
            <p:nvPr/>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120"/>
            <p:cNvSpPr>
              <a:spLocks noChangeArrowheads="1"/>
            </p:cNvSpPr>
            <p:nvPr/>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21"/>
            <p:cNvSpPr>
              <a:spLocks noChangeArrowheads="1"/>
            </p:cNvSpPr>
            <p:nvPr/>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5"/>
            <p:cNvSpPr>
              <a:spLocks noChangeArrowheads="1"/>
            </p:cNvSpPr>
            <p:nvPr/>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06"/>
            <p:cNvSpPr>
              <a:spLocks noChangeArrowheads="1"/>
            </p:cNvSpPr>
            <p:nvPr/>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07"/>
            <p:cNvSpPr>
              <a:spLocks noChangeArrowheads="1"/>
            </p:cNvSpPr>
            <p:nvPr/>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08"/>
            <p:cNvSpPr>
              <a:spLocks noChangeArrowheads="1"/>
            </p:cNvSpPr>
            <p:nvPr/>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09"/>
            <p:cNvSpPr>
              <a:spLocks noChangeArrowheads="1"/>
            </p:cNvSpPr>
            <p:nvPr/>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23"/>
            <p:cNvSpPr>
              <a:spLocks noChangeArrowheads="1"/>
            </p:cNvSpPr>
            <p:nvPr/>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24"/>
            <p:cNvSpPr>
              <a:spLocks noChangeArrowheads="1"/>
            </p:cNvSpPr>
            <p:nvPr/>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25"/>
            <p:cNvSpPr>
              <a:spLocks noChangeArrowheads="1"/>
            </p:cNvSpPr>
            <p:nvPr/>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26"/>
            <p:cNvSpPr>
              <a:spLocks noChangeArrowheads="1"/>
            </p:cNvSpPr>
            <p:nvPr/>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27"/>
            <p:cNvSpPr>
              <a:spLocks noChangeArrowheads="1"/>
            </p:cNvSpPr>
            <p:nvPr/>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28"/>
            <p:cNvSpPr>
              <a:spLocks noChangeArrowheads="1"/>
            </p:cNvSpPr>
            <p:nvPr/>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29"/>
            <p:cNvSpPr>
              <a:spLocks noChangeArrowheads="1"/>
            </p:cNvSpPr>
            <p:nvPr/>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67"/>
            <p:cNvSpPr>
              <a:spLocks noChangeArrowheads="1"/>
            </p:cNvSpPr>
            <p:nvPr/>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90"/>
            <p:cNvSpPr>
              <a:spLocks noChangeArrowheads="1"/>
            </p:cNvSpPr>
            <p:nvPr/>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91"/>
            <p:cNvSpPr>
              <a:spLocks noChangeArrowheads="1"/>
            </p:cNvSpPr>
            <p:nvPr/>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110"/>
            <p:cNvSpPr>
              <a:spLocks noChangeArrowheads="1"/>
            </p:cNvSpPr>
            <p:nvPr/>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57"/>
            <p:cNvSpPr>
              <a:spLocks noChangeArrowheads="1"/>
            </p:cNvSpPr>
            <p:nvPr/>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58"/>
            <p:cNvSpPr>
              <a:spLocks noChangeArrowheads="1"/>
            </p:cNvSpPr>
            <p:nvPr/>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59"/>
            <p:cNvSpPr>
              <a:spLocks noChangeArrowheads="1"/>
            </p:cNvSpPr>
            <p:nvPr/>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60"/>
            <p:cNvSpPr>
              <a:spLocks noChangeArrowheads="1"/>
            </p:cNvSpPr>
            <p:nvPr/>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61"/>
            <p:cNvSpPr>
              <a:spLocks noChangeArrowheads="1"/>
            </p:cNvSpPr>
            <p:nvPr/>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62"/>
            <p:cNvSpPr>
              <a:spLocks noChangeArrowheads="1"/>
            </p:cNvSpPr>
            <p:nvPr/>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3"/>
            <p:cNvSpPr>
              <a:spLocks noChangeArrowheads="1"/>
            </p:cNvSpPr>
            <p:nvPr/>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64"/>
            <p:cNvSpPr>
              <a:spLocks noChangeArrowheads="1"/>
            </p:cNvSpPr>
            <p:nvPr/>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65"/>
            <p:cNvSpPr>
              <a:spLocks noChangeArrowheads="1"/>
            </p:cNvSpPr>
            <p:nvPr/>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66"/>
            <p:cNvSpPr>
              <a:spLocks noChangeArrowheads="1"/>
            </p:cNvSpPr>
            <p:nvPr/>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67"/>
            <p:cNvSpPr>
              <a:spLocks noChangeArrowheads="1"/>
            </p:cNvSpPr>
            <p:nvPr/>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81"/>
            <p:cNvSpPr>
              <a:spLocks noChangeArrowheads="1"/>
            </p:cNvSpPr>
            <p:nvPr/>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82"/>
            <p:cNvSpPr>
              <a:spLocks noChangeArrowheads="1"/>
            </p:cNvSpPr>
            <p:nvPr/>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83"/>
            <p:cNvSpPr>
              <a:spLocks noChangeArrowheads="1"/>
            </p:cNvSpPr>
            <p:nvPr/>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4"/>
            <p:cNvSpPr>
              <a:spLocks noChangeArrowheads="1"/>
            </p:cNvSpPr>
            <p:nvPr/>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5"/>
            <p:cNvSpPr>
              <a:spLocks noChangeArrowheads="1"/>
            </p:cNvSpPr>
            <p:nvPr/>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6"/>
            <p:cNvSpPr>
              <a:spLocks noChangeArrowheads="1"/>
            </p:cNvSpPr>
            <p:nvPr/>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87"/>
            <p:cNvSpPr>
              <a:spLocks noChangeArrowheads="1"/>
            </p:cNvSpPr>
            <p:nvPr/>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88"/>
            <p:cNvSpPr>
              <a:spLocks noChangeArrowheads="1"/>
            </p:cNvSpPr>
            <p:nvPr/>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89"/>
            <p:cNvSpPr>
              <a:spLocks noChangeArrowheads="1"/>
            </p:cNvSpPr>
            <p:nvPr/>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90"/>
            <p:cNvSpPr>
              <a:spLocks noChangeArrowheads="1"/>
            </p:cNvSpPr>
            <p:nvPr/>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91"/>
            <p:cNvSpPr>
              <a:spLocks noChangeArrowheads="1"/>
            </p:cNvSpPr>
            <p:nvPr/>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00"/>
            <p:cNvSpPr>
              <a:spLocks noChangeArrowheads="1"/>
            </p:cNvSpPr>
            <p:nvPr/>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01"/>
            <p:cNvSpPr>
              <a:spLocks noChangeArrowheads="1"/>
            </p:cNvSpPr>
            <p:nvPr/>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2"/>
            <p:cNvSpPr>
              <a:spLocks noChangeArrowheads="1"/>
            </p:cNvSpPr>
            <p:nvPr/>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3"/>
            <p:cNvSpPr>
              <a:spLocks noChangeArrowheads="1"/>
            </p:cNvSpPr>
            <p:nvPr/>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4"/>
            <p:cNvSpPr>
              <a:spLocks noChangeArrowheads="1"/>
            </p:cNvSpPr>
            <p:nvPr/>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5"/>
            <p:cNvSpPr>
              <a:spLocks noChangeArrowheads="1"/>
            </p:cNvSpPr>
            <p:nvPr/>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06"/>
            <p:cNvSpPr>
              <a:spLocks noChangeArrowheads="1"/>
            </p:cNvSpPr>
            <p:nvPr/>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7"/>
            <p:cNvSpPr>
              <a:spLocks noChangeArrowheads="1"/>
            </p:cNvSpPr>
            <p:nvPr/>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8"/>
            <p:cNvSpPr>
              <a:spLocks noChangeArrowheads="1"/>
            </p:cNvSpPr>
            <p:nvPr/>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9"/>
            <p:cNvSpPr>
              <a:spLocks noChangeArrowheads="1"/>
            </p:cNvSpPr>
            <p:nvPr/>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10"/>
            <p:cNvSpPr>
              <a:spLocks noChangeArrowheads="1"/>
            </p:cNvSpPr>
            <p:nvPr/>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20"/>
            <p:cNvSpPr>
              <a:spLocks noChangeArrowheads="1"/>
            </p:cNvSpPr>
            <p:nvPr/>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21"/>
            <p:cNvSpPr>
              <a:spLocks noChangeArrowheads="1"/>
            </p:cNvSpPr>
            <p:nvPr/>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22"/>
            <p:cNvSpPr>
              <a:spLocks noChangeArrowheads="1"/>
            </p:cNvSpPr>
            <p:nvPr/>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3"/>
            <p:cNvSpPr>
              <a:spLocks noChangeArrowheads="1"/>
            </p:cNvSpPr>
            <p:nvPr/>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4"/>
            <p:cNvSpPr>
              <a:spLocks noChangeArrowheads="1"/>
            </p:cNvSpPr>
            <p:nvPr/>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5"/>
            <p:cNvSpPr>
              <a:spLocks noChangeArrowheads="1"/>
            </p:cNvSpPr>
            <p:nvPr/>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6"/>
            <p:cNvSpPr>
              <a:spLocks noChangeArrowheads="1"/>
            </p:cNvSpPr>
            <p:nvPr/>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7"/>
            <p:cNvSpPr>
              <a:spLocks noChangeArrowheads="1"/>
            </p:cNvSpPr>
            <p:nvPr/>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8"/>
            <p:cNvSpPr>
              <a:spLocks noChangeArrowheads="1"/>
            </p:cNvSpPr>
            <p:nvPr/>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9"/>
            <p:cNvSpPr>
              <a:spLocks noChangeArrowheads="1"/>
            </p:cNvSpPr>
            <p:nvPr/>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30"/>
            <p:cNvSpPr>
              <a:spLocks noChangeArrowheads="1"/>
            </p:cNvSpPr>
            <p:nvPr/>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57"/>
            <p:cNvSpPr>
              <a:spLocks noChangeArrowheads="1"/>
            </p:cNvSpPr>
            <p:nvPr/>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58"/>
            <p:cNvSpPr>
              <a:spLocks noChangeArrowheads="1"/>
            </p:cNvSpPr>
            <p:nvPr/>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59"/>
            <p:cNvSpPr>
              <a:spLocks noChangeArrowheads="1"/>
            </p:cNvSpPr>
            <p:nvPr/>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81"/>
            <p:cNvSpPr>
              <a:spLocks noChangeArrowheads="1"/>
            </p:cNvSpPr>
            <p:nvPr/>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82"/>
            <p:cNvSpPr>
              <a:spLocks noChangeArrowheads="1"/>
            </p:cNvSpPr>
            <p:nvPr/>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83"/>
            <p:cNvSpPr>
              <a:spLocks noChangeArrowheads="1"/>
            </p:cNvSpPr>
            <p:nvPr/>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84"/>
            <p:cNvSpPr>
              <a:spLocks noChangeArrowheads="1"/>
            </p:cNvSpPr>
            <p:nvPr/>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100"/>
            <p:cNvSpPr>
              <a:spLocks noChangeArrowheads="1"/>
            </p:cNvSpPr>
            <p:nvPr/>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101"/>
            <p:cNvSpPr>
              <a:spLocks noChangeArrowheads="1"/>
            </p:cNvSpPr>
            <p:nvPr/>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102"/>
            <p:cNvSpPr>
              <a:spLocks noChangeArrowheads="1"/>
            </p:cNvSpPr>
            <p:nvPr/>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03"/>
            <p:cNvSpPr>
              <a:spLocks noChangeArrowheads="1"/>
            </p:cNvSpPr>
            <p:nvPr/>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20"/>
            <p:cNvSpPr>
              <a:spLocks noChangeArrowheads="1"/>
            </p:cNvSpPr>
            <p:nvPr/>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121"/>
            <p:cNvSpPr>
              <a:spLocks noChangeArrowheads="1"/>
            </p:cNvSpPr>
            <p:nvPr/>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122"/>
            <p:cNvSpPr>
              <a:spLocks noChangeArrowheads="1"/>
            </p:cNvSpPr>
            <p:nvPr/>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123"/>
            <p:cNvSpPr>
              <a:spLocks noChangeArrowheads="1"/>
            </p:cNvSpPr>
            <p:nvPr/>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124"/>
            <p:cNvSpPr>
              <a:spLocks noChangeArrowheads="1"/>
            </p:cNvSpPr>
            <p:nvPr/>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60"/>
            <p:cNvSpPr>
              <a:spLocks noChangeArrowheads="1"/>
            </p:cNvSpPr>
            <p:nvPr/>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61"/>
            <p:cNvSpPr>
              <a:spLocks noChangeArrowheads="1"/>
            </p:cNvSpPr>
            <p:nvPr/>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62"/>
            <p:cNvSpPr>
              <a:spLocks noChangeArrowheads="1"/>
            </p:cNvSpPr>
            <p:nvPr/>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63"/>
            <p:cNvSpPr>
              <a:spLocks noChangeArrowheads="1"/>
            </p:cNvSpPr>
            <p:nvPr/>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64"/>
            <p:cNvSpPr>
              <a:spLocks noChangeArrowheads="1"/>
            </p:cNvSpPr>
            <p:nvPr/>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65"/>
            <p:cNvSpPr>
              <a:spLocks noChangeArrowheads="1"/>
            </p:cNvSpPr>
            <p:nvPr/>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84"/>
            <p:cNvSpPr>
              <a:spLocks noChangeArrowheads="1"/>
            </p:cNvSpPr>
            <p:nvPr/>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85"/>
            <p:cNvSpPr>
              <a:spLocks noChangeArrowheads="1"/>
            </p:cNvSpPr>
            <p:nvPr/>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86"/>
            <p:cNvSpPr>
              <a:spLocks noChangeArrowheads="1"/>
            </p:cNvSpPr>
            <p:nvPr/>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87"/>
            <p:cNvSpPr>
              <a:spLocks noChangeArrowheads="1"/>
            </p:cNvSpPr>
            <p:nvPr/>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88"/>
            <p:cNvSpPr>
              <a:spLocks noChangeArrowheads="1"/>
            </p:cNvSpPr>
            <p:nvPr/>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89"/>
            <p:cNvSpPr>
              <a:spLocks noChangeArrowheads="1"/>
            </p:cNvSpPr>
            <p:nvPr/>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103"/>
            <p:cNvSpPr>
              <a:spLocks noChangeArrowheads="1"/>
            </p:cNvSpPr>
            <p:nvPr/>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104"/>
            <p:cNvSpPr>
              <a:spLocks noChangeArrowheads="1"/>
            </p:cNvSpPr>
            <p:nvPr/>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105"/>
            <p:cNvSpPr>
              <a:spLocks noChangeArrowheads="1"/>
            </p:cNvSpPr>
            <p:nvPr/>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06"/>
            <p:cNvSpPr>
              <a:spLocks noChangeArrowheads="1"/>
            </p:cNvSpPr>
            <p:nvPr/>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07"/>
            <p:cNvSpPr>
              <a:spLocks noChangeArrowheads="1"/>
            </p:cNvSpPr>
            <p:nvPr/>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08"/>
            <p:cNvSpPr>
              <a:spLocks noChangeArrowheads="1"/>
            </p:cNvSpPr>
            <p:nvPr/>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22"/>
            <p:cNvSpPr>
              <a:spLocks noChangeArrowheads="1"/>
            </p:cNvSpPr>
            <p:nvPr/>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23"/>
            <p:cNvSpPr>
              <a:spLocks noChangeArrowheads="1"/>
            </p:cNvSpPr>
            <p:nvPr/>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24"/>
            <p:cNvSpPr>
              <a:spLocks noChangeArrowheads="1"/>
            </p:cNvSpPr>
            <p:nvPr/>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125"/>
            <p:cNvSpPr>
              <a:spLocks noChangeArrowheads="1"/>
            </p:cNvSpPr>
            <p:nvPr/>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126"/>
            <p:cNvSpPr>
              <a:spLocks noChangeArrowheads="1"/>
            </p:cNvSpPr>
            <p:nvPr/>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127"/>
            <p:cNvSpPr>
              <a:spLocks noChangeArrowheads="1"/>
            </p:cNvSpPr>
            <p:nvPr/>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128"/>
            <p:cNvSpPr>
              <a:spLocks noChangeArrowheads="1"/>
            </p:cNvSpPr>
            <p:nvPr/>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58"/>
            <p:cNvSpPr>
              <a:spLocks noChangeArrowheads="1"/>
            </p:cNvSpPr>
            <p:nvPr/>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60"/>
            <p:cNvSpPr>
              <a:spLocks noChangeArrowheads="1"/>
            </p:cNvSpPr>
            <p:nvPr/>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61"/>
            <p:cNvSpPr>
              <a:spLocks noChangeArrowheads="1"/>
            </p:cNvSpPr>
            <p:nvPr/>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62"/>
            <p:cNvSpPr>
              <a:spLocks noChangeArrowheads="1"/>
            </p:cNvSpPr>
            <p:nvPr/>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63"/>
            <p:cNvSpPr>
              <a:spLocks noChangeArrowheads="1"/>
            </p:cNvSpPr>
            <p:nvPr/>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64"/>
            <p:cNvSpPr>
              <a:spLocks noChangeArrowheads="1"/>
            </p:cNvSpPr>
            <p:nvPr/>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65"/>
            <p:cNvSpPr>
              <a:spLocks noChangeArrowheads="1"/>
            </p:cNvSpPr>
            <p:nvPr/>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66"/>
            <p:cNvSpPr>
              <a:spLocks noChangeArrowheads="1"/>
            </p:cNvSpPr>
            <p:nvPr/>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67"/>
            <p:cNvSpPr>
              <a:spLocks noChangeArrowheads="1"/>
            </p:cNvSpPr>
            <p:nvPr/>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84"/>
            <p:cNvSpPr>
              <a:spLocks noChangeArrowheads="1"/>
            </p:cNvSpPr>
            <p:nvPr/>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85"/>
            <p:cNvSpPr>
              <a:spLocks noChangeArrowheads="1"/>
            </p:cNvSpPr>
            <p:nvPr/>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86"/>
            <p:cNvSpPr>
              <a:spLocks noChangeArrowheads="1"/>
            </p:cNvSpPr>
            <p:nvPr/>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87"/>
            <p:cNvSpPr>
              <a:spLocks noChangeArrowheads="1"/>
            </p:cNvSpPr>
            <p:nvPr/>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88"/>
            <p:cNvSpPr>
              <a:spLocks noChangeArrowheads="1"/>
            </p:cNvSpPr>
            <p:nvPr/>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89"/>
            <p:cNvSpPr>
              <a:spLocks noChangeArrowheads="1"/>
            </p:cNvSpPr>
            <p:nvPr/>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90"/>
            <p:cNvSpPr>
              <a:spLocks noChangeArrowheads="1"/>
            </p:cNvSpPr>
            <p:nvPr/>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91"/>
            <p:cNvSpPr>
              <a:spLocks noChangeArrowheads="1"/>
            </p:cNvSpPr>
            <p:nvPr/>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106"/>
            <p:cNvSpPr>
              <a:spLocks noChangeArrowheads="1"/>
            </p:cNvSpPr>
            <p:nvPr/>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107"/>
            <p:cNvSpPr>
              <a:spLocks noChangeArrowheads="1"/>
            </p:cNvSpPr>
            <p:nvPr/>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108"/>
            <p:cNvSpPr>
              <a:spLocks noChangeArrowheads="1"/>
            </p:cNvSpPr>
            <p:nvPr/>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109"/>
            <p:cNvSpPr>
              <a:spLocks noChangeArrowheads="1"/>
            </p:cNvSpPr>
            <p:nvPr/>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110"/>
            <p:cNvSpPr>
              <a:spLocks noChangeArrowheads="1"/>
            </p:cNvSpPr>
            <p:nvPr/>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127"/>
            <p:cNvSpPr>
              <a:spLocks noChangeArrowheads="1"/>
            </p:cNvSpPr>
            <p:nvPr/>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128"/>
            <p:cNvSpPr>
              <a:spLocks noChangeArrowheads="1"/>
            </p:cNvSpPr>
            <p:nvPr/>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129"/>
            <p:cNvSpPr>
              <a:spLocks noChangeArrowheads="1"/>
            </p:cNvSpPr>
            <p:nvPr/>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130"/>
            <p:cNvSpPr>
              <a:spLocks noChangeArrowheads="1"/>
            </p:cNvSpPr>
            <p:nvPr/>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57"/>
            <p:cNvSpPr>
              <a:spLocks noChangeArrowheads="1"/>
            </p:cNvSpPr>
            <p:nvPr/>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58"/>
            <p:cNvSpPr>
              <a:spLocks noChangeArrowheads="1"/>
            </p:cNvSpPr>
            <p:nvPr/>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59"/>
            <p:cNvSpPr>
              <a:spLocks noChangeArrowheads="1"/>
            </p:cNvSpPr>
            <p:nvPr/>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60"/>
            <p:cNvSpPr>
              <a:spLocks noChangeArrowheads="1"/>
            </p:cNvSpPr>
            <p:nvPr/>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61"/>
            <p:cNvSpPr>
              <a:spLocks noChangeArrowheads="1"/>
            </p:cNvSpPr>
            <p:nvPr/>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62"/>
            <p:cNvSpPr>
              <a:spLocks noChangeArrowheads="1"/>
            </p:cNvSpPr>
            <p:nvPr/>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63"/>
            <p:cNvSpPr>
              <a:spLocks noChangeArrowheads="1"/>
            </p:cNvSpPr>
            <p:nvPr/>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66"/>
            <p:cNvSpPr>
              <a:spLocks noChangeArrowheads="1"/>
            </p:cNvSpPr>
            <p:nvPr/>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67"/>
            <p:cNvSpPr>
              <a:spLocks noChangeArrowheads="1"/>
            </p:cNvSpPr>
            <p:nvPr/>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81"/>
            <p:cNvSpPr>
              <a:spLocks noChangeArrowheads="1"/>
            </p:cNvSpPr>
            <p:nvPr/>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82"/>
            <p:cNvSpPr>
              <a:spLocks noChangeArrowheads="1"/>
            </p:cNvSpPr>
            <p:nvPr/>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83"/>
            <p:cNvSpPr>
              <a:spLocks noChangeArrowheads="1"/>
            </p:cNvSpPr>
            <p:nvPr/>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84"/>
            <p:cNvSpPr>
              <a:spLocks noChangeArrowheads="1"/>
            </p:cNvSpPr>
            <p:nvPr/>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85"/>
            <p:cNvSpPr>
              <a:spLocks noChangeArrowheads="1"/>
            </p:cNvSpPr>
            <p:nvPr/>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86"/>
            <p:cNvSpPr>
              <a:spLocks noChangeArrowheads="1"/>
            </p:cNvSpPr>
            <p:nvPr/>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87"/>
            <p:cNvSpPr>
              <a:spLocks noChangeArrowheads="1"/>
            </p:cNvSpPr>
            <p:nvPr/>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88"/>
            <p:cNvSpPr>
              <a:spLocks noChangeArrowheads="1"/>
            </p:cNvSpPr>
            <p:nvPr/>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89"/>
            <p:cNvSpPr>
              <a:spLocks noChangeArrowheads="1"/>
            </p:cNvSpPr>
            <p:nvPr/>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90"/>
            <p:cNvSpPr>
              <a:spLocks noChangeArrowheads="1"/>
            </p:cNvSpPr>
            <p:nvPr/>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91"/>
            <p:cNvSpPr>
              <a:spLocks noChangeArrowheads="1"/>
            </p:cNvSpPr>
            <p:nvPr/>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00"/>
            <p:cNvSpPr>
              <a:spLocks noChangeArrowheads="1"/>
            </p:cNvSpPr>
            <p:nvPr/>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01"/>
            <p:cNvSpPr>
              <a:spLocks noChangeArrowheads="1"/>
            </p:cNvSpPr>
            <p:nvPr/>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02"/>
            <p:cNvSpPr>
              <a:spLocks noChangeArrowheads="1"/>
            </p:cNvSpPr>
            <p:nvPr/>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03"/>
            <p:cNvSpPr>
              <a:spLocks noChangeArrowheads="1"/>
            </p:cNvSpPr>
            <p:nvPr/>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04"/>
            <p:cNvSpPr>
              <a:spLocks noChangeArrowheads="1"/>
            </p:cNvSpPr>
            <p:nvPr/>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05"/>
            <p:cNvSpPr>
              <a:spLocks noChangeArrowheads="1"/>
            </p:cNvSpPr>
            <p:nvPr/>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06"/>
            <p:cNvSpPr>
              <a:spLocks noChangeArrowheads="1"/>
            </p:cNvSpPr>
            <p:nvPr/>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07"/>
            <p:cNvSpPr>
              <a:spLocks noChangeArrowheads="1"/>
            </p:cNvSpPr>
            <p:nvPr/>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08"/>
            <p:cNvSpPr>
              <a:spLocks noChangeArrowheads="1"/>
            </p:cNvSpPr>
            <p:nvPr/>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09"/>
            <p:cNvSpPr>
              <a:spLocks noChangeArrowheads="1"/>
            </p:cNvSpPr>
            <p:nvPr/>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10"/>
            <p:cNvSpPr>
              <a:spLocks noChangeArrowheads="1"/>
            </p:cNvSpPr>
            <p:nvPr/>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20"/>
            <p:cNvSpPr>
              <a:spLocks noChangeArrowheads="1"/>
            </p:cNvSpPr>
            <p:nvPr/>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21"/>
            <p:cNvSpPr>
              <a:spLocks noChangeArrowheads="1"/>
            </p:cNvSpPr>
            <p:nvPr/>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22"/>
            <p:cNvSpPr>
              <a:spLocks noChangeArrowheads="1"/>
            </p:cNvSpPr>
            <p:nvPr/>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23"/>
            <p:cNvSpPr>
              <a:spLocks noChangeArrowheads="1"/>
            </p:cNvSpPr>
            <p:nvPr/>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24"/>
            <p:cNvSpPr>
              <a:spLocks noChangeArrowheads="1"/>
            </p:cNvSpPr>
            <p:nvPr/>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25"/>
            <p:cNvSpPr>
              <a:spLocks noChangeArrowheads="1"/>
            </p:cNvSpPr>
            <p:nvPr/>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26"/>
            <p:cNvSpPr>
              <a:spLocks noChangeArrowheads="1"/>
            </p:cNvSpPr>
            <p:nvPr/>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127"/>
            <p:cNvSpPr>
              <a:spLocks noChangeArrowheads="1"/>
            </p:cNvSpPr>
            <p:nvPr/>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128"/>
            <p:cNvSpPr>
              <a:spLocks noChangeArrowheads="1"/>
            </p:cNvSpPr>
            <p:nvPr/>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129"/>
            <p:cNvSpPr>
              <a:spLocks noChangeArrowheads="1"/>
            </p:cNvSpPr>
            <p:nvPr/>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130"/>
            <p:cNvSpPr>
              <a:spLocks noChangeArrowheads="1"/>
            </p:cNvSpPr>
            <p:nvPr/>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57"/>
            <p:cNvSpPr>
              <a:spLocks noChangeArrowheads="1"/>
            </p:cNvSpPr>
            <p:nvPr/>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58"/>
            <p:cNvSpPr>
              <a:spLocks noChangeArrowheads="1"/>
            </p:cNvSpPr>
            <p:nvPr/>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59"/>
            <p:cNvSpPr>
              <a:spLocks noChangeArrowheads="1"/>
            </p:cNvSpPr>
            <p:nvPr/>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60"/>
            <p:cNvSpPr>
              <a:spLocks noChangeArrowheads="1"/>
            </p:cNvSpPr>
            <p:nvPr/>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61"/>
            <p:cNvSpPr>
              <a:spLocks noChangeArrowheads="1"/>
            </p:cNvSpPr>
            <p:nvPr/>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62"/>
            <p:cNvSpPr>
              <a:spLocks noChangeArrowheads="1"/>
            </p:cNvSpPr>
            <p:nvPr/>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63"/>
            <p:cNvSpPr>
              <a:spLocks noChangeArrowheads="1"/>
            </p:cNvSpPr>
            <p:nvPr/>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81"/>
            <p:cNvSpPr>
              <a:spLocks noChangeArrowheads="1"/>
            </p:cNvSpPr>
            <p:nvPr/>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82"/>
            <p:cNvSpPr>
              <a:spLocks noChangeArrowheads="1"/>
            </p:cNvSpPr>
            <p:nvPr/>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83"/>
            <p:cNvSpPr>
              <a:spLocks noChangeArrowheads="1"/>
            </p:cNvSpPr>
            <p:nvPr/>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84"/>
            <p:cNvSpPr>
              <a:spLocks noChangeArrowheads="1"/>
            </p:cNvSpPr>
            <p:nvPr/>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85"/>
            <p:cNvSpPr>
              <a:spLocks noChangeArrowheads="1"/>
            </p:cNvSpPr>
            <p:nvPr/>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86"/>
            <p:cNvSpPr>
              <a:spLocks noChangeArrowheads="1"/>
            </p:cNvSpPr>
            <p:nvPr/>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00"/>
            <p:cNvSpPr>
              <a:spLocks noChangeArrowheads="1"/>
            </p:cNvSpPr>
            <p:nvPr/>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01"/>
            <p:cNvSpPr>
              <a:spLocks noChangeArrowheads="1"/>
            </p:cNvSpPr>
            <p:nvPr/>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02"/>
            <p:cNvSpPr>
              <a:spLocks noChangeArrowheads="1"/>
            </p:cNvSpPr>
            <p:nvPr/>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20"/>
            <p:cNvSpPr>
              <a:spLocks noChangeArrowheads="1"/>
            </p:cNvSpPr>
            <p:nvPr/>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21"/>
            <p:cNvSpPr>
              <a:spLocks noChangeArrowheads="1"/>
            </p:cNvSpPr>
            <p:nvPr/>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22"/>
            <p:cNvSpPr>
              <a:spLocks noChangeArrowheads="1"/>
            </p:cNvSpPr>
            <p:nvPr/>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23"/>
            <p:cNvSpPr>
              <a:spLocks noChangeArrowheads="1"/>
            </p:cNvSpPr>
            <p:nvPr/>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67"/>
            <p:cNvSpPr>
              <a:spLocks noChangeArrowheads="1"/>
            </p:cNvSpPr>
            <p:nvPr/>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57"/>
            <p:cNvSpPr>
              <a:spLocks noChangeArrowheads="1"/>
            </p:cNvSpPr>
            <p:nvPr/>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58"/>
            <p:cNvSpPr>
              <a:spLocks noChangeArrowheads="1"/>
            </p:cNvSpPr>
            <p:nvPr/>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59"/>
            <p:cNvSpPr>
              <a:spLocks noChangeArrowheads="1"/>
            </p:cNvSpPr>
            <p:nvPr/>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60"/>
            <p:cNvSpPr>
              <a:spLocks noChangeArrowheads="1"/>
            </p:cNvSpPr>
            <p:nvPr/>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61"/>
            <p:cNvSpPr>
              <a:spLocks noChangeArrowheads="1"/>
            </p:cNvSpPr>
            <p:nvPr/>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62"/>
            <p:cNvSpPr>
              <a:spLocks noChangeArrowheads="1"/>
            </p:cNvSpPr>
            <p:nvPr/>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63"/>
            <p:cNvSpPr>
              <a:spLocks noChangeArrowheads="1"/>
            </p:cNvSpPr>
            <p:nvPr/>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64"/>
            <p:cNvSpPr>
              <a:spLocks noChangeArrowheads="1"/>
            </p:cNvSpPr>
            <p:nvPr/>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65"/>
            <p:cNvSpPr>
              <a:spLocks noChangeArrowheads="1"/>
            </p:cNvSpPr>
            <p:nvPr/>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66"/>
            <p:cNvSpPr>
              <a:spLocks noChangeArrowheads="1"/>
            </p:cNvSpPr>
            <p:nvPr/>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7"/>
            <p:cNvSpPr>
              <a:spLocks noChangeArrowheads="1"/>
            </p:cNvSpPr>
            <p:nvPr/>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82"/>
            <p:cNvSpPr>
              <a:spLocks noChangeArrowheads="1"/>
            </p:cNvSpPr>
            <p:nvPr/>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83"/>
            <p:cNvSpPr>
              <a:spLocks noChangeArrowheads="1"/>
            </p:cNvSpPr>
            <p:nvPr/>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84"/>
            <p:cNvSpPr>
              <a:spLocks noChangeArrowheads="1"/>
            </p:cNvSpPr>
            <p:nvPr/>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85"/>
            <p:cNvSpPr>
              <a:spLocks noChangeArrowheads="1"/>
            </p:cNvSpPr>
            <p:nvPr/>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86"/>
            <p:cNvSpPr>
              <a:spLocks noChangeArrowheads="1"/>
            </p:cNvSpPr>
            <p:nvPr/>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90"/>
            <p:cNvSpPr>
              <a:spLocks noChangeArrowheads="1"/>
            </p:cNvSpPr>
            <p:nvPr/>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91"/>
            <p:cNvSpPr>
              <a:spLocks noChangeArrowheads="1"/>
            </p:cNvSpPr>
            <p:nvPr/>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110"/>
            <p:cNvSpPr>
              <a:spLocks noChangeArrowheads="1"/>
            </p:cNvSpPr>
            <p:nvPr/>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57"/>
            <p:cNvSpPr>
              <a:spLocks noChangeArrowheads="1"/>
            </p:cNvSpPr>
            <p:nvPr/>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58"/>
            <p:cNvSpPr>
              <a:spLocks noChangeArrowheads="1"/>
            </p:cNvSpPr>
            <p:nvPr/>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59"/>
            <p:cNvSpPr>
              <a:spLocks noChangeArrowheads="1"/>
            </p:cNvSpPr>
            <p:nvPr/>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60"/>
            <p:cNvSpPr>
              <a:spLocks noChangeArrowheads="1"/>
            </p:cNvSpPr>
            <p:nvPr/>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81"/>
            <p:cNvSpPr>
              <a:spLocks noChangeArrowheads="1"/>
            </p:cNvSpPr>
            <p:nvPr/>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100"/>
            <p:cNvSpPr>
              <a:spLocks noChangeArrowheads="1"/>
            </p:cNvSpPr>
            <p:nvPr/>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120"/>
            <p:cNvSpPr>
              <a:spLocks noChangeArrowheads="1"/>
            </p:cNvSpPr>
            <p:nvPr/>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84"/>
            <p:cNvSpPr>
              <a:spLocks noChangeArrowheads="1"/>
            </p:cNvSpPr>
            <p:nvPr/>
          </p:nvSpPr>
          <p:spPr bwMode="auto">
            <a:xfrm>
              <a:off x="5211283"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85"/>
            <p:cNvSpPr>
              <a:spLocks noChangeArrowheads="1"/>
            </p:cNvSpPr>
            <p:nvPr/>
          </p:nvSpPr>
          <p:spPr bwMode="auto">
            <a:xfrm>
              <a:off x="5296308"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86"/>
            <p:cNvSpPr>
              <a:spLocks noChangeArrowheads="1"/>
            </p:cNvSpPr>
            <p:nvPr/>
          </p:nvSpPr>
          <p:spPr bwMode="auto">
            <a:xfrm>
              <a:off x="5381332" y="26763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87"/>
            <p:cNvSpPr>
              <a:spLocks noChangeArrowheads="1"/>
            </p:cNvSpPr>
            <p:nvPr/>
          </p:nvSpPr>
          <p:spPr bwMode="auto">
            <a:xfrm>
              <a:off x="5467626" y="26763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03"/>
            <p:cNvSpPr>
              <a:spLocks noChangeArrowheads="1"/>
            </p:cNvSpPr>
            <p:nvPr/>
          </p:nvSpPr>
          <p:spPr bwMode="auto">
            <a:xfrm>
              <a:off x="5211283"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04"/>
            <p:cNvSpPr>
              <a:spLocks noChangeArrowheads="1"/>
            </p:cNvSpPr>
            <p:nvPr/>
          </p:nvSpPr>
          <p:spPr bwMode="auto">
            <a:xfrm>
              <a:off x="5296308"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05"/>
            <p:cNvSpPr>
              <a:spLocks noChangeArrowheads="1"/>
            </p:cNvSpPr>
            <p:nvPr/>
          </p:nvSpPr>
          <p:spPr bwMode="auto">
            <a:xfrm>
              <a:off x="5381332" y="276132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06"/>
            <p:cNvSpPr>
              <a:spLocks noChangeArrowheads="1"/>
            </p:cNvSpPr>
            <p:nvPr/>
          </p:nvSpPr>
          <p:spPr bwMode="auto">
            <a:xfrm>
              <a:off x="5467626"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07"/>
            <p:cNvSpPr>
              <a:spLocks noChangeArrowheads="1"/>
            </p:cNvSpPr>
            <p:nvPr/>
          </p:nvSpPr>
          <p:spPr bwMode="auto">
            <a:xfrm>
              <a:off x="5552650"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8"/>
            <p:cNvSpPr>
              <a:spLocks noChangeArrowheads="1"/>
            </p:cNvSpPr>
            <p:nvPr/>
          </p:nvSpPr>
          <p:spPr bwMode="auto">
            <a:xfrm>
              <a:off x="5637674" y="276132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24"/>
            <p:cNvSpPr>
              <a:spLocks noChangeArrowheads="1"/>
            </p:cNvSpPr>
            <p:nvPr/>
          </p:nvSpPr>
          <p:spPr bwMode="auto">
            <a:xfrm>
              <a:off x="5296308" y="28488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25"/>
            <p:cNvSpPr>
              <a:spLocks noChangeArrowheads="1"/>
            </p:cNvSpPr>
            <p:nvPr/>
          </p:nvSpPr>
          <p:spPr bwMode="auto">
            <a:xfrm>
              <a:off x="5381332" y="28488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26"/>
            <p:cNvSpPr>
              <a:spLocks noChangeArrowheads="1"/>
            </p:cNvSpPr>
            <p:nvPr/>
          </p:nvSpPr>
          <p:spPr bwMode="auto">
            <a:xfrm>
              <a:off x="5467626"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7"/>
            <p:cNvSpPr>
              <a:spLocks noChangeArrowheads="1"/>
            </p:cNvSpPr>
            <p:nvPr/>
          </p:nvSpPr>
          <p:spPr bwMode="auto">
            <a:xfrm>
              <a:off x="5552650"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8"/>
            <p:cNvSpPr>
              <a:spLocks noChangeArrowheads="1"/>
            </p:cNvSpPr>
            <p:nvPr/>
          </p:nvSpPr>
          <p:spPr bwMode="auto">
            <a:xfrm>
              <a:off x="5637674" y="28488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9"/>
            <p:cNvSpPr>
              <a:spLocks noChangeArrowheads="1"/>
            </p:cNvSpPr>
            <p:nvPr/>
          </p:nvSpPr>
          <p:spPr bwMode="auto">
            <a:xfrm>
              <a:off x="5725237"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30"/>
            <p:cNvSpPr>
              <a:spLocks noChangeArrowheads="1"/>
            </p:cNvSpPr>
            <p:nvPr/>
          </p:nvSpPr>
          <p:spPr bwMode="auto">
            <a:xfrm>
              <a:off x="5810261"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26"/>
            <p:cNvSpPr>
              <a:spLocks noChangeArrowheads="1"/>
            </p:cNvSpPr>
            <p:nvPr/>
          </p:nvSpPr>
          <p:spPr bwMode="auto">
            <a:xfrm>
              <a:off x="6411596"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27"/>
            <p:cNvSpPr>
              <a:spLocks noChangeArrowheads="1"/>
            </p:cNvSpPr>
            <p:nvPr/>
          </p:nvSpPr>
          <p:spPr bwMode="auto">
            <a:xfrm>
              <a:off x="6496620"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28"/>
            <p:cNvSpPr>
              <a:spLocks noChangeArrowheads="1"/>
            </p:cNvSpPr>
            <p:nvPr/>
          </p:nvSpPr>
          <p:spPr bwMode="auto">
            <a:xfrm>
              <a:off x="6581644" y="284433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メキシコにおいて、医師の社会的地位は高いと言われている。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レジデンシーを修了して専門医となった後、米国やスペインなどの外国に行く医師がいる。研鑽を深められるだけでなく所得が数倍に増えるため、帰ってこない医師も少なくないと言われている。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メキシコの脳外科医が米国で研究しノーベル賞を受賞するような例もあり、頭脳の流出も懸念されている。</a:t>
            </a:r>
            <a:endParaRPr lang="en-US" altLang="ja-JP" sz="1400" dirty="0"/>
          </a:p>
        </p:txBody>
      </p:sp>
      <p:sp>
        <p:nvSpPr>
          <p:cNvPr id="51" name="Freeform 6"/>
          <p:cNvSpPr>
            <a:spLocks/>
          </p:cNvSpPr>
          <p:nvPr/>
        </p:nvSpPr>
        <p:spPr bwMode="auto">
          <a:xfrm>
            <a:off x="3579289" y="3034837"/>
            <a:ext cx="1853312" cy="713744"/>
          </a:xfrm>
          <a:custGeom>
            <a:avLst/>
            <a:gdLst>
              <a:gd name="T0" fmla="*/ 0 w 780"/>
              <a:gd name="T1" fmla="*/ 281 h 300"/>
              <a:gd name="T2" fmla="*/ 756 w 780"/>
              <a:gd name="T3" fmla="*/ 44 h 300"/>
              <a:gd name="T4" fmla="*/ 780 w 780"/>
              <a:gd name="T5" fmla="*/ 160 h 300"/>
              <a:gd name="T6" fmla="*/ 15 w 780"/>
              <a:gd name="T7" fmla="*/ 300 h 300"/>
              <a:gd name="T8" fmla="*/ 0 w 780"/>
              <a:gd name="T9" fmla="*/ 281 h 300"/>
            </a:gdLst>
            <a:ahLst/>
            <a:cxnLst>
              <a:cxn ang="0">
                <a:pos x="T0" y="T1"/>
              </a:cxn>
              <a:cxn ang="0">
                <a:pos x="T2" y="T3"/>
              </a:cxn>
              <a:cxn ang="0">
                <a:pos x="T4" y="T5"/>
              </a:cxn>
              <a:cxn ang="0">
                <a:pos x="T6" y="T7"/>
              </a:cxn>
              <a:cxn ang="0">
                <a:pos x="T8" y="T9"/>
              </a:cxn>
            </a:cxnLst>
            <a:rect l="0" t="0" r="r" b="b"/>
            <a:pathLst>
              <a:path w="780" h="300">
                <a:moveTo>
                  <a:pt x="0" y="281"/>
                </a:moveTo>
                <a:cubicBezTo>
                  <a:pt x="224" y="99"/>
                  <a:pt x="456" y="0"/>
                  <a:pt x="756" y="44"/>
                </a:cubicBezTo>
                <a:cubicBezTo>
                  <a:pt x="780" y="160"/>
                  <a:pt x="780" y="160"/>
                  <a:pt x="780" y="160"/>
                </a:cubicBezTo>
                <a:cubicBezTo>
                  <a:pt x="571" y="109"/>
                  <a:pt x="298" y="139"/>
                  <a:pt x="15" y="300"/>
                </a:cubicBezTo>
                <a:lnTo>
                  <a:pt x="0" y="281"/>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p:cNvSpPr>
          <p:nvPr/>
        </p:nvSpPr>
        <p:spPr bwMode="auto">
          <a:xfrm>
            <a:off x="5240147" y="2996952"/>
            <a:ext cx="487953" cy="577360"/>
          </a:xfrm>
          <a:custGeom>
            <a:avLst/>
            <a:gdLst>
              <a:gd name="T0" fmla="*/ 0 w 322"/>
              <a:gd name="T1" fmla="*/ 0 h 381"/>
              <a:gd name="T2" fmla="*/ 127 w 322"/>
              <a:gd name="T3" fmla="*/ 381 h 381"/>
              <a:gd name="T4" fmla="*/ 322 w 322"/>
              <a:gd name="T5" fmla="*/ 238 h 381"/>
              <a:gd name="T6" fmla="*/ 0 w 322"/>
              <a:gd name="T7" fmla="*/ 0 h 381"/>
            </a:gdLst>
            <a:ahLst/>
            <a:cxnLst>
              <a:cxn ang="0">
                <a:pos x="T0" y="T1"/>
              </a:cxn>
              <a:cxn ang="0">
                <a:pos x="T2" y="T3"/>
              </a:cxn>
              <a:cxn ang="0">
                <a:pos x="T4" y="T5"/>
              </a:cxn>
              <a:cxn ang="0">
                <a:pos x="T6" y="T7"/>
              </a:cxn>
            </a:cxnLst>
            <a:rect l="0" t="0" r="r" b="b"/>
            <a:pathLst>
              <a:path w="322" h="381">
                <a:moveTo>
                  <a:pt x="0" y="0"/>
                </a:moveTo>
                <a:lnTo>
                  <a:pt x="127" y="381"/>
                </a:lnTo>
                <a:lnTo>
                  <a:pt x="322" y="238"/>
                </a:lnTo>
                <a:lnTo>
                  <a:pt x="0"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2"/>
          <p:cNvSpPr>
            <a:spLocks/>
          </p:cNvSpPr>
          <p:nvPr/>
        </p:nvSpPr>
        <p:spPr bwMode="auto">
          <a:xfrm>
            <a:off x="3716763" y="3928414"/>
            <a:ext cx="1648735" cy="1035847"/>
          </a:xfrm>
          <a:custGeom>
            <a:avLst/>
            <a:gdLst/>
            <a:ahLst/>
            <a:cxnLst/>
            <a:rect l="l" t="t" r="r" b="b"/>
            <a:pathLst>
              <a:path w="1727200" h="1085144">
                <a:moveTo>
                  <a:pt x="361476" y="133"/>
                </a:moveTo>
                <a:cubicBezTo>
                  <a:pt x="741152" y="-5184"/>
                  <a:pt x="1224595" y="149539"/>
                  <a:pt x="1540428" y="475664"/>
                </a:cubicBezTo>
                <a:lnTo>
                  <a:pt x="1727200" y="367594"/>
                </a:lnTo>
                <a:lnTo>
                  <a:pt x="1679575" y="1085144"/>
                </a:lnTo>
                <a:lnTo>
                  <a:pt x="969962" y="805744"/>
                </a:lnTo>
                <a:lnTo>
                  <a:pt x="1162586" y="694289"/>
                </a:lnTo>
                <a:cubicBezTo>
                  <a:pt x="881913" y="285608"/>
                  <a:pt x="457682" y="83998"/>
                  <a:pt x="37378" y="139208"/>
                </a:cubicBezTo>
                <a:lnTo>
                  <a:pt x="0" y="69554"/>
                </a:lnTo>
                <a:cubicBezTo>
                  <a:pt x="97806" y="25398"/>
                  <a:pt x="222711" y="2077"/>
                  <a:pt x="361476" y="133"/>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角丸四角形 47"/>
          <p:cNvSpPr/>
          <p:nvPr/>
        </p:nvSpPr>
        <p:spPr>
          <a:xfrm>
            <a:off x="5673080" y="3573016"/>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国内の医師給与よりはるかに高給なことから、</a:t>
            </a:r>
            <a:br>
              <a:rPr lang="en-US" altLang="ja-JP" sz="1200" dirty="0"/>
            </a:br>
            <a:r>
              <a:rPr lang="ja-JP" altLang="en-US" sz="1200" dirty="0"/>
              <a:t>米国やスペイン等の外国に行く医師がいる。</a:t>
            </a:r>
            <a:endParaRPr lang="en-US" altLang="ja-JP" sz="1200"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「メキシコの医学教育と医療」等</a:t>
            </a:r>
          </a:p>
        </p:txBody>
      </p:sp>
      <p:grpSp>
        <p:nvGrpSpPr>
          <p:cNvPr id="58" name="グループ化 7"/>
          <p:cNvGrpSpPr/>
          <p:nvPr/>
        </p:nvGrpSpPr>
        <p:grpSpPr>
          <a:xfrm>
            <a:off x="848544" y="2348880"/>
            <a:ext cx="8208912"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医師の海外流出を懸念</a:t>
              </a:r>
            </a:p>
          </p:txBody>
        </p:sp>
      </p:grpSp>
    </p:spTree>
    <p:extLst>
      <p:ext uri="{BB962C8B-B14F-4D97-AF65-F5344CB8AC3E}">
        <p14:creationId xmlns:p14="http://schemas.microsoft.com/office/powerpoint/2010/main" val="4258025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メキシコにおいて、外国人医師が医療行為を行うためには、現地学生と同様に医療レジデンシーの国家試験（</a:t>
            </a:r>
            <a:r>
              <a:rPr lang="en-US" altLang="ja-JP" sz="1400" dirty="0"/>
              <a:t>ENARM</a:t>
            </a:r>
            <a:r>
              <a:rPr lang="ja-JP" altLang="en-US" sz="1400" dirty="0"/>
              <a:t>：</a:t>
            </a:r>
            <a:r>
              <a:rPr lang="en-US" altLang="ja-JP" sz="1400" dirty="0"/>
              <a:t>El </a:t>
            </a:r>
            <a:r>
              <a:rPr lang="en-US" altLang="ja-JP" sz="1400" dirty="0" err="1"/>
              <a:t>Examen</a:t>
            </a:r>
            <a:r>
              <a:rPr lang="en-US" altLang="ja-JP" sz="1400" dirty="0"/>
              <a:t> </a:t>
            </a:r>
            <a:r>
              <a:rPr lang="en-US" altLang="ja-JP" sz="1400" dirty="0" err="1"/>
              <a:t>Nacional</a:t>
            </a:r>
            <a:r>
              <a:rPr lang="en-US" altLang="ja-JP" sz="1400" dirty="0"/>
              <a:t> de </a:t>
            </a:r>
            <a:r>
              <a:rPr lang="en-US" altLang="ja-JP" sz="1400" dirty="0" err="1"/>
              <a:t>Aspirantes</a:t>
            </a:r>
            <a:r>
              <a:rPr lang="en-US" altLang="ja-JP" sz="1400" dirty="0"/>
              <a:t> a </a:t>
            </a:r>
            <a:r>
              <a:rPr lang="en-US" altLang="ja-JP" sz="1400" dirty="0" err="1"/>
              <a:t>Residencias</a:t>
            </a:r>
            <a:r>
              <a:rPr lang="en-US" altLang="ja-JP" sz="1400" dirty="0"/>
              <a:t> </a:t>
            </a:r>
            <a:r>
              <a:rPr lang="en-US" altLang="ja-JP" sz="1400" dirty="0" err="1"/>
              <a:t>Médicas</a:t>
            </a:r>
            <a:r>
              <a:rPr lang="ja-JP" altLang="en-US" sz="1400" dirty="0"/>
              <a:t>）を受験し、メキシコにおけるレジデンシーの資格を得る必要がある。また、メキシコに帰化しない限りは、通常通りビザや在留資格等の手続きを行う必要がある。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ENARM</a:t>
            </a:r>
            <a:r>
              <a:rPr lang="ja-JP" altLang="en-US" sz="1400" dirty="0"/>
              <a:t>は、毎年実施される国家試験であり、保健分野における人的資源形成のための委員会である</a:t>
            </a:r>
            <a:r>
              <a:rPr lang="ja-JP" altLang="ja-JP" sz="1400" dirty="0"/>
              <a:t>CIFRHS</a:t>
            </a:r>
            <a:r>
              <a:rPr lang="ja-JP" altLang="en-US" sz="1400" dirty="0"/>
              <a:t>（</a:t>
            </a:r>
            <a:r>
              <a:rPr lang="es-ES" altLang="ja-JP" sz="1400" dirty="0"/>
              <a:t>La Comisión Interinstitucional para la Formación de Recursos Humanos para la Salud</a:t>
            </a:r>
            <a:r>
              <a:rPr lang="ja-JP" altLang="en-US" sz="1400" dirty="0"/>
              <a:t>）によって管理されている。</a:t>
            </a:r>
            <a:endParaRPr lang="en-US" altLang="ja-JP" sz="1400" dirty="0"/>
          </a:p>
        </p:txBody>
      </p:sp>
      <p:sp>
        <p:nvSpPr>
          <p:cNvPr id="22" name="テキスト ボックス 21"/>
          <p:cNvSpPr txBox="1"/>
          <p:nvPr/>
        </p:nvSpPr>
        <p:spPr>
          <a:xfrm>
            <a:off x="200472" y="6439925"/>
            <a:ext cx="8784976" cy="246221"/>
          </a:xfrm>
          <a:prstGeom prst="rect">
            <a:avLst/>
          </a:prstGeom>
          <a:noFill/>
        </p:spPr>
        <p:txBody>
          <a:bodyPr wrap="square" lIns="0" tIns="0" rIns="0" bIns="0" rtlCol="0">
            <a:sp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https://www.gob.mx/tramites/ficha/solicitud-para-que-medicos-extranjeros-ingresen-como-residentes-a-una-especialidad-medica-de-entrada-directa-en-el-instituto-mexicano-del-seguro-social/IMSS808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2303743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メキシコ／医療関連／制度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35</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2817374"/>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OECD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のプライバシー保護や情報の国際流出のガイドライン等に従う形で、個人情報保護法（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LFPDPPP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日に官報で公表された（翌日施行）。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月時点ではデータサーバーの置き場に関する規制・ガイドラインは確認されなかった。</a:t>
            </a: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JBIC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「主要関連法規 メキシコ」</a:t>
            </a:r>
          </a:p>
        </p:txBody>
      </p:sp>
      <p:graphicFrame>
        <p:nvGraphicFramePr>
          <p:cNvPr id="10" name="表 17">
            <a:extLst>
              <a:ext uri="{FF2B5EF4-FFF2-40B4-BE49-F238E27FC236}">
                <a16:creationId xmlns:a16="http://schemas.microsoft.com/office/drawing/2014/main" id="{2B56932E-4CDC-4E3F-8431-6E6F01277079}"/>
              </a:ext>
            </a:extLst>
          </p:cNvPr>
          <p:cNvGraphicFramePr>
            <a:graphicFrameLocks noGrp="1"/>
          </p:cNvGraphicFramePr>
          <p:nvPr/>
        </p:nvGraphicFramePr>
        <p:xfrm>
          <a:off x="200025" y="1924376"/>
          <a:ext cx="9505056" cy="1155800"/>
        </p:xfrm>
        <a:graphic>
          <a:graphicData uri="http://schemas.openxmlformats.org/drawingml/2006/table">
            <a:tbl>
              <a:tblPr firstRow="1" bandRow="1">
                <a:tableStyleId>{5C22544A-7EE6-4342-B048-85BDC9FD1C3A}</a:tableStyleId>
              </a:tblPr>
              <a:tblGrid>
                <a:gridCol w="3744863">
                  <a:extLst>
                    <a:ext uri="{9D8B030D-6E8A-4147-A177-3AD203B41FA5}">
                      <a16:colId xmlns:a16="http://schemas.microsoft.com/office/drawing/2014/main" val="20001"/>
                    </a:ext>
                  </a:extLst>
                </a:gridCol>
                <a:gridCol w="1368152">
                  <a:extLst>
                    <a:ext uri="{9D8B030D-6E8A-4147-A177-3AD203B41FA5}">
                      <a16:colId xmlns:a16="http://schemas.microsoft.com/office/drawing/2014/main" val="20003"/>
                    </a:ext>
                  </a:extLst>
                </a:gridCol>
                <a:gridCol w="720080">
                  <a:extLst>
                    <a:ext uri="{9D8B030D-6E8A-4147-A177-3AD203B41FA5}">
                      <a16:colId xmlns:a16="http://schemas.microsoft.com/office/drawing/2014/main" val="124298790"/>
                    </a:ext>
                  </a:extLst>
                </a:gridCol>
                <a:gridCol w="1080120">
                  <a:extLst>
                    <a:ext uri="{9D8B030D-6E8A-4147-A177-3AD203B41FA5}">
                      <a16:colId xmlns:a16="http://schemas.microsoft.com/office/drawing/2014/main" val="1486469614"/>
                    </a:ext>
                  </a:extLst>
                </a:gridCol>
                <a:gridCol w="720080">
                  <a:extLst>
                    <a:ext uri="{9D8B030D-6E8A-4147-A177-3AD203B41FA5}">
                      <a16:colId xmlns:a16="http://schemas.microsoft.com/office/drawing/2014/main" val="327821779"/>
                    </a:ext>
                  </a:extLst>
                </a:gridCol>
                <a:gridCol w="1871761">
                  <a:extLst>
                    <a:ext uri="{9D8B030D-6E8A-4147-A177-3AD203B41FA5}">
                      <a16:colId xmlns:a16="http://schemas.microsoft.com/office/drawing/2014/main" val="20004"/>
                    </a:ext>
                  </a:extLst>
                </a:gridCol>
              </a:tblGrid>
              <a:tr h="216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訴訟条件</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罰則</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備考</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0000">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緊急時や、本人とその個人情報を取り扱う全ての自然人及び法人間で、何らかの義務を履行するために必要な場合を除き、全ての個人情報は本人の同意の下に開示されなければならない。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個人情報を取り扱う者に対して個人情報の適切な管理体制・手段の構築を要求するとともに、個人情報の適時の更新（不要時の削除等）も規定。</a:t>
                      </a: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個人を特定しうる当該個人に関わる全ての情報であり、その個人情報を取り扱う全ての自然人及び法人。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情報の国外流出。</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信用情報会社や個人的な利用及び非商業目的の場合。</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個人情報に含まれている本人（従業員等）が、自身の情報を不適切に取り扱ったとみなす場合。</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最大で</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UMA</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75.49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ペソ</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倍の罰金。</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不測の事態をさけるために、日系企業においても、情報が入っているパソコン自体の管理、個人情報保護のためのルールの策定、ルールを守るための社内体制の構築等が必要となる。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4318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4065542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メキシコ／医療関連／制度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36</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医療現場では、書面および口頭のコミュニケーションにおいて一般的にスペイン語が使用される。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Wise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 Mexico: A guide to the Mexican healthcare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44220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26853974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5" name="think-cell Slide" r:id="rId61" imgW="360" imgH="360" progId="TCLayout.ActiveDocument.1">
                  <p:embed/>
                </p:oleObj>
              </mc:Choice>
              <mc:Fallback>
                <p:oleObj name="think-cell Slide" r:id="rId61" imgW="360" imgH="360" progId="TCLayout.ActiveDocument.1">
                  <p:embed/>
                  <p:pic>
                    <p:nvPicPr>
                      <p:cNvPr id="11" name="Object 10"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メキシコ／医療関連／医療サービス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190426"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92" name="Chart 91">
            <a:extLst>
              <a:ext uri="{FF2B5EF4-FFF2-40B4-BE49-F238E27FC236}">
                <a16:creationId xmlns:a16="http://schemas.microsoft.com/office/drawing/2014/main" id="{0F284CAA-4FBB-4D66-84FE-8DCF6FFC1BB8}"/>
              </a:ext>
            </a:extLst>
          </p:cNvPr>
          <p:cNvGraphicFramePr/>
          <p:nvPr>
            <p:custDataLst>
              <p:tags r:id="rId4"/>
            </p:custDataLst>
            <p:extLst>
              <p:ext uri="{D42A27DB-BD31-4B8C-83A1-F6EECF244321}">
                <p14:modId xmlns:p14="http://schemas.microsoft.com/office/powerpoint/2010/main" val="2670102314"/>
              </p:ext>
            </p:extLst>
          </p:nvPr>
        </p:nvGraphicFramePr>
        <p:xfrm>
          <a:off x="1071563" y="2457450"/>
          <a:ext cx="8140700" cy="3378200"/>
        </p:xfrm>
        <a:graphic>
          <a:graphicData uri="http://schemas.openxmlformats.org/drawingml/2006/chart">
            <c:chart xmlns:c="http://schemas.openxmlformats.org/drawingml/2006/chart" xmlns:r="http://schemas.openxmlformats.org/officeDocument/2006/relationships" r:id="rId63"/>
          </a:graphicData>
        </a:graphic>
      </p:graphicFrame>
      <p:sp>
        <p:nvSpPr>
          <p:cNvPr id="87" name="テキスト プレースホルダ 9">
            <a:extLst>
              <a:ext uri="{FF2B5EF4-FFF2-40B4-BE49-F238E27FC236}">
                <a16:creationId xmlns:a16="http://schemas.microsoft.com/office/drawing/2014/main" id="{4A6A0788-29C3-468A-A501-B9C3DE8AB363}"/>
              </a:ext>
            </a:extLst>
          </p:cNvPr>
          <p:cNvSpPr>
            <a:spLocks noGrp="1"/>
          </p:cNvSpPr>
          <p:nvPr>
            <p:custDataLst>
              <p:tags r:id="rId5"/>
            </p:custDataLst>
          </p:nvPr>
        </p:nvSpPr>
        <p:spPr bwMode="gray">
          <a:xfrm>
            <a:off x="815975" y="3152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089345B-483A-4A76-ADEC-72CA8E120773}" type="datetime'5''''''''''''''5''''''''''''''''''''''''''0'''''''">
              <a:rPr lang="ja-JP" altLang="en-US" sz="1000" smtClean="0">
                <a:effectLst/>
                <a:sym typeface="+mn-lt"/>
              </a:rPr>
              <a:pPr marL="0" indent="0" algn="r">
                <a:spcBef>
                  <a:spcPct val="0"/>
                </a:spcBef>
                <a:buNone/>
              </a:pPr>
              <a:t>550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C15C71EC-4DC8-4858-BADB-C2F964BFBEC6}"/>
              </a:ext>
            </a:extLst>
          </p:cNvPr>
          <p:cNvSpPr>
            <a:spLocks noGrp="1"/>
          </p:cNvSpPr>
          <p:nvPr>
            <p:custDataLst>
              <p:tags r:id="rId6"/>
            </p:custDataLst>
          </p:nvPr>
        </p:nvSpPr>
        <p:spPr bwMode="gray">
          <a:xfrm>
            <a:off x="815975" y="4070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0498717-8DD0-4EE7-B0FE-735520A77FBB}" type="datetime'''''''''''3''''''''''''''5''''''''''''''''''''''''0'">
              <a:rPr lang="ja-JP" altLang="en-US" sz="1000" smtClean="0">
                <a:effectLst/>
                <a:sym typeface="+mn-lt"/>
              </a:rPr>
              <a:pPr marL="0" indent="0" algn="r">
                <a:spcBef>
                  <a:spcPct val="0"/>
                </a:spcBef>
                <a:buNone/>
              </a:pPr>
              <a:t>350</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A4C6A084-C893-499A-86D9-34AFC937E35D}"/>
              </a:ext>
            </a:extLst>
          </p:cNvPr>
          <p:cNvSpPr>
            <a:spLocks noGrp="1"/>
          </p:cNvSpPr>
          <p:nvPr>
            <p:custDataLst>
              <p:tags r:id="rId7"/>
            </p:custDataLst>
          </p:nvPr>
        </p:nvSpPr>
        <p:spPr bwMode="gray">
          <a:xfrm>
            <a:off x="815975" y="45291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4747732-AA0D-402D-8D91-A840BED30320}" type="datetime'2''''''''''''''''''''''''''''''5''''''''''''0'''''">
              <a:rPr lang="ja-JP" altLang="en-US" sz="1000" smtClean="0">
                <a:effectLst/>
                <a:sym typeface="+mn-lt"/>
              </a:rPr>
              <a:pPr marL="0" indent="0" algn="r">
                <a:spcBef>
                  <a:spcPct val="0"/>
                </a:spcBef>
                <a:buNone/>
              </a:pPr>
              <a:t>250</a:t>
            </a:fld>
            <a:endParaRPr lang="ja-JP" altLang="en-US" sz="1000" dirty="0">
              <a:sym typeface="+mn-lt"/>
            </a:endParaRPr>
          </a:p>
        </p:txBody>
      </p:sp>
      <p:sp>
        <p:nvSpPr>
          <p:cNvPr id="79" name="テキスト プレースホルダ 9">
            <a:extLst>
              <a:ext uri="{FF2B5EF4-FFF2-40B4-BE49-F238E27FC236}">
                <a16:creationId xmlns:a16="http://schemas.microsoft.com/office/drawing/2014/main" id="{9F313FDF-2A09-48AA-AD3C-8BA603989A49}"/>
              </a:ext>
            </a:extLst>
          </p:cNvPr>
          <p:cNvSpPr>
            <a:spLocks noGrp="1"/>
          </p:cNvSpPr>
          <p:nvPr>
            <p:custDataLst>
              <p:tags r:id="rId8"/>
            </p:custDataLst>
          </p:nvPr>
        </p:nvSpPr>
        <p:spPr bwMode="gray">
          <a:xfrm>
            <a:off x="815975" y="4987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7DAEDEB-660A-41A8-B066-BD6FA14A54DB}" type="datetime'''1''''''''''''''''''''''''50'''''">
              <a:rPr lang="ja-JP" altLang="en-US" sz="1000" smtClean="0">
                <a:effectLst/>
                <a:sym typeface="+mn-lt"/>
              </a:rPr>
              <a:pPr marL="0" indent="0" algn="r">
                <a:spcBef>
                  <a:spcPct val="0"/>
                </a:spcBef>
                <a:buNone/>
              </a:pPr>
              <a:t>150</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3A9027DA-2AF2-420A-B1C5-5D26FFAF9F3F}"/>
              </a:ext>
            </a:extLst>
          </p:cNvPr>
          <p:cNvSpPr>
            <a:spLocks noGrp="1"/>
          </p:cNvSpPr>
          <p:nvPr>
            <p:custDataLst>
              <p:tags r:id="rId9"/>
            </p:custDataLst>
          </p:nvPr>
        </p:nvSpPr>
        <p:spPr bwMode="gray">
          <a:xfrm>
            <a:off x="815975" y="4759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156616E-75F5-45BD-ABD3-9D337F3305B8}"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98BD6A53-296D-4C88-A1D4-5E2E8A2A77B9}"/>
              </a:ext>
            </a:extLst>
          </p:cNvPr>
          <p:cNvSpPr>
            <a:spLocks noGrp="1"/>
          </p:cNvSpPr>
          <p:nvPr>
            <p:custDataLst>
              <p:tags r:id="rId10"/>
            </p:custDataLst>
          </p:nvPr>
        </p:nvSpPr>
        <p:spPr bwMode="gray">
          <a:xfrm>
            <a:off x="815975" y="36115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D93CAF2-7D2B-4BDC-A788-662D144D1646}" type="datetime'''''''''4''5''''''''''''0'''''''''">
              <a:rPr lang="ja-JP" altLang="en-US" sz="1000" smtClean="0">
                <a:effectLst/>
                <a:sym typeface="+mn-lt"/>
              </a:rPr>
              <a:pPr marL="0" indent="0" algn="r">
                <a:spcBef>
                  <a:spcPct val="0"/>
                </a:spcBef>
                <a:buNone/>
              </a:pPr>
              <a:t>450</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0D7DBA7A-57A4-440A-B860-2369AADF3438}"/>
              </a:ext>
            </a:extLst>
          </p:cNvPr>
          <p:cNvSpPr>
            <a:spLocks noGrp="1"/>
          </p:cNvSpPr>
          <p:nvPr>
            <p:custDataLst>
              <p:tags r:id="rId11"/>
            </p:custDataLst>
          </p:nvPr>
        </p:nvSpPr>
        <p:spPr bwMode="gray">
          <a:xfrm>
            <a:off x="815975" y="43005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CA5843A-33EE-4DA1-9FC4-A8A2FE446F21}" type="datetime'''''''''''''''''''''''3''''''''0''''0'''''''''''''''''''''">
              <a:rPr lang="ja-JP" altLang="en-US" sz="1000" smtClean="0">
                <a:effectLst/>
                <a:sym typeface="+mn-lt"/>
              </a:rPr>
              <a:pPr marL="0" indent="0" algn="r">
                <a:spcBef>
                  <a:spcPct val="0"/>
                </a:spcBef>
                <a:buNone/>
              </a:pPr>
              <a:t>300</a:t>
            </a:fld>
            <a:endParaRPr lang="ja-JP" altLang="en-US" sz="1000" dirty="0">
              <a:sym typeface="+mn-lt"/>
            </a:endParaRPr>
          </a:p>
        </p:txBody>
      </p:sp>
      <p:sp>
        <p:nvSpPr>
          <p:cNvPr id="89" name="テキスト プレースホルダ 9">
            <a:extLst>
              <a:ext uri="{FF2B5EF4-FFF2-40B4-BE49-F238E27FC236}">
                <a16:creationId xmlns:a16="http://schemas.microsoft.com/office/drawing/2014/main" id="{D926F964-3611-4F00-8C6D-035CBEF47B0C}"/>
              </a:ext>
            </a:extLst>
          </p:cNvPr>
          <p:cNvSpPr>
            <a:spLocks noGrp="1"/>
          </p:cNvSpPr>
          <p:nvPr>
            <p:custDataLst>
              <p:tags r:id="rId12"/>
            </p:custDataLst>
          </p:nvPr>
        </p:nvSpPr>
        <p:spPr bwMode="gray">
          <a:xfrm>
            <a:off x="815975" y="2693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2C6FA63-D1E3-40EC-9375-E1DBB35209C2}" type="datetime'''''''''6''''5''''''''''''''0'''''''''''''''''''''">
              <a:rPr lang="ja-JP" altLang="en-US" sz="1000" smtClean="0">
                <a:effectLst/>
                <a:sym typeface="+mn-lt"/>
              </a:rPr>
              <a:pPr marL="0" indent="0" algn="r">
                <a:spcBef>
                  <a:spcPct val="0"/>
                </a:spcBef>
                <a:buNone/>
              </a:pPr>
              <a:t>650</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881C736B-CD20-429A-82AE-2F084859F279}"/>
              </a:ext>
            </a:extLst>
          </p:cNvPr>
          <p:cNvSpPr>
            <a:spLocks noGrp="1"/>
          </p:cNvSpPr>
          <p:nvPr>
            <p:custDataLst>
              <p:tags r:id="rId13"/>
            </p:custDataLst>
          </p:nvPr>
        </p:nvSpPr>
        <p:spPr bwMode="gray">
          <a:xfrm>
            <a:off x="815975" y="3381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7B5EAAC-180F-47FF-86E6-6FB4CC035ABD}" type="datetime'''''''''''''''''''''''''50''''''''0'''''''''''">
              <a:rPr lang="ja-JP" altLang="en-US" sz="1000" smtClean="0">
                <a:effectLst/>
                <a:sym typeface="+mn-lt"/>
              </a:rPr>
              <a:pPr marL="0" indent="0" algn="r">
                <a:spcBef>
                  <a:spcPct val="0"/>
                </a:spcBef>
                <a:buNone/>
              </a:pPr>
              <a:t>500</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E9315C32-61E6-435D-9F7C-E409C3F3786A}"/>
              </a:ext>
            </a:extLst>
          </p:cNvPr>
          <p:cNvSpPr>
            <a:spLocks noGrp="1"/>
          </p:cNvSpPr>
          <p:nvPr>
            <p:custDataLst>
              <p:tags r:id="rId14"/>
            </p:custDataLst>
          </p:nvPr>
        </p:nvSpPr>
        <p:spPr bwMode="gray">
          <a:xfrm>
            <a:off x="815975" y="38401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CCFE968-7C25-4A40-A9D9-E571ABD179F7}" type="datetime'''''4''''''''''''''''''''''''0''''''''''0'''''''''''''''''''''">
              <a:rPr lang="ja-JP" altLang="en-US" sz="1000" smtClean="0">
                <a:effectLst/>
                <a:sym typeface="+mn-lt"/>
              </a:rPr>
              <a:pPr marL="0" indent="0" algn="r">
                <a:spcBef>
                  <a:spcPct val="0"/>
                </a:spcBef>
                <a:buNone/>
              </a:pPr>
              <a:t>400</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CE559B6C-42BE-4FE1-B428-374B62FD5FD0}"/>
              </a:ext>
            </a:extLst>
          </p:cNvPr>
          <p:cNvSpPr>
            <a:spLocks noGrp="1"/>
          </p:cNvSpPr>
          <p:nvPr>
            <p:custDataLst>
              <p:tags r:id="rId15"/>
            </p:custDataLst>
          </p:nvPr>
        </p:nvSpPr>
        <p:spPr bwMode="gray">
          <a:xfrm>
            <a:off x="815975" y="52181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D4529C4-FE04-42F3-BD72-6A4672200F8B}"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C07C6120-E8D1-41D9-8E9C-77DD58E70977}"/>
              </a:ext>
            </a:extLst>
          </p:cNvPr>
          <p:cNvSpPr>
            <a:spLocks noGrp="1"/>
          </p:cNvSpPr>
          <p:nvPr>
            <p:custDataLst>
              <p:tags r:id="rId16"/>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A042EF0-F5C3-4755-B936-B3C189E30235}"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90" name="テキスト プレースホルダ 9">
            <a:extLst>
              <a:ext uri="{FF2B5EF4-FFF2-40B4-BE49-F238E27FC236}">
                <a16:creationId xmlns:a16="http://schemas.microsoft.com/office/drawing/2014/main" id="{28054946-C392-4677-9A28-B850FB279315}"/>
              </a:ext>
            </a:extLst>
          </p:cNvPr>
          <p:cNvSpPr>
            <a:spLocks noGrp="1"/>
          </p:cNvSpPr>
          <p:nvPr>
            <p:custDataLst>
              <p:tags r:id="rId17"/>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D0FB37D-90CF-4811-A104-C617C50F55C4}" type="datetime'''''''7''''''''''''''''''''0''''0'''''''''''''''''''''''''''''">
              <a:rPr lang="ja-JP" altLang="en-US" sz="1000" smtClean="0">
                <a:effectLst/>
                <a:sym typeface="+mn-lt"/>
              </a:rPr>
              <a:pPr marL="0" indent="0" algn="r">
                <a:spcBef>
                  <a:spcPct val="0"/>
                </a:spcBef>
                <a:buNone/>
              </a:pPr>
              <a:t>700</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05BE6A70-137E-4C66-A037-682A09ED81E8}"/>
              </a:ext>
            </a:extLst>
          </p:cNvPr>
          <p:cNvSpPr>
            <a:spLocks noGrp="1"/>
          </p:cNvSpPr>
          <p:nvPr>
            <p:custDataLst>
              <p:tags r:id="rId18"/>
            </p:custDataLst>
          </p:nvPr>
        </p:nvSpPr>
        <p:spPr bwMode="gray">
          <a:xfrm>
            <a:off x="885825" y="54467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C92F179-3450-4D67-BC69-1F04C0736AB3}" type="datetime'''''''''''''''''''''50'''''''''''''">
              <a:rPr lang="ja-JP" altLang="en-US" sz="1000" smtClean="0">
                <a:effectLst/>
                <a:sym typeface="+mn-lt"/>
              </a:rPr>
              <a:pPr marL="0" indent="0" algn="r">
                <a:spcBef>
                  <a:spcPct val="0"/>
                </a:spcBef>
                <a:buNone/>
              </a:pPr>
              <a:t>50</a:t>
            </a:fld>
            <a:endParaRPr lang="ja-JP" altLang="en-US" sz="1000" dirty="0">
              <a:sym typeface="+mn-lt"/>
            </a:endParaRPr>
          </a:p>
        </p:txBody>
      </p:sp>
      <p:sp>
        <p:nvSpPr>
          <p:cNvPr id="88" name="テキスト プレースホルダ 9">
            <a:extLst>
              <a:ext uri="{FF2B5EF4-FFF2-40B4-BE49-F238E27FC236}">
                <a16:creationId xmlns:a16="http://schemas.microsoft.com/office/drawing/2014/main" id="{24854254-92F1-48FE-B66A-0CE9230DED30}"/>
              </a:ext>
            </a:extLst>
          </p:cNvPr>
          <p:cNvSpPr>
            <a:spLocks noGrp="1"/>
          </p:cNvSpPr>
          <p:nvPr>
            <p:custDataLst>
              <p:tags r:id="rId19"/>
            </p:custDataLst>
          </p:nvPr>
        </p:nvSpPr>
        <p:spPr bwMode="gray">
          <a:xfrm>
            <a:off x="815975" y="29225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E1B7F21-3856-47E9-ABA1-6AC5837BB0DC}" type="datetime'''''''''''''''''''''''''''6''''''0''''''0'''''''''">
              <a:rPr lang="ja-JP" altLang="en-US" sz="1000" smtClean="0">
                <a:effectLst/>
                <a:sym typeface="+mn-lt"/>
              </a:rPr>
              <a:pPr marL="0" indent="0" algn="r">
                <a:spcBef>
                  <a:spcPct val="0"/>
                </a:spcBef>
                <a:buNone/>
              </a:pPr>
              <a:t>600</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6657844C-0782-4F64-945A-5442888BD207}"/>
              </a:ext>
            </a:extLst>
          </p:cNvPr>
          <p:cNvSpPr>
            <a:spLocks noGrp="1"/>
          </p:cNvSpPr>
          <p:nvPr>
            <p:custDataLst>
              <p:tags r:id="rId20"/>
            </p:custDataLst>
          </p:nvPr>
        </p:nvSpPr>
        <p:spPr bwMode="gray">
          <a:xfrm>
            <a:off x="2028825" y="3521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07418E-6A57-42BA-BC69-99EA67958B53}" type="datetime'4''''''''''''''''''4''''''''8'''''''''">
              <a:rPr lang="ja-JP" altLang="en-US" sz="1000" smtClean="0">
                <a:effectLst/>
                <a:sym typeface="+mn-lt"/>
              </a:rPr>
              <a:pPr marL="0" indent="0" algn="ctr">
                <a:spcBef>
                  <a:spcPct val="0"/>
                </a:spcBef>
                <a:buNone/>
              </a:pPr>
              <a:t>448</a:t>
            </a:fld>
            <a:endParaRPr lang="ja-JP" altLang="en-US" sz="1000" dirty="0">
              <a:sym typeface="+mn-lt"/>
            </a:endParaRPr>
          </a:p>
        </p:txBody>
      </p:sp>
      <p:sp>
        <p:nvSpPr>
          <p:cNvPr id="32" name="テキスト プレースホルダ 9"/>
          <p:cNvSpPr>
            <a:spLocks noGrp="1"/>
          </p:cNvSpPr>
          <p:nvPr>
            <p:custDataLst>
              <p:tags r:id="rId21"/>
            </p:custDataLst>
          </p:nvPr>
        </p:nvSpPr>
        <p:spPr bwMode="auto">
          <a:xfrm>
            <a:off x="56626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3005F912-1933-4466-8D9F-22ECFC6930A0}"/>
              </a:ext>
            </a:extLst>
          </p:cNvPr>
          <p:cNvSpPr>
            <a:spLocks noGrp="1"/>
          </p:cNvSpPr>
          <p:nvPr>
            <p:custDataLst>
              <p:tags r:id="rId22"/>
            </p:custDataLst>
          </p:nvPr>
        </p:nvSpPr>
        <p:spPr bwMode="auto">
          <a:xfrm>
            <a:off x="76565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225F81-0F8D-440C-B392-99D24D0DCFDA}" type="datetime'''1''''''''''''''''''''6'''''''''">
              <a:rPr kumimoji="0" lang="ja-JP" altLang="en-US" sz="1000" smtClean="0"/>
              <a:pPr/>
              <a:t>16</a:t>
            </a:fld>
            <a:endParaRPr kumimoji="0" lang="ja-JP" altLang="en-US" sz="1000" dirty="0">
              <a:sym typeface="+mn-lt"/>
            </a:endParaRPr>
          </a:p>
        </p:txBody>
      </p:sp>
      <p:sp>
        <p:nvSpPr>
          <p:cNvPr id="30" name="テキスト プレースホルダ 9"/>
          <p:cNvSpPr>
            <a:spLocks noGrp="1"/>
          </p:cNvSpPr>
          <p:nvPr>
            <p:custDataLst>
              <p:tags r:id="rId23"/>
            </p:custDataLst>
          </p:nvPr>
        </p:nvSpPr>
        <p:spPr bwMode="auto">
          <a:xfrm>
            <a:off x="60626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8" name="テキスト プレースホルダ 9"/>
          <p:cNvSpPr>
            <a:spLocks noGrp="1"/>
          </p:cNvSpPr>
          <p:nvPr>
            <p:custDataLst>
              <p:tags r:id="rId24"/>
            </p:custDataLst>
          </p:nvPr>
        </p:nvSpPr>
        <p:spPr bwMode="auto">
          <a:xfrm>
            <a:off x="64611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26" name="テキスト プレースホルダ 9"/>
          <p:cNvSpPr>
            <a:spLocks noGrp="1"/>
          </p:cNvSpPr>
          <p:nvPr>
            <p:custDataLst>
              <p:tags r:id="rId25"/>
            </p:custDataLst>
          </p:nvPr>
        </p:nvSpPr>
        <p:spPr bwMode="auto">
          <a:xfrm>
            <a:off x="68595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24" name="テキスト プレースホルダ 9"/>
          <p:cNvSpPr>
            <a:spLocks noGrp="1"/>
          </p:cNvSpPr>
          <p:nvPr>
            <p:custDataLst>
              <p:tags r:id="rId26"/>
            </p:custDataLst>
          </p:nvPr>
        </p:nvSpPr>
        <p:spPr bwMode="auto">
          <a:xfrm>
            <a:off x="72580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5BAB2EEA-7CB1-4F4C-93E1-192342968D46}"/>
              </a:ext>
            </a:extLst>
          </p:cNvPr>
          <p:cNvSpPr>
            <a:spLocks noGrp="1"/>
          </p:cNvSpPr>
          <p:nvPr>
            <p:custDataLst>
              <p:tags r:id="rId27"/>
            </p:custDataLst>
          </p:nvPr>
        </p:nvSpPr>
        <p:spPr bwMode="auto">
          <a:xfrm>
            <a:off x="80565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87B3B3-70CD-481C-A2F8-C0D4040D44A5}" type="datetime'''''''''''''''''''''''''''''''''''''1''''''''7'''">
              <a:rPr kumimoji="0" lang="ja-JP" altLang="en-US" sz="1000" smtClean="0"/>
              <a:pPr/>
              <a:t>17</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C986952F-A422-4C6B-9574-840C36BEC09A}"/>
              </a:ext>
            </a:extLst>
          </p:cNvPr>
          <p:cNvSpPr>
            <a:spLocks noGrp="1"/>
          </p:cNvSpPr>
          <p:nvPr>
            <p:custDataLst>
              <p:tags r:id="rId28"/>
            </p:custDataLst>
          </p:nvPr>
        </p:nvSpPr>
        <p:spPr bwMode="auto">
          <a:xfrm>
            <a:off x="84550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D1B95F-4A7C-49D7-BA19-3553CEA0BF68}" type="datetime'''''''''''''''1''''''''''8'''">
              <a:rPr kumimoji="0" lang="ja-JP" altLang="en-US" sz="1000" smtClean="0"/>
              <a:pPr/>
              <a:t>18</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C690931C-D5B6-4EB4-BF15-102872EC693C}"/>
              </a:ext>
            </a:extLst>
          </p:cNvPr>
          <p:cNvSpPr>
            <a:spLocks noGrp="1"/>
          </p:cNvSpPr>
          <p:nvPr>
            <p:custDataLst>
              <p:tags r:id="rId29"/>
            </p:custDataLst>
          </p:nvPr>
        </p:nvSpPr>
        <p:spPr bwMode="auto">
          <a:xfrm>
            <a:off x="88534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49E53C-24A4-4609-BD2F-F6D8DB5463A8}" type="datetime'''''''''''''''''''''''''''''1''''''''''9'''''">
              <a:rPr kumimoji="0" lang="ja-JP" altLang="en-US" sz="1000" smtClean="0"/>
              <a:pPr/>
              <a:t>19</a:t>
            </a:fld>
            <a:endParaRPr kumimoji="0" lang="ja-JP" altLang="en-US" sz="1000" dirty="0">
              <a:sym typeface="+mn-lt"/>
            </a:endParaRPr>
          </a:p>
        </p:txBody>
      </p:sp>
      <p:sp>
        <p:nvSpPr>
          <p:cNvPr id="74" name="テキスト プレースホルダ 9">
            <a:extLst>
              <a:ext uri="{FF2B5EF4-FFF2-40B4-BE49-F238E27FC236}">
                <a16:creationId xmlns:a16="http://schemas.microsoft.com/office/drawing/2014/main" id="{150920C8-9BF5-429E-8C9E-07759CB55AB2}"/>
              </a:ext>
            </a:extLst>
          </p:cNvPr>
          <p:cNvSpPr>
            <a:spLocks noGrp="1"/>
          </p:cNvSpPr>
          <p:nvPr>
            <p:custDataLst>
              <p:tags r:id="rId30"/>
            </p:custDataLst>
          </p:nvPr>
        </p:nvSpPr>
        <p:spPr bwMode="gray">
          <a:xfrm>
            <a:off x="8408988" y="24415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A2D65D-D2CA-4ADE-BD8F-37D147DC8898}" type="datetime'''''''''''''''''''''68''''3'''''''''''''''''''''">
              <a:rPr lang="ja-JP" altLang="en-US" sz="1000" smtClean="0">
                <a:effectLst/>
                <a:sym typeface="+mn-lt"/>
              </a:rPr>
              <a:pPr marL="0" indent="0" algn="ctr">
                <a:spcBef>
                  <a:spcPct val="0"/>
                </a:spcBef>
                <a:buNone/>
              </a:pPr>
              <a:t>683</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140DDD3B-9D72-40D8-A8EA-3BE0F77E6839}"/>
              </a:ext>
            </a:extLst>
          </p:cNvPr>
          <p:cNvSpPr>
            <a:spLocks noGrp="1"/>
          </p:cNvSpPr>
          <p:nvPr>
            <p:custDataLst>
              <p:tags r:id="rId31"/>
            </p:custDataLst>
          </p:nvPr>
        </p:nvSpPr>
        <p:spPr bwMode="gray">
          <a:xfrm>
            <a:off x="1628775" y="36210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BEE470-42B1-4129-9171-1BB3B7EA146E}" type="datetime'''''''''''''''''''''''''''''4''2''6'''''''''''''''''''''">
              <a:rPr lang="ja-JP" altLang="en-US" sz="1000" smtClean="0">
                <a:effectLst/>
                <a:sym typeface="+mn-lt"/>
              </a:rPr>
              <a:pPr marL="0" indent="0" algn="ctr">
                <a:spcBef>
                  <a:spcPct val="0"/>
                </a:spcBef>
                <a:buNone/>
              </a:pPr>
              <a:t>426</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C147DB79-9F63-428A-952B-5D7515E08B41}"/>
              </a:ext>
            </a:extLst>
          </p:cNvPr>
          <p:cNvSpPr>
            <a:spLocks noGrp="1"/>
          </p:cNvSpPr>
          <p:nvPr>
            <p:custDataLst>
              <p:tags r:id="rId32"/>
            </p:custDataLst>
          </p:nvPr>
        </p:nvSpPr>
        <p:spPr bwMode="gray">
          <a:xfrm>
            <a:off x="2427288" y="31861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402718-44A5-485D-8B38-81F7AE80F365}" type="datetime'52''''''''''''''''1'''''''''''''''''''''''''">
              <a:rPr lang="ja-JP" altLang="en-US" sz="1000" smtClean="0">
                <a:effectLst/>
                <a:sym typeface="+mn-lt"/>
              </a:rPr>
              <a:pPr marL="0" indent="0" algn="ctr">
                <a:spcBef>
                  <a:spcPct val="0"/>
                </a:spcBef>
                <a:buNone/>
              </a:pPr>
              <a:t>521</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A47B5177-ACF6-4569-84AD-54106C97437E}"/>
              </a:ext>
            </a:extLst>
          </p:cNvPr>
          <p:cNvSpPr>
            <a:spLocks noGrp="1"/>
          </p:cNvSpPr>
          <p:nvPr>
            <p:custDataLst>
              <p:tags r:id="rId33"/>
            </p:custDataLst>
          </p:nvPr>
        </p:nvSpPr>
        <p:spPr bwMode="gray">
          <a:xfrm>
            <a:off x="2825750" y="30321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C53D7A-E1C4-495A-95C9-45D02E82F8CA}" type="datetime'''''''''''''''''''''''5''''''''''''''''''''''''5''''''4'">
              <a:rPr lang="ja-JP" altLang="en-US" sz="1000" smtClean="0">
                <a:effectLst/>
                <a:sym typeface="+mn-lt"/>
              </a:rPr>
              <a:pPr marL="0" indent="0" algn="ctr">
                <a:spcBef>
                  <a:spcPct val="0"/>
                </a:spcBef>
                <a:buNone/>
              </a:pPr>
              <a:t>554</a:t>
            </a:fld>
            <a:endParaRPr lang="ja-JP" altLang="en-US" sz="1000" dirty="0">
              <a:sym typeface="+mn-lt"/>
            </a:endParaRPr>
          </a:p>
        </p:txBody>
      </p:sp>
      <p:sp>
        <p:nvSpPr>
          <p:cNvPr id="61" name="テキスト プレースホルダ 9">
            <a:extLst>
              <a:ext uri="{FF2B5EF4-FFF2-40B4-BE49-F238E27FC236}">
                <a16:creationId xmlns:a16="http://schemas.microsoft.com/office/drawing/2014/main" id="{B3021246-4A12-4AE1-B66C-30B076B24217}"/>
              </a:ext>
            </a:extLst>
          </p:cNvPr>
          <p:cNvSpPr>
            <a:spLocks noGrp="1"/>
          </p:cNvSpPr>
          <p:nvPr>
            <p:custDataLst>
              <p:tags r:id="rId34"/>
            </p:custDataLst>
          </p:nvPr>
        </p:nvSpPr>
        <p:spPr bwMode="gray">
          <a:xfrm>
            <a:off x="3224213" y="30257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77E165-FD0E-4A3E-8409-6E4D5FE93BEC}" type="datetime'''''''''''''''''5''''''''''''''5''6'''''''''''''''''''">
              <a:rPr lang="ja-JP" altLang="en-US" sz="1000" smtClean="0">
                <a:effectLst/>
                <a:sym typeface="+mn-lt"/>
              </a:rPr>
              <a:pPr marL="0" indent="0" algn="ctr">
                <a:spcBef>
                  <a:spcPct val="0"/>
                </a:spcBef>
                <a:buNone/>
              </a:pPr>
              <a:t>556</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BA94D76A-75BA-48A6-977E-6CEAD95BE47D}"/>
              </a:ext>
            </a:extLst>
          </p:cNvPr>
          <p:cNvSpPr>
            <a:spLocks noGrp="1"/>
          </p:cNvSpPr>
          <p:nvPr>
            <p:custDataLst>
              <p:tags r:id="rId35"/>
            </p:custDataLst>
          </p:nvPr>
        </p:nvSpPr>
        <p:spPr bwMode="gray">
          <a:xfrm>
            <a:off x="3622675" y="29924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DF41B3-3719-403A-9678-2843EA995A80}" type="datetime'''''''5''''''''''''''''''''''''''''6''''''''''3'''''">
              <a:rPr lang="ja-JP" altLang="en-US" sz="1000" smtClean="0">
                <a:effectLst/>
                <a:sym typeface="+mn-lt"/>
              </a:rPr>
              <a:pPr marL="0" indent="0" algn="ctr">
                <a:spcBef>
                  <a:spcPct val="0"/>
                </a:spcBef>
                <a:buNone/>
              </a:pPr>
              <a:t>563</a:t>
            </a:fld>
            <a:endParaRPr lang="ja-JP" altLang="en-US" sz="1000" dirty="0">
              <a:sym typeface="+mn-lt"/>
            </a:endParaRPr>
          </a:p>
        </p:txBody>
      </p:sp>
      <p:sp>
        <p:nvSpPr>
          <p:cNvPr id="55" name="テキスト プレースホルダ 9"/>
          <p:cNvSpPr>
            <a:spLocks noGrp="1"/>
          </p:cNvSpPr>
          <p:nvPr>
            <p:custDataLst>
              <p:tags r:id="rId36"/>
            </p:custDataLst>
          </p:nvPr>
        </p:nvSpPr>
        <p:spPr bwMode="auto">
          <a:xfrm>
            <a:off x="1206500"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63" name="テキスト プレースホルダ 9">
            <a:extLst>
              <a:ext uri="{FF2B5EF4-FFF2-40B4-BE49-F238E27FC236}">
                <a16:creationId xmlns:a16="http://schemas.microsoft.com/office/drawing/2014/main" id="{CA3892DA-7AC4-4F8B-851B-C203B7216DBB}"/>
              </a:ext>
            </a:extLst>
          </p:cNvPr>
          <p:cNvSpPr>
            <a:spLocks noGrp="1"/>
          </p:cNvSpPr>
          <p:nvPr>
            <p:custDataLst>
              <p:tags r:id="rId37"/>
            </p:custDataLst>
          </p:nvPr>
        </p:nvSpPr>
        <p:spPr bwMode="gray">
          <a:xfrm>
            <a:off x="4022725" y="28813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0A633A-6BBA-44D3-AD53-B44183DB7E42}" type="datetime'''''''5''''''''''''''''''''''8''''''''7'''''''''''''''''''''">
              <a:rPr lang="ja-JP" altLang="en-US" sz="1000" smtClean="0">
                <a:effectLst/>
                <a:sym typeface="+mn-lt"/>
              </a:rPr>
              <a:pPr marL="0" indent="0" algn="ctr">
                <a:spcBef>
                  <a:spcPct val="0"/>
                </a:spcBef>
                <a:buNone/>
              </a:pPr>
              <a:t>587</a:t>
            </a:fld>
            <a:endParaRPr lang="ja-JP" altLang="en-US" sz="1000" dirty="0">
              <a:sym typeface="+mn-lt"/>
            </a:endParaRPr>
          </a:p>
        </p:txBody>
      </p:sp>
      <p:sp>
        <p:nvSpPr>
          <p:cNvPr id="36" name="テキスト プレースホルダ 9"/>
          <p:cNvSpPr>
            <a:spLocks noGrp="1"/>
          </p:cNvSpPr>
          <p:nvPr>
            <p:custDataLst>
              <p:tags r:id="rId38"/>
            </p:custDataLst>
          </p:nvPr>
        </p:nvSpPr>
        <p:spPr bwMode="auto">
          <a:xfrm>
            <a:off x="48656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64" name="テキスト プレースホルダ 9">
            <a:extLst>
              <a:ext uri="{FF2B5EF4-FFF2-40B4-BE49-F238E27FC236}">
                <a16:creationId xmlns:a16="http://schemas.microsoft.com/office/drawing/2014/main" id="{871C829A-9A84-4734-8D27-AA14BE2584D3}"/>
              </a:ext>
            </a:extLst>
          </p:cNvPr>
          <p:cNvSpPr>
            <a:spLocks noGrp="1"/>
          </p:cNvSpPr>
          <p:nvPr>
            <p:custDataLst>
              <p:tags r:id="rId39"/>
            </p:custDataLst>
          </p:nvPr>
        </p:nvSpPr>
        <p:spPr bwMode="gray">
          <a:xfrm>
            <a:off x="4421188" y="28829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874016-5EE4-416D-9BFA-FD0DF38ED185}" type="datetime'''''''5''8''''''''''''''''''''''7'''''">
              <a:rPr lang="ja-JP" altLang="en-US" sz="1000" smtClean="0">
                <a:effectLst/>
                <a:sym typeface="+mn-lt"/>
              </a:rPr>
              <a:pPr marL="0" indent="0" algn="ctr">
                <a:spcBef>
                  <a:spcPct val="0"/>
                </a:spcBef>
                <a:buNone/>
              </a:pPr>
              <a:t>587</a:t>
            </a:fld>
            <a:endParaRPr lang="ja-JP" altLang="en-US" sz="1000" dirty="0">
              <a:sym typeface="+mn-lt"/>
            </a:endParaRPr>
          </a:p>
        </p:txBody>
      </p:sp>
      <p:sp>
        <p:nvSpPr>
          <p:cNvPr id="44" name="テキスト プレースホルダ 9"/>
          <p:cNvSpPr>
            <a:spLocks noGrp="1"/>
          </p:cNvSpPr>
          <p:nvPr>
            <p:custDataLst>
              <p:tags r:id="rId40"/>
            </p:custDataLst>
          </p:nvPr>
        </p:nvSpPr>
        <p:spPr bwMode="auto">
          <a:xfrm>
            <a:off x="32702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A0E5D878-3386-46ED-9F53-039BD9E0C87C}"/>
              </a:ext>
            </a:extLst>
          </p:cNvPr>
          <p:cNvSpPr>
            <a:spLocks noGrp="1"/>
          </p:cNvSpPr>
          <p:nvPr>
            <p:custDataLst>
              <p:tags r:id="rId41"/>
            </p:custDataLst>
          </p:nvPr>
        </p:nvSpPr>
        <p:spPr bwMode="gray">
          <a:xfrm>
            <a:off x="4819650" y="28321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E6365D-D5D8-4697-AC84-9D42E93E0C83}" type="datetime'''''''''''''''''''''''''''''''''''''5''''''''''''9''''8'">
              <a:rPr lang="ja-JP" altLang="en-US" sz="1000" smtClean="0">
                <a:effectLst/>
                <a:sym typeface="+mn-lt"/>
              </a:rPr>
              <a:pPr marL="0" indent="0" algn="ctr">
                <a:spcBef>
                  <a:spcPct val="0"/>
                </a:spcBef>
                <a:buNone/>
              </a:pPr>
              <a:t>598</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D413BB09-0505-45E0-B230-66AB4DF5C583}"/>
              </a:ext>
            </a:extLst>
          </p:cNvPr>
          <p:cNvSpPr>
            <a:spLocks noGrp="1"/>
          </p:cNvSpPr>
          <p:nvPr>
            <p:custDataLst>
              <p:tags r:id="rId42"/>
            </p:custDataLst>
          </p:nvPr>
        </p:nvSpPr>
        <p:spPr bwMode="gray">
          <a:xfrm>
            <a:off x="5218113" y="2876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9352B2-D925-4DC0-94E0-90542FA31C64}" type="datetime'''''''5''''''''''''''''''''''''''''''88'''">
              <a:rPr lang="ja-JP" altLang="en-US" sz="1000" smtClean="0">
                <a:effectLst/>
                <a:sym typeface="+mn-lt"/>
              </a:rPr>
              <a:pPr marL="0" indent="0" algn="ctr">
                <a:spcBef>
                  <a:spcPct val="0"/>
                </a:spcBef>
                <a:buNone/>
              </a:pPr>
              <a:t>588</a:t>
            </a:fld>
            <a:endParaRPr lang="ja-JP" altLang="en-US" sz="1000" dirty="0">
              <a:sym typeface="+mn-lt"/>
            </a:endParaRPr>
          </a:p>
        </p:txBody>
      </p:sp>
      <p:sp>
        <p:nvSpPr>
          <p:cNvPr id="48" name="テキスト プレースホルダ 9"/>
          <p:cNvSpPr>
            <a:spLocks noGrp="1"/>
          </p:cNvSpPr>
          <p:nvPr>
            <p:custDataLst>
              <p:tags r:id="rId43"/>
            </p:custDataLst>
          </p:nvPr>
        </p:nvSpPr>
        <p:spPr bwMode="auto">
          <a:xfrm>
            <a:off x="24733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67" name="テキスト プレースホルダ 9">
            <a:extLst>
              <a:ext uri="{FF2B5EF4-FFF2-40B4-BE49-F238E27FC236}">
                <a16:creationId xmlns:a16="http://schemas.microsoft.com/office/drawing/2014/main" id="{74C6BBD2-0014-4700-A347-BF556B1B0FCE}"/>
              </a:ext>
            </a:extLst>
          </p:cNvPr>
          <p:cNvSpPr>
            <a:spLocks noGrp="1"/>
          </p:cNvSpPr>
          <p:nvPr>
            <p:custDataLst>
              <p:tags r:id="rId44"/>
            </p:custDataLst>
          </p:nvPr>
        </p:nvSpPr>
        <p:spPr bwMode="gray">
          <a:xfrm>
            <a:off x="5616575" y="28844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339179-3A0A-4478-A926-BE6304E0D859}" type="datetime'''''''''''''5''''8''''''6'''''''''''''''''''''''''''">
              <a:rPr lang="ja-JP" altLang="en-US" sz="1000" smtClean="0">
                <a:effectLst/>
                <a:sym typeface="+mn-lt"/>
              </a:rPr>
              <a:pPr marL="0" indent="0" algn="ctr">
                <a:spcBef>
                  <a:spcPct val="0"/>
                </a:spcBef>
                <a:buNone/>
              </a:pPr>
              <a:t>586</a:t>
            </a:fld>
            <a:endParaRPr lang="ja-JP" altLang="en-US" sz="1000" dirty="0">
              <a:sym typeface="+mn-lt"/>
            </a:endParaRPr>
          </a:p>
        </p:txBody>
      </p:sp>
      <p:sp>
        <p:nvSpPr>
          <p:cNvPr id="53" name="テキスト プレースホルダ 9"/>
          <p:cNvSpPr>
            <a:spLocks noGrp="1"/>
          </p:cNvSpPr>
          <p:nvPr>
            <p:custDataLst>
              <p:tags r:id="rId45"/>
            </p:custDataLst>
          </p:nvPr>
        </p:nvSpPr>
        <p:spPr bwMode="auto">
          <a:xfrm>
            <a:off x="16748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50" name="テキスト プレースホルダ 9"/>
          <p:cNvSpPr>
            <a:spLocks noGrp="1"/>
          </p:cNvSpPr>
          <p:nvPr>
            <p:custDataLst>
              <p:tags r:id="rId46"/>
            </p:custDataLst>
          </p:nvPr>
        </p:nvSpPr>
        <p:spPr bwMode="auto">
          <a:xfrm>
            <a:off x="20748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69" name="テキスト プレースホルダ 9">
            <a:extLst>
              <a:ext uri="{FF2B5EF4-FFF2-40B4-BE49-F238E27FC236}">
                <a16:creationId xmlns:a16="http://schemas.microsoft.com/office/drawing/2014/main" id="{46AD44A9-EC58-45E4-9CC1-50477B552EE9}"/>
              </a:ext>
            </a:extLst>
          </p:cNvPr>
          <p:cNvSpPr>
            <a:spLocks noGrp="1"/>
          </p:cNvSpPr>
          <p:nvPr>
            <p:custDataLst>
              <p:tags r:id="rId47"/>
            </p:custDataLst>
          </p:nvPr>
        </p:nvSpPr>
        <p:spPr bwMode="gray">
          <a:xfrm>
            <a:off x="6415088" y="2600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5E6F13-D489-45BA-B567-6E9D063AD1B4}" type="datetime'''''''''6''''''''''''4''''''''''''''8'">
              <a:rPr lang="ja-JP" altLang="en-US" sz="1000" smtClean="0">
                <a:effectLst/>
                <a:sym typeface="+mn-lt"/>
              </a:rPr>
              <a:pPr marL="0" indent="0" algn="ctr">
                <a:spcBef>
                  <a:spcPct val="0"/>
                </a:spcBef>
                <a:buNone/>
              </a:pPr>
              <a:t>648</a:t>
            </a:fld>
            <a:endParaRPr lang="ja-JP" altLang="en-US" sz="1000" dirty="0">
              <a:sym typeface="+mn-lt"/>
            </a:endParaRPr>
          </a:p>
        </p:txBody>
      </p:sp>
      <p:sp>
        <p:nvSpPr>
          <p:cNvPr id="40" name="テキスト プレースホルダ 9"/>
          <p:cNvSpPr>
            <a:spLocks noGrp="1"/>
          </p:cNvSpPr>
          <p:nvPr>
            <p:custDataLst>
              <p:tags r:id="rId48"/>
            </p:custDataLst>
          </p:nvPr>
        </p:nvSpPr>
        <p:spPr bwMode="auto">
          <a:xfrm>
            <a:off x="40687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46" name="テキスト プレースホルダ 9"/>
          <p:cNvSpPr>
            <a:spLocks noGrp="1"/>
          </p:cNvSpPr>
          <p:nvPr>
            <p:custDataLst>
              <p:tags r:id="rId49"/>
            </p:custDataLst>
          </p:nvPr>
        </p:nvSpPr>
        <p:spPr bwMode="auto">
          <a:xfrm>
            <a:off x="28717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70" name="テキスト プレースホルダ 9">
            <a:extLst>
              <a:ext uri="{FF2B5EF4-FFF2-40B4-BE49-F238E27FC236}">
                <a16:creationId xmlns:a16="http://schemas.microsoft.com/office/drawing/2014/main" id="{A742ED78-0AC3-4767-86E2-286E8DA8323D}"/>
              </a:ext>
            </a:extLst>
          </p:cNvPr>
          <p:cNvSpPr>
            <a:spLocks noGrp="1"/>
          </p:cNvSpPr>
          <p:nvPr>
            <p:custDataLst>
              <p:tags r:id="rId50"/>
            </p:custDataLst>
          </p:nvPr>
        </p:nvSpPr>
        <p:spPr bwMode="gray">
          <a:xfrm>
            <a:off x="6813550" y="26495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224056-ABC3-4BA1-96F3-927E73527D30}" type="datetime'''''''''''6''''''''''''''''''''''''''''''''37'''">
              <a:rPr lang="ja-JP" altLang="en-US" sz="1000" smtClean="0">
                <a:effectLst/>
                <a:sym typeface="+mn-lt"/>
              </a:rPr>
              <a:pPr marL="0" indent="0" algn="ctr">
                <a:spcBef>
                  <a:spcPct val="0"/>
                </a:spcBef>
                <a:buNone/>
              </a:pPr>
              <a:t>637</a:t>
            </a:fld>
            <a:endParaRPr lang="ja-JP" altLang="en-US" sz="1000" dirty="0">
              <a:sym typeface="+mn-lt"/>
            </a:endParaRPr>
          </a:p>
        </p:txBody>
      </p:sp>
      <p:sp>
        <p:nvSpPr>
          <p:cNvPr id="42" name="テキスト プレースホルダ 9"/>
          <p:cNvSpPr>
            <a:spLocks noGrp="1"/>
          </p:cNvSpPr>
          <p:nvPr>
            <p:custDataLst>
              <p:tags r:id="rId51"/>
            </p:custDataLst>
          </p:nvPr>
        </p:nvSpPr>
        <p:spPr bwMode="auto">
          <a:xfrm>
            <a:off x="36687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68" name="テキスト プレースホルダ 9">
            <a:extLst>
              <a:ext uri="{FF2B5EF4-FFF2-40B4-BE49-F238E27FC236}">
                <a16:creationId xmlns:a16="http://schemas.microsoft.com/office/drawing/2014/main" id="{FDFA2ED6-7240-4445-B58B-7344AF250469}"/>
              </a:ext>
            </a:extLst>
          </p:cNvPr>
          <p:cNvSpPr>
            <a:spLocks noGrp="1"/>
          </p:cNvSpPr>
          <p:nvPr>
            <p:custDataLst>
              <p:tags r:id="rId52"/>
            </p:custDataLst>
          </p:nvPr>
        </p:nvSpPr>
        <p:spPr bwMode="gray">
          <a:xfrm>
            <a:off x="6016625" y="27130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38CA9B-4D9A-476F-90D2-D072B515E875}" type="datetime'''''''''''62''''''''''''''''''''''4'''''''">
              <a:rPr lang="ja-JP" altLang="en-US" sz="1000" smtClean="0">
                <a:effectLst/>
                <a:sym typeface="+mn-lt"/>
              </a:rPr>
              <a:pPr marL="0" indent="0" algn="ctr">
                <a:spcBef>
                  <a:spcPct val="0"/>
                </a:spcBef>
                <a:buNone/>
              </a:pPr>
              <a:t>624</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897FC559-7C4F-41F8-8F4D-A5BFAFEA68C4}"/>
              </a:ext>
            </a:extLst>
          </p:cNvPr>
          <p:cNvSpPr>
            <a:spLocks noGrp="1"/>
          </p:cNvSpPr>
          <p:nvPr>
            <p:custDataLst>
              <p:tags r:id="rId53"/>
            </p:custDataLst>
          </p:nvPr>
        </p:nvSpPr>
        <p:spPr bwMode="gray">
          <a:xfrm>
            <a:off x="7212013" y="2462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80857D-72A0-4A7E-874C-D3A1D2F73C40}" type="datetime'''''''''''6''7''''''''''''''''8'''''''''''''''''''''''''''''">
              <a:rPr lang="ja-JP" altLang="en-US" sz="1000" smtClean="0">
                <a:effectLst/>
                <a:sym typeface="+mn-lt"/>
              </a:rPr>
              <a:pPr marL="0" indent="0" algn="ctr">
                <a:spcBef>
                  <a:spcPct val="0"/>
                </a:spcBef>
                <a:buNone/>
              </a:pPr>
              <a:t>678</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2703EF82-A9F0-4EE3-A32D-F9D2D73461FE}"/>
              </a:ext>
            </a:extLst>
          </p:cNvPr>
          <p:cNvSpPr>
            <a:spLocks noGrp="1"/>
          </p:cNvSpPr>
          <p:nvPr>
            <p:custDataLst>
              <p:tags r:id="rId54"/>
            </p:custDataLst>
          </p:nvPr>
        </p:nvSpPr>
        <p:spPr bwMode="gray">
          <a:xfrm>
            <a:off x="7610475" y="2473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A1C436-60F8-41ED-AEA6-8E4284C2134D}" type="datetime'''''''''6''''''''7''''''''''''''6'''''''''''''">
              <a:rPr lang="ja-JP" altLang="en-US" sz="1000" smtClean="0">
                <a:effectLst/>
                <a:sym typeface="+mn-lt"/>
              </a:rPr>
              <a:pPr marL="0" indent="0" algn="ctr">
                <a:spcBef>
                  <a:spcPct val="0"/>
                </a:spcBef>
                <a:buNone/>
              </a:pPr>
              <a:t>676</a:t>
            </a:fld>
            <a:endParaRPr lang="ja-JP" altLang="en-US" sz="1000" dirty="0">
              <a:sym typeface="+mn-lt"/>
            </a:endParaRPr>
          </a:p>
        </p:txBody>
      </p:sp>
      <p:sp>
        <p:nvSpPr>
          <p:cNvPr id="38" name="テキスト プレースホルダ 9"/>
          <p:cNvSpPr>
            <a:spLocks noGrp="1"/>
          </p:cNvSpPr>
          <p:nvPr>
            <p:custDataLst>
              <p:tags r:id="rId55"/>
            </p:custDataLst>
          </p:nvPr>
        </p:nvSpPr>
        <p:spPr bwMode="auto">
          <a:xfrm>
            <a:off x="44672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73" name="テキスト プレースホルダ 9">
            <a:extLst>
              <a:ext uri="{FF2B5EF4-FFF2-40B4-BE49-F238E27FC236}">
                <a16:creationId xmlns:a16="http://schemas.microsoft.com/office/drawing/2014/main" id="{32899DFA-8665-4222-8F47-2B4AD56DD7C1}"/>
              </a:ext>
            </a:extLst>
          </p:cNvPr>
          <p:cNvSpPr>
            <a:spLocks noGrp="1"/>
          </p:cNvSpPr>
          <p:nvPr>
            <p:custDataLst>
              <p:tags r:id="rId56"/>
            </p:custDataLst>
          </p:nvPr>
        </p:nvSpPr>
        <p:spPr bwMode="gray">
          <a:xfrm>
            <a:off x="8010525" y="2463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326778-A74D-4AE6-914A-41AE72694F8A}" type="datetime'''''''''''''''6''''''''''7''''''''''''''''8'''''''''">
              <a:rPr lang="ja-JP" altLang="en-US" sz="1000" smtClean="0">
                <a:effectLst/>
                <a:sym typeface="+mn-lt"/>
              </a:rPr>
              <a:pPr marL="0" indent="0" algn="ctr">
                <a:spcBef>
                  <a:spcPct val="0"/>
                </a:spcBef>
                <a:buNone/>
              </a:pPr>
              <a:t>678</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69BE8075-A5A5-4B47-8F30-C01B2205FA07}"/>
              </a:ext>
            </a:extLst>
          </p:cNvPr>
          <p:cNvSpPr>
            <a:spLocks noGrp="1"/>
          </p:cNvSpPr>
          <p:nvPr>
            <p:custDataLst>
              <p:tags r:id="rId57"/>
            </p:custDataLst>
          </p:nvPr>
        </p:nvSpPr>
        <p:spPr bwMode="gray">
          <a:xfrm>
            <a:off x="1230313" y="3765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D291E5-0ED3-4636-91DD-4E9DBCECB4E3}" type="datetime'''''''''''''''''3''''9''''''''''''''''4'">
              <a:rPr lang="ja-JP" altLang="en-US" sz="1000" smtClean="0">
                <a:effectLst/>
                <a:sym typeface="+mn-lt"/>
              </a:rPr>
              <a:pPr marL="0" indent="0" algn="ctr">
                <a:spcBef>
                  <a:spcPct val="0"/>
                </a:spcBef>
                <a:buNone/>
              </a:pPr>
              <a:t>394</a:t>
            </a:fld>
            <a:endParaRPr lang="ja-JP" altLang="en-US" sz="1000" dirty="0">
              <a:sym typeface="+mn-lt"/>
            </a:endParaRPr>
          </a:p>
        </p:txBody>
      </p:sp>
      <p:sp>
        <p:nvSpPr>
          <p:cNvPr id="34" name="テキスト プレースホルダ 9"/>
          <p:cNvSpPr>
            <a:spLocks noGrp="1"/>
          </p:cNvSpPr>
          <p:nvPr>
            <p:custDataLst>
              <p:tags r:id="rId58"/>
            </p:custDataLst>
          </p:nvPr>
        </p:nvSpPr>
        <p:spPr bwMode="auto">
          <a:xfrm>
            <a:off x="5264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75" name="テキスト プレースホルダ 9">
            <a:extLst>
              <a:ext uri="{FF2B5EF4-FFF2-40B4-BE49-F238E27FC236}">
                <a16:creationId xmlns:a16="http://schemas.microsoft.com/office/drawing/2014/main" id="{726FF66B-7057-4577-85F0-6B67F1B4C8AF}"/>
              </a:ext>
            </a:extLst>
          </p:cNvPr>
          <p:cNvSpPr>
            <a:spLocks noGrp="1"/>
          </p:cNvSpPr>
          <p:nvPr>
            <p:custDataLst>
              <p:tags r:id="rId59"/>
            </p:custDataLst>
          </p:nvPr>
        </p:nvSpPr>
        <p:spPr bwMode="gray">
          <a:xfrm>
            <a:off x="8807450" y="2411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EFAEDC-7C2D-42A6-BF51-DF18B7C5F3D5}" type="datetime'''''''''''''''''''6''''''''''''''''''''''''''''''''89'">
              <a:rPr lang="ja-JP" altLang="en-US" sz="1000" smtClean="0">
                <a:effectLst/>
                <a:sym typeface="+mn-lt"/>
              </a:rPr>
              <a:pPr marL="0" indent="0" algn="ctr">
                <a:spcBef>
                  <a:spcPct val="0"/>
                </a:spcBef>
                <a:buNone/>
              </a:pPr>
              <a:t>689</a:t>
            </a:fld>
            <a:endParaRPr lang="ja-JP" altLang="en-US" sz="1000" dirty="0">
              <a:sym typeface="+mn-lt"/>
            </a:endParaRP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医療サービスの市場規模は、近年緩やかな増加傾向にある。</a:t>
            </a:r>
          </a:p>
        </p:txBody>
      </p:sp>
    </p:spTree>
    <p:extLst>
      <p:ext uri="{BB962C8B-B14F-4D97-AF65-F5344CB8AC3E}">
        <p14:creationId xmlns:p14="http://schemas.microsoft.com/office/powerpoint/2010/main" val="3981790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9" name="think-cell Slide" r:id="rId10" imgW="270" imgH="270" progId="TCLayout.ActiveDocument.1">
                  <p:embed/>
                </p:oleObj>
              </mc:Choice>
              <mc:Fallback>
                <p:oleObj name="think-cell Slide" r:id="rId10" imgW="270" imgH="270" progId="TCLayout.ActiveDocument.1">
                  <p:embed/>
                  <p:pic>
                    <p:nvPicPr>
                      <p:cNvPr id="3" name="オブジェクト 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p>
        </p:txBody>
      </p:sp>
      <p:graphicFrame>
        <p:nvGraphicFramePr>
          <p:cNvPr id="60" name="Chart 59">
            <a:extLst>
              <a:ext uri="{FF2B5EF4-FFF2-40B4-BE49-F238E27FC236}">
                <a16:creationId xmlns:a16="http://schemas.microsoft.com/office/drawing/2014/main" id="{C834F773-199E-42E8-8FC6-57D16498AD4B}"/>
              </a:ext>
            </a:extLst>
          </p:cNvPr>
          <p:cNvGraphicFramePr/>
          <p:nvPr>
            <p:custDataLst>
              <p:tags r:id="rId4"/>
            </p:custDataLst>
          </p:nvPr>
        </p:nvGraphicFramePr>
        <p:xfrm>
          <a:off x="266700" y="2609850"/>
          <a:ext cx="9090025" cy="3581400"/>
        </p:xfrm>
        <a:graphic>
          <a:graphicData uri="http://schemas.openxmlformats.org/drawingml/2006/chart">
            <c:chart xmlns:c="http://schemas.openxmlformats.org/drawingml/2006/chart" xmlns:r="http://schemas.openxmlformats.org/officeDocument/2006/relationships" r:id="rId12"/>
          </a:graphicData>
        </a:graphic>
      </p:graphicFrame>
      <p:sp>
        <p:nvSpPr>
          <p:cNvPr id="39" name="テキスト プレースホルダ 9"/>
          <p:cNvSpPr>
            <a:spLocks noGrp="1"/>
          </p:cNvSpPr>
          <p:nvPr>
            <p:custDataLst>
              <p:tags r:id="rId5"/>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38" name="テキスト プレースホルダ 9"/>
          <p:cNvSpPr>
            <a:spLocks noGrp="1"/>
          </p:cNvSpPr>
          <p:nvPr>
            <p:custDataLst>
              <p:tags r:id="rId6"/>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40" name="テキスト プレースホルダ 9"/>
          <p:cNvSpPr>
            <a:spLocks noGrp="1"/>
          </p:cNvSpPr>
          <p:nvPr>
            <p:custDataLst>
              <p:tags r:id="rId7"/>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33" name="テキスト プレースホルダ 9"/>
          <p:cNvSpPr>
            <a:spLocks noGrp="1"/>
          </p:cNvSpPr>
          <p:nvPr>
            <p:custDataLst>
              <p:tags r:id="rId8"/>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C19CA3-66CB-48B7-9D5C-EF0FC7851DEF}" type="datetime'''''''''''''''''''''''''''''''2''''''''''''''2'''''''">
              <a:rPr lang="ja-JP" altLang="en-US" sz="1000" smtClean="0"/>
              <a:pPr marL="0" indent="0" algn="ctr">
                <a:spcBef>
                  <a:spcPct val="0"/>
                </a:spcBef>
                <a:buNone/>
              </a:pPr>
              <a:t>22</a:t>
            </a:fld>
            <a:endParaRPr kumimoji="0" lang="ja-JP" altLang="en-US" sz="1000" dirty="0">
              <a:sym typeface="+mn-lt"/>
            </a:endParaRP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メキシコの医療機器市場は、近年変動が大きく、病院への新規設備投資に関する公共政策の変更と調達システムの変更が、公的医療機関向けの製品購入量に直接影響を及ぼしたとの見方がある。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7206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3" name="think-cell Slide" r:id="rId47" imgW="360" imgH="360" progId="TCLayout.ActiveDocument.1">
                  <p:embed/>
                </p:oleObj>
              </mc:Choice>
              <mc:Fallback>
                <p:oleObj name="think-cell Slide" r:id="rId47" imgW="360" imgH="360" progId="TCLayout.ActiveDocument.1">
                  <p:embed/>
                  <p:pic>
                    <p:nvPicPr>
                      <p:cNvPr id="4" name="Object 3" hidden="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4" name="Chart 63">
            <a:extLst>
              <a:ext uri="{FF2B5EF4-FFF2-40B4-BE49-F238E27FC236}">
                <a16:creationId xmlns:a16="http://schemas.microsoft.com/office/drawing/2014/main" id="{26EB3423-BCBD-4A27-9FCE-3D337FB9D5A2}"/>
              </a:ext>
            </a:extLst>
          </p:cNvPr>
          <p:cNvGraphicFramePr/>
          <p:nvPr>
            <p:custDataLst>
              <p:tags r:id="rId4"/>
            </p:custDataLst>
          </p:nvPr>
        </p:nvGraphicFramePr>
        <p:xfrm>
          <a:off x="425450" y="2698750"/>
          <a:ext cx="5618163" cy="3260725"/>
        </p:xfrm>
        <a:graphic>
          <a:graphicData uri="http://schemas.openxmlformats.org/drawingml/2006/chart">
            <c:chart xmlns:c="http://schemas.openxmlformats.org/drawingml/2006/chart" xmlns:r="http://schemas.openxmlformats.org/officeDocument/2006/relationships" r:id="rId49"/>
          </a:graphicData>
        </a:graphic>
      </p:graphicFrame>
      <p:sp>
        <p:nvSpPr>
          <p:cNvPr id="131" name="テキスト プレースホルダ 9">
            <a:extLst>
              <a:ext uri="{FF2B5EF4-FFF2-40B4-BE49-F238E27FC236}">
                <a16:creationId xmlns:a16="http://schemas.microsoft.com/office/drawing/2014/main" id="{F72A2A94-D41B-4E91-A7DB-8D9ED47D0F50}"/>
              </a:ext>
            </a:extLst>
          </p:cNvPr>
          <p:cNvSpPr>
            <a:spLocks noGrp="1"/>
          </p:cNvSpPr>
          <p:nvPr>
            <p:custDataLst>
              <p:tags r:id="rId5"/>
            </p:custDataLst>
          </p:nvPr>
        </p:nvSpPr>
        <p:spPr bwMode="gray">
          <a:xfrm>
            <a:off x="239713" y="34782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5E4AF63-F495-49C7-8676-F257C113A5E2}" type="datetime'''''''''''90'''''''''''''''''''''''''''">
              <a:rPr lang="en-US" altLang="en-US" sz="1000" smtClean="0"/>
              <a:pPr/>
              <a:t>90</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3DAA5BE8-B97C-45B9-8705-B731417AC0BA}"/>
              </a:ext>
            </a:extLst>
          </p:cNvPr>
          <p:cNvSpPr>
            <a:spLocks noGrp="1"/>
          </p:cNvSpPr>
          <p:nvPr>
            <p:custDataLst>
              <p:tags r:id="rId6"/>
            </p:custDataLst>
          </p:nvPr>
        </p:nvSpPr>
        <p:spPr bwMode="gray">
          <a:xfrm>
            <a:off x="239713" y="50276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4C718F4-8523-402F-8BBD-94140A93E1F2}" type="datetime'''''''''''''''3''''''''0'''''''''''''''''''">
              <a:rPr lang="en-US" altLang="en-US" sz="1000" smtClean="0"/>
              <a:pPr/>
              <a:t>30</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309E4C2C-7ABC-400B-8B27-96F09C02C445}"/>
              </a:ext>
            </a:extLst>
          </p:cNvPr>
          <p:cNvSpPr>
            <a:spLocks noGrp="1"/>
          </p:cNvSpPr>
          <p:nvPr>
            <p:custDataLst>
              <p:tags r:id="rId7"/>
            </p:custDataLst>
          </p:nvPr>
        </p:nvSpPr>
        <p:spPr bwMode="gray">
          <a:xfrm>
            <a:off x="239713" y="4252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186020-2D77-4DC7-BBFD-4E39C1089079}" type="datetime'''''6''''''''0'''''''''''''''''''''''''''''">
              <a:rPr lang="en-US" altLang="en-US" sz="1000" smtClean="0"/>
              <a:pPr/>
              <a:t>60</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6B772030-E441-49EE-9723-0C9925A82C83}"/>
              </a:ext>
            </a:extLst>
          </p:cNvPr>
          <p:cNvSpPr>
            <a:spLocks noGrp="1"/>
          </p:cNvSpPr>
          <p:nvPr>
            <p:custDataLst>
              <p:tags r:id="rId8"/>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AB37A68-A4E9-4029-8C15-0A9AC135F057}" type="datetime'''''''''''''0'''''''''''''''''''''''''''''''''''''''''''''''">
              <a:rPr lang="en-US" altLang="en-US" sz="1000" smtClean="0"/>
              <a:pPr/>
              <a:t>0</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11471358-DACF-40D8-AA72-DB25EFA97C7C}"/>
              </a:ext>
            </a:extLst>
          </p:cNvPr>
          <p:cNvSpPr>
            <a:spLocks noGrp="1"/>
          </p:cNvSpPr>
          <p:nvPr>
            <p:custDataLst>
              <p:tags r:id="rId9"/>
            </p:custDataLst>
          </p:nvPr>
        </p:nvSpPr>
        <p:spPr bwMode="gray">
          <a:xfrm>
            <a:off x="239713" y="55435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859AA5D-CE0F-4E35-9653-864F2F44C585}" type="datetime'''''''''''''''''''''''''''''1''''''''''''0'''''''''''''''''''">
              <a:rPr lang="en-US" altLang="en-US" sz="1000" smtClean="0"/>
              <a:pPr/>
              <a:t>10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121BDC8B-56D2-4AD1-A743-B67D9C739AAA}"/>
              </a:ext>
            </a:extLst>
          </p:cNvPr>
          <p:cNvSpPr>
            <a:spLocks noGrp="1"/>
          </p:cNvSpPr>
          <p:nvPr>
            <p:custDataLst>
              <p:tags r:id="rId10"/>
            </p:custDataLst>
          </p:nvPr>
        </p:nvSpPr>
        <p:spPr bwMode="gray">
          <a:xfrm>
            <a:off x="239713" y="52847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BB8D0B4-C204-48D4-80E8-2A1D3872A78D}" type="datetime'20'''''''''''''''">
              <a:rPr lang="en-US" altLang="en-US" sz="1000" smtClean="0"/>
              <a:pPr/>
              <a:t>20</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2BFD7FC0-A156-4F93-88ED-EBF19EC23B47}"/>
              </a:ext>
            </a:extLst>
          </p:cNvPr>
          <p:cNvSpPr>
            <a:spLocks noGrp="1"/>
          </p:cNvSpPr>
          <p:nvPr>
            <p:custDataLst>
              <p:tags r:id="rId11"/>
            </p:custDataLst>
          </p:nvPr>
        </p:nvSpPr>
        <p:spPr bwMode="gray">
          <a:xfrm>
            <a:off x="239713" y="39941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B838141-E7B5-499F-918C-8F8CA5B9CD16}" type="datetime'''''''''''''''''''''''''''7''''''''''''''''''''''0'''''''''">
              <a:rPr lang="en-US" altLang="en-US" sz="1000" smtClean="0"/>
              <a:pPr/>
              <a:t>70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EE658E6D-F974-4BD4-A7DC-14D80532DD93}"/>
              </a:ext>
            </a:extLst>
          </p:cNvPr>
          <p:cNvSpPr>
            <a:spLocks noGrp="1"/>
          </p:cNvSpPr>
          <p:nvPr>
            <p:custDataLst>
              <p:tags r:id="rId12"/>
            </p:custDataLst>
          </p:nvPr>
        </p:nvSpPr>
        <p:spPr bwMode="gray">
          <a:xfrm>
            <a:off x="239713" y="4768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7CC8448-EA2D-4FA5-B492-DBB6B9EB0B86}" type="datetime'''4''''''''''''''0'''''''''''''''''''''''''''''''''''''''''''">
              <a:rPr lang="en-US" altLang="en-US" sz="1000" smtClean="0"/>
              <a:pPr/>
              <a:t>40</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1D7976F8-C6BC-4A5C-904C-CB1498008F51}"/>
              </a:ext>
            </a:extLst>
          </p:cNvPr>
          <p:cNvSpPr>
            <a:spLocks noGrp="1"/>
          </p:cNvSpPr>
          <p:nvPr>
            <p:custDataLst>
              <p:tags r:id="rId13"/>
            </p:custDataLst>
          </p:nvPr>
        </p:nvSpPr>
        <p:spPr bwMode="gray">
          <a:xfrm>
            <a:off x="239713" y="45116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523AC5C-4206-4972-8E3C-68635B18C12C}" type="datetime'''''''''''''''''''''''''''''''''''''''''5''0'''''">
              <a:rPr lang="en-US" altLang="en-US" sz="1000" smtClean="0"/>
              <a:pPr/>
              <a:t>50</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AB87AC9B-7FA6-44A0-852A-CD7893C3DDFB}"/>
              </a:ext>
            </a:extLst>
          </p:cNvPr>
          <p:cNvSpPr>
            <a:spLocks noGrp="1"/>
          </p:cNvSpPr>
          <p:nvPr>
            <p:custDataLst>
              <p:tags r:id="rId14"/>
            </p:custDataLst>
          </p:nvPr>
        </p:nvSpPr>
        <p:spPr bwMode="gray">
          <a:xfrm>
            <a:off x="239713" y="3736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DE2CD0F-395B-4DB1-8945-04015CE9A748}" type="datetime'''''''''''''''''''''''''''''''''''''''''''''80'''''">
              <a:rPr lang="en-US" altLang="en-US" sz="1000" smtClean="0"/>
              <a:pPr/>
              <a:t>80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250A310A-8D69-47FA-BB7C-B97A891BF2EF}"/>
              </a:ext>
            </a:extLst>
          </p:cNvPr>
          <p:cNvSpPr>
            <a:spLocks noGrp="1"/>
          </p:cNvSpPr>
          <p:nvPr>
            <p:custDataLst>
              <p:tags r:id="rId15"/>
            </p:custDataLst>
          </p:nvPr>
        </p:nvSpPr>
        <p:spPr bwMode="gray">
          <a:xfrm>
            <a:off x="169863" y="3221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B4BF615-DCF1-4073-A918-DD6AFDB39017}" type="datetime'''''''''''''''''''''''''1''0''''''''''''''0'''''''''''''''">
              <a:rPr lang="en-US" altLang="en-US" sz="1000" smtClean="0"/>
              <a:pPr/>
              <a:t>100</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6D3DAED0-03D1-4537-A992-BC098E1AB00F}"/>
              </a:ext>
            </a:extLst>
          </p:cNvPr>
          <p:cNvSpPr>
            <a:spLocks noGrp="1"/>
          </p:cNvSpPr>
          <p:nvPr>
            <p:custDataLst>
              <p:tags r:id="rId16"/>
            </p:custDataLst>
          </p:nvPr>
        </p:nvSpPr>
        <p:spPr bwMode="gray">
          <a:xfrm>
            <a:off x="169863" y="29622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44A0BAD-8E1A-484D-8F5C-D52B1A2C9AB9}" type="datetime'1''''''''''''''1''''''''''''''''''''0'''''">
              <a:rPr lang="en-US" altLang="en-US" sz="1000" smtClean="0"/>
              <a:pPr/>
              <a:t>110</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6A9BC55D-46EF-490A-8D2A-F3FBA0E3CF46}"/>
              </a:ext>
            </a:extLst>
          </p:cNvPr>
          <p:cNvSpPr>
            <a:spLocks noGrp="1"/>
          </p:cNvSpPr>
          <p:nvPr>
            <p:custDataLst>
              <p:tags r:id="rId17"/>
            </p:custDataLst>
          </p:nvPr>
        </p:nvSpPr>
        <p:spPr bwMode="gray">
          <a:xfrm>
            <a:off x="169863" y="2705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27EEF4C-DE11-42DF-8293-82BE06070333}" type="datetime'''''''''''''''''''''1''''''''''2''''''''0'''''''''''''''">
              <a:rPr lang="en-US" altLang="en-US" sz="1000" smtClean="0"/>
              <a:pPr/>
              <a:t>120</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7F136C5E-93BF-4A47-824F-E658405A0A33}"/>
              </a:ext>
            </a:extLst>
          </p:cNvPr>
          <p:cNvSpPr>
            <a:spLocks noGrp="1"/>
          </p:cNvSpPr>
          <p:nvPr>
            <p:custDataLst>
              <p:tags r:id="rId18"/>
            </p:custDataLst>
          </p:nvPr>
        </p:nvSpPr>
        <p:spPr bwMode="gray">
          <a:xfrm>
            <a:off x="5030788" y="26495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D21574-C8EB-4B92-9AB6-D4141E675D51}" type="datetime'1''1''''''''''8''''''''''''''.''''''''2'''''''''''''''''''">
              <a:rPr lang="en-US" altLang="en-US" sz="1000" smtClean="0"/>
              <a:pPr/>
              <a:t>118.2</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A0BF5B70-9124-49E2-B6F2-0B5204DF8732}"/>
              </a:ext>
            </a:extLst>
          </p:cNvPr>
          <p:cNvSpPr>
            <a:spLocks noGrp="1"/>
          </p:cNvSpPr>
          <p:nvPr>
            <p:custDataLst>
              <p:tags r:id="rId19"/>
            </p:custDataLst>
          </p:nvPr>
        </p:nvSpPr>
        <p:spPr bwMode="gray">
          <a:xfrm>
            <a:off x="1793875" y="31527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B8FC79-3E4C-42EC-8139-F84A63A12AF6}" type="datetime'''''''''''''''''''''''9''''''''''''''''''''''''''''8''''.7'''">
              <a:rPr lang="en-US" altLang="en-US" sz="1000" smtClean="0"/>
              <a:pPr/>
              <a:t>98.7</a:t>
            </a:fld>
            <a:endParaRPr lang="ja-JP" altLang="en-US" sz="1000" dirty="0">
              <a:sym typeface="+mn-lt"/>
            </a:endParaRPr>
          </a:p>
        </p:txBody>
      </p:sp>
      <p:sp>
        <p:nvSpPr>
          <p:cNvPr id="92" name="テキスト プレースホルダ 9">
            <a:extLst>
              <a:ext uri="{FF2B5EF4-FFF2-40B4-BE49-F238E27FC236}">
                <a16:creationId xmlns:a16="http://schemas.microsoft.com/office/drawing/2014/main" id="{993BF98E-0316-4B3A-88A4-4788B18D3ECE}"/>
              </a:ext>
            </a:extLst>
          </p:cNvPr>
          <p:cNvSpPr>
            <a:spLocks noGrp="1"/>
          </p:cNvSpPr>
          <p:nvPr>
            <p:custDataLst>
              <p:tags r:id="rId20"/>
            </p:custDataLst>
          </p:nvPr>
        </p:nvSpPr>
        <p:spPr bwMode="gray">
          <a:xfrm>
            <a:off x="1123950" y="47307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72610F-6806-4DC9-BBB9-5FC8B52136C9}" type="datetime'''''''''''''3''''''''7''''.''''''''''5'''">
              <a:rPr lang="en-US" altLang="en-US" sz="1000" smtClean="0"/>
              <a:pPr/>
              <a:t>37.5</a:t>
            </a:fld>
            <a:endParaRPr lang="ja-JP" altLang="en-US" sz="1000" dirty="0">
              <a:sym typeface="+mn-lt"/>
            </a:endParaRPr>
          </a:p>
        </p:txBody>
      </p:sp>
      <p:sp>
        <p:nvSpPr>
          <p:cNvPr id="21" name="テキスト プレースホルダ 9"/>
          <p:cNvSpPr>
            <a:spLocks noGrp="1"/>
          </p:cNvSpPr>
          <p:nvPr>
            <p:custDataLst>
              <p:tags r:id="rId21"/>
            </p:custDataLst>
          </p:nvPr>
        </p:nvSpPr>
        <p:spPr bwMode="auto">
          <a:xfrm>
            <a:off x="42481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44A72B-AEA6-451A-8456-B052D50C9DA3}" type="datetime'''''2''''''''''''''''0'''''''''''''''''''''''''''''''''''">
              <a:rPr lang="en-US" altLang="en-US" sz="1000" smtClean="0"/>
              <a:pPr/>
              <a:t>20</a:t>
            </a:fld>
            <a:endParaRPr kumimoji="0" lang="ja-JP" altLang="en-US" sz="1000" dirty="0">
              <a:sym typeface="+mn-lt"/>
            </a:endParaRPr>
          </a:p>
        </p:txBody>
      </p:sp>
      <p:sp>
        <p:nvSpPr>
          <p:cNvPr id="24" name="テキスト プレースホルダ 9"/>
          <p:cNvSpPr>
            <a:spLocks noGrp="1"/>
          </p:cNvSpPr>
          <p:nvPr>
            <p:custDataLst>
              <p:tags r:id="rId22"/>
            </p:custDataLst>
          </p:nvPr>
        </p:nvSpPr>
        <p:spPr bwMode="auto">
          <a:xfrm>
            <a:off x="9064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B45EDD-5EAD-4192-8C2F-7CC3A336ADA9}"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23"/>
            </p:custDataLst>
          </p:nvPr>
        </p:nvSpPr>
        <p:spPr bwMode="auto">
          <a:xfrm>
            <a:off x="20669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955F85-A76B-4D0A-AF4B-DB4332241CD6}"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4"/>
            </p:custDataLst>
          </p:nvPr>
        </p:nvSpPr>
        <p:spPr bwMode="auto">
          <a:xfrm>
            <a:off x="31575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27C8F6-AE93-4862-BF62-81121FF33ABF}" type="datetime'1''''''''''''9'''''''''">
              <a:rPr lang="en-US" altLang="en-US" sz="1000" smtClean="0"/>
              <a:pPr/>
              <a:t>19</a:t>
            </a:fld>
            <a:endParaRPr kumimoji="0" lang="ja-JP" altLang="en-US" sz="1000" dirty="0">
              <a:sym typeface="+mn-lt"/>
            </a:endParaRPr>
          </a:p>
        </p:txBody>
      </p:sp>
      <p:sp>
        <p:nvSpPr>
          <p:cNvPr id="20" name="テキスト プレースホルダ 9"/>
          <p:cNvSpPr>
            <a:spLocks noGrp="1"/>
          </p:cNvSpPr>
          <p:nvPr>
            <p:custDataLst>
              <p:tags r:id="rId25"/>
            </p:custDataLst>
          </p:nvPr>
        </p:nvSpPr>
        <p:spPr bwMode="auto">
          <a:xfrm>
            <a:off x="5338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B4FF37-A221-4011-83FA-1E23CA631051}" type="datetime'''''''''''''2''''''''''''''''''''''''''''''1'''''''''''''''">
              <a:rPr lang="en-US" altLang="en-US" sz="1000" smtClean="0"/>
              <a:pPr/>
              <a:t>21</a:t>
            </a:fld>
            <a:endParaRPr kumimoji="0" lang="ja-JP" altLang="en-US" sz="1000" dirty="0">
              <a:sym typeface="+mn-lt"/>
            </a:endParaRPr>
          </a:p>
        </p:txBody>
      </p:sp>
      <p:sp>
        <p:nvSpPr>
          <p:cNvPr id="100" name="テキスト プレースホルダ 9">
            <a:extLst>
              <a:ext uri="{FF2B5EF4-FFF2-40B4-BE49-F238E27FC236}">
                <a16:creationId xmlns:a16="http://schemas.microsoft.com/office/drawing/2014/main" id="{2D3C7137-CCE8-462F-B9A9-0CBA4C76697B}"/>
              </a:ext>
            </a:extLst>
          </p:cNvPr>
          <p:cNvSpPr>
            <a:spLocks noGrp="1"/>
          </p:cNvSpPr>
          <p:nvPr>
            <p:custDataLst>
              <p:tags r:id="rId26"/>
            </p:custDataLst>
          </p:nvPr>
        </p:nvSpPr>
        <p:spPr bwMode="gray">
          <a:xfrm>
            <a:off x="703263" y="338772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666588-D296-42C6-9629-BA0FE1A3E1F4}" type="datetime'''''8''''''''''''''''9''''.''''''''''''''''''''6'">
              <a:rPr lang="en-US" altLang="en-US" sz="1000" smtClean="0"/>
              <a:pPr/>
              <a:t>89.6</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9C3181C0-E3B5-4992-AC78-36100B7B15F4}"/>
              </a:ext>
            </a:extLst>
          </p:cNvPr>
          <p:cNvSpPr>
            <a:spLocks noGrp="1"/>
          </p:cNvSpPr>
          <p:nvPr>
            <p:custDataLst>
              <p:tags r:id="rId27"/>
            </p:custDataLst>
          </p:nvPr>
        </p:nvSpPr>
        <p:spPr bwMode="gray">
          <a:xfrm>
            <a:off x="2214563" y="465772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8419E5-DCA7-40D3-9AE0-32348255521B}" type="datetime'4''''''0''''''.''''''''''''''4'''''''''">
              <a:rPr lang="en-US" altLang="en-US" sz="1000" smtClean="0"/>
              <a:pPr/>
              <a:t>40.4</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9D4C0DAB-0CB4-4D3E-8E20-CE812C1942AB}"/>
              </a:ext>
            </a:extLst>
          </p:cNvPr>
          <p:cNvSpPr>
            <a:spLocks noGrp="1"/>
          </p:cNvSpPr>
          <p:nvPr>
            <p:custDataLst>
              <p:tags r:id="rId28"/>
            </p:custDataLst>
          </p:nvPr>
        </p:nvSpPr>
        <p:spPr bwMode="gray">
          <a:xfrm>
            <a:off x="2849563" y="29797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4045E4-5943-492B-8A72-189FEEF1F59C}" type="datetime'1''''0''''''''''''5''''''''''.''''''4'''''">
              <a:rPr lang="en-US" altLang="en-US" sz="1000" smtClean="0"/>
              <a:pPr/>
              <a:t>105.4</a:t>
            </a:fld>
            <a:endParaRPr lang="ja-JP" altLang="en-US" sz="1000" dirty="0">
              <a:sym typeface="+mn-lt"/>
            </a:endParaRPr>
          </a:p>
        </p:txBody>
      </p:sp>
      <p:sp>
        <p:nvSpPr>
          <p:cNvPr id="93" name="テキスト プレースホルダ 9">
            <a:extLst>
              <a:ext uri="{FF2B5EF4-FFF2-40B4-BE49-F238E27FC236}">
                <a16:creationId xmlns:a16="http://schemas.microsoft.com/office/drawing/2014/main" id="{F6A407A6-56E7-40CA-B11C-60FF3004ADFD}"/>
              </a:ext>
            </a:extLst>
          </p:cNvPr>
          <p:cNvSpPr>
            <a:spLocks noGrp="1"/>
          </p:cNvSpPr>
          <p:nvPr>
            <p:custDataLst>
              <p:tags r:id="rId29"/>
            </p:custDataLst>
          </p:nvPr>
        </p:nvSpPr>
        <p:spPr bwMode="gray">
          <a:xfrm>
            <a:off x="3305175" y="45656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81FAE2-6522-446F-A4F2-F095B879A99E}" type="datetime'''''4''''''''''3.''''''''''''''''''''''9'''''''''">
              <a:rPr lang="en-US" altLang="en-US" sz="1000" smtClean="0"/>
              <a:pPr/>
              <a:t>43.9</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C7ACAC0E-A564-42DB-A8EC-C683F3B0FE66}"/>
              </a:ext>
            </a:extLst>
          </p:cNvPr>
          <p:cNvSpPr>
            <a:spLocks noGrp="1"/>
          </p:cNvSpPr>
          <p:nvPr>
            <p:custDataLst>
              <p:tags r:id="rId30"/>
            </p:custDataLst>
          </p:nvPr>
        </p:nvSpPr>
        <p:spPr bwMode="gray">
          <a:xfrm>
            <a:off x="3940175" y="29908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E1C5B7-FEDF-40EE-9900-9B8DEA30442B}" type="datetime'1''''''''''''''0''''''''''''''''5''''.''''''''''''0'''''''">
              <a:rPr lang="en-US" altLang="en-US" sz="1000" smtClean="0"/>
              <a:pPr/>
              <a:t>105.0</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B4C83EFA-6D0B-4915-849A-2AC6A263429C}"/>
              </a:ext>
            </a:extLst>
          </p:cNvPr>
          <p:cNvSpPr>
            <a:spLocks noGrp="1"/>
          </p:cNvSpPr>
          <p:nvPr>
            <p:custDataLst>
              <p:tags r:id="rId31"/>
            </p:custDataLst>
          </p:nvPr>
        </p:nvSpPr>
        <p:spPr bwMode="gray">
          <a:xfrm>
            <a:off x="4395788" y="457200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B3754E-9B1D-4275-9863-0746798B6270}" type="datetime'''''''''''''43''''''''''''''''''''''.7'''''''''''''''''''''''">
              <a:rPr lang="en-US" altLang="en-US" sz="1000" smtClean="0"/>
              <a:pPr/>
              <a:t>43.7</a:t>
            </a:fld>
            <a:endParaRPr lang="ja-JP" altLang="en-US" sz="1000" dirty="0">
              <a:sym typeface="+mn-lt"/>
            </a:endParaRPr>
          </a:p>
        </p:txBody>
      </p:sp>
      <p:sp>
        <p:nvSpPr>
          <p:cNvPr id="103" name="テキスト プレースホルダ 9">
            <a:extLst>
              <a:ext uri="{FF2B5EF4-FFF2-40B4-BE49-F238E27FC236}">
                <a16:creationId xmlns:a16="http://schemas.microsoft.com/office/drawing/2014/main" id="{D7A8DE12-2C30-44CA-A2E9-0D13FF627F19}"/>
              </a:ext>
            </a:extLst>
          </p:cNvPr>
          <p:cNvSpPr>
            <a:spLocks noGrp="1"/>
          </p:cNvSpPr>
          <p:nvPr>
            <p:custDataLst>
              <p:tags r:id="rId32"/>
            </p:custDataLst>
          </p:nvPr>
        </p:nvSpPr>
        <p:spPr bwMode="gray">
          <a:xfrm>
            <a:off x="5486400" y="44894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4502EA-AC8D-47B2-8E72-B3DE179958A4}" type="datetime'4''''''''6''''''''''''''''''''''''.9'''''''''''''''">
              <a:rPr lang="en-US" altLang="en-US" sz="1000" smtClean="0"/>
              <a:pPr/>
              <a:t>46.9</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9" name="Chart 78">
            <a:extLst>
              <a:ext uri="{FF2B5EF4-FFF2-40B4-BE49-F238E27FC236}">
                <a16:creationId xmlns:a16="http://schemas.microsoft.com/office/drawing/2014/main" id="{CAB69361-0F7E-4EDB-9E10-66DFB3381202}"/>
              </a:ext>
            </a:extLst>
          </p:cNvPr>
          <p:cNvGraphicFramePr/>
          <p:nvPr>
            <p:custDataLst>
              <p:tags r:id="rId33"/>
            </p:custDataLst>
          </p:nvPr>
        </p:nvGraphicFramePr>
        <p:xfrm>
          <a:off x="6988175" y="3325813"/>
          <a:ext cx="2519363" cy="2498725"/>
        </p:xfrm>
        <a:graphic>
          <a:graphicData uri="http://schemas.openxmlformats.org/drawingml/2006/chart">
            <c:chart xmlns:c="http://schemas.openxmlformats.org/drawingml/2006/chart" xmlns:r="http://schemas.openxmlformats.org/officeDocument/2006/relationships" r:id="rId50"/>
          </a:graphicData>
        </a:graphic>
      </p:graphicFrame>
      <p:sp>
        <p:nvSpPr>
          <p:cNvPr id="33" name="テキスト プレースホルダ 9"/>
          <p:cNvSpPr>
            <a:spLocks noGrp="1"/>
          </p:cNvSpPr>
          <p:nvPr>
            <p:custDataLst>
              <p:tags r:id="rId34"/>
            </p:custDataLst>
          </p:nvPr>
        </p:nvSpPr>
        <p:spPr bwMode="auto">
          <a:xfrm>
            <a:off x="9377363" y="503872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3C6A730-E3AA-4473-9BED-13513C47186F}" type="datetime'''ア''メ''''''''''''''''''''''''''''''''''リ''''''カ'''''''''''">
              <a:rPr lang="ja-JP" altLang="en-US" sz="1000" smtClean="0"/>
              <a:pPr/>
              <a:t>アメリカ</a:t>
            </a:fld>
            <a:endParaRPr kumimoji="0" lang="ja-JP" altLang="en-US" sz="1000" dirty="0">
              <a:sym typeface="+mn-lt"/>
            </a:endParaRPr>
          </a:p>
        </p:txBody>
      </p:sp>
      <p:sp>
        <p:nvSpPr>
          <p:cNvPr id="34" name="テキスト プレースホルダ 9"/>
          <p:cNvSpPr>
            <a:spLocks noGrp="1"/>
          </p:cNvSpPr>
          <p:nvPr>
            <p:custDataLst>
              <p:tags r:id="rId35"/>
            </p:custDataLst>
          </p:nvPr>
        </p:nvSpPr>
        <p:spPr bwMode="auto">
          <a:xfrm>
            <a:off x="6907213" y="5083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4F06AD9-8C3B-425B-B047-ADA03676C71F}" type="datetime'''''''中''''''''''''''''''''''''''''''''''''''''''''国'">
              <a:rPr lang="ja-JP" altLang="en-US" sz="1000" smtClean="0"/>
              <a:pPr/>
              <a:t>中国</a:t>
            </a:fld>
            <a:endParaRPr kumimoji="0" lang="ja-JP" altLang="en-US" sz="1000" dirty="0">
              <a:sym typeface="+mn-lt"/>
            </a:endParaRPr>
          </a:p>
        </p:txBody>
      </p:sp>
      <p:sp>
        <p:nvSpPr>
          <p:cNvPr id="66" name="テキスト プレースホルダ 9">
            <a:extLst>
              <a:ext uri="{FF2B5EF4-FFF2-40B4-BE49-F238E27FC236}">
                <a16:creationId xmlns:a16="http://schemas.microsoft.com/office/drawing/2014/main" id="{34481CC3-7007-459A-B937-5306ADA18FAC}"/>
              </a:ext>
            </a:extLst>
          </p:cNvPr>
          <p:cNvSpPr>
            <a:spLocks noGrp="1"/>
          </p:cNvSpPr>
          <p:nvPr>
            <p:custDataLst>
              <p:tags r:id="rId36"/>
            </p:custDataLst>
          </p:nvPr>
        </p:nvSpPr>
        <p:spPr bwMode="gray">
          <a:xfrm>
            <a:off x="7319963" y="4246563"/>
            <a:ext cx="217488" cy="152400"/>
          </a:xfrm>
          <a:prstGeom prst="rect">
            <a:avLst/>
          </a:prstGeom>
          <a:solidFill>
            <a:srgbClr val="ECE5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CF4D4F-9DBA-4240-AF41-EF0F512C1FCE}" type="datetime'''''''''''2''''''''''''''''''''''''''''''''''''''''''''''''%'">
              <a:rPr lang="en-US" altLang="en-US" sz="1000" smtClean="0">
                <a:effectLst/>
                <a:sym typeface="+mn-lt"/>
              </a:rPr>
              <a:pPr marL="0" indent="0" algn="ctr">
                <a:spcBef>
                  <a:spcPct val="0"/>
                </a:spcBef>
                <a:buNone/>
              </a:pPr>
              <a:t>2%</a:t>
            </a:fld>
            <a:endParaRPr lang="ja-JP" altLang="en-US" sz="1000" dirty="0">
              <a:sym typeface="+mn-lt"/>
            </a:endParaRPr>
          </a:p>
        </p:txBody>
      </p:sp>
      <p:sp>
        <p:nvSpPr>
          <p:cNvPr id="37" name="テキスト プレースホルダ 9"/>
          <p:cNvSpPr>
            <a:spLocks noGrp="1"/>
          </p:cNvSpPr>
          <p:nvPr>
            <p:custDataLst>
              <p:tags r:id="rId37"/>
            </p:custDataLst>
          </p:nvPr>
        </p:nvSpPr>
        <p:spPr bwMode="auto">
          <a:xfrm>
            <a:off x="6797675" y="42751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DD903C-7969-4E38-85FD-0129B415CCD2}" type="datetime'''''''''''''''''''''''''''''''''''''''''''''''日''''''本'">
              <a:rPr lang="ja-JP" altLang="en-US" sz="1000" smtClean="0"/>
              <a:pPr/>
              <a:t>日本</a:t>
            </a:fld>
            <a:endParaRPr kumimoji="0" lang="ja-JP" altLang="en-US" sz="1000" dirty="0">
              <a:sym typeface="+mn-lt"/>
            </a:endParaRPr>
          </a:p>
        </p:txBody>
      </p:sp>
      <p:sp>
        <p:nvSpPr>
          <p:cNvPr id="35" name="テキスト プレースホルダ 9"/>
          <p:cNvSpPr>
            <a:spLocks noGrp="1"/>
          </p:cNvSpPr>
          <p:nvPr>
            <p:custDataLst>
              <p:tags r:id="rId38"/>
            </p:custDataLst>
          </p:nvPr>
        </p:nvSpPr>
        <p:spPr bwMode="auto">
          <a:xfrm>
            <a:off x="6737350" y="45783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E95ABF4-63C2-48EA-9A56-98CC5D824900}" type="datetime'''''''''''''''ド''''''''''''''''''''イ''''''''''''''''''''''''ツ'">
              <a:rPr lang="ja-JP" altLang="en-US" sz="1000" smtClean="0"/>
              <a:pPr/>
              <a:t>ドイツ</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30C840E7-6CC4-4CF1-86F4-86F04BFBF89C}"/>
              </a:ext>
            </a:extLst>
          </p:cNvPr>
          <p:cNvSpPr>
            <a:spLocks noGrp="1"/>
          </p:cNvSpPr>
          <p:nvPr>
            <p:custDataLst>
              <p:tags r:id="rId39"/>
            </p:custDataLst>
          </p:nvPr>
        </p:nvSpPr>
        <p:spPr bwMode="gray">
          <a:xfrm>
            <a:off x="7119938" y="4316413"/>
            <a:ext cx="217488" cy="152400"/>
          </a:xfrm>
          <a:prstGeom prst="rect">
            <a:avLst/>
          </a:prstGeom>
          <a:solidFill>
            <a:srgbClr val="D2E0E6"/>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BEAE9B-BB8D-44EB-8628-F50E2C02A9F6}" type="datetime'''2''''''''''''''''''''''''%'''''''">
              <a:rPr lang="en-US" altLang="en-US" sz="1000" smtClean="0">
                <a:effectLst/>
                <a:sym typeface="+mn-lt"/>
              </a:rPr>
              <a:pPr marL="0" indent="0" algn="ctr">
                <a:spcBef>
                  <a:spcPct val="0"/>
                </a:spcBef>
                <a:buNone/>
              </a:pPr>
              <a:t>2%</a:t>
            </a:fld>
            <a:endParaRPr lang="ja-JP" altLang="en-US" sz="1000" dirty="0">
              <a:sym typeface="+mn-lt"/>
            </a:endParaRPr>
          </a:p>
        </p:txBody>
      </p:sp>
      <p:sp>
        <p:nvSpPr>
          <p:cNvPr id="39" name="テキスト プレースホルダ 9"/>
          <p:cNvSpPr>
            <a:spLocks noGrp="1"/>
          </p:cNvSpPr>
          <p:nvPr>
            <p:custDataLst>
              <p:tags r:id="rId40"/>
            </p:custDataLst>
          </p:nvPr>
        </p:nvSpPr>
        <p:spPr bwMode="auto">
          <a:xfrm>
            <a:off x="6669088" y="4122738"/>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D398D4D-5677-45B5-9D5A-C69D6CEBAB73}" type="datetime'''''''''''''''''''''''''''''''''''''''イ''''タリ''''''''''ア'''">
              <a:rPr lang="ja-JP" altLang="en-US" sz="1000" smtClean="0"/>
              <a:pPr/>
              <a:t>イタリア</a:t>
            </a:fld>
            <a:endParaRPr kumimoji="0" lang="ja-JP" altLang="en-US" sz="1000" dirty="0">
              <a:sym typeface="+mn-lt"/>
            </a:endParaRPr>
          </a:p>
        </p:txBody>
      </p:sp>
      <p:sp>
        <p:nvSpPr>
          <p:cNvPr id="51" name="テキスト プレースホルダ 9"/>
          <p:cNvSpPr>
            <a:spLocks noGrp="1"/>
          </p:cNvSpPr>
          <p:nvPr>
            <p:custDataLst>
              <p:tags r:id="rId41"/>
            </p:custDataLst>
          </p:nvPr>
        </p:nvSpPr>
        <p:spPr bwMode="auto">
          <a:xfrm>
            <a:off x="7213600" y="343376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25" name="Rectangle 24"/>
          <p:cNvSpPr/>
          <p:nvPr>
            <p:custDataLst>
              <p:tags r:id="rId42"/>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8"/>
          <p:cNvSpPr/>
          <p:nvPr>
            <p:custDataLst>
              <p:tags r:id="rId43"/>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44"/>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45"/>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輸出が輸入を上回っている。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solidFill>
                  <a:srgbClr val="000000"/>
                </a:solidFill>
                <a:effectLst/>
                <a:latin typeface="ヒラギノ角ゴ Pro W3"/>
              </a:rPr>
              <a:t>対米国向け輸出製造拠点として発展しており、米国の医療機器輸入額に占めるメキシコ製の比率は、</a:t>
            </a:r>
            <a:r>
              <a:rPr lang="en-US" altLang="ja-JP" sz="1400" b="0" i="0" dirty="0">
                <a:solidFill>
                  <a:srgbClr val="000000"/>
                </a:solidFill>
                <a:effectLst/>
                <a:latin typeface="ヒラギノ角ゴ Pro W3"/>
              </a:rPr>
              <a:t>18.1</a:t>
            </a:r>
            <a:r>
              <a:rPr lang="ja-JP" altLang="en-US" sz="1400" b="0" i="0" dirty="0">
                <a:solidFill>
                  <a:srgbClr val="000000"/>
                </a:solidFill>
                <a:effectLst/>
                <a:latin typeface="ヒラギノ角ゴ Pro W3"/>
              </a:rPr>
              <a:t>％に達する。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21">
            <a:extLst>
              <a:ext uri="{FF2B5EF4-FFF2-40B4-BE49-F238E27FC236}">
                <a16:creationId xmlns:a16="http://schemas.microsoft.com/office/drawing/2014/main" id="{C86FCB31-41B7-42BB-842D-2E068F986A24}"/>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a:t>
            </a:r>
            <a:r>
              <a:rPr lang="en-US" altLang="ja-JP" dirty="0"/>
              <a:t>JETRO</a:t>
            </a:r>
            <a:r>
              <a:rPr lang="ja-JP" altLang="en-US" dirty="0"/>
              <a:t>ホームページ</a:t>
            </a:r>
          </a:p>
        </p:txBody>
      </p:sp>
    </p:spTree>
    <p:extLst>
      <p:ext uri="{BB962C8B-B14F-4D97-AF65-F5344CB8AC3E}">
        <p14:creationId xmlns:p14="http://schemas.microsoft.com/office/powerpoint/2010/main" val="2759490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144808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dirty="0"/>
              <a:t>メキシコに進出している海外の医療機器メーカーは、米国や欧州の企業が中心である</a:t>
            </a:r>
            <a:r>
              <a:rPr lang="ja-JP" altLang="en-US" sz="1200" dirty="0"/>
              <a:t>。</a:t>
            </a:r>
            <a:r>
              <a:rPr lang="ja-JP" altLang="ja-JP" sz="1200" dirty="0"/>
              <a:t>海外医療機器市場においては、低価格帯で頻繁に競争が発生する中国製あるいは韓国製の製品が普及しているが、メキシコにおいては、その競合が発生する心配は少ないと思われる。</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中国・韓国等の製品は品質が低いと一般に考えられており、これらの国からの輸入医療機器に対しては、比較的高い輸入税がかけられている。</a:t>
            </a:r>
            <a:endParaRPr lang="en-US" altLang="ja-JP" sz="1200" dirty="0"/>
          </a:p>
          <a:p>
            <a:pPr marL="647700" lvl="1" indent="-190500" algn="just">
              <a:lnSpc>
                <a:spcPct val="110000"/>
              </a:lnSpc>
              <a:spcAft>
                <a:spcPts val="200"/>
              </a:spcAft>
              <a:buClr>
                <a:srgbClr val="5F8AC3"/>
              </a:buClr>
              <a:buFont typeface="Arial" panose="020B0604020202020204" pitchFamily="34" charset="0"/>
              <a:buChar char="•"/>
            </a:pPr>
            <a:r>
              <a:rPr lang="ja-JP" altLang="ja-JP" sz="1050" dirty="0"/>
              <a:t>輸入税率は、我が国や欧米製の医療機器は</a:t>
            </a:r>
            <a:r>
              <a:rPr lang="en-US" altLang="ja-JP" sz="1050" dirty="0"/>
              <a:t>8%</a:t>
            </a:r>
            <a:r>
              <a:rPr lang="ja-JP" altLang="ja-JP" sz="1050" dirty="0" err="1"/>
              <a:t>、</a:t>
            </a:r>
            <a:r>
              <a:rPr lang="ja-JP" altLang="ja-JP" sz="1050" dirty="0"/>
              <a:t>中国・韓国製は製品により</a:t>
            </a:r>
            <a:r>
              <a:rPr lang="en-US" altLang="ja-JP" sz="1050" dirty="0"/>
              <a:t>20</a:t>
            </a:r>
            <a:r>
              <a:rPr lang="ja-JP" altLang="ja-JP" sz="1050" dirty="0"/>
              <a:t>～</a:t>
            </a:r>
            <a:r>
              <a:rPr lang="en-US" altLang="ja-JP" sz="1050" dirty="0"/>
              <a:t>30%</a:t>
            </a:r>
            <a:r>
              <a:rPr lang="ja-JP" altLang="ja-JP" sz="1050" dirty="0" err="1"/>
              <a:t>、</a:t>
            </a:r>
            <a:r>
              <a:rPr lang="ja-JP" altLang="ja-JP" sz="1050" dirty="0"/>
              <a:t>パキスタン製は</a:t>
            </a:r>
            <a:r>
              <a:rPr lang="en-US" altLang="ja-JP" sz="1050" dirty="0"/>
              <a:t>45%</a:t>
            </a:r>
            <a:r>
              <a:rPr lang="ja-JP" altLang="ja-JP" sz="1050" dirty="0"/>
              <a:t>となっている。この結果、中国や韓国製医療機器の市場浸透度は、消耗品的なものを除き少ない状況となっている。</a:t>
            </a:r>
            <a:endParaRPr lang="en-US" altLang="ja-JP" sz="105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メキシコにおいては、中国製や韓国製よりも、メキシコ製、輸送距離が近く機器の輸送費用を含めた価格が比較的安価になる可能性があるブラジル製、コロンビア製の医療機器との低価格帯での競争を考慮する必要がある。</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2499149316"/>
              </p:ext>
            </p:extLst>
          </p:nvPr>
        </p:nvGraphicFramePr>
        <p:xfrm>
          <a:off x="1136649" y="3023251"/>
          <a:ext cx="7632700" cy="3515810"/>
        </p:xfrm>
        <a:graphic>
          <a:graphicData uri="http://schemas.openxmlformats.org/drawingml/2006/table">
            <a:tbl>
              <a:tblPr firstRow="1" bandRow="1">
                <a:tableStyleId>{5C22544A-7EE6-4342-B048-85BDC9FD1C3A}</a:tableStyleId>
              </a:tblPr>
              <a:tblGrid>
                <a:gridCol w="1080047">
                  <a:extLst>
                    <a:ext uri="{9D8B030D-6E8A-4147-A177-3AD203B41FA5}">
                      <a16:colId xmlns:a16="http://schemas.microsoft.com/office/drawing/2014/main" val="20000"/>
                    </a:ext>
                  </a:extLst>
                </a:gridCol>
                <a:gridCol w="3603657">
                  <a:extLst>
                    <a:ext uri="{9D8B030D-6E8A-4147-A177-3AD203B41FA5}">
                      <a16:colId xmlns:a16="http://schemas.microsoft.com/office/drawing/2014/main" val="20001"/>
                    </a:ext>
                  </a:extLst>
                </a:gridCol>
                <a:gridCol w="1156470">
                  <a:extLst>
                    <a:ext uri="{9D8B030D-6E8A-4147-A177-3AD203B41FA5}">
                      <a16:colId xmlns:a16="http://schemas.microsoft.com/office/drawing/2014/main" val="20002"/>
                    </a:ext>
                  </a:extLst>
                </a:gridCol>
                <a:gridCol w="1792526">
                  <a:extLst>
                    <a:ext uri="{9D8B030D-6E8A-4147-A177-3AD203B41FA5}">
                      <a16:colId xmlns:a16="http://schemas.microsoft.com/office/drawing/2014/main" val="20003"/>
                    </a:ext>
                  </a:extLst>
                </a:gridCol>
              </a:tblGrid>
              <a:tr h="252000">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国籍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進出エリア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114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rial" panose="020B0604020202020204" pitchFamily="34" charset="0"/>
                          <a:ea typeface="HGP創英角ｺﾞｼｯｸUB" pitchFamily="50" charset="-128"/>
                          <a:cs typeface="Arial" panose="020B0604020202020204" pitchFamily="34" charset="0"/>
                        </a:rPr>
                        <a:t>Smith Medical</a:t>
                      </a:r>
                      <a:endPar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医療機器における世界有数のメーカーの一つ。</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当社製品は、</a:t>
                      </a:r>
                      <a:r>
                        <a:rPr lang="ja-JP" altLang="ja-JP" sz="900" dirty="0"/>
                        <a:t>人工呼吸器、輪状甲状軟骨間膜切開キット</a:t>
                      </a:r>
                      <a:r>
                        <a:rPr lang="ja-JP" altLang="en-US" sz="900" dirty="0"/>
                        <a:t>等、</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特に集中治療や手術、術後ケア等におけるハイエンド製品に強みを持つ。</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英国</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11402">
                <a:tc>
                  <a:txBody>
                    <a:bodyPr/>
                    <a:lstStyle/>
                    <a:p>
                      <a:pPr algn="ctr" fontAlgn="ctr"/>
                      <a:r>
                        <a:rPr kumimoji="1" lang="en-US" altLang="ja-JP" sz="1200" b="0" i="0" u="none" strike="noStrike" kern="1200" baseline="0" dirty="0" err="1">
                          <a:solidFill>
                            <a:schemeClr val="dk1"/>
                          </a:solidFill>
                          <a:latin typeface="+mn-lt"/>
                          <a:ea typeface="+mn-ea"/>
                          <a:cs typeface="+mn-cs"/>
                        </a:rPr>
                        <a:t>Covidien</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ja-JP" sz="900" dirty="0"/>
                        <a:t>医療機器は、エンドメカニカル機器、軟組織修復製品、エネルギーデバイス、酸素測定および監視製品、気道と換気製品、血管治療などの医療製品に使用され</a:t>
                      </a:r>
                      <a:r>
                        <a:rPr lang="ja-JP" altLang="en-US" sz="900" dirty="0"/>
                        <a:t>る</a:t>
                      </a:r>
                      <a:r>
                        <a:rPr lang="ja-JP" altLang="ja-JP" sz="900" dirty="0"/>
                        <a:t>製品の開発、製造および販売</a:t>
                      </a:r>
                      <a:r>
                        <a:rPr lang="ja-JP" altLang="en-US" sz="900" dirty="0"/>
                        <a:t>を行う。</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アイルランド・米国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114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baseline="0" dirty="0" err="1">
                          <a:solidFill>
                            <a:schemeClr val="dk1"/>
                          </a:solidFill>
                          <a:latin typeface="+mn-lt"/>
                          <a:ea typeface="+mn-ea"/>
                          <a:cs typeface="+mn-cs"/>
                        </a:rPr>
                        <a:t>Medironic</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ja-JP" sz="900" dirty="0"/>
                        <a:t>心臓障害（CRDM）、心臓血管、糖尿病</a:t>
                      </a:r>
                      <a:r>
                        <a:rPr lang="ja-JP" altLang="en-US" sz="900" dirty="0"/>
                        <a:t>や</a:t>
                      </a:r>
                      <a:r>
                        <a:rPr lang="ja-JP" altLang="ja-JP" sz="900" dirty="0"/>
                        <a:t>耳、鼻、喉（ENT）の疾患の治療のための技術</a:t>
                      </a:r>
                      <a:r>
                        <a:rPr lang="ja-JP" altLang="en-US" sz="900" dirty="0"/>
                        <a:t>・製品を有する。</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米国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114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dk1"/>
                          </a:solidFill>
                          <a:latin typeface="+mn-lt"/>
                          <a:ea typeface="+mn-ea"/>
                          <a:cs typeface="+mn-cs"/>
                        </a:rPr>
                        <a:t>ICU Medical</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ja-JP" sz="900" dirty="0"/>
                        <a:t>輸液療法、腫瘍学およびクリティカルケア用途で使用される医療機器の開発、製造、販売</a:t>
                      </a:r>
                      <a:r>
                        <a:rPr lang="ja-JP" altLang="en-US" sz="900" dirty="0"/>
                        <a:t>を行う。</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米国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114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dk1"/>
                          </a:solidFill>
                          <a:latin typeface="+mn-lt"/>
                          <a:ea typeface="+mn-ea"/>
                          <a:cs typeface="+mn-cs"/>
                        </a:rPr>
                        <a:t>Gambro</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ja-JP" sz="900" dirty="0"/>
                        <a:t>医療技術、医療サービス</a:t>
                      </a:r>
                      <a:r>
                        <a:rPr lang="ja-JP" altLang="en-US" sz="900" dirty="0"/>
                        <a:t>における</a:t>
                      </a:r>
                      <a:r>
                        <a:rPr lang="ja-JP" altLang="ja-JP" sz="900" dirty="0"/>
                        <a:t>グローバル企業であり、当社グループは、多くの市場で主導的な地位を占めてい</a:t>
                      </a:r>
                      <a:r>
                        <a:rPr lang="ja-JP" altLang="en-US" sz="900" dirty="0"/>
                        <a:t>る</a:t>
                      </a:r>
                      <a:r>
                        <a:rPr lang="ja-JP" altLang="ja-JP" sz="900" dirty="0"/>
                        <a:t>。透析製品や透析操作</a:t>
                      </a:r>
                      <a:r>
                        <a:rPr lang="ja-JP" altLang="en-US" sz="900" dirty="0"/>
                        <a:t>、</a:t>
                      </a:r>
                      <a:r>
                        <a:rPr lang="ja-JP" altLang="ja-JP" sz="900" dirty="0"/>
                        <a:t>心肺ケアのための製品や血液成分技術を</a:t>
                      </a:r>
                      <a:r>
                        <a:rPr lang="ja-JP" altLang="en-US" sz="900" dirty="0"/>
                        <a:t>有する。</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スウェーデン</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114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dk1"/>
                          </a:solidFill>
                          <a:latin typeface="+mn-lt"/>
                          <a:ea typeface="+mn-ea"/>
                          <a:cs typeface="+mn-cs"/>
                        </a:rPr>
                        <a:t>Hill-Rom</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ja-JP" sz="900" dirty="0"/>
                        <a:t>病院、介護施設や在宅介護の</a:t>
                      </a:r>
                      <a:r>
                        <a:rPr lang="ja-JP" altLang="en-US" sz="900" dirty="0"/>
                        <a:t>領域</a:t>
                      </a:r>
                      <a:r>
                        <a:rPr lang="ja-JP" altLang="ja-JP" sz="900" dirty="0"/>
                        <a:t>でヘルスケア</a:t>
                      </a:r>
                      <a:r>
                        <a:rPr lang="ja-JP" altLang="en-US" sz="900" dirty="0"/>
                        <a:t>に関する</a:t>
                      </a:r>
                      <a:r>
                        <a:rPr lang="ja-JP" altLang="ja-JP" sz="900" dirty="0"/>
                        <a:t>包括的な製品とサービス</a:t>
                      </a:r>
                      <a:r>
                        <a:rPr lang="ja-JP" altLang="en-US" sz="900" dirty="0"/>
                        <a:t>を</a:t>
                      </a:r>
                      <a:r>
                        <a:rPr lang="ja-JP" altLang="ja-JP" sz="900" dirty="0"/>
                        <a:t>提供</a:t>
                      </a:r>
                      <a:r>
                        <a:rPr lang="ja-JP" altLang="en-US" sz="900" dirty="0"/>
                        <a:t>している。</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米国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ヌエボ・レオン州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114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dk1"/>
                          </a:solidFill>
                          <a:latin typeface="+mn-lt"/>
                          <a:ea typeface="+mn-ea"/>
                          <a:cs typeface="+mn-cs"/>
                        </a:rPr>
                        <a:t>Arrow</a:t>
                      </a:r>
                      <a:endParaRPr kumimoji="1" lang="ja-JP" altLang="en-US" sz="1200" b="0" i="0" u="none" strike="noStrike" kern="1200" baseline="0" dirty="0">
                        <a:solidFill>
                          <a:schemeClr val="dk1"/>
                        </a:solidFill>
                        <a:latin typeface="+mn-lt"/>
                        <a:ea typeface="+mn-ea"/>
                        <a:cs typeface="+mn-cs"/>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電子部品等を扱うグローバル企業。医療機器向けにはカテーテル製品の製造、販売を手がけている。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米国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チワワ州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6" name="テキスト ボックス 5"/>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SPEEDA</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endParaRPr kumimoji="0" lang="ja-JP" altLang="en-US" sz="800" dirty="0" bmk=""/>
          </a:p>
        </p:txBody>
      </p:sp>
      <p:sp>
        <p:nvSpPr>
          <p:cNvPr id="12" name="Rectangle 6"/>
          <p:cNvSpPr>
            <a:spLocks noChangeArrowheads="1"/>
          </p:cNvSpPr>
          <p:nvPr/>
        </p:nvSpPr>
        <p:spPr bwMode="auto">
          <a:xfrm>
            <a:off x="1136576" y="266321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3774514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nvGraphicFramePr>
        <p:xfrm>
          <a:off x="200023" y="1412776"/>
          <a:ext cx="9504000" cy="464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CaridianBCT</a:t>
                      </a:r>
                      <a:r>
                        <a:rPr kumimoji="1" lang="en-US" sz="1100" b="0" i="0" u="none" strike="noStrike" kern="1200" dirty="0">
                          <a:solidFill>
                            <a:srgbClr val="000000"/>
                          </a:solidFill>
                          <a:effectLst/>
                          <a:latin typeface="+mn-lt"/>
                          <a:ea typeface="ＭＳ Ｐゴシック" panose="020B0600070205080204" pitchFamily="50" charset="-128"/>
                          <a:cs typeface="+mn-cs"/>
                        </a:rPr>
                        <a:t> Mexico Import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JEOL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日本電子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理科学機器、産業機器の販売・サービス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ＭＳ Ｐゴシック" panose="020B0600070205080204" pitchFamily="50" charset="-128"/>
                          <a:cs typeface="+mn-cs"/>
                        </a:rPr>
                        <a:t>23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Nihon </a:t>
                      </a:r>
                      <a:r>
                        <a:rPr kumimoji="1" lang="en-US" sz="1100" b="0" i="0" u="none" strike="noStrike" kern="1200" dirty="0" err="1">
                          <a:solidFill>
                            <a:srgbClr val="000000"/>
                          </a:solidFill>
                          <a:effectLst/>
                          <a:latin typeface="+mn-lt"/>
                          <a:ea typeface="ＭＳ Ｐゴシック" panose="020B0600070205080204" pitchFamily="50" charset="-128"/>
                          <a:cs typeface="+mn-cs"/>
                        </a:rPr>
                        <a:t>Koden</a:t>
                      </a:r>
                      <a:r>
                        <a:rPr kumimoji="1" lang="en-US" sz="1100" b="0" i="0" u="none" strike="noStrike" kern="1200" dirty="0">
                          <a:solidFill>
                            <a:srgbClr val="000000"/>
                          </a:solidFill>
                          <a:effectLst/>
                          <a:latin typeface="+mn-lt"/>
                          <a:ea typeface="ＭＳ Ｐゴシック" panose="020B0600070205080204" pitchFamily="50" charset="-128"/>
                          <a:cs typeface="+mn-cs"/>
                        </a:rPr>
                        <a:t>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医用電子機器の販売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endParaRPr kumimoji="1" lang="en-US" altLang="ja-JP"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Nipro</a:t>
                      </a:r>
                      <a:r>
                        <a:rPr kumimoji="1" lang="en-US" sz="1100" b="0" i="0" u="none" strike="noStrike" kern="1200" dirty="0">
                          <a:solidFill>
                            <a:srgbClr val="000000"/>
                          </a:solidFill>
                          <a:effectLst/>
                          <a:latin typeface="+mn-lt"/>
                          <a:ea typeface="ＭＳ Ｐゴシック" panose="020B0600070205080204" pitchFamily="50" charset="-128"/>
                          <a:cs typeface="+mn-cs"/>
                        </a:rPr>
                        <a:t> Medical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ＭＳ Ｐゴシック" panose="020B0600070205080204" pitchFamily="50" charset="-128"/>
                          <a:cs typeface="+mn-cs"/>
                        </a:rPr>
                        <a:t>90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Olympus America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医療機器の技術サービス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endParaRPr kumimoji="1" lang="ja-JP" altLang="en-US" sz="11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OMRON Healthcare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Sunstar</a:t>
                      </a:r>
                      <a:r>
                        <a:rPr kumimoji="1" lang="en-US" sz="1100" b="0" i="0" u="none" strike="noStrike" kern="1200" dirty="0">
                          <a:solidFill>
                            <a:srgbClr val="000000"/>
                          </a:solidFill>
                          <a:effectLst/>
                          <a:latin typeface="+mn-lt"/>
                          <a:ea typeface="ＭＳ Ｐゴシック" panose="020B0600070205080204" pitchFamily="50" charset="-128"/>
                          <a:cs typeface="+mn-cs"/>
                        </a:rPr>
                        <a:t> Americas Mexico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サンスター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歯ブラシ、口腔衛生製品の製造・販売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Sysmex Diagnosticos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Terumo　BCT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100" b="0" i="0" u="none" strike="noStrike" kern="1200" dirty="0">
                          <a:solidFill>
                            <a:srgbClr val="000000"/>
                          </a:solidFill>
                          <a:effectLst/>
                          <a:latin typeface="+mn-lt"/>
                          <a:ea typeface="ＭＳ Ｐゴシック" panose="020B0600070205080204" pitchFamily="50" charset="-128"/>
                          <a:cs typeface="+mn-cs"/>
                        </a:rPr>
                        <a:t>Terumo　BCT Services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94477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nvGraphicFramePr>
        <p:xfrm>
          <a:off x="200025" y="1186754"/>
          <a:ext cx="9504000" cy="118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Terumo Medical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Terumo Mexico Servicies,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58478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16763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dirty="0"/>
              <a:t>メキシコに現地法人を置く企業のほか、代理店を通してビジネスを展開しているメーカーは多数あり、代表的な会社としては、</a:t>
            </a:r>
            <a:r>
              <a:rPr lang="ja-JP" altLang="en-US" sz="1200" dirty="0"/>
              <a:t>キヤノンメディカルシステムズ、</a:t>
            </a:r>
            <a:r>
              <a:rPr lang="ja-JP" altLang="ja-JP" sz="1200" dirty="0"/>
              <a:t>島津製作所、日本光電などがある。いずれもアジア地域や欧米への進出が終了しており、さらに売り上げを伸ばすための次の市場として進出してきている状況にある。</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現地法人を置いている企業はいずれも大企業であり、人材に余裕があると共に、消耗品や維持管理に手間のかからない製品（ベッドを除き、維持管理は交換か使い捨て）を販売しているという特徴もある。メキシコへの輸入規制が緩和されていることもあり、参入を図るうえでのハードルは幾分低くなってきている</a:t>
            </a:r>
            <a:r>
              <a:rPr lang="ja-JP" altLang="en-US" sz="1200" dirty="0"/>
              <a:t>模様である</a:t>
            </a:r>
            <a:r>
              <a:rPr lang="ja-JP" altLang="ja-JP" sz="1200" dirty="0"/>
              <a:t>。</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またユーザー側においても、日本製品に対する信頼性は高く違和感はないようである。代理店を通じてのビジネスは比較的容易に行われているが、以下のような理由により、医療機器メーカーの企業進出は進んでいない状況にある。</a:t>
            </a:r>
            <a:endParaRPr lang="ja-JP" altLang="en-US" sz="1200"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endParaRPr kumimoji="0" lang="ja-JP" altLang="en-US" sz="800" dirty="0" bmk=""/>
          </a:p>
        </p:txBody>
      </p:sp>
      <p:grpSp>
        <p:nvGrpSpPr>
          <p:cNvPr id="18" name="グループ化 7"/>
          <p:cNvGrpSpPr/>
          <p:nvPr/>
        </p:nvGrpSpPr>
        <p:grpSpPr>
          <a:xfrm>
            <a:off x="1136650" y="2920684"/>
            <a:ext cx="7632774" cy="288032"/>
            <a:chOff x="4944173" y="2113806"/>
            <a:chExt cx="5861371" cy="288032"/>
          </a:xfrm>
        </p:grpSpPr>
        <p:cxnSp>
          <p:nvCxnSpPr>
            <p:cNvPr id="21" name="直線コネクタ 2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日本企業の進出が進んでいない要因</a:t>
              </a:r>
              <a:endParaRPr lang="zh-TW" altLang="en-US" sz="1400" dirty="0">
                <a:solidFill>
                  <a:srgbClr val="000000"/>
                </a:solidFill>
                <a:latin typeface="Arial Black" pitchFamily="34" charset="0"/>
                <a:ea typeface="HGP創英角ｺﾞｼｯｸUB" pitchFamily="50" charset="-128"/>
              </a:endParaRPr>
            </a:p>
          </p:txBody>
        </p:sp>
      </p:grpSp>
      <p:sp>
        <p:nvSpPr>
          <p:cNvPr id="10" name="正方形/長方形 9"/>
          <p:cNvSpPr/>
          <p:nvPr/>
        </p:nvSpPr>
        <p:spPr>
          <a:xfrm>
            <a:off x="1136650" y="3352732"/>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ja-JP" sz="1200" dirty="0"/>
              <a:t>物理的に遠距離にあり、進出への抵抗がある</a:t>
            </a:r>
            <a:endParaRPr kumimoji="1" lang="ja-JP" altLang="en-US" sz="1200" dirty="0"/>
          </a:p>
        </p:txBody>
      </p:sp>
      <p:sp>
        <p:nvSpPr>
          <p:cNvPr id="23" name="正方形/長方形 22"/>
          <p:cNvSpPr/>
          <p:nvPr/>
        </p:nvSpPr>
        <p:spPr>
          <a:xfrm>
            <a:off x="1136650" y="4398978"/>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ja-JP" sz="1200" dirty="0"/>
              <a:t>取扱い説明書等の翻訳において言語の問題がある</a:t>
            </a:r>
            <a:endParaRPr lang="en-US" altLang="ja-JP" sz="1200" dirty="0"/>
          </a:p>
          <a:p>
            <a:pPr fontAlgn="ctr">
              <a:lnSpc>
                <a:spcPct val="114000"/>
              </a:lnSpc>
              <a:spcAft>
                <a:spcPts val="400"/>
              </a:spcAft>
            </a:pPr>
            <a:r>
              <a:rPr lang="ja-JP" altLang="ja-JP" sz="1200" dirty="0"/>
              <a:t>（翻訳費用と翻訳技術）</a:t>
            </a:r>
            <a:endParaRPr kumimoji="1" lang="ja-JP" altLang="en-US" sz="1200" dirty="0"/>
          </a:p>
        </p:txBody>
      </p:sp>
      <p:sp>
        <p:nvSpPr>
          <p:cNvPr id="24" name="正方形/長方形 23"/>
          <p:cNvSpPr/>
          <p:nvPr/>
        </p:nvSpPr>
        <p:spPr>
          <a:xfrm>
            <a:off x="1136650" y="5445224"/>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マーケティング資源と言語対応の問題</a:t>
            </a:r>
            <a:endParaRPr lang="en-US" altLang="ja-JP" sz="1200" dirty="0"/>
          </a:p>
          <a:p>
            <a:pPr marL="180975" fontAlgn="ctr">
              <a:lnSpc>
                <a:spcPct val="114000"/>
              </a:lnSpc>
              <a:spcAft>
                <a:spcPts val="400"/>
              </a:spcAft>
            </a:pPr>
            <a:r>
              <a:rPr lang="ja-JP" altLang="ja-JP" sz="900" dirty="0"/>
              <a:t>メキシコの市場規模は小さくない</a:t>
            </a:r>
            <a:r>
              <a:rPr lang="ja-JP" altLang="en-US" sz="900" dirty="0"/>
              <a:t>が、</a:t>
            </a:r>
            <a:r>
              <a:rPr lang="ja-JP" altLang="ja-JP" sz="900" dirty="0"/>
              <a:t>一方で、メーカー側の限られたマーケティング資源（人材及び予算）と英語で対応可能（人材が豊富）な市場としてのアジア地域と、医療機器の主要市場である欧米と比較した上で、現在は優先度を置いていないメーカーが多い。</a:t>
            </a:r>
            <a:endParaRPr kumimoji="1" lang="ja-JP" altLang="en-US" sz="600" dirty="0"/>
          </a:p>
        </p:txBody>
      </p:sp>
      <p:sp>
        <p:nvSpPr>
          <p:cNvPr id="25" name="正方形/長方形 24"/>
          <p:cNvSpPr/>
          <p:nvPr/>
        </p:nvSpPr>
        <p:spPr>
          <a:xfrm>
            <a:off x="5025008" y="3352732"/>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日本製医療機器に馴染みがない</a:t>
            </a:r>
            <a:endParaRPr lang="en-US" altLang="ja-JP" sz="1200" dirty="0"/>
          </a:p>
          <a:p>
            <a:pPr marL="180975" fontAlgn="ctr">
              <a:lnSpc>
                <a:spcPct val="114000"/>
              </a:lnSpc>
              <a:spcAft>
                <a:spcPts val="400"/>
              </a:spcAft>
            </a:pPr>
            <a:r>
              <a:rPr lang="ja-JP" altLang="ja-JP" sz="900" dirty="0"/>
              <a:t>ユーザーにおける日本製医療機器へのなじみが少ないため、日本製の機器は最初の選択肢とならない（欧米で研修等を受け、その後欧米の学会に参加している医師が多い）。</a:t>
            </a:r>
            <a:endParaRPr lang="ja-JP" altLang="en-US" sz="900" dirty="0"/>
          </a:p>
        </p:txBody>
      </p:sp>
      <p:sp>
        <p:nvSpPr>
          <p:cNvPr id="26" name="正方形/長方形 25"/>
          <p:cNvSpPr/>
          <p:nvPr/>
        </p:nvSpPr>
        <p:spPr>
          <a:xfrm>
            <a:off x="5025008" y="4398978"/>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マーケティング上の競争劣位</a:t>
            </a:r>
            <a:endParaRPr lang="en-US" altLang="ja-JP" sz="900" dirty="0"/>
          </a:p>
          <a:p>
            <a:pPr marL="180975" fontAlgn="ctr">
              <a:lnSpc>
                <a:spcPct val="114000"/>
              </a:lnSpc>
              <a:spcAft>
                <a:spcPts val="400"/>
              </a:spcAft>
            </a:pPr>
            <a:r>
              <a:rPr lang="ja-JP" altLang="ja-JP" sz="900" dirty="0"/>
              <a:t>高額な放射線機器において、欧米メーカーは独自のファイナンスを付属させてマーケティングを行っているため、契約条件で不利な競争となっている（民間医療施設のみ）。</a:t>
            </a:r>
            <a:endParaRPr kumimoji="1" lang="ja-JP" altLang="en-US" sz="900" dirty="0"/>
          </a:p>
        </p:txBody>
      </p:sp>
      <p:sp>
        <p:nvSpPr>
          <p:cNvPr id="27" name="正方形/長方形 26"/>
          <p:cNvSpPr/>
          <p:nvPr/>
        </p:nvSpPr>
        <p:spPr>
          <a:xfrm>
            <a:off x="5025008" y="5445224"/>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費用・納期面での競争劣位</a:t>
            </a:r>
            <a:endParaRPr lang="en-US" altLang="ja-JP" sz="1200" dirty="0"/>
          </a:p>
          <a:p>
            <a:pPr marL="180975" fontAlgn="ctr">
              <a:lnSpc>
                <a:spcPct val="114000"/>
              </a:lnSpc>
              <a:spcAft>
                <a:spcPts val="400"/>
              </a:spcAft>
            </a:pPr>
            <a:r>
              <a:rPr lang="ja-JP" altLang="ja-JP" sz="900" dirty="0"/>
              <a:t>我が国やアジア地域で製造しているものについては、輸送費と輸送期間が必要になるため、距離的に近い欧米に比較して、費用と納期について不利な条件となる。</a:t>
            </a:r>
            <a:endParaRPr kumimoji="1" lang="ja-JP" altLang="en-US" sz="900" dirty="0"/>
          </a:p>
        </p:txBody>
      </p:sp>
    </p:spTree>
    <p:extLst>
      <p:ext uri="{BB962C8B-B14F-4D97-AF65-F5344CB8AC3E}">
        <p14:creationId xmlns:p14="http://schemas.microsoft.com/office/powerpoint/2010/main" val="2596023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189744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b="1" dirty="0"/>
              <a:t>昨今は公立・私立を問わず、特定分野の治療器材を一括で入札する一括調達（</a:t>
            </a:r>
            <a:r>
              <a:rPr lang="en-US" altLang="ja-JP" sz="1200" b="1" dirty="0" err="1"/>
              <a:t>Licitación</a:t>
            </a:r>
            <a:r>
              <a:rPr lang="en-US" altLang="ja-JP" sz="1200" b="1" dirty="0"/>
              <a:t> de </a:t>
            </a:r>
            <a:r>
              <a:rPr lang="en-US" altLang="ja-JP" sz="1200" b="1" dirty="0" err="1"/>
              <a:t>Servicios</a:t>
            </a:r>
            <a:r>
              <a:rPr lang="en-US" altLang="ja-JP" sz="1200" b="1" dirty="0"/>
              <a:t> </a:t>
            </a:r>
            <a:r>
              <a:rPr lang="en-US" altLang="ja-JP" sz="1200" b="1" dirty="0" err="1"/>
              <a:t>Integrales</a:t>
            </a:r>
            <a:r>
              <a:rPr lang="ja-JP" altLang="ja-JP" sz="1200" b="1" dirty="0"/>
              <a:t>）が増えている。</a:t>
            </a:r>
            <a:endParaRPr lang="en-US" altLang="ja-JP" sz="1200" b="1"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例えば、麻酔設備機材一式、輸血システム・機材一式、血液透析設備・機材一式の調達など。</a:t>
            </a:r>
            <a:endParaRPr lang="en-US" altLang="ja-JP" sz="1100"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主に一括調達方式に対応して様々なメーカーの様々な機器を扱うディストリビューターを「インテグレーター」（スペイン語では</a:t>
            </a:r>
            <a:r>
              <a:rPr lang="en-US" altLang="ja-JP" sz="1100" dirty="0"/>
              <a:t>“</a:t>
            </a:r>
            <a:r>
              <a:rPr lang="en-US" altLang="ja-JP" sz="1100" dirty="0" err="1"/>
              <a:t>Integrador</a:t>
            </a:r>
            <a:r>
              <a:rPr lang="en-US" altLang="ja-JP" sz="1100" dirty="0"/>
              <a:t>”</a:t>
            </a:r>
            <a:r>
              <a:rPr lang="ja-JP" altLang="ja-JP" sz="1100" dirty="0"/>
              <a:t>）と呼ぶ。</a:t>
            </a:r>
            <a:endParaRPr lang="en-US" altLang="ja-JP" sz="11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b="1" dirty="0"/>
              <a:t>公立病院の調達は政府調達であり競争入札となるが、直接入札に参加することは少なく、大半はインテグレーター・サービス機能を持つディストリビューター経由で参加する</a:t>
            </a:r>
            <a:r>
              <a:rPr lang="ja-JP" altLang="en-US" sz="1200" b="1" dirty="0"/>
              <a:t>ケースが多い</a:t>
            </a:r>
            <a:r>
              <a:rPr lang="ja-JP" altLang="ja-JP" sz="1200" b="1" dirty="0"/>
              <a:t>。</a:t>
            </a:r>
            <a:endParaRPr lang="en-US" altLang="ja-JP" sz="1200" b="1"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ただし、開胸手術機材一式の入札の場合、</a:t>
            </a:r>
            <a:r>
              <a:rPr lang="ja-JP" altLang="en-US" sz="1100" dirty="0"/>
              <a:t>メーカー</a:t>
            </a:r>
            <a:r>
              <a:rPr lang="ja-JP" altLang="ja-JP" sz="1100" dirty="0"/>
              <a:t>がインテグレーターとなり、他のメーカーの機器も含めて一括して病院に販売すること</a:t>
            </a:r>
            <a:r>
              <a:rPr lang="ja-JP" altLang="en-US" sz="1100" dirty="0"/>
              <a:t>もある</a:t>
            </a:r>
            <a:r>
              <a:rPr lang="ja-JP" altLang="ja-JP" sz="1100" dirty="0"/>
              <a:t>。</a:t>
            </a:r>
            <a:endParaRPr lang="en-US" altLang="ja-JP" sz="11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b="1" dirty="0"/>
              <a:t>近年は公的部門、民間部門を問わず、インテグレーターを使った医療機器の調達が一般的になってきている。</a:t>
            </a:r>
            <a:endParaRPr lang="en-US" altLang="ja-JP" sz="1200" b="1"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インテグレーターは自社輸入品に加え、専門的な機器を取り扱うディストリビューターや他のインテグレーター経由で製品を調達して病院に販売するほか、場合によっては他のインテグレーターに自社の取扱品を提供し、他のインテグレーターが一括して病院に販売する。</a:t>
            </a:r>
          </a:p>
        </p:txBody>
      </p:sp>
      <p:grpSp>
        <p:nvGrpSpPr>
          <p:cNvPr id="5" name="グループ化 7"/>
          <p:cNvGrpSpPr/>
          <p:nvPr/>
        </p:nvGrpSpPr>
        <p:grpSpPr>
          <a:xfrm>
            <a:off x="1136576" y="3385964"/>
            <a:ext cx="7632774"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メキシコにおける流通構造</a:t>
              </a:r>
              <a:endParaRPr lang="zh-TW" altLang="en-US" sz="1400" dirty="0">
                <a:solidFill>
                  <a:srgbClr val="000000"/>
                </a:solidFill>
                <a:latin typeface="Arial Black" pitchFamily="34" charset="0"/>
                <a:ea typeface="HGP創英角ｺﾞｼｯｸUB" pitchFamily="50" charset="-128"/>
              </a:endParaRPr>
            </a:p>
          </p:txBody>
        </p:sp>
      </p:grpSp>
      <p:sp>
        <p:nvSpPr>
          <p:cNvPr id="27" name="正方形/長方形 26"/>
          <p:cNvSpPr/>
          <p:nvPr/>
        </p:nvSpPr>
        <p:spPr>
          <a:xfrm>
            <a:off x="1739591"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8" name="正方形/長方形 27"/>
          <p:cNvSpPr/>
          <p:nvPr/>
        </p:nvSpPr>
        <p:spPr>
          <a:xfrm>
            <a:off x="1739591"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正方形/長方形 28"/>
          <p:cNvSpPr/>
          <p:nvPr/>
        </p:nvSpPr>
        <p:spPr>
          <a:xfrm>
            <a:off x="7801912"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正方形/長方形 29"/>
          <p:cNvSpPr/>
          <p:nvPr/>
        </p:nvSpPr>
        <p:spPr>
          <a:xfrm>
            <a:off x="7801912"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1" name="正方形/長方形 30"/>
          <p:cNvSpPr/>
          <p:nvPr/>
        </p:nvSpPr>
        <p:spPr>
          <a:xfrm>
            <a:off x="2702173"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2" name="正方形/長方形 31"/>
          <p:cNvSpPr/>
          <p:nvPr/>
        </p:nvSpPr>
        <p:spPr>
          <a:xfrm>
            <a:off x="2702173"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3" name="正方形/長方形 32"/>
          <p:cNvSpPr/>
          <p:nvPr/>
        </p:nvSpPr>
        <p:spPr>
          <a:xfrm>
            <a:off x="2702173"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4" name="正方形/長方形 33"/>
          <p:cNvSpPr/>
          <p:nvPr/>
        </p:nvSpPr>
        <p:spPr>
          <a:xfrm>
            <a:off x="2702173"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5" name="正方形/長方形 34"/>
          <p:cNvSpPr/>
          <p:nvPr/>
        </p:nvSpPr>
        <p:spPr>
          <a:xfrm>
            <a:off x="2702173"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6" name="正方形/長方形 35"/>
          <p:cNvSpPr/>
          <p:nvPr/>
        </p:nvSpPr>
        <p:spPr>
          <a:xfrm>
            <a:off x="4789126"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7" name="正方形/長方形 36"/>
          <p:cNvSpPr/>
          <p:nvPr/>
        </p:nvSpPr>
        <p:spPr>
          <a:xfrm>
            <a:off x="4789126"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正方形/長方形 37"/>
          <p:cNvSpPr/>
          <p:nvPr/>
        </p:nvSpPr>
        <p:spPr>
          <a:xfrm>
            <a:off x="4789126"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9" name="正方形/長方形 38"/>
          <p:cNvSpPr/>
          <p:nvPr/>
        </p:nvSpPr>
        <p:spPr>
          <a:xfrm>
            <a:off x="4789126"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正方形/長方形 39"/>
          <p:cNvSpPr/>
          <p:nvPr/>
        </p:nvSpPr>
        <p:spPr>
          <a:xfrm>
            <a:off x="4789126"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1" name="正方形/長方形 40"/>
          <p:cNvSpPr/>
          <p:nvPr/>
        </p:nvSpPr>
        <p:spPr>
          <a:xfrm>
            <a:off x="6270322"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正方形/長方形 41"/>
          <p:cNvSpPr/>
          <p:nvPr/>
        </p:nvSpPr>
        <p:spPr>
          <a:xfrm>
            <a:off x="6270322"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3" name="正方形/長方形 42"/>
          <p:cNvSpPr/>
          <p:nvPr/>
        </p:nvSpPr>
        <p:spPr>
          <a:xfrm>
            <a:off x="6270322"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4" name="正方形/長方形 43"/>
          <p:cNvSpPr/>
          <p:nvPr/>
        </p:nvSpPr>
        <p:spPr>
          <a:xfrm>
            <a:off x="6270322"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5" name="正方形/長方形 44"/>
          <p:cNvSpPr/>
          <p:nvPr/>
        </p:nvSpPr>
        <p:spPr>
          <a:xfrm>
            <a:off x="6270322"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6" name="正方形/長方形 45"/>
          <p:cNvSpPr/>
          <p:nvPr/>
        </p:nvSpPr>
        <p:spPr>
          <a:xfrm>
            <a:off x="7186681"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7" name="正方形/長方形 46"/>
          <p:cNvSpPr/>
          <p:nvPr/>
        </p:nvSpPr>
        <p:spPr>
          <a:xfrm>
            <a:off x="7186681"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8" name="正方形/長方形 47"/>
          <p:cNvSpPr/>
          <p:nvPr/>
        </p:nvSpPr>
        <p:spPr>
          <a:xfrm>
            <a:off x="7186681"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9" name="正方形/長方形 48"/>
          <p:cNvSpPr/>
          <p:nvPr/>
        </p:nvSpPr>
        <p:spPr>
          <a:xfrm>
            <a:off x="7186681"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正方形/長方形 49"/>
          <p:cNvSpPr/>
          <p:nvPr/>
        </p:nvSpPr>
        <p:spPr>
          <a:xfrm>
            <a:off x="7186681"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正方形/長方形 53"/>
          <p:cNvSpPr/>
          <p:nvPr/>
        </p:nvSpPr>
        <p:spPr>
          <a:xfrm>
            <a:off x="6050544" y="4984998"/>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56" name="直線矢印コネクタ 55"/>
          <p:cNvCxnSpPr>
            <a:endCxn id="27" idx="0"/>
          </p:cNvCxnSpPr>
          <p:nvPr/>
        </p:nvCxnSpPr>
        <p:spPr>
          <a:xfrm>
            <a:off x="1836794" y="4443614"/>
            <a:ext cx="0" cy="13239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30" idx="2"/>
            <a:endCxn id="29" idx="0"/>
          </p:cNvCxnSpPr>
          <p:nvPr/>
        </p:nvCxnSpPr>
        <p:spPr>
          <a:xfrm>
            <a:off x="7899115" y="4433690"/>
            <a:ext cx="0" cy="1333871"/>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31" idx="2"/>
            <a:endCxn id="32" idx="0"/>
          </p:cNvCxnSpPr>
          <p:nvPr/>
        </p:nvCxnSpPr>
        <p:spPr>
          <a:xfrm>
            <a:off x="2799376" y="4433690"/>
            <a:ext cx="0" cy="418730"/>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21" idx="2"/>
            <a:endCxn id="35" idx="0"/>
          </p:cNvCxnSpPr>
          <p:nvPr/>
        </p:nvCxnSpPr>
        <p:spPr>
          <a:xfrm>
            <a:off x="2799376" y="5321027"/>
            <a:ext cx="0" cy="446534"/>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20" idx="2"/>
            <a:endCxn id="37" idx="0"/>
          </p:cNvCxnSpPr>
          <p:nvPr/>
        </p:nvCxnSpPr>
        <p:spPr>
          <a:xfrm>
            <a:off x="4886323" y="4399410"/>
            <a:ext cx="6" cy="453010"/>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21" idx="3"/>
            <a:endCxn id="22" idx="1"/>
          </p:cNvCxnSpPr>
          <p:nvPr/>
        </p:nvCxnSpPr>
        <p:spPr>
          <a:xfrm>
            <a:off x="3504573" y="5076242"/>
            <a:ext cx="687365" cy="0"/>
          </a:xfrm>
          <a:prstGeom prst="straightConnector1">
            <a:avLst/>
          </a:prstGeom>
          <a:ln w="28575">
            <a:solidFill>
              <a:srgbClr val="3D6AA7"/>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stCxn id="39" idx="2"/>
            <a:endCxn id="40" idx="0"/>
          </p:cNvCxnSpPr>
          <p:nvPr/>
        </p:nvCxnSpPr>
        <p:spPr>
          <a:xfrm>
            <a:off x="4886329" y="53472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6377054" y="53472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7292907" y="53472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6377054" y="44436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7292907" y="44436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22" idx="3"/>
            <a:endCxn id="23" idx="1"/>
          </p:cNvCxnSpPr>
          <p:nvPr/>
        </p:nvCxnSpPr>
        <p:spPr>
          <a:xfrm>
            <a:off x="5602332" y="5076242"/>
            <a:ext cx="457737" cy="0"/>
          </a:xfrm>
          <a:prstGeom prst="straightConnector1">
            <a:avLst/>
          </a:prstGeom>
          <a:ln w="28575">
            <a:solidFill>
              <a:srgbClr val="3D6AA7"/>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1645963" y="3909840"/>
            <a:ext cx="6480720"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メーカー、メーカーの輸入販売法人・総代理店</a:t>
            </a:r>
          </a:p>
        </p:txBody>
      </p:sp>
      <p:sp>
        <p:nvSpPr>
          <p:cNvPr id="21" name="角丸四角形 20"/>
          <p:cNvSpPr/>
          <p:nvPr/>
        </p:nvSpPr>
        <p:spPr>
          <a:xfrm>
            <a:off x="2094179" y="4831457"/>
            <a:ext cx="1410394"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インテグレータ</a:t>
            </a:r>
          </a:p>
        </p:txBody>
      </p:sp>
      <p:sp>
        <p:nvSpPr>
          <p:cNvPr id="22" name="角丸四角形 21"/>
          <p:cNvSpPr/>
          <p:nvPr/>
        </p:nvSpPr>
        <p:spPr>
          <a:xfrm>
            <a:off x="4191938" y="4831457"/>
            <a:ext cx="1410394"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インテグレータ</a:t>
            </a:r>
          </a:p>
        </p:txBody>
      </p:sp>
      <p:sp>
        <p:nvSpPr>
          <p:cNvPr id="23" name="角丸四角形 22"/>
          <p:cNvSpPr/>
          <p:nvPr/>
        </p:nvSpPr>
        <p:spPr>
          <a:xfrm>
            <a:off x="6060069" y="4831457"/>
            <a:ext cx="1706576"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専門卸売業者</a:t>
            </a:r>
          </a:p>
        </p:txBody>
      </p:sp>
      <p:sp>
        <p:nvSpPr>
          <p:cNvPr id="24" name="角丸四角形 23"/>
          <p:cNvSpPr/>
          <p:nvPr/>
        </p:nvSpPr>
        <p:spPr>
          <a:xfrm>
            <a:off x="1645965" y="5753075"/>
            <a:ext cx="2282642"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病院（公立・私立）</a:t>
            </a:r>
          </a:p>
        </p:txBody>
      </p:sp>
      <p:sp>
        <p:nvSpPr>
          <p:cNvPr id="25" name="角丸四角形 24"/>
          <p:cNvSpPr/>
          <p:nvPr/>
        </p:nvSpPr>
        <p:spPr>
          <a:xfrm>
            <a:off x="4166247" y="5753075"/>
            <a:ext cx="2376264"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診療所・研究所</a:t>
            </a:r>
          </a:p>
        </p:txBody>
      </p:sp>
      <p:sp>
        <p:nvSpPr>
          <p:cNvPr id="26" name="角丸四角形 25"/>
          <p:cNvSpPr/>
          <p:nvPr/>
        </p:nvSpPr>
        <p:spPr>
          <a:xfrm>
            <a:off x="6746987" y="5753075"/>
            <a:ext cx="1379698"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lang="ja-JP" altLang="en-US" sz="1200" dirty="0"/>
              <a:t>小売店</a:t>
            </a:r>
            <a:endParaRPr kumimoji="1" lang="ja-JP" altLang="en-US" sz="1200" dirty="0"/>
          </a:p>
        </p:txBody>
      </p:sp>
      <p:sp>
        <p:nvSpPr>
          <p:cNvPr id="87" name="テキスト ボックス 86"/>
          <p:cNvSpPr txBox="1"/>
          <p:nvPr/>
        </p:nvSpPr>
        <p:spPr>
          <a:xfrm>
            <a:off x="8183835" y="5661248"/>
            <a:ext cx="1517666" cy="646331"/>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小売店はウォルマートや等であり、血圧計等の健康予防のための一般機器のみ販売されている</a:t>
            </a:r>
          </a:p>
        </p:txBody>
      </p:sp>
      <p:sp>
        <p:nvSpPr>
          <p:cNvPr id="88" name="テキスト ボックス 87"/>
          <p:cNvSpPr txBox="1"/>
          <p:nvPr/>
        </p:nvSpPr>
        <p:spPr>
          <a:xfrm>
            <a:off x="200472" y="6408712"/>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844058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1857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t>代表的なインテグレーターは以下の通り。</a:t>
            </a:r>
            <a:endParaRPr lang="en-US" altLang="ja-JP" sz="1200" dirty="0"/>
          </a:p>
        </p:txBody>
      </p:sp>
      <p:sp>
        <p:nvSpPr>
          <p:cNvPr id="59" name="テキスト ボックス 58"/>
          <p:cNvSpPr txBox="1"/>
          <p:nvPr/>
        </p:nvSpPr>
        <p:spPr>
          <a:xfrm>
            <a:off x="200472" y="6700379"/>
            <a:ext cx="7560840" cy="170705"/>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60" name="表 59"/>
          <p:cNvGraphicFramePr>
            <a:graphicFrameLocks noGrp="1"/>
          </p:cNvGraphicFramePr>
          <p:nvPr>
            <p:extLst>
              <p:ext uri="{D42A27DB-BD31-4B8C-83A1-F6EECF244321}">
                <p14:modId xmlns:p14="http://schemas.microsoft.com/office/powerpoint/2010/main" val="1219489311"/>
              </p:ext>
            </p:extLst>
          </p:nvPr>
        </p:nvGraphicFramePr>
        <p:xfrm>
          <a:off x="200023" y="1340768"/>
          <a:ext cx="9504000" cy="53161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2304745">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2374871">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連絡先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WEB</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BIO-MEDICAL SERVICE DE MÉXICO, S.A. de C.V.</a:t>
                      </a:r>
                      <a:endParaRPr kumimoji="1" 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pt-BR" altLang="ja-JP" sz="1000" b="0" i="0" u="none" strike="noStrike" kern="1200" dirty="0">
                          <a:solidFill>
                            <a:srgbClr val="000000"/>
                          </a:solidFill>
                          <a:effectLst/>
                          <a:latin typeface="+mn-lt"/>
                          <a:ea typeface="ＭＳ Ｐゴシック" panose="020B0600070205080204" pitchFamily="50" charset="-128"/>
                          <a:cs typeface="+mn-cs"/>
                        </a:rPr>
                        <a:t>Ámsterdam Núm. 87, Col. Hipódromo Condesa,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06170, Ciudad de México, Distrito Federal</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5286-7943 (55) 5286-7953,</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(55) 5286-7984</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hlinkClick r:id="rId2"/>
                        </a:rPr>
                        <a:t>www.biomedical-service.com</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pt-BR" sz="1000" b="0" i="0" u="none" strike="noStrike" kern="1200" dirty="0">
                          <a:solidFill>
                            <a:srgbClr val="000000"/>
                          </a:solidFill>
                          <a:effectLst/>
                          <a:latin typeface="+mn-lt"/>
                          <a:ea typeface="ＭＳ Ｐゴシック" panose="020B0600070205080204" pitchFamily="50" charset="-128"/>
                          <a:cs typeface="+mn-cs"/>
                        </a:rPr>
                        <a:t>CARLOS NAFARRATE,S.A. de C.V. (Matriz)</a:t>
                      </a:r>
                      <a:endParaRPr kumimoji="1" lang="es-E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Av. Las Américas Núm. 601, Col. Ladrón de Guevara,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44600, Guadalajara, Jalisco</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Tel:(33) 3669-9800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(33) 3630-0210</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hlinkClick r:id="rId3"/>
                        </a:rPr>
                        <a:t>www.nafarrate.com</a:t>
                      </a:r>
                      <a:endParaRPr kumimoji="1" lang="en-US" altLang="ja-JP"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CASA PLARRE, S.A. de C.V. </a:t>
                      </a:r>
                      <a:endParaRPr kumimoji="1" 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Av. Cuauhtémoc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Núm</a:t>
                      </a:r>
                      <a:r>
                        <a:rPr kumimoji="1" lang="en-US" altLang="ja-JP" sz="1000" b="0" i="0" u="none" strike="noStrike" kern="1200" dirty="0">
                          <a:solidFill>
                            <a:srgbClr val="000000"/>
                          </a:solidFill>
                          <a:effectLst/>
                          <a:latin typeface="+mn-lt"/>
                          <a:ea typeface="ＭＳ Ｐゴシック" panose="020B0600070205080204" pitchFamily="50" charset="-128"/>
                          <a:cs typeface="+mn-cs"/>
                        </a:rPr>
                        <a:t>. 220 –201, Col.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Doctores</a:t>
                      </a:r>
                      <a:r>
                        <a:rPr kumimoji="1" lang="en-US" altLang="ja-JP" sz="1000" b="0" i="0" u="none" strike="noStrike" kern="1200" dirty="0">
                          <a:solidFill>
                            <a:srgbClr val="000000"/>
                          </a:solidFill>
                          <a:effectLst/>
                          <a:latin typeface="+mn-lt"/>
                          <a:ea typeface="ＭＳ Ｐゴシック" panose="020B0600070205080204" pitchFamily="50" charset="-128"/>
                          <a:cs typeface="+mn-cs"/>
                        </a:rPr>
                        <a:t>,</a:t>
                      </a:r>
                      <a:r>
                        <a:rPr kumimoji="1" lang="es-ES" altLang="ja-JP" sz="1000" b="0" i="0" u="none" strike="noStrike" kern="1200" dirty="0">
                          <a:solidFill>
                            <a:srgbClr val="000000"/>
                          </a:solidFill>
                          <a:effectLst/>
                          <a:latin typeface="+mn-lt"/>
                          <a:ea typeface="ＭＳ Ｐゴシック" panose="020B0600070205080204" pitchFamily="50" charset="-128"/>
                          <a:cs typeface="+mn-cs"/>
                        </a:rPr>
                        <a:t> C.P. 06720,Ciudad de México, Distrito Federal</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5134-0270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(55) 5134-0282</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hlinkClick r:id="rId4"/>
                        </a:rPr>
                        <a:t>www.casaplarre.com</a:t>
                      </a:r>
                      <a:endParaRPr kumimoji="1" lang="en-US" altLang="ja-JP"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000" b="0" i="0" u="none" strike="noStrike" kern="1200" dirty="0">
                          <a:solidFill>
                            <a:srgbClr val="000000"/>
                          </a:solidFill>
                          <a:effectLst/>
                          <a:latin typeface="+mn-lt"/>
                          <a:ea typeface="ＭＳ Ｐゴシック" panose="020B0600070205080204" pitchFamily="50" charset="-128"/>
                          <a:cs typeface="+mn-cs"/>
                        </a:rPr>
                        <a:t>CERVI PARTS, S.A. de C.V.</a:t>
                      </a:r>
                      <a:endParaRPr kumimoji="1" lang="es-E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pt-BR" altLang="ja-JP" sz="1000" b="0" i="0" u="none" strike="noStrike" kern="1200" dirty="0">
                          <a:solidFill>
                            <a:srgbClr val="000000"/>
                          </a:solidFill>
                          <a:effectLst/>
                          <a:latin typeface="+mn-lt"/>
                          <a:ea typeface="ＭＳ Ｐゴシック" panose="020B0600070205080204" pitchFamily="50" charset="-128"/>
                          <a:cs typeface="+mn-cs"/>
                        </a:rPr>
                        <a:t>Josefa Ortiz de Domínguez Núm. 733-B, Col. Lindavista,C.P. 20270,Aguascalientes, Aguascalientes</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(449) 913-1220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(449) 913-1249</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hlinkClick r:id="rId5"/>
                        </a:rPr>
                        <a:t>www.cerviparts.com</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endParaRPr kumimoji="1" lang="ja-JP" altLang="en-US" sz="11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CORPORATIVOPROMÉDICA DE MÉXICO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err="1">
                          <a:solidFill>
                            <a:srgbClr val="000000"/>
                          </a:solidFill>
                          <a:effectLst/>
                          <a:latin typeface="+mn-lt"/>
                          <a:ea typeface="ＭＳ Ｐゴシック" panose="020B0600070205080204" pitchFamily="50" charset="-128"/>
                          <a:cs typeface="+mn-cs"/>
                        </a:rPr>
                        <a:t>Plutarco</a:t>
                      </a:r>
                      <a:r>
                        <a:rPr kumimoji="1" lang="en-US" altLang="ja-JP" sz="1000" b="0" i="0" u="none" strike="noStrike" kern="1200" dirty="0">
                          <a:solidFill>
                            <a:srgbClr val="000000"/>
                          </a:solidFill>
                          <a:effectLst/>
                          <a:latin typeface="+mn-lt"/>
                          <a:ea typeface="ＭＳ Ｐゴシック" panose="020B0600070205080204" pitchFamily="50" charset="-128"/>
                          <a:cs typeface="+mn-cs"/>
                        </a:rPr>
                        <a:t>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ELias</a:t>
                      </a:r>
                      <a:r>
                        <a:rPr kumimoji="1" lang="en-US" altLang="ja-JP" sz="1000" b="0" i="0" u="none" strike="noStrike" kern="1200" dirty="0">
                          <a:solidFill>
                            <a:srgbClr val="000000"/>
                          </a:solidFill>
                          <a:effectLst/>
                          <a:latin typeface="+mn-lt"/>
                          <a:ea typeface="ＭＳ Ｐゴシック" panose="020B0600070205080204" pitchFamily="50" charset="-128"/>
                          <a:cs typeface="+mn-cs"/>
                        </a:rPr>
                        <a:t> Calles No, 865, Col. Maria del Carmen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Zacahuitzo,Distrito</a:t>
                      </a:r>
                      <a:r>
                        <a:rPr kumimoji="1" lang="en-US" altLang="ja-JP" sz="1000" b="0" i="0" u="none" strike="noStrike" kern="1200" dirty="0">
                          <a:solidFill>
                            <a:srgbClr val="000000"/>
                          </a:solidFill>
                          <a:effectLst/>
                          <a:latin typeface="+mn-lt"/>
                          <a:ea typeface="ＭＳ Ｐゴシック" panose="020B0600070205080204" pitchFamily="50" charset="-128"/>
                          <a:cs typeface="+mn-cs"/>
                        </a:rPr>
                        <a:t> Federal, C.P. 03550</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5243 2000</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100" b="0" i="0" u="none" strike="noStrike" kern="1200" dirty="0">
                          <a:solidFill>
                            <a:srgbClr val="000000"/>
                          </a:solidFill>
                          <a:effectLst/>
                          <a:latin typeface="+mn-lt"/>
                          <a:ea typeface="ＭＳ Ｐゴシック" panose="020B0600070205080204" pitchFamily="50" charset="-128"/>
                          <a:cs typeface="+mn-cs"/>
                          <a:hlinkClick r:id="rId6"/>
                        </a:rPr>
                        <a:t>http://www.promedica.com.mx/</a:t>
                      </a:r>
                      <a:endParaRPr kumimoji="1" lang="ja-JP" alt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000" b="0" i="0" u="none" strike="noStrike" kern="1200" dirty="0">
                          <a:solidFill>
                            <a:srgbClr val="000000"/>
                          </a:solidFill>
                          <a:effectLst/>
                          <a:latin typeface="+mn-lt"/>
                          <a:ea typeface="ＭＳ Ｐゴシック" panose="020B0600070205080204" pitchFamily="50" charset="-128"/>
                          <a:cs typeface="+mn-cs"/>
                        </a:rPr>
                        <a:t>DEWIMED, S.A.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Blvd. A. Ruiz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Cortines</a:t>
                      </a:r>
                      <a:r>
                        <a:rPr kumimoji="1" lang="en-US" altLang="ja-JP" sz="1000" b="0" i="0" u="none" strike="noStrike" kern="1200" dirty="0">
                          <a:solidFill>
                            <a:srgbClr val="000000"/>
                          </a:solidFill>
                          <a:effectLst/>
                          <a:latin typeface="+mn-lt"/>
                          <a:ea typeface="ＭＳ Ｐゴシック" panose="020B0600070205080204" pitchFamily="50" charset="-128"/>
                          <a:cs typeface="+mn-cs"/>
                        </a:rPr>
                        <a:t>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Núm</a:t>
                      </a:r>
                      <a:r>
                        <a:rPr kumimoji="1" lang="en-US" altLang="ja-JP" sz="1000" b="0" i="0" u="none" strike="noStrike" kern="1200" dirty="0">
                          <a:solidFill>
                            <a:srgbClr val="000000"/>
                          </a:solidFill>
                          <a:effectLst/>
                          <a:latin typeface="+mn-lt"/>
                          <a:ea typeface="ＭＳ Ｐゴシック" panose="020B0600070205080204" pitchFamily="50" charset="-128"/>
                          <a:cs typeface="+mn-cs"/>
                        </a:rPr>
                        <a:t>. 5271, Col. Isidro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Fabela</a:t>
                      </a:r>
                      <a:r>
                        <a:rPr kumimoji="1" lang="en-US" altLang="ja-JP" sz="1000" b="0" i="0" u="none" strike="noStrike" kern="1200" dirty="0">
                          <a:solidFill>
                            <a:srgbClr val="000000"/>
                          </a:solidFill>
                          <a:effectLst/>
                          <a:latin typeface="+mn-lt"/>
                          <a:ea typeface="ＭＳ Ｐゴシック" panose="020B0600070205080204" pitchFamily="50" charset="-128"/>
                          <a:cs typeface="+mn-cs"/>
                        </a:rPr>
                        <a:t>,</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C.P. 14030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5606-0777</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 Fax: (55) 5606-0520</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hlinkClick r:id="rId7"/>
                        </a:rPr>
                        <a:t>www.dewimed.com.mx</a:t>
                      </a:r>
                      <a:endParaRPr kumimoji="1" lang="en-US" altLang="ja-JP"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ENDOSCOPIA E INSTRUMENTOS, S.A.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Carracci Núm. 50, Col. Mixcoac,</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03730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5563-4520,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 Fax: (55) 5611-4263</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hlinkClick r:id="rId8"/>
                        </a:rPr>
                        <a:t>www.endoscopia.com.mx</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INDUSTRIA COMERCIALIZADORA DELTA, S.A. de C.V. (Matriz)</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Av.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Américas</a:t>
                      </a:r>
                      <a:r>
                        <a:rPr kumimoji="1" lang="en-US" altLang="ja-JP" sz="1000" b="0" i="0" u="none" strike="noStrike" kern="1200" dirty="0">
                          <a:solidFill>
                            <a:srgbClr val="000000"/>
                          </a:solidFill>
                          <a:effectLst/>
                          <a:latin typeface="+mn-lt"/>
                          <a:ea typeface="ＭＳ Ｐゴシック" panose="020B0600070205080204" pitchFamily="50" charset="-128"/>
                          <a:cs typeface="+mn-cs"/>
                        </a:rPr>
                        <a:t>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Núm</a:t>
                      </a:r>
                      <a:r>
                        <a:rPr kumimoji="1" lang="en-US" altLang="ja-JP" sz="1000" b="0" i="0" u="none" strike="noStrike" kern="1200" dirty="0">
                          <a:solidFill>
                            <a:srgbClr val="000000"/>
                          </a:solidFill>
                          <a:effectLst/>
                          <a:latin typeface="+mn-lt"/>
                          <a:ea typeface="ＭＳ Ｐゴシック" panose="020B0600070205080204" pitchFamily="50" charset="-128"/>
                          <a:cs typeface="+mn-cs"/>
                        </a:rPr>
                        <a:t>. 173 Local A, Col.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Moderna</a:t>
                      </a:r>
                      <a:r>
                        <a:rPr kumimoji="1" lang="en-US" altLang="ja-JP" sz="1000" b="0" i="0" u="none" strike="noStrike" kern="1200" dirty="0">
                          <a:solidFill>
                            <a:srgbClr val="000000"/>
                          </a:solidFill>
                          <a:effectLst/>
                          <a:latin typeface="+mn-lt"/>
                          <a:ea typeface="ＭＳ Ｐゴシック" panose="020B0600070205080204" pitchFamily="50" charset="-128"/>
                          <a:cs typeface="+mn-cs"/>
                        </a:rPr>
                        <a:t>,</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C.P. 03510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5646-0345, (55) 5646-1608</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hlinkClick r:id="rId9"/>
                        </a:rPr>
                        <a:t>www.deltamedic.com</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000" b="0" i="0" u="none" strike="noStrike" kern="1200" dirty="0">
                          <a:solidFill>
                            <a:srgbClr val="000000"/>
                          </a:solidFill>
                          <a:effectLst/>
                          <a:latin typeface="+mn-lt"/>
                          <a:ea typeface="ＭＳ Ｐゴシック" panose="020B0600070205080204" pitchFamily="50" charset="-128"/>
                          <a:cs typeface="+mn-cs"/>
                        </a:rPr>
                        <a:t>INGENIERÍA BIOMÉDICA VARFRA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Lago Belgrano Núm. 20, Col. Ampliación Granada,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11529,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5254-1319, (55) 5545-5158,  Fax: (55) 5545-5158</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hlinkClick r:id="rId10"/>
                        </a:rPr>
                        <a:t>http://www.varfra.com/</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000" b="0" i="0" u="none" strike="noStrike" kern="1200" dirty="0">
                          <a:solidFill>
                            <a:srgbClr val="000000"/>
                          </a:solidFill>
                          <a:effectLst/>
                          <a:latin typeface="+mn-lt"/>
                          <a:ea typeface="ＭＳ Ｐゴシック" panose="020B0600070205080204" pitchFamily="50" charset="-128"/>
                          <a:cs typeface="+mn-cs"/>
                        </a:rPr>
                        <a:t>INTERGLOB COMERCIALIZADORA INTERNACIONAL, S.A.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Calz. de Tlalpan Núm. 4892, Col. Tlalpan,</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14000,Ciudad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5655-1485,(55) 5513-2705, Fax: (55) 5513-2705</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hlinkClick r:id="rId11"/>
                        </a:rPr>
                        <a:t>www.mediglob.com.mx</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INVESTIGACIONES TECNOLÓGICASPARA LA VIDAS.A.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Retorno 10 de Nicolas León No. 6,Col. Jardín Balbuena,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C.P.15900, Ciudad deMéxico,Distrito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(55)4434-8282,(55)6267-1173</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info@intevi.com</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hlinkClick r:id="rId12"/>
                        </a:rPr>
                        <a:t>http://www.intevi.mx/</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21443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79515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dirty="0"/>
              <a:t>保健省の病院（国立病院）、</a:t>
            </a:r>
            <a:r>
              <a:rPr lang="en-US" altLang="ja-JP" sz="1200" dirty="0"/>
              <a:t>IMSS</a:t>
            </a:r>
            <a:r>
              <a:rPr lang="ja-JP" altLang="ja-JP" sz="1200" dirty="0"/>
              <a:t>や</a:t>
            </a:r>
            <a:r>
              <a:rPr lang="en-US" altLang="ja-JP" sz="1200" dirty="0"/>
              <a:t>ISSSTE</a:t>
            </a:r>
            <a:r>
              <a:rPr lang="ja-JP" altLang="ja-JP" sz="1200" dirty="0" err="1"/>
              <a:t>、</a:t>
            </a:r>
            <a:r>
              <a:rPr lang="en-US" altLang="ja-JP" sz="1200" dirty="0"/>
              <a:t>PEMEX</a:t>
            </a:r>
            <a:r>
              <a:rPr lang="ja-JP" altLang="ja-JP" sz="1200" dirty="0" err="1"/>
              <a:t>、</a:t>
            </a:r>
            <a:r>
              <a:rPr lang="ja-JP" altLang="ja-JP" sz="1200" dirty="0"/>
              <a:t>国防省病院、海軍省病院、メキシコ市連邦区保健省病院など連邦政府行政機関が経営する病院が医薬品や医療機器などを調達する場合、連邦法に基づく政府調達となる。政府調達は特別な事情がない限り原則として公共入札として行われるが、メキシコでは公的部門購買・リース・サービス法の第</a:t>
            </a:r>
            <a:r>
              <a:rPr lang="en-US" altLang="ja-JP" sz="1200" dirty="0"/>
              <a:t>28</a:t>
            </a:r>
            <a:r>
              <a:rPr lang="ja-JP" altLang="ja-JP" sz="1200" dirty="0"/>
              <a:t>条に基づき以下の</a:t>
            </a:r>
            <a:r>
              <a:rPr lang="en-US" altLang="ja-JP" sz="1200" dirty="0"/>
              <a:t>3</a:t>
            </a:r>
            <a:r>
              <a:rPr lang="ja-JP" altLang="ja-JP" sz="1200" dirty="0"/>
              <a:t>類型に分類される。なお、メキシコは</a:t>
            </a:r>
            <a:r>
              <a:rPr lang="en-US" altLang="ja-JP" sz="1200" dirty="0"/>
              <a:t>WTO</a:t>
            </a:r>
            <a:r>
              <a:rPr lang="ja-JP" altLang="ja-JP" sz="1200" dirty="0"/>
              <a:t>の政府調達協定に加盟していないため、政府調達を</a:t>
            </a:r>
            <a:r>
              <a:rPr lang="en-US" altLang="ja-JP" sz="1200" dirty="0"/>
              <a:t>WTO</a:t>
            </a:r>
            <a:r>
              <a:rPr lang="ja-JP" altLang="ja-JP" sz="1200" dirty="0"/>
              <a:t>加盟国に対して広く開放する義務はない。</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9" name="表 18"/>
          <p:cNvGraphicFramePr>
            <a:graphicFrameLocks noGrp="1"/>
          </p:cNvGraphicFramePr>
          <p:nvPr>
            <p:extLst>
              <p:ext uri="{D42A27DB-BD31-4B8C-83A1-F6EECF244321}">
                <p14:modId xmlns:p14="http://schemas.microsoft.com/office/powerpoint/2010/main" val="434381178"/>
              </p:ext>
            </p:extLst>
          </p:nvPr>
        </p:nvGraphicFramePr>
        <p:xfrm>
          <a:off x="200471" y="2420888"/>
          <a:ext cx="9505055" cy="3316521"/>
        </p:xfrm>
        <a:graphic>
          <a:graphicData uri="http://schemas.openxmlformats.org/drawingml/2006/table">
            <a:tbl>
              <a:tblPr firstRow="1" bandRow="1">
                <a:tableStyleId>{5C22544A-7EE6-4342-B048-85BDC9FD1C3A}</a:tableStyleId>
              </a:tblPr>
              <a:tblGrid>
                <a:gridCol w="1008113">
                  <a:extLst>
                    <a:ext uri="{9D8B030D-6E8A-4147-A177-3AD203B41FA5}">
                      <a16:colId xmlns:a16="http://schemas.microsoft.com/office/drawing/2014/main" val="20000"/>
                    </a:ext>
                  </a:extLst>
                </a:gridCol>
                <a:gridCol w="2832314">
                  <a:extLst>
                    <a:ext uri="{9D8B030D-6E8A-4147-A177-3AD203B41FA5}">
                      <a16:colId xmlns:a16="http://schemas.microsoft.com/office/drawing/2014/main" val="20001"/>
                    </a:ext>
                  </a:extLst>
                </a:gridCol>
                <a:gridCol w="2832314">
                  <a:extLst>
                    <a:ext uri="{9D8B030D-6E8A-4147-A177-3AD203B41FA5}">
                      <a16:colId xmlns:a16="http://schemas.microsoft.com/office/drawing/2014/main" val="20002"/>
                    </a:ext>
                  </a:extLst>
                </a:gridCol>
                <a:gridCol w="2832314">
                  <a:extLst>
                    <a:ext uri="{9D8B030D-6E8A-4147-A177-3AD203B41FA5}">
                      <a16:colId xmlns:a16="http://schemas.microsoft.com/office/drawing/2014/main" val="20003"/>
                    </a:ext>
                  </a:extLst>
                </a:gridCol>
              </a:tblGrid>
              <a:tr h="319321">
                <a:tc>
                  <a:txBody>
                    <a:bodyPr/>
                    <a:lstStyle/>
                    <a:p>
                      <a:pPr algn="ctr" fontAlgn="ctr" hangingPunct="0"/>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国内入札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FTA</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でカバーされた国際入札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FTA</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非締結国にも開放された国際入札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rPr>
                        <a:t>概要</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国内入札が原則であり、財の調達の場合、少なくとも</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％以上の国産化率を達成した「国産品」のみが調達対象となる。国産化率は以下の式で求められる。</a:t>
                      </a:r>
                    </a:p>
                  </a:txBody>
                  <a:tcP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自由貿易協定（</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）など国際協定に基づき、締結相手国の企業や産品に政府調達を開放する義務を負う場合の入札。</a:t>
                      </a:r>
                    </a:p>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具体的には各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が自由化の対象とする調達機関の対象となる商品・サービスの公共入札であり、調達額が各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で対象とする額以上の場合、当該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締結国の企業や産品は公共入札に参加できる。なお、日本メキシコ経済連携協定（日墨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）においては、メキシコ側は連邦政府（省庁）のほか、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IMSS</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ISSSTE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などの連邦政府機関（国営企業）も対象機関となっており、医療機器は調達対象品である。また、政府調達を相手国に開放する財・サービスの入札基準額は、連邦政府の場合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万ドル以上、国営企業（</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IMSS</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ISSSTE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）の場合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万ドル以上となっており、これ以上の調達額の場合、メキシコ政府は日本の製品・サービスに対して政府調達を開放しなければならない。</a:t>
                      </a:r>
                    </a:p>
                  </a:txBody>
                  <a:tcPr marL="36000" marR="360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締結相手国以外にも政府調達を開放する公共入札である。原則として、</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）国内入札を行ったが応札企業がいなかった、</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）政府調達に関連して国外から連邦政府に融資が行われており、その融資条件として国際入札を義務付けている場合に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非締結国にも開かれた国際入札が行われるが、国内に品質、価格、生産量の観点などから応札するのに十分な産品が存在しないと思われる場合などは調達機関の判断で広く開かれた国際入札にすることも可能である。国内生産が存在しない医療機器などの場合は、この入札形態が採られることが多い。</a:t>
                      </a:r>
                    </a:p>
                  </a:txBody>
                  <a:tcP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20" name="Rectangle 6"/>
          <p:cNvSpPr>
            <a:spLocks noChangeArrowheads="1"/>
          </p:cNvSpPr>
          <p:nvPr/>
        </p:nvSpPr>
        <p:spPr bwMode="auto">
          <a:xfrm>
            <a:off x="200472" y="206084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政府調達と入札参加の条件</a:t>
            </a:r>
          </a:p>
        </p:txBody>
      </p:sp>
      <p:sp>
        <p:nvSpPr>
          <p:cNvPr id="21" name="テキスト ボックス 20"/>
          <p:cNvSpPr txBox="1"/>
          <p:nvPr/>
        </p:nvSpPr>
        <p:spPr>
          <a:xfrm>
            <a:off x="1271067" y="3717032"/>
            <a:ext cx="2846527" cy="892552"/>
          </a:xfrm>
          <a:prstGeom prst="rect">
            <a:avLst/>
          </a:prstGeom>
          <a:noFill/>
        </p:spPr>
        <p:txBody>
          <a:bodyPr wrap="square" rtlCol="0">
            <a:spAutoFit/>
          </a:bodyPr>
          <a:lstStyle/>
          <a:p>
            <a:r>
              <a:rPr lang="ja-JP" altLang="ja-JP" sz="1050" dirty="0"/>
              <a:t>国産化率（％）＝</a:t>
            </a:r>
            <a:endParaRPr lang="en-US" altLang="ja-JP" sz="1050" dirty="0"/>
          </a:p>
          <a:p>
            <a:r>
              <a:rPr lang="ja-JP" altLang="ja-JP" sz="1050" dirty="0"/>
              <a:t>（財の販売価格－輸入材料の価格）</a:t>
            </a:r>
            <a:endParaRPr lang="en-US" altLang="ja-JP" sz="1050" dirty="0"/>
          </a:p>
          <a:p>
            <a:r>
              <a:rPr lang="en-US" altLang="ja-JP" sz="1050" dirty="0"/>
              <a:t>÷</a:t>
            </a:r>
            <a:r>
              <a:rPr lang="ja-JP" altLang="ja-JP" sz="1050" dirty="0"/>
              <a:t>財の販売価格×</a:t>
            </a:r>
            <a:r>
              <a:rPr lang="en-US" altLang="ja-JP" sz="1050" dirty="0"/>
              <a:t>100</a:t>
            </a:r>
            <a:endParaRPr lang="ja-JP" altLang="ja-JP" sz="1050" dirty="0"/>
          </a:p>
          <a:p>
            <a:endParaRPr lang="en-US" altLang="ja-JP" sz="1050" dirty="0"/>
          </a:p>
          <a:p>
            <a:r>
              <a:rPr lang="ja-JP" altLang="ja-JP" sz="1000" dirty="0"/>
              <a:t>※販売価格は、公共入札プロセスにおける応札額</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498655"/>
            <a:ext cx="7560840" cy="170705"/>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719201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7" name="think-cell Slide" r:id="rId45" imgW="360" imgH="360" progId="TCLayout.ActiveDocument.1">
                  <p:embed/>
                </p:oleObj>
              </mc:Choice>
              <mc:Fallback>
                <p:oleObj name="think-cell Slide" r:id="rId45" imgW="360" imgH="360" progId="TCLayout.ActiveDocument.1">
                  <p:embed/>
                  <p:pic>
                    <p:nvPicPr>
                      <p:cNvPr id="4" name="Object 3"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9" name="Chart 58">
            <a:extLst>
              <a:ext uri="{FF2B5EF4-FFF2-40B4-BE49-F238E27FC236}">
                <a16:creationId xmlns:a16="http://schemas.microsoft.com/office/drawing/2014/main" id="{970E81F1-BAE7-40BE-8FCC-B52C00C173D3}"/>
              </a:ext>
            </a:extLst>
          </p:cNvPr>
          <p:cNvGraphicFramePr/>
          <p:nvPr>
            <p:custDataLst>
              <p:tags r:id="rId4"/>
            </p:custDataLst>
          </p:nvPr>
        </p:nvGraphicFramePr>
        <p:xfrm>
          <a:off x="438150" y="2482850"/>
          <a:ext cx="5534025" cy="3557588"/>
        </p:xfrm>
        <a:graphic>
          <a:graphicData uri="http://schemas.openxmlformats.org/drawingml/2006/chart">
            <c:chart xmlns:c="http://schemas.openxmlformats.org/drawingml/2006/chart" xmlns:r="http://schemas.openxmlformats.org/officeDocument/2006/relationships" r:id="rId47"/>
          </a:graphicData>
        </a:graphic>
      </p:graphicFrame>
      <p:sp>
        <p:nvSpPr>
          <p:cNvPr id="122" name="テキスト プレースホルダ 9">
            <a:extLst>
              <a:ext uri="{FF2B5EF4-FFF2-40B4-BE49-F238E27FC236}">
                <a16:creationId xmlns:a16="http://schemas.microsoft.com/office/drawing/2014/main" id="{305F6B60-D5A8-4D05-AEED-4462BDDCD587}"/>
              </a:ext>
            </a:extLst>
          </p:cNvPr>
          <p:cNvSpPr>
            <a:spLocks noGrp="1"/>
          </p:cNvSpPr>
          <p:nvPr>
            <p:custDataLst>
              <p:tags r:id="rId5"/>
            </p:custDataLst>
          </p:nvPr>
        </p:nvSpPr>
        <p:spPr bwMode="gray">
          <a:xfrm>
            <a:off x="252413" y="3902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219D4CC-4B81-4C00-9923-146D48EAEC3E}" type="datetime'''''''''''''''''''''''3''''''''''''''5'''''''''''''''''''">
              <a:rPr lang="en-US" altLang="en-US" sz="1000" smtClean="0"/>
              <a:pPr/>
              <a:t>35</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6D783478-0FEC-4B7A-92BA-7E18F580AB85}"/>
              </a:ext>
            </a:extLst>
          </p:cNvPr>
          <p:cNvSpPr>
            <a:spLocks noGrp="1"/>
          </p:cNvSpPr>
          <p:nvPr>
            <p:custDataLst>
              <p:tags r:id="rId6"/>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D8879C9-1166-4126-97CF-D3BD53941683}" type="datetime'''''''''''''''''0'''''''''''''''''''''''">
              <a:rPr lang="en-US" altLang="en-US" sz="1000" smtClean="0"/>
              <a:pPr/>
              <a:t>0</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504EE1FB-9DF8-4E7D-803D-44E8720724AF}"/>
              </a:ext>
            </a:extLst>
          </p:cNvPr>
          <p:cNvSpPr>
            <a:spLocks noGrp="1"/>
          </p:cNvSpPr>
          <p:nvPr>
            <p:custDataLst>
              <p:tags r:id="rId7"/>
            </p:custDataLst>
          </p:nvPr>
        </p:nvSpPr>
        <p:spPr bwMode="gray">
          <a:xfrm>
            <a:off x="322263" y="55991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AF6742D-B52E-40D7-969B-F5A60347F5B2}" type="datetime'''''''''''''''''''''''''''''''5'">
              <a:rPr lang="en-US" altLang="en-US" sz="1000" smtClean="0"/>
              <a:pPr/>
              <a:t>5</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800FEA0D-F0E5-4C9B-A7D9-D33A19552DCE}"/>
              </a:ext>
            </a:extLst>
          </p:cNvPr>
          <p:cNvSpPr>
            <a:spLocks noGrp="1"/>
          </p:cNvSpPr>
          <p:nvPr>
            <p:custDataLst>
              <p:tags r:id="rId8"/>
            </p:custDataLst>
          </p:nvPr>
        </p:nvSpPr>
        <p:spPr bwMode="gray">
          <a:xfrm>
            <a:off x="252413" y="5316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A0F0B9A-5B46-4FDD-A16B-874E111CE303}" type="datetime'''1''''''''''''0'">
              <a:rPr lang="en-US" altLang="en-US" sz="1000" smtClean="0"/>
              <a:pPr/>
              <a:t>10</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F55300E2-6222-40E6-9788-9F6D9D20BB66}"/>
              </a:ext>
            </a:extLst>
          </p:cNvPr>
          <p:cNvSpPr>
            <a:spLocks noGrp="1"/>
          </p:cNvSpPr>
          <p:nvPr>
            <p:custDataLst>
              <p:tags r:id="rId9"/>
            </p:custDataLst>
          </p:nvPr>
        </p:nvSpPr>
        <p:spPr bwMode="gray">
          <a:xfrm>
            <a:off x="252413" y="5033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BD6C5E0-B00F-4F9A-B1F3-9C5D523E0B78}" type="datetime'''''''''''''''''''''1''''''''5'''''''''''''">
              <a:rPr lang="en-US" altLang="en-US" sz="1000" smtClean="0"/>
              <a:pPr/>
              <a:t>15</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1F4BCA80-CFFB-4D70-8ACA-6DF87B557782}"/>
              </a:ext>
            </a:extLst>
          </p:cNvPr>
          <p:cNvSpPr>
            <a:spLocks noGrp="1"/>
          </p:cNvSpPr>
          <p:nvPr>
            <p:custDataLst>
              <p:tags r:id="rId10"/>
            </p:custDataLst>
          </p:nvPr>
        </p:nvSpPr>
        <p:spPr bwMode="gray">
          <a:xfrm>
            <a:off x="252413" y="4751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DAFA07B-EF55-4EBD-BCE6-1727269CEB25}" type="datetime'''''''''2''''''''''''0'''''">
              <a:rPr lang="en-US" altLang="en-US" sz="1000" smtClean="0"/>
              <a:pPr/>
              <a:t>20</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30C49DAE-1CA6-4DBF-BBD3-E4809FFB4B01}"/>
              </a:ext>
            </a:extLst>
          </p:cNvPr>
          <p:cNvSpPr>
            <a:spLocks noGrp="1"/>
          </p:cNvSpPr>
          <p:nvPr>
            <p:custDataLst>
              <p:tags r:id="rId11"/>
            </p:custDataLst>
          </p:nvPr>
        </p:nvSpPr>
        <p:spPr bwMode="gray">
          <a:xfrm>
            <a:off x="252413" y="4467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207FC54-ED8A-4C01-AB3A-A5EF0DEA7D23}" type="datetime'''''''''''''''''''''''''''''''25'''''''''">
              <a:rPr lang="en-US" altLang="en-US" sz="1000" smtClean="0"/>
              <a:pPr/>
              <a:t>25</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9FCAAADF-2EA7-4E26-9312-DBD4E6801764}"/>
              </a:ext>
            </a:extLst>
          </p:cNvPr>
          <p:cNvSpPr>
            <a:spLocks noGrp="1"/>
          </p:cNvSpPr>
          <p:nvPr>
            <p:custDataLst>
              <p:tags r:id="rId12"/>
            </p:custDataLst>
          </p:nvPr>
        </p:nvSpPr>
        <p:spPr bwMode="gray">
          <a:xfrm>
            <a:off x="252413" y="4184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0C3B018-163F-410D-8907-45CC1310B6E6}" type="datetime'''''''''''''''''''''''''''''''''''''3''''''''''''''''0'''">
              <a:rPr lang="en-US" altLang="en-US" sz="1000" smtClean="0"/>
              <a:pPr/>
              <a:t>30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03AE801D-7668-4E3C-B8E7-D0C254AFC30A}"/>
              </a:ext>
            </a:extLst>
          </p:cNvPr>
          <p:cNvSpPr>
            <a:spLocks noGrp="1"/>
          </p:cNvSpPr>
          <p:nvPr>
            <p:custDataLst>
              <p:tags r:id="rId13"/>
            </p:custDataLst>
          </p:nvPr>
        </p:nvSpPr>
        <p:spPr bwMode="gray">
          <a:xfrm>
            <a:off x="252413" y="33369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40CEE0F-FCC7-4D38-BBD5-C298CDC37C34}" type="datetime'''4''''''''''''''''5'''''''''''">
              <a:rPr lang="en-US" altLang="en-US" sz="1000" smtClean="0"/>
              <a:pPr/>
              <a:t>45</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C5C254FB-EC82-4D10-8E0E-BA26FE3F689A}"/>
              </a:ext>
            </a:extLst>
          </p:cNvPr>
          <p:cNvSpPr>
            <a:spLocks noGrp="1"/>
          </p:cNvSpPr>
          <p:nvPr>
            <p:custDataLst>
              <p:tags r:id="rId14"/>
            </p:custDataLst>
          </p:nvPr>
        </p:nvSpPr>
        <p:spPr bwMode="gray">
          <a:xfrm>
            <a:off x="252413" y="3619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6E7ED3B-66D6-4C34-BF22-C728E1457BF9}" type="datetime'''''''''''''''''''''''''4''''''''''''''''''0'''''''''''''''''">
              <a:rPr lang="en-US" altLang="en-US" sz="1000" smtClean="0"/>
              <a:pPr/>
              <a:t>40</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5140067B-E09C-4956-B735-C70FB91FE312}"/>
              </a:ext>
            </a:extLst>
          </p:cNvPr>
          <p:cNvSpPr>
            <a:spLocks noGrp="1"/>
          </p:cNvSpPr>
          <p:nvPr>
            <p:custDataLst>
              <p:tags r:id="rId15"/>
            </p:custDataLst>
          </p:nvPr>
        </p:nvSpPr>
        <p:spPr bwMode="gray">
          <a:xfrm>
            <a:off x="252413" y="3054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CDB8E37-4CA0-4F76-A2E0-DBCE0DFA1ABD}" type="datetime'''5''''''''''''''''''''''''''''''''''''0'''''''''''''''''">
              <a:rPr lang="en-US" altLang="en-US" sz="1000" smtClean="0"/>
              <a:pPr/>
              <a:t>50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1F6B9C10-A4CC-4CC6-AD86-88295F3638A2}"/>
              </a:ext>
            </a:extLst>
          </p:cNvPr>
          <p:cNvSpPr>
            <a:spLocks noGrp="1"/>
          </p:cNvSpPr>
          <p:nvPr>
            <p:custDataLst>
              <p:tags r:id="rId16"/>
            </p:custDataLst>
          </p:nvPr>
        </p:nvSpPr>
        <p:spPr bwMode="gray">
          <a:xfrm>
            <a:off x="252413" y="27717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C499351-3E8E-4F33-9B43-F47E30E5E5B3}" type="datetime'''''5''''''''''''''''''''''''''5'''''''''''''">
              <a:rPr lang="en-US" altLang="en-US" sz="1000" smtClean="0"/>
              <a:pPr/>
              <a:t>55</a:t>
            </a:fld>
            <a:endParaRPr lang="ja-JP" altLang="en-US" sz="1000" dirty="0">
              <a:sym typeface="+mn-lt"/>
            </a:endParaRPr>
          </a:p>
        </p:txBody>
      </p:sp>
      <p:sp>
        <p:nvSpPr>
          <p:cNvPr id="53" name="テキスト プレースホルダ 9">
            <a:extLst>
              <a:ext uri="{FF2B5EF4-FFF2-40B4-BE49-F238E27FC236}">
                <a16:creationId xmlns:a16="http://schemas.microsoft.com/office/drawing/2014/main" id="{12779326-EE43-4BDC-895C-CFFA840EE0F6}"/>
              </a:ext>
            </a:extLst>
          </p:cNvPr>
          <p:cNvSpPr>
            <a:spLocks noGrp="1"/>
          </p:cNvSpPr>
          <p:nvPr>
            <p:custDataLst>
              <p:tags r:id="rId17"/>
            </p:custDataLst>
          </p:nvPr>
        </p:nvSpPr>
        <p:spPr bwMode="gray">
          <a:xfrm>
            <a:off x="252413" y="2489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A195F45-B188-45C3-AFBB-339423ABDFA5}" type="datetime'''''''''''''''6''''''''''''0'''">
              <a:rPr lang="en-US" altLang="en-US" sz="1000" smtClean="0"/>
              <a:pPr/>
              <a:t>60</a:t>
            </a:fld>
            <a:endParaRPr lang="ja-JP" altLang="en-US" sz="1000" dirty="0">
              <a:sym typeface="+mn-lt"/>
            </a:endParaRPr>
          </a:p>
        </p:txBody>
      </p:sp>
      <p:sp>
        <p:nvSpPr>
          <p:cNvPr id="111" name="テキスト プレースホルダ 9">
            <a:extLst>
              <a:ext uri="{FF2B5EF4-FFF2-40B4-BE49-F238E27FC236}">
                <a16:creationId xmlns:a16="http://schemas.microsoft.com/office/drawing/2014/main" id="{E95CDCD2-23BB-49EA-99F9-EB32D2D3E090}"/>
              </a:ext>
            </a:extLst>
          </p:cNvPr>
          <p:cNvSpPr>
            <a:spLocks noGrp="1"/>
          </p:cNvSpPr>
          <p:nvPr>
            <p:custDataLst>
              <p:tags r:id="rId18"/>
            </p:custDataLst>
          </p:nvPr>
        </p:nvSpPr>
        <p:spPr bwMode="gray">
          <a:xfrm>
            <a:off x="2198688" y="31511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655231-878C-4E90-91E7-9822312E7995}" type="datetime'''4''''''''''''''''''''''''''''''''''6''''''.''5'''''''''''">
              <a:rPr lang="en-US" altLang="en-US" sz="1000" smtClean="0"/>
              <a:pPr/>
              <a:t>46.5</a:t>
            </a:fld>
            <a:endParaRPr lang="ja-JP" altLang="en-US" sz="1000" dirty="0">
              <a:sym typeface="+mn-lt"/>
            </a:endParaRPr>
          </a:p>
        </p:txBody>
      </p:sp>
      <p:sp>
        <p:nvSpPr>
          <p:cNvPr id="24" name="テキスト プレースホルダ 9"/>
          <p:cNvSpPr>
            <a:spLocks noGrp="1"/>
          </p:cNvSpPr>
          <p:nvPr>
            <p:custDataLst>
              <p:tags r:id="rId19"/>
            </p:custDataLst>
          </p:nvPr>
        </p:nvSpPr>
        <p:spPr bwMode="auto">
          <a:xfrm>
            <a:off x="911225"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EB5905-A1B4-4FB0-B2EF-8FC229D0D4DA}"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20"/>
            </p:custDataLst>
          </p:nvPr>
        </p:nvSpPr>
        <p:spPr bwMode="auto">
          <a:xfrm>
            <a:off x="20542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964225-8F8C-438E-B137-7984124F97C6}"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1"/>
            </p:custDataLst>
          </p:nvPr>
        </p:nvSpPr>
        <p:spPr bwMode="auto">
          <a:xfrm>
            <a:off x="31289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3D3456-698A-49AD-BA9D-4842E595A69D}"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22"/>
            </p:custDataLst>
          </p:nvPr>
        </p:nvSpPr>
        <p:spPr bwMode="auto">
          <a:xfrm>
            <a:off x="42021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0C716D-54BF-4E73-AF08-2F7FB260C4CE}"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23"/>
            </p:custDataLst>
          </p:nvPr>
        </p:nvSpPr>
        <p:spPr bwMode="auto">
          <a:xfrm>
            <a:off x="527685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281677-D1AB-4244-AB63-7B728E2E5503}" type="datetime'''''''''''''''''''''''''''''''''''''2''''''''1'''''''''''''''">
              <a:rPr lang="en-US" altLang="en-US" sz="1000" smtClean="0"/>
              <a:pPr/>
              <a:t>21</a:t>
            </a:fld>
            <a:endParaRPr kumimoji="0" lang="ja-JP" altLang="en-US" sz="1000" dirty="0">
              <a:sym typeface="+mn-lt"/>
            </a:endParaRPr>
          </a:p>
        </p:txBody>
      </p:sp>
      <p:sp>
        <p:nvSpPr>
          <p:cNvPr id="79" name="テキスト プレースホルダ 9">
            <a:extLst>
              <a:ext uri="{FF2B5EF4-FFF2-40B4-BE49-F238E27FC236}">
                <a16:creationId xmlns:a16="http://schemas.microsoft.com/office/drawing/2014/main" id="{3FBF73A5-7B9B-43D0-806E-B5989A63B4CB}"/>
              </a:ext>
            </a:extLst>
          </p:cNvPr>
          <p:cNvSpPr>
            <a:spLocks noGrp="1"/>
          </p:cNvSpPr>
          <p:nvPr>
            <p:custDataLst>
              <p:tags r:id="rId24"/>
            </p:custDataLst>
          </p:nvPr>
        </p:nvSpPr>
        <p:spPr bwMode="gray">
          <a:xfrm>
            <a:off x="711200" y="50117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E881AA-5AC4-4FB8-8C77-EDAF0C5558F6}" type="datetime'''1''''''''''''3''''.''''6'''''''''''''''''''''''''''''''">
              <a:rPr lang="en-US" altLang="en-US" sz="1000" smtClean="0"/>
              <a:pPr/>
              <a:t>13.6</a:t>
            </a:fld>
            <a:endParaRPr lang="ja-JP" altLang="en-US" sz="1000" dirty="0">
              <a:sym typeface="+mn-lt"/>
            </a:endParaRPr>
          </a:p>
        </p:txBody>
      </p:sp>
      <p:sp>
        <p:nvSpPr>
          <p:cNvPr id="108" name="テキスト プレースホルダ 9">
            <a:extLst>
              <a:ext uri="{FF2B5EF4-FFF2-40B4-BE49-F238E27FC236}">
                <a16:creationId xmlns:a16="http://schemas.microsoft.com/office/drawing/2014/main" id="{8A1BC639-9292-4CB2-8059-66B55F1F1806}"/>
              </a:ext>
            </a:extLst>
          </p:cNvPr>
          <p:cNvSpPr>
            <a:spLocks noGrp="1"/>
          </p:cNvSpPr>
          <p:nvPr>
            <p:custDataLst>
              <p:tags r:id="rId25"/>
            </p:custDataLst>
          </p:nvPr>
        </p:nvSpPr>
        <p:spPr bwMode="gray">
          <a:xfrm>
            <a:off x="1123950" y="33813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4E357E-A519-4A94-9C99-B084E390203F}" type="datetime'''''''''''''''''''''''4''''''''''''2''''.''4'''''''''">
              <a:rPr lang="en-US" altLang="en-US" sz="1000" smtClean="0"/>
              <a:pPr/>
              <a:t>42.4</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E7C4994C-DF85-4FDF-B36C-5E5A796C4548}"/>
              </a:ext>
            </a:extLst>
          </p:cNvPr>
          <p:cNvSpPr>
            <a:spLocks noGrp="1"/>
          </p:cNvSpPr>
          <p:nvPr>
            <p:custDataLst>
              <p:tags r:id="rId26"/>
            </p:custDataLst>
          </p:nvPr>
        </p:nvSpPr>
        <p:spPr bwMode="gray">
          <a:xfrm>
            <a:off x="1784350" y="49101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3A42A4-D3E7-4D02-A89B-DB5233CF5383}" type="datetime'''''''''''''''''''''''''''''''''''1''''''''''''''5.''''4'''''">
              <a:rPr lang="en-US" altLang="en-US" sz="1000" smtClean="0"/>
              <a:pPr/>
              <a:t>15.4</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5ABAC928-54B8-4E8A-8630-04B7E04CD6F1}"/>
              </a:ext>
            </a:extLst>
          </p:cNvPr>
          <p:cNvSpPr>
            <a:spLocks noGrp="1"/>
          </p:cNvSpPr>
          <p:nvPr>
            <p:custDataLst>
              <p:tags r:id="rId27"/>
            </p:custDataLst>
          </p:nvPr>
        </p:nvSpPr>
        <p:spPr bwMode="gray">
          <a:xfrm>
            <a:off x="2859088" y="491648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4F1717-6B45-448C-9735-72F1BD3B6FE9}" type="datetime'''''''''1''''''5.''''''''''''''''''''''''3'''''">
              <a:rPr lang="en-US" altLang="en-US" sz="1000" smtClean="0"/>
              <a:pPr/>
              <a:t>15.3</a:t>
            </a:fld>
            <a:endParaRPr lang="ja-JP" altLang="en-US" sz="1000" dirty="0">
              <a:sym typeface="+mn-lt"/>
            </a:endParaRPr>
          </a:p>
        </p:txBody>
      </p:sp>
      <p:sp>
        <p:nvSpPr>
          <p:cNvPr id="112" name="テキスト プレースホルダ 9">
            <a:extLst>
              <a:ext uri="{FF2B5EF4-FFF2-40B4-BE49-F238E27FC236}">
                <a16:creationId xmlns:a16="http://schemas.microsoft.com/office/drawing/2014/main" id="{A6973F20-9F11-48AF-9E31-B58F087DFA05}"/>
              </a:ext>
            </a:extLst>
          </p:cNvPr>
          <p:cNvSpPr>
            <a:spLocks noGrp="1"/>
          </p:cNvSpPr>
          <p:nvPr>
            <p:custDataLst>
              <p:tags r:id="rId28"/>
            </p:custDataLst>
          </p:nvPr>
        </p:nvSpPr>
        <p:spPr bwMode="gray">
          <a:xfrm>
            <a:off x="3271838" y="3060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5DC5F4-E863-4B5F-AE5C-93BB51B2E0CC}" type="datetime'''4''''''8''''''''''''''''''''''''''''.''''1'''''''''''''">
              <a:rPr lang="en-US" altLang="en-US" sz="1000" smtClean="0"/>
              <a:pPr/>
              <a:t>48.1</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46EC0BB9-296A-42CA-B3ED-6D315AE0BB7F}"/>
              </a:ext>
            </a:extLst>
          </p:cNvPr>
          <p:cNvSpPr>
            <a:spLocks noGrp="1"/>
          </p:cNvSpPr>
          <p:nvPr>
            <p:custDataLst>
              <p:tags r:id="rId29"/>
            </p:custDataLst>
          </p:nvPr>
        </p:nvSpPr>
        <p:spPr bwMode="gray">
          <a:xfrm>
            <a:off x="3932238" y="495776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49E1E8-E97A-438A-A73E-BF24AE1E371B}" type="datetime'''''1''''''''''''''4''''''''''''''''''''.''5'''''''''">
              <a:rPr lang="en-US" altLang="en-US" sz="1000" smtClean="0"/>
              <a:pPr/>
              <a:t>14.5</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BC74BC7B-1B17-4A18-A7F1-DFB2CEEAEC29}"/>
              </a:ext>
            </a:extLst>
          </p:cNvPr>
          <p:cNvSpPr>
            <a:spLocks noGrp="1"/>
          </p:cNvSpPr>
          <p:nvPr>
            <p:custDataLst>
              <p:tags r:id="rId30"/>
            </p:custDataLst>
          </p:nvPr>
        </p:nvSpPr>
        <p:spPr bwMode="gray">
          <a:xfrm>
            <a:off x="4346575" y="29559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89F61A-2F4E-4275-AC37-09D8B57473A7}" type="datetime'4''''''''''''''''''''''''''''''''''''''9''''''.''9'''''''''''">
              <a:rPr lang="en-US" altLang="en-US" sz="1000" smtClean="0"/>
              <a:pPr/>
              <a:t>49.9</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CB13BDFF-0ED5-4D2C-BE56-45DDC3A2A29E}"/>
              </a:ext>
            </a:extLst>
          </p:cNvPr>
          <p:cNvSpPr>
            <a:spLocks noGrp="1"/>
          </p:cNvSpPr>
          <p:nvPr>
            <p:custDataLst>
              <p:tags r:id="rId31"/>
            </p:custDataLst>
          </p:nvPr>
        </p:nvSpPr>
        <p:spPr bwMode="gray">
          <a:xfrm>
            <a:off x="5006975" y="477520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F157A2-1A17-492A-A4B9-3CB91E3C02E7}" type="datetime'''''''''''1''7.''''''8'''''''''''">
              <a:rPr lang="en-US" altLang="en-US" sz="1000" smtClean="0"/>
              <a:pPr/>
              <a:t>17.8</a:t>
            </a:fld>
            <a:endParaRPr lang="ja-JP" altLang="en-US" sz="1000" dirty="0">
              <a:sym typeface="+mn-lt"/>
            </a:endParaRPr>
          </a:p>
        </p:txBody>
      </p:sp>
      <p:sp>
        <p:nvSpPr>
          <p:cNvPr id="114" name="テキスト プレースホルダ 9">
            <a:extLst>
              <a:ext uri="{FF2B5EF4-FFF2-40B4-BE49-F238E27FC236}">
                <a16:creationId xmlns:a16="http://schemas.microsoft.com/office/drawing/2014/main" id="{D196AD53-A90B-4052-A81C-8DAE65A5D800}"/>
              </a:ext>
            </a:extLst>
          </p:cNvPr>
          <p:cNvSpPr>
            <a:spLocks noGrp="1"/>
          </p:cNvSpPr>
          <p:nvPr>
            <p:custDataLst>
              <p:tags r:id="rId32"/>
            </p:custDataLst>
          </p:nvPr>
        </p:nvSpPr>
        <p:spPr bwMode="gray">
          <a:xfrm>
            <a:off x="5419725" y="23907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88747B-80E9-4DD0-9640-89694B886065}" type="datetime'5''''''''''''9''''''.''''9'''''''''">
              <a:rPr lang="en-US" altLang="en-US" sz="1000" smtClean="0"/>
              <a:pPr/>
              <a:t>59.9</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41108" y="279142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3"/>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4"/>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5"/>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6"/>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980728"/>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年の輸入額の増加は、ワクチンの輸入増が要因と考えられる。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メキシコ政府は、メキシコにおけるジェネリック医薬品の普及政策の拡充に大きな関心を示しており、同国における先発医薬品の市場規模を長期的に縮小させる可能性が指摘されている。</a:t>
            </a:r>
          </a:p>
        </p:txBody>
      </p:sp>
      <p:graphicFrame>
        <p:nvGraphicFramePr>
          <p:cNvPr id="57" name="Chart 56">
            <a:extLst>
              <a:ext uri="{FF2B5EF4-FFF2-40B4-BE49-F238E27FC236}">
                <a16:creationId xmlns:a16="http://schemas.microsoft.com/office/drawing/2014/main" id="{3AAAA8D0-AEFF-47FE-AF65-F3E17CDC4602}"/>
              </a:ext>
            </a:extLst>
          </p:cNvPr>
          <p:cNvGraphicFramePr/>
          <p:nvPr>
            <p:custDataLst>
              <p:tags r:id="rId37"/>
            </p:custDataLst>
          </p:nvPr>
        </p:nvGraphicFramePr>
        <p:xfrm>
          <a:off x="6723063" y="3298825"/>
          <a:ext cx="2498725" cy="2498725"/>
        </p:xfrm>
        <a:graphic>
          <a:graphicData uri="http://schemas.openxmlformats.org/drawingml/2006/chart">
            <c:chart xmlns:c="http://schemas.openxmlformats.org/drawingml/2006/chart" xmlns:r="http://schemas.openxmlformats.org/officeDocument/2006/relationships" r:id="rId48"/>
          </a:graphicData>
        </a:graphic>
      </p:graphicFrame>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8"/>
            </p:custDataLst>
          </p:nvPr>
        </p:nvSpPr>
        <p:spPr bwMode="auto">
          <a:xfrm>
            <a:off x="8934450" y="367188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96C4E44-ABAD-4BE6-B807-87278D56BE40}" type="datetime'''''''''ア''''''''''''''''''''''メ''リ''''''''カ'''''''''">
              <a:rPr lang="ja-JP" altLang="en-US" sz="1000" smtClean="0"/>
              <a:pPr/>
              <a:t>アメリカ</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39"/>
            </p:custDataLst>
          </p:nvPr>
        </p:nvSpPr>
        <p:spPr bwMode="auto">
          <a:xfrm>
            <a:off x="8847138" y="537210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472C72E-69D7-4B54-A775-D85FB4FB492B}" type="datetime'''''''''''''''''''''''''ド''''''''イ''ツ'">
              <a:rPr lang="ja-JP" altLang="en-US" sz="1000" smtClean="0"/>
              <a:pPr/>
              <a:t>ドイツ</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40"/>
            </p:custDataLst>
          </p:nvPr>
        </p:nvSpPr>
        <p:spPr bwMode="auto">
          <a:xfrm>
            <a:off x="6500813" y="388620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41"/>
            </p:custDataLst>
          </p:nvPr>
        </p:nvSpPr>
        <p:spPr bwMode="auto">
          <a:xfrm>
            <a:off x="7750175" y="5745163"/>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6F29D47-4E46-4E3C-8686-CAF6AD965396}" type="datetime'フラ''''''''''''''''ン''ス'''''''''''''''''''''''''">
              <a:rPr lang="ja-JP" altLang="en-US" sz="1000" smtClean="0"/>
              <a:pPr/>
              <a:t>フランス</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42"/>
            </p:custDataLst>
          </p:nvPr>
        </p:nvSpPr>
        <p:spPr bwMode="auto">
          <a:xfrm>
            <a:off x="7104063" y="5619750"/>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1CCA2A-7BC0-47D3-BC8B-1DB192A6B6FA}" type="datetime'''''''''''ス''''''''''''''イ''''''''''''ス'''''">
              <a:rPr lang="ja-JP" altLang="en-US" sz="1000" smtClean="0"/>
              <a:pPr/>
              <a:t>スイス</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43"/>
            </p:custDataLst>
          </p:nvPr>
        </p:nvSpPr>
        <p:spPr bwMode="auto">
          <a:xfrm>
            <a:off x="6699250" y="5378450"/>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DB5BE57-7B95-4105-ADA7-9D81EFBDF29E}" type="datetime'''イ''タリ''''''''''''''''''''ア'''''''''''''''''''''''''">
              <a:rPr lang="ja-JP" altLang="en-US" sz="1000" smtClean="0"/>
              <a:pPr/>
              <a:t>イタリア</a:t>
            </a:fld>
            <a:endParaRPr kumimoji="0" lang="ja-JP" altLang="en-US" sz="1000" dirty="0">
              <a:sym typeface="+mn-lt"/>
            </a:endParaRPr>
          </a:p>
        </p:txBody>
      </p:sp>
      <p:sp>
        <p:nvSpPr>
          <p:cNvPr id="54" name="テキスト ボックス 21">
            <a:extLst>
              <a:ext uri="{FF2B5EF4-FFF2-40B4-BE49-F238E27FC236}">
                <a16:creationId xmlns:a16="http://schemas.microsoft.com/office/drawing/2014/main" id="{7002F257-405A-4516-BB70-9B1D8C9998DA}"/>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692621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現地企業では、以下のような企業がある。</a:t>
            </a:r>
          </a:p>
        </p:txBody>
      </p:sp>
      <p:sp>
        <p:nvSpPr>
          <p:cNvPr id="9" name="Rectangle 6"/>
          <p:cNvSpPr>
            <a:spLocks noChangeArrowheads="1"/>
          </p:cNvSpPr>
          <p:nvPr/>
        </p:nvSpPr>
        <p:spPr bwMode="auto">
          <a:xfrm>
            <a:off x="200472" y="134076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SPEEDA</a:t>
            </a:r>
            <a:endParaRPr kumimoji="0" lang="ja-JP" altLang="en-US" sz="800" dirty="0" bmk=""/>
          </a:p>
        </p:txBody>
      </p:sp>
      <p:graphicFrame>
        <p:nvGraphicFramePr>
          <p:cNvPr id="5" name="表 4"/>
          <p:cNvGraphicFramePr>
            <a:graphicFrameLocks noGrp="1"/>
          </p:cNvGraphicFramePr>
          <p:nvPr>
            <p:extLst>
              <p:ext uri="{D42A27DB-BD31-4B8C-83A1-F6EECF244321}">
                <p14:modId xmlns:p14="http://schemas.microsoft.com/office/powerpoint/2010/main" val="1509180536"/>
              </p:ext>
            </p:extLst>
          </p:nvPr>
        </p:nvGraphicFramePr>
        <p:xfrm>
          <a:off x="182513" y="1700808"/>
          <a:ext cx="9505499" cy="4709606"/>
        </p:xfrm>
        <a:graphic>
          <a:graphicData uri="http://schemas.openxmlformats.org/drawingml/2006/table">
            <a:tbl>
              <a:tblPr>
                <a:tableStyleId>{5C22544A-7EE6-4342-B048-85BDC9FD1C3A}</a:tableStyleId>
              </a:tblPr>
              <a:tblGrid>
                <a:gridCol w="2448717">
                  <a:extLst>
                    <a:ext uri="{9D8B030D-6E8A-4147-A177-3AD203B41FA5}">
                      <a16:colId xmlns:a16="http://schemas.microsoft.com/office/drawing/2014/main" val="20000"/>
                    </a:ext>
                  </a:extLst>
                </a:gridCol>
                <a:gridCol w="2393778">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702564">
                  <a:extLst>
                    <a:ext uri="{9D8B030D-6E8A-4147-A177-3AD203B41FA5}">
                      <a16:colId xmlns:a16="http://schemas.microsoft.com/office/drawing/2014/main" val="20005"/>
                    </a:ext>
                  </a:extLst>
                </a:gridCol>
              </a:tblGrid>
              <a:tr h="11409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企業名</a:t>
                      </a:r>
                    </a:p>
                  </a:txBody>
                  <a:tcPr marL="7131" marR="7131" marT="7131"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企業の特色</a:t>
                      </a:r>
                    </a:p>
                  </a:txBody>
                  <a:tcPr marL="7131" marR="7131" marT="7131" marB="0" anchor="ctr">
                    <a:solidFill>
                      <a:srgbClr val="5F8AC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所在地</a:t>
                      </a:r>
                    </a:p>
                  </a:txBody>
                  <a:tcPr marL="7131" marR="7131" marT="7131" marB="0" anchor="ctr">
                    <a:solidFill>
                      <a:srgbClr val="5F8AC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設立年</a:t>
                      </a:r>
                    </a:p>
                  </a:txBody>
                  <a:tcPr marL="7131" marR="7131" marT="7131" marB="0" anchor="ctr">
                    <a:solidFill>
                      <a:srgbClr val="5F8AC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売上高（万ペソ）</a:t>
                      </a:r>
                      <a:endParaRPr kumimoji="1" lang="en-US" altLang="ja-JP" sz="9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（直近年度）</a:t>
                      </a:r>
                    </a:p>
                  </a:txBody>
                  <a:tcPr marL="7131" marR="7131" marT="7131" marB="0" anchor="ctr">
                    <a:solidFill>
                      <a:srgbClr val="5F8AC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従業員数（人）</a:t>
                      </a:r>
                      <a:endParaRPr kumimoji="1" lang="en-US" altLang="ja-JP" sz="9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（直近年度）</a:t>
                      </a:r>
                    </a:p>
                  </a:txBody>
                  <a:tcPr marL="7131" marR="7131" marT="7131" marB="0" anchor="ctr">
                    <a:solidFill>
                      <a:srgbClr val="5F8AC3"/>
                    </a:solidFill>
                  </a:tcPr>
                </a:tc>
                <a:extLst>
                  <a:ext uri="{0D108BD9-81ED-4DB2-BD59-A6C34878D82A}">
                    <a16:rowId xmlns:a16="http://schemas.microsoft.com/office/drawing/2014/main" val="10000"/>
                  </a:ext>
                </a:extLst>
              </a:tr>
              <a:tr h="52057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s-E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Aplicaciones Médicas Integrales SA de CV</a:t>
                      </a:r>
                    </a:p>
                  </a:txBody>
                  <a:tcPr marL="72000" marR="72000" marT="72000" marB="72000" anchor="ctr">
                    <a:solidFill>
                      <a:srgbClr val="3D6AA7"/>
                    </a:solidFill>
                  </a:tcPr>
                </a:tc>
                <a:tc>
                  <a:txBody>
                    <a:bodyPr/>
                    <a:lstStyle/>
                    <a:p>
                      <a:pPr algn="l" fontAlgn="ctr"/>
                      <a:r>
                        <a:rPr lang="ja-JP" altLang="ja-JP" sz="900" dirty="0"/>
                        <a:t>麻酔器具の卸売業者、麻酔スタッフのサービス提供</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900" u="none" strike="noStrike">
                          <a:effectLst/>
                        </a:rPr>
                        <a:t>Blvd. adolfo lópez mateos no. 38 mixcoac benito juárez mexico </a:t>
                      </a:r>
                      <a:endParaRPr lang="en-US"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1996/02/06</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r" fontAlgn="ctr"/>
                      <a:r>
                        <a:rPr lang="en-US" altLang="ja-JP" sz="900" u="none" strike="noStrike" dirty="0">
                          <a:effectLst/>
                        </a:rPr>
                        <a:t>1,71000</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r" fontAlgn="ctr"/>
                      <a:r>
                        <a:rPr lang="en-US" altLang="ja-JP" sz="900" u="none" strike="noStrike" dirty="0">
                          <a:effectLst/>
                        </a:rPr>
                        <a:t>1,800</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1"/>
                  </a:ext>
                </a:extLst>
              </a:tr>
              <a:tr h="31519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9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Quimica</a:t>
                      </a:r>
                      <a:r>
                        <a:rPr kumimoji="1" 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sz="9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Valaner</a:t>
                      </a:r>
                      <a:r>
                        <a:rPr kumimoji="1" 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solidFill>
                      <a:srgbClr val="3D6AA7"/>
                    </a:solidFill>
                  </a:tcPr>
                </a:tc>
                <a:tc>
                  <a:txBody>
                    <a:bodyPr/>
                    <a:lstStyle/>
                    <a:p>
                      <a:pPr algn="l" fontAlgn="ctr"/>
                      <a:r>
                        <a:rPr lang="ja-JP" altLang="ja-JP" sz="900" dirty="0"/>
                        <a:t>ライフサイエンステクノロジー</a:t>
                      </a:r>
                      <a:r>
                        <a:rPr lang="ja-JP" altLang="en-US" sz="900" dirty="0"/>
                        <a:t>に関する</a:t>
                      </a:r>
                      <a:r>
                        <a:rPr lang="ja-JP" altLang="ja-JP" sz="900" dirty="0"/>
                        <a:t>サプライヤー</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s-ES" sz="900" u="none" strike="noStrike">
                          <a:effectLst/>
                        </a:rPr>
                        <a:t>Jalapa 77 roma cuauhtemoc mexico </a:t>
                      </a:r>
                      <a:endParaRPr lang="es-ES"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dirty="0">
                          <a:effectLst/>
                        </a:rPr>
                        <a:t>2004/11/05</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r" fontAlgn="ctr"/>
                      <a:r>
                        <a:rPr lang="en-US" altLang="ja-JP" sz="900" b="0" i="0" u="none" strike="noStrike" dirty="0">
                          <a:effectLst/>
                          <a:latin typeface="ＭＳ Ｐゴシック" panose="020B0600070205080204" pitchFamily="50" charset="-128"/>
                          <a:ea typeface="ＭＳ Ｐゴシック" panose="020B0600070205080204" pitchFamily="50" charset="-128"/>
                        </a:rPr>
                        <a:t>25</a:t>
                      </a:r>
                    </a:p>
                  </a:txBody>
                  <a:tcPr marL="72000" marR="72000" marT="72000" marB="72000" anchor="ctr"/>
                </a:tc>
                <a:tc>
                  <a:txBody>
                    <a:bodyPr/>
                    <a:lstStyle/>
                    <a:p>
                      <a:pPr algn="r" fontAlgn="ctr"/>
                      <a:r>
                        <a:rPr lang="en-US" altLang="ja-JP" sz="900" u="none" strike="noStrike">
                          <a:effectLst/>
                        </a:rPr>
                        <a:t>13</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2"/>
                  </a:ext>
                </a:extLst>
              </a:tr>
              <a:tr h="31519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9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Viennatone</a:t>
                      </a:r>
                      <a:r>
                        <a:rPr kumimoji="1" 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solidFill>
                      <a:srgbClr val="3D6AA7"/>
                    </a:solidFill>
                  </a:tcPr>
                </a:tc>
                <a:tc>
                  <a:txBody>
                    <a:bodyPr/>
                    <a:lstStyle/>
                    <a:p>
                      <a:pPr algn="l" fontAlgn="ctr"/>
                      <a:r>
                        <a:rPr lang="ja-JP" altLang="ja-JP" sz="900" dirty="0"/>
                        <a:t>補聴器卸売業</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s-ES" sz="900" u="none" strike="noStrike">
                          <a:effectLst/>
                        </a:rPr>
                        <a:t>Puebla 182 roma cuauhtemoc mexico </a:t>
                      </a:r>
                      <a:endParaRPr lang="es-ES"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1925/05/25</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r" fontAlgn="ctr"/>
                      <a:r>
                        <a:rPr lang="en-US" altLang="ja-JP" sz="900" b="0" i="0" u="none" strike="noStrike" dirty="0">
                          <a:effectLst/>
                          <a:latin typeface="ＭＳ Ｐゴシック" panose="020B0600070205080204" pitchFamily="50" charset="-128"/>
                          <a:ea typeface="ＭＳ Ｐゴシック" panose="020B0600070205080204" pitchFamily="50" charset="-128"/>
                        </a:rPr>
                        <a:t>25</a:t>
                      </a:r>
                    </a:p>
                  </a:txBody>
                  <a:tcPr marL="72000" marR="72000" marT="72000" marB="72000" anchor="ctr"/>
                </a:tc>
                <a:tc>
                  <a:txBody>
                    <a:bodyPr/>
                    <a:lstStyle/>
                    <a:p>
                      <a:pPr algn="r" fontAlgn="ctr"/>
                      <a:r>
                        <a:rPr lang="en-US" altLang="ja-JP" sz="900" u="none" strike="noStrike">
                          <a:effectLst/>
                        </a:rPr>
                        <a:t>38</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3"/>
                  </a:ext>
                </a:extLst>
              </a:tr>
              <a:tr h="41788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s-E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ABC Instrumentación Analítica SA de CV</a:t>
                      </a:r>
                    </a:p>
                  </a:txBody>
                  <a:tcPr marL="72000" marR="72000" marT="72000" marB="72000" anchor="ctr">
                    <a:solidFill>
                      <a:srgbClr val="3D6AA7"/>
                    </a:solidFill>
                  </a:tcPr>
                </a:tc>
                <a:tc>
                  <a:txBody>
                    <a:bodyPr/>
                    <a:lstStyle/>
                    <a:p>
                      <a:pPr algn="l" fontAlgn="ctr"/>
                      <a:r>
                        <a:rPr lang="ja-JP" altLang="ja-JP" sz="900" dirty="0"/>
                        <a:t>化学分析機器メーカー、ライフサイエンスソフトウェア開発</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900" u="none" strike="noStrike">
                          <a:effectLst/>
                        </a:rPr>
                        <a:t>Mexico city mexico </a:t>
                      </a:r>
                      <a:endParaRPr lang="en-US"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dirty="0">
                          <a:effectLst/>
                        </a:rPr>
                        <a:t>-</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4"/>
                  </a:ext>
                </a:extLst>
              </a:tr>
              <a:tr h="31519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AGA SA de CV</a:t>
                      </a:r>
                    </a:p>
                  </a:txBody>
                  <a:tcPr marL="72000" marR="72000" marT="72000" marB="72000" anchor="ctr">
                    <a:solidFill>
                      <a:srgbClr val="3D6AA7"/>
                    </a:solidFill>
                  </a:tcPr>
                </a:tc>
                <a:tc>
                  <a:txBody>
                    <a:bodyPr/>
                    <a:lstStyle/>
                    <a:p>
                      <a:pPr algn="l" fontAlgn="ctr"/>
                      <a:r>
                        <a:rPr lang="ja-JP" altLang="ja-JP" sz="900" dirty="0"/>
                        <a:t>産業および医療用ガスの販売代理店、工業用および医療用ガスの製造業者</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900" u="none" strike="noStrike">
                          <a:effectLst/>
                        </a:rPr>
                        <a:t>Mexico </a:t>
                      </a:r>
                      <a:endParaRPr lang="en-US"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5"/>
                  </a:ext>
                </a:extLst>
              </a:tr>
              <a:tr h="52057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9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Arancia</a:t>
                      </a:r>
                      <a:r>
                        <a:rPr kumimoji="1" 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Industrial SA de CV</a:t>
                      </a:r>
                    </a:p>
                  </a:txBody>
                  <a:tcPr marL="72000" marR="72000" marT="72000" marB="72000" anchor="ctr">
                    <a:solidFill>
                      <a:srgbClr val="3D6AA7"/>
                    </a:solidFill>
                  </a:tcPr>
                </a:tc>
                <a:tc>
                  <a:txBody>
                    <a:bodyPr/>
                    <a:lstStyle/>
                    <a:p>
                      <a:pPr algn="l" fontAlgn="ctr"/>
                      <a:r>
                        <a:rPr lang="ja-JP" altLang="ja-JP" sz="900" dirty="0"/>
                        <a:t>病院用リネンレンタルサービスプロバイダー</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s-ES" sz="900" u="none" strike="noStrike" dirty="0">
                          <a:effectLst/>
                        </a:rPr>
                        <a:t>López cotilla no. 2032 arcos vallarta guadalajara mexico </a:t>
                      </a:r>
                      <a:endParaRPr lang="es-E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1982/09/22</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r" fontAlgn="ctr"/>
                      <a:r>
                        <a:rPr lang="en-US" altLang="ja-JP" sz="900" u="none" strike="noStrike">
                          <a:effectLst/>
                        </a:rPr>
                        <a:t>20</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6"/>
                  </a:ext>
                </a:extLst>
              </a:tr>
              <a:tr h="31519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s-E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Compañía Mexicana de Radiología CGR SA de CV</a:t>
                      </a:r>
                    </a:p>
                  </a:txBody>
                  <a:tcPr marL="72000" marR="72000" marT="72000" marB="72000" anchor="ctr">
                    <a:solidFill>
                      <a:srgbClr val="3D6AA7"/>
                    </a:solidFill>
                  </a:tcPr>
                </a:tc>
                <a:tc>
                  <a:txBody>
                    <a:bodyPr/>
                    <a:lstStyle/>
                    <a:p>
                      <a:pPr algn="l" fontAlgn="ctr"/>
                      <a:r>
                        <a:rPr lang="ja-JP" altLang="ja-JP" sz="900" dirty="0"/>
                        <a:t>診断イメージング装置</a:t>
                      </a:r>
                      <a:r>
                        <a:rPr lang="ja-JP" altLang="en-US" sz="900" dirty="0"/>
                        <a:t>の</a:t>
                      </a:r>
                      <a:r>
                        <a:rPr lang="ja-JP" altLang="ja-JP" sz="900" dirty="0"/>
                        <a:t>開発</a:t>
                      </a:r>
                      <a:r>
                        <a:rPr lang="ja-JP" altLang="en-US" sz="900" dirty="0"/>
                        <a:t>、</a:t>
                      </a:r>
                      <a:r>
                        <a:rPr lang="ja-JP" altLang="ja-JP" sz="900" dirty="0"/>
                        <a:t>製造</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900" u="none" strike="noStrike" dirty="0">
                          <a:effectLst/>
                        </a:rPr>
                        <a:t>El </a:t>
                      </a:r>
                      <a:r>
                        <a:rPr lang="en-US" sz="900" u="none" strike="noStrike" dirty="0" err="1">
                          <a:effectLst/>
                        </a:rPr>
                        <a:t>marqués</a:t>
                      </a:r>
                      <a:r>
                        <a:rPr lang="en-US" sz="900" u="none" strike="noStrike" dirty="0">
                          <a:effectLst/>
                        </a:rPr>
                        <a:t> </a:t>
                      </a:r>
                      <a:r>
                        <a:rPr lang="en-US" sz="900" u="none" strike="noStrike" dirty="0" err="1">
                          <a:effectLst/>
                        </a:rPr>
                        <a:t>mexico</a:t>
                      </a:r>
                      <a:r>
                        <a:rPr lang="en-US" sz="900" u="none" strike="noStrike" dirty="0">
                          <a:effectLst/>
                        </a:rPr>
                        <a:t> </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7"/>
                  </a:ext>
                </a:extLst>
              </a:tr>
              <a:tr h="21250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9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Dermedics</a:t>
                      </a:r>
                      <a:r>
                        <a:rPr kumimoji="1" 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solidFill>
                      <a:srgbClr val="3D6AA7"/>
                    </a:solidFill>
                  </a:tcPr>
                </a:tc>
                <a:tc>
                  <a:txBody>
                    <a:bodyPr/>
                    <a:lstStyle/>
                    <a:p>
                      <a:pPr algn="l" fontAlgn="ctr"/>
                      <a:r>
                        <a:rPr lang="ja-JP" altLang="ja-JP" sz="900" dirty="0"/>
                        <a:t>手術器具メーカー</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900" u="none" strike="noStrike" dirty="0">
                          <a:effectLst/>
                        </a:rPr>
                        <a:t>Mexico </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8"/>
                  </a:ext>
                </a:extLst>
              </a:tr>
              <a:tr h="41788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M&amp;M </a:t>
                      </a:r>
                      <a:r>
                        <a:rPr kumimoji="1" lang="en-US" sz="9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Medi</a:t>
                      </a:r>
                      <a:r>
                        <a:rPr kumimoji="1" 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Medics SA de CV</a:t>
                      </a:r>
                    </a:p>
                  </a:txBody>
                  <a:tcPr marL="72000" marR="72000" marT="72000" marB="72000" anchor="ctr">
                    <a:solidFill>
                      <a:srgbClr val="3D6AA7"/>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ヘルスケア診断機器等の代理店</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s-ES" sz="900" u="none" strike="noStrike">
                          <a:effectLst/>
                        </a:rPr>
                        <a:t>Viaducto tlalpan 3308 col santa ursula coapa mexico </a:t>
                      </a:r>
                      <a:endParaRPr lang="es-ES"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dirty="0">
                          <a:effectLst/>
                        </a:rPr>
                        <a:t>-</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dirty="0">
                          <a:effectLst/>
                        </a:rPr>
                        <a:t>-</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9"/>
                  </a:ext>
                </a:extLst>
              </a:tr>
              <a:tr h="21250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Precise Dental </a:t>
                      </a:r>
                      <a:r>
                        <a:rPr kumimoji="1" lang="en-US" sz="9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Internacional</a:t>
                      </a:r>
                      <a:r>
                        <a:rPr kumimoji="1" 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solidFill>
                      <a:srgbClr val="3D6AA7"/>
                    </a:solidFill>
                  </a:tcPr>
                </a:tc>
                <a:tc>
                  <a:txBody>
                    <a:bodyPr/>
                    <a:lstStyle/>
                    <a:p>
                      <a:pPr algn="l" fontAlgn="ctr"/>
                      <a:r>
                        <a:rPr lang="ja-JP" altLang="ja-JP" sz="900" dirty="0"/>
                        <a:t>歯内材料および歯科用アクセサリーメーカー</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900" u="none" strike="noStrike">
                          <a:effectLst/>
                        </a:rPr>
                        <a:t>Mexico </a:t>
                      </a:r>
                      <a:endParaRPr lang="en-US"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dirty="0">
                          <a:effectLst/>
                        </a:rPr>
                        <a:t>-</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dirty="0">
                          <a:effectLst/>
                        </a:rPr>
                        <a:t>-</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10"/>
                  </a:ext>
                </a:extLst>
              </a:tr>
              <a:tr h="41788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sv-SE"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Progenika Latina SA de CV</a:t>
                      </a:r>
                    </a:p>
                  </a:txBody>
                  <a:tcPr marL="72000" marR="72000" marT="72000" marB="72000" anchor="ctr">
                    <a:solidFill>
                      <a:srgbClr val="3D6AA7"/>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バイオテクノロジーに基づく疾患診断製品製造</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900" u="none" strike="noStrike">
                          <a:effectLst/>
                        </a:rPr>
                        <a:t>Mexico city mexico </a:t>
                      </a:r>
                      <a:endParaRPr lang="en-US"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a:effectLst/>
                        </a:rPr>
                        <a:t>-</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dirty="0">
                          <a:effectLst/>
                        </a:rPr>
                        <a:t>-</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altLang="ja-JP" sz="900" u="none" strike="noStrike" dirty="0">
                          <a:effectLst/>
                        </a:rPr>
                        <a:t>-</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0452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メキシコ／一般概況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699061449"/>
              </p:ext>
            </p:extLst>
          </p:nvPr>
        </p:nvGraphicFramePr>
        <p:xfrm>
          <a:off x="200470" y="998483"/>
          <a:ext cx="9505056" cy="5628255"/>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メキシコシティ</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スペイン語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メキシコペソ（</a:t>
                      </a:r>
                      <a:r>
                        <a:rPr kumimoji="1" lang="en-US" altLang="ja-JP" sz="1200" b="0" dirty="0">
                          <a:solidFill>
                            <a:schemeClr val="tx1"/>
                          </a:solidFill>
                        </a:rPr>
                        <a:t>MXN</a:t>
                      </a:r>
                      <a:r>
                        <a:rPr kumimoji="1" lang="ja-JP" altLang="en-US" sz="1200" b="0" dirty="0">
                          <a:solidFill>
                            <a:schemeClr val="tx1"/>
                          </a:solidFill>
                        </a:rPr>
                        <a:t>）　＝　</a:t>
                      </a:r>
                      <a:r>
                        <a:rPr kumimoji="1" lang="en-US" altLang="ja-JP" sz="1200" b="0" dirty="0">
                          <a:solidFill>
                            <a:schemeClr val="tx1"/>
                          </a:solidFill>
                        </a:rPr>
                        <a:t>6.91</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2022</a:t>
                      </a:r>
                      <a:r>
                        <a:rPr kumimoji="1" lang="ja-JP" altLang="en-US" sz="1000" b="0" dirty="0">
                          <a:solidFill>
                            <a:schemeClr val="tx1"/>
                          </a:solidFill>
                        </a:rPr>
                        <a:t>年</a:t>
                      </a:r>
                      <a:r>
                        <a:rPr kumimoji="1" lang="en-US" altLang="ja-JP" sz="1000" b="0" dirty="0">
                          <a:solidFill>
                            <a:schemeClr val="tx1"/>
                          </a:solidFill>
                        </a:rPr>
                        <a:t>12</a:t>
                      </a:r>
                      <a:r>
                        <a:rPr kumimoji="1" lang="ja-JP" altLang="en-US" sz="1000" b="0" dirty="0">
                          <a:solidFill>
                            <a:schemeClr val="tx1"/>
                          </a:solidFill>
                        </a:rPr>
                        <a:t>月</a:t>
                      </a:r>
                      <a:r>
                        <a:rPr kumimoji="1" lang="en-US" altLang="ja-JP" sz="1000" b="0" dirty="0">
                          <a:solidFill>
                            <a:schemeClr val="tx1"/>
                          </a:solidFill>
                        </a:rPr>
                        <a:t>6</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商法上、税法上、いずれにおいても一律</a:t>
                      </a: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2477">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カトリック（国民の約</a:t>
                      </a:r>
                      <a:r>
                        <a:rPr kumimoji="1" lang="en-US" altLang="ja-JP" sz="1200" kern="1200" dirty="0">
                          <a:solidFill>
                            <a:schemeClr val="dk1"/>
                          </a:solidFill>
                          <a:latin typeface="+mn-lt"/>
                          <a:ea typeface="+mn-ea"/>
                          <a:cs typeface="+mn-cs"/>
                        </a:rPr>
                        <a:t>90%</a:t>
                      </a:r>
                      <a:r>
                        <a:rPr kumimoji="1" lang="ja-JP" altLang="en-US" sz="1200" kern="1200" dirty="0">
                          <a:solidFill>
                            <a:schemeClr val="dk1"/>
                          </a:solidFill>
                          <a:latin typeface="+mn-lt"/>
                          <a:ea typeface="+mn-ea"/>
                          <a:cs typeface="+mn-cs"/>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立憲民主制による連邦共和国</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165452">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メキシコ革命の動乱が終結した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年以降クーデターがなく、政情は安定している。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ペニャニエト大統領の任期満了に伴う大統領選挙の投開票があり、野党の新興左派政党「国家再生運動」のアンドレスマヌエル・ロペスオブラドール元メキシコ市長（６４）が当選した。既成政党から新興左派への政権交代であ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日から就任、任期は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年である。代表的な政策としては若年層の雇用促進、南部を中心としたインフラ計画、先住民・貧困層の優遇政策等が挙げられる。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2317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全土で殺人・強盗等の凶悪犯罪が多発しており、安全のための三原則「目立たない」、「行動を予知されない」、「用心を怠らない」を遵守し、被害に遭わないように十分に注意するようことが必要</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69359"/>
            <a:ext cx="7920880" cy="203099"/>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a:t>
            </a:r>
          </a:p>
        </p:txBody>
      </p:sp>
      <p:sp>
        <p:nvSpPr>
          <p:cNvPr id="12" name="角丸四角形 10">
            <a:extLst>
              <a:ext uri="{FF2B5EF4-FFF2-40B4-BE49-F238E27FC236}">
                <a16:creationId xmlns:a16="http://schemas.microsoft.com/office/drawing/2014/main" id="{C5D60C70-40C6-4E00-89D0-CD8A9EFDCD89}"/>
              </a:ext>
            </a:extLst>
          </p:cNvPr>
          <p:cNvSpPr/>
          <p:nvPr/>
        </p:nvSpPr>
        <p:spPr>
          <a:xfrm>
            <a:off x="2093578" y="4203332"/>
            <a:ext cx="1491270" cy="244411"/>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渡航中止勧告</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3">
            <a:extLst>
              <a:ext uri="{FF2B5EF4-FFF2-40B4-BE49-F238E27FC236}">
                <a16:creationId xmlns:a16="http://schemas.microsoft.com/office/drawing/2014/main" id="{4B5F0577-77D6-4C19-9065-2719E72EC485}"/>
              </a:ext>
            </a:extLst>
          </p:cNvPr>
          <p:cNvSpPr/>
          <p:nvPr/>
        </p:nvSpPr>
        <p:spPr>
          <a:xfrm>
            <a:off x="2100836" y="4544653"/>
            <a:ext cx="1569660" cy="276999"/>
          </a:xfrm>
          <a:prstGeom prst="rect">
            <a:avLst/>
          </a:prstGeom>
        </p:spPr>
        <p:txBody>
          <a:bodyPr wrap="none">
            <a:spAutoFit/>
          </a:bodyPr>
          <a:lstStyle/>
          <a:p>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不要不急の渡航中止</a:t>
            </a:r>
            <a:endParaRPr lang="ja-JP" altLang="en-US" sz="1200" dirty="0"/>
          </a:p>
        </p:txBody>
      </p:sp>
      <p:sp>
        <p:nvSpPr>
          <p:cNvPr id="16" name="TextBox 15">
            <a:extLst>
              <a:ext uri="{FF2B5EF4-FFF2-40B4-BE49-F238E27FC236}">
                <a16:creationId xmlns:a16="http://schemas.microsoft.com/office/drawing/2014/main" id="{851F2AB6-2003-47CB-A185-C6DF8A709A09}"/>
              </a:ext>
            </a:extLst>
          </p:cNvPr>
          <p:cNvSpPr txBox="1"/>
          <p:nvPr/>
        </p:nvSpPr>
        <p:spPr>
          <a:xfrm>
            <a:off x="3583119" y="4203332"/>
            <a:ext cx="6122407"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ゲレロ州チルパンシンゴ市及びその周辺地域</a:t>
            </a:r>
            <a:endParaRPr lang="en-US" sz="1200" b="1" dirty="0"/>
          </a:p>
        </p:txBody>
      </p:sp>
      <p:sp>
        <p:nvSpPr>
          <p:cNvPr id="17" name="TextBox 16">
            <a:extLst>
              <a:ext uri="{FF2B5EF4-FFF2-40B4-BE49-F238E27FC236}">
                <a16:creationId xmlns:a16="http://schemas.microsoft.com/office/drawing/2014/main" id="{BFCB50B1-6B1B-40E8-9512-0744576533C6}"/>
              </a:ext>
            </a:extLst>
          </p:cNvPr>
          <p:cNvSpPr txBox="1"/>
          <p:nvPr/>
        </p:nvSpPr>
        <p:spPr>
          <a:xfrm>
            <a:off x="3583119" y="4495667"/>
            <a:ext cx="6122407" cy="46166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チハカリフォルニア州ティファナ市、チワワ州フアレス市、コリマ州、ゲレロ州（チルパンシンゴ市及びその周辺地域並びにタスコ市を除く）、タマウリパス州米国境の一部、ミチョアカン州</a:t>
            </a:r>
            <a:endParaRPr 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0">
            <a:extLst>
              <a:ext uri="{FF2B5EF4-FFF2-40B4-BE49-F238E27FC236}">
                <a16:creationId xmlns:a16="http://schemas.microsoft.com/office/drawing/2014/main" id="{7FED0070-A2AB-4788-B626-3B3754D55BAE}"/>
              </a:ext>
            </a:extLst>
          </p:cNvPr>
          <p:cNvSpPr/>
          <p:nvPr/>
        </p:nvSpPr>
        <p:spPr>
          <a:xfrm>
            <a:off x="2093578" y="4495668"/>
            <a:ext cx="1491270" cy="455724"/>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不要不急の渡航中止</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TextBox 21">
            <a:extLst>
              <a:ext uri="{FF2B5EF4-FFF2-40B4-BE49-F238E27FC236}">
                <a16:creationId xmlns:a16="http://schemas.microsoft.com/office/drawing/2014/main" id="{4EBF4281-C717-4396-B311-1E6B493481B2}"/>
              </a:ext>
            </a:extLst>
          </p:cNvPr>
          <p:cNvSpPr txBox="1"/>
          <p:nvPr/>
        </p:nvSpPr>
        <p:spPr>
          <a:xfrm>
            <a:off x="3581390" y="4993223"/>
            <a:ext cx="6122407" cy="101566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メキシコ市、メキシコ州、オアハカ州、タバスコ州、ベラクルス州、モレロス州、バハカリフォルニア州の一部、南バハカリフォルニア州の一部、ゲレロ州タスコ市、タマウリパス州（米国境の一部を除く）、チワワ州チワワ市、シナロア州の一部、チアパス州の対グアテマラ国境の一部、ミチョアカン州の一部、ヌエボレオン州モンテレイ大都市圏及びその周辺地域、グアナファト州セラヤ市、ソノラ州オブレゴン市、ノガレス市、グアナファト州サラマンカ市を含む南部地域</a:t>
            </a:r>
            <a:endParaRPr 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10">
            <a:extLst>
              <a:ext uri="{FF2B5EF4-FFF2-40B4-BE49-F238E27FC236}">
                <a16:creationId xmlns:a16="http://schemas.microsoft.com/office/drawing/2014/main" id="{81DD5F09-0E8E-4FEA-87C8-6891956BD398}"/>
              </a:ext>
            </a:extLst>
          </p:cNvPr>
          <p:cNvSpPr/>
          <p:nvPr/>
        </p:nvSpPr>
        <p:spPr>
          <a:xfrm>
            <a:off x="2091849" y="4993222"/>
            <a:ext cx="1491270" cy="1059114"/>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不要不急の渡航中止</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1303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nvGraphicFramePr>
        <p:xfrm>
          <a:off x="200023" y="1412776"/>
          <a:ext cx="9504000" cy="248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Amano Enzyme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天野エンザイム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動物臓器由来医薬原料の製造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Compania</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Internacional</a:t>
                      </a:r>
                      <a:r>
                        <a:rPr kumimoji="1" lang="en-US" sz="1100" b="0" i="0" u="none" strike="noStrike" kern="1200" dirty="0">
                          <a:solidFill>
                            <a:srgbClr val="000000"/>
                          </a:solidFill>
                          <a:effectLst/>
                          <a:latin typeface="+mn-lt"/>
                          <a:ea typeface="ＭＳ Ｐゴシック" panose="020B0600070205080204" pitchFamily="50" charset="-128"/>
                          <a:cs typeface="+mn-cs"/>
                        </a:rPr>
                        <a:t> de </a:t>
                      </a:r>
                      <a:r>
                        <a:rPr kumimoji="1" lang="en-US" sz="1100" b="0" i="0" u="none" strike="noStrike" kern="1200" dirty="0" err="1">
                          <a:solidFill>
                            <a:srgbClr val="000000"/>
                          </a:solidFill>
                          <a:effectLst/>
                          <a:latin typeface="+mn-lt"/>
                          <a:ea typeface="ＭＳ Ｐゴシック" panose="020B0600070205080204" pitchFamily="50" charset="-128"/>
                          <a:cs typeface="+mn-cs"/>
                        </a:rPr>
                        <a:t>Comercio</a:t>
                      </a:r>
                      <a:r>
                        <a:rPr kumimoji="1" lang="en-US" sz="1100" b="0" i="0" u="none" strike="noStrike" kern="1200" dirty="0">
                          <a:solidFill>
                            <a:srgbClr val="000000"/>
                          </a:solidFill>
                          <a:effectLst/>
                          <a:latin typeface="+mn-lt"/>
                          <a:ea typeface="ＭＳ Ｐゴシック" panose="020B0600070205080204" pitchFamily="50" charset="-128"/>
                          <a:cs typeface="+mn-cs"/>
                        </a:rPr>
                        <a:t>,  S. A. P. I.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大正製薬</a:t>
                      </a:r>
                      <a:endParaRPr kumimoji="1" lang="en-US" altLang="ja-JP" sz="1100" b="0" i="0" u="none" strike="noStrike" kern="1200" dirty="0">
                        <a:solidFill>
                          <a:srgbClr val="000000"/>
                        </a:solidFill>
                        <a:effectLst/>
                        <a:latin typeface="+mn-lt"/>
                        <a:ea typeface="ＭＳ Ｐゴシック" panose="020B0600070205080204" pitchFamily="50" charset="-128"/>
                        <a:cs typeface="+mn-cs"/>
                      </a:endParaRPr>
                    </a:p>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OTC</a:t>
                      </a:r>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ＭＳ Ｐゴシック" panose="020B0600070205080204" pitchFamily="50" charset="-128"/>
                          <a:cs typeface="+mn-cs"/>
                        </a:rPr>
                        <a:t>369</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Eisai </a:t>
                      </a:r>
                      <a:r>
                        <a:rPr kumimoji="1" lang="en-US" sz="1100" b="0" i="0" u="none" strike="noStrike" kern="1200" dirty="0" err="1">
                          <a:solidFill>
                            <a:srgbClr val="000000"/>
                          </a:solidFill>
                          <a:effectLst/>
                          <a:latin typeface="+mn-lt"/>
                          <a:ea typeface="ＭＳ Ｐゴシック" panose="020B0600070205080204" pitchFamily="50" charset="-128"/>
                          <a:cs typeface="+mn-cs"/>
                        </a:rPr>
                        <a:t>Laboratorios</a:t>
                      </a:r>
                      <a:r>
                        <a:rPr kumimoji="1" lang="en-US" sz="1100" b="0" i="0" u="none" strike="noStrike" kern="1200" dirty="0">
                          <a:solidFill>
                            <a:srgbClr val="000000"/>
                          </a:solidFill>
                          <a:effectLst/>
                          <a:latin typeface="+mn-lt"/>
                          <a:ea typeface="ＭＳ Ｐゴシック" panose="020B0600070205080204" pitchFamily="50" charset="-128"/>
                          <a:cs typeface="+mn-cs"/>
                        </a:rPr>
                        <a:t>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Eisai </a:t>
                      </a:r>
                      <a:r>
                        <a:rPr kumimoji="1" lang="en-US" sz="1100" b="0" i="0" u="none" strike="noStrike" kern="1200" dirty="0" err="1">
                          <a:solidFill>
                            <a:srgbClr val="000000"/>
                          </a:solidFill>
                          <a:effectLst/>
                          <a:latin typeface="+mn-lt"/>
                          <a:ea typeface="ＭＳ Ｐゴシック" panose="020B0600070205080204" pitchFamily="50" charset="-128"/>
                          <a:cs typeface="+mn-cs"/>
                        </a:rPr>
                        <a:t>Medicamentos</a:t>
                      </a:r>
                      <a:r>
                        <a:rPr kumimoji="1" lang="en-US" sz="1100" b="0" i="0" u="none" strike="noStrike" kern="1200" dirty="0">
                          <a:solidFill>
                            <a:srgbClr val="000000"/>
                          </a:solidFill>
                          <a:effectLst/>
                          <a:latin typeface="+mn-lt"/>
                          <a:ea typeface="ＭＳ Ｐゴシック" panose="020B0600070205080204" pitchFamily="50" charset="-128"/>
                          <a:cs typeface="+mn-cs"/>
                        </a:rPr>
                        <a:t>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医薬品事業の業務サービス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Takeda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2549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535175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メキシコ／医療関連／介護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に進出している介護事業者は、確認できなかった。福祉用具事業者は、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528288306"/>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31092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5"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23.6%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22.7%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724C9B13-009C-4AFB-BF15-F7404634FAC0}"/>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014021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25603"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291E1E6-4050-4135-B604-D9F14677253E}"/>
              </a:ext>
            </a:extLst>
          </p:cNvPr>
          <p:cNvSpPr/>
          <p:nvPr/>
        </p:nvSpPr>
        <p:spPr>
          <a:xfrm>
            <a:off x="4852528"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0.0</a:t>
            </a:r>
            <a:r>
              <a:rPr kumimoji="1"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D519C126-63BE-40B0-8CEE-62BD0FB4E8EC}"/>
              </a:ext>
            </a:extLst>
          </p:cNvPr>
          <p:cNvSpPr/>
          <p:nvPr/>
        </p:nvSpPr>
        <p:spPr>
          <a:xfrm>
            <a:off x="4852528"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0.49</a:t>
            </a:r>
            <a:r>
              <a:rPr kumimoji="1"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51A79E78-22E5-4990-AEB1-A11E98FA627B}"/>
              </a:ext>
            </a:extLst>
          </p:cNvPr>
          <p:cNvSpPr/>
          <p:nvPr/>
        </p:nvSpPr>
        <p:spPr>
          <a:xfrm>
            <a:off x="4858348" y="2603817"/>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0.62</a:t>
            </a: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メキシコ／医療関連／その他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連邦衛生リスク防止委員会（</a:t>
            </a:r>
            <a:r>
              <a:rPr lang="en-US" altLang="ja-JP" sz="1138" dirty="0">
                <a:solidFill>
                  <a:srgbClr val="000000"/>
                </a:solidFill>
              </a:rPr>
              <a:t>COFEPRIS</a:t>
            </a:r>
            <a:r>
              <a:rPr lang="ja-JP" altLang="en-US" sz="1138" dirty="0">
                <a:solidFill>
                  <a:srgbClr val="000000"/>
                </a:solidFill>
              </a:rPr>
              <a:t>）は、安全性が証明され、民間および公共のニーズでの使用に適した新しいデジタル機器や医療機器の許可をより迅速かつ効果的にクリアする方法に貢献するために活動している。</a:t>
            </a:r>
            <a:endParaRPr lang="en-US" altLang="ja-JP" sz="1138" dirty="0">
              <a:solidFill>
                <a:srgbClr val="000000"/>
              </a:solidFill>
            </a:endParaRPr>
          </a:p>
          <a:p>
            <a:r>
              <a:rPr lang="ja-JP" altLang="en-US" sz="1138" dirty="0">
                <a:solidFill>
                  <a:srgbClr val="000000"/>
                </a:solidFill>
              </a:rPr>
              <a:t>一方で、</a:t>
            </a:r>
            <a:r>
              <a:rPr lang="en-US" altLang="ja-JP" sz="1138" dirty="0">
                <a:solidFill>
                  <a:srgbClr val="000000"/>
                </a:solidFill>
              </a:rPr>
              <a:t>COVID-19</a:t>
            </a:r>
            <a:r>
              <a:rPr lang="ja-JP" altLang="en-US" sz="1138" dirty="0">
                <a:solidFill>
                  <a:srgbClr val="000000"/>
                </a:solidFill>
              </a:rPr>
              <a:t>の流行に先立ち、ロペス政権は、公衆衛生システム全体で人員削減の推進、調達システムの大幅な変更を行った。その結果、輸入医療機器の需要は</a:t>
            </a:r>
            <a:r>
              <a:rPr lang="en-US" altLang="ja-JP" sz="1138" dirty="0">
                <a:solidFill>
                  <a:srgbClr val="000000"/>
                </a:solidFill>
              </a:rPr>
              <a:t>2020</a:t>
            </a:r>
            <a:r>
              <a:rPr lang="ja-JP" altLang="en-US" sz="1138" dirty="0">
                <a:solidFill>
                  <a:srgbClr val="000000"/>
                </a:solidFill>
              </a:rPr>
              <a:t>年に比べて</a:t>
            </a:r>
            <a:r>
              <a:rPr lang="en-US" altLang="ja-JP" sz="1138" dirty="0">
                <a:solidFill>
                  <a:srgbClr val="000000"/>
                </a:solidFill>
              </a:rPr>
              <a:t>30</a:t>
            </a:r>
            <a:r>
              <a:rPr lang="ja-JP" altLang="en-US" sz="1138" dirty="0">
                <a:solidFill>
                  <a:srgbClr val="000000"/>
                </a:solidFill>
              </a:rPr>
              <a:t>％減少するなど、医療提供や医療物資の供給に支障が生じた。</a:t>
            </a:r>
          </a:p>
        </p:txBody>
      </p:sp>
      <p:graphicFrame>
        <p:nvGraphicFramePr>
          <p:cNvPr id="5" name="表 4"/>
          <p:cNvGraphicFramePr>
            <a:graphicFrameLocks noGrp="1"/>
          </p:cNvGraphicFramePr>
          <p:nvPr/>
        </p:nvGraphicFramePr>
        <p:xfrm>
          <a:off x="200025" y="2346896"/>
          <a:ext cx="9438944" cy="4258753"/>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r>
                        <a:rPr kumimoji="1" lang="en-US" altLang="ja-JP" sz="1000" dirty="0"/>
                        <a:t>b</a:t>
                      </a:r>
                      <a:endParaRPr kumimoji="1" lang="ja-JP" altLang="en-US" sz="1000" dirty="0"/>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メキシコ</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95.3</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17.0</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0.30</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solidFill>
                            <a:srgbClr val="000000"/>
                          </a:solidFill>
                        </a:rPr>
                        <a:t>連邦衛生リスク防止局（</a:t>
                      </a:r>
                      <a:r>
                        <a:rPr lang="en-US" altLang="ja-JP" sz="900" dirty="0">
                          <a:solidFill>
                            <a:srgbClr val="000000"/>
                          </a:solidFill>
                        </a:rPr>
                        <a:t>COFEPRIS</a:t>
                      </a:r>
                      <a:r>
                        <a:rPr lang="ja-JP" altLang="en-US" sz="900" dirty="0">
                          <a:solidFill>
                            <a:srgbClr val="000000"/>
                          </a:solidFill>
                        </a:rPr>
                        <a:t>）は、安全性が証明され、民間および公共のニーズでの使用に適した新しいデジタル機器や医療機器の許可をより迅速かつ効果的にクリアする方法に貢献するために活動している。</a:t>
                      </a:r>
                      <a:endParaRPr lang="en-US" altLang="ja-JP" sz="900" dirty="0">
                        <a:solidFill>
                          <a:srgbClr val="000000"/>
                        </a:solidFill>
                      </a:endParaRPr>
                    </a:p>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18</a:t>
                      </a:r>
                      <a:r>
                        <a:rPr lang="ja-JP" altLang="en-US" sz="900" dirty="0"/>
                        <a:t>の異なる専門分野から</a:t>
                      </a:r>
                      <a:r>
                        <a:rPr lang="en-US" altLang="ja-JP" sz="900" dirty="0"/>
                        <a:t>2,000</a:t>
                      </a:r>
                      <a:r>
                        <a:rPr lang="ja-JP" altLang="en-US" sz="900" dirty="0"/>
                        <a:t>人以上の医師が参加した研究によれば、</a:t>
                      </a:r>
                      <a:r>
                        <a:rPr lang="en-US" altLang="ja-JP" sz="900" dirty="0"/>
                        <a:t>45</a:t>
                      </a:r>
                      <a:r>
                        <a:rPr lang="ja-JP" altLang="en-US" sz="900" dirty="0"/>
                        <a:t>％の医師が遠隔での診療を行っている。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総合健康法、個人情報保護法及び各種規則（</a:t>
                      </a:r>
                      <a:r>
                        <a:rPr lang="en-US" altLang="ja-JP" sz="900" dirty="0"/>
                        <a:t>NOM-004, NOM-024, NOM-035</a:t>
                      </a:r>
                      <a:r>
                        <a:rPr lang="ja-JP" altLang="en-US" sz="900" dirty="0"/>
                        <a:t>）により、第三者が保有する個人情報、特にデジタル環境における個人情報の正しい処理の方法の他、健康関係情報の作成、取得、処理、開示に従わなければならない基準や手順等が規定されている。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研究によれば、バイオメディカル分野の情報学のプログラムは、</a:t>
                      </a:r>
                      <a:r>
                        <a:rPr lang="en-US" altLang="ja-JP" sz="900" dirty="0"/>
                        <a:t>167</a:t>
                      </a:r>
                      <a:r>
                        <a:rPr lang="ja-JP" altLang="en-US" sz="900" dirty="0"/>
                        <a:t>校中</a:t>
                      </a:r>
                      <a:r>
                        <a:rPr lang="en-US" altLang="ja-JP" sz="900" dirty="0"/>
                        <a:t>24.7</a:t>
                      </a:r>
                      <a:r>
                        <a:rPr lang="ja-JP" altLang="en-US" sz="900" dirty="0"/>
                        <a:t>％の医学部で実施されている。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2018</a:t>
                      </a:r>
                      <a:r>
                        <a:rPr kumimoji="1" lang="ja-JP" altLang="en-US" sz="900" b="0" kern="1200" dirty="0">
                          <a:solidFill>
                            <a:schemeClr val="tx1"/>
                          </a:solidFill>
                          <a:latin typeface="+mn-lt"/>
                          <a:ea typeface="ＭＳ Ｐゴシック" charset="-128"/>
                          <a:cs typeface="Arial" pitchFamily="34" charset="0"/>
                        </a:rPr>
                        <a:t>年時点で、公的医療機関の</a:t>
                      </a:r>
                      <a:r>
                        <a:rPr kumimoji="1" lang="en-US" altLang="ja-JP" sz="900" b="0" kern="1200" dirty="0">
                          <a:solidFill>
                            <a:schemeClr val="tx1"/>
                          </a:solidFill>
                          <a:latin typeface="+mn-lt"/>
                          <a:ea typeface="ＭＳ Ｐゴシック" charset="-128"/>
                          <a:cs typeface="Arial" pitchFamily="34" charset="0"/>
                        </a:rPr>
                        <a:t>33.7</a:t>
                      </a:r>
                      <a:r>
                        <a:rPr kumimoji="1" lang="ja-JP" altLang="en-US" sz="900" b="0" kern="1200" dirty="0">
                          <a:solidFill>
                            <a:schemeClr val="tx1"/>
                          </a:solidFill>
                          <a:latin typeface="+mn-lt"/>
                          <a:ea typeface="ＭＳ Ｐゴシック" charset="-128"/>
                          <a:cs typeface="Arial" pitchFamily="34" charset="0"/>
                        </a:rPr>
                        <a:t>％が電子カルテシステム（</a:t>
                      </a:r>
                      <a:r>
                        <a:rPr kumimoji="1" lang="en-US" altLang="ja-JP" sz="900" b="0" kern="1200" dirty="0">
                          <a:solidFill>
                            <a:schemeClr val="tx1"/>
                          </a:solidFill>
                          <a:latin typeface="+mn-lt"/>
                          <a:ea typeface="ＭＳ Ｐゴシック" charset="-128"/>
                          <a:cs typeface="Arial" pitchFamily="34" charset="0"/>
                        </a:rPr>
                        <a:t>SECE</a:t>
                      </a:r>
                      <a:r>
                        <a:rPr kumimoji="1" lang="ja-JP" altLang="en-US" sz="900" b="0" kern="1200" dirty="0">
                          <a:solidFill>
                            <a:schemeClr val="tx1"/>
                          </a:solidFill>
                          <a:latin typeface="+mn-lt"/>
                          <a:ea typeface="ＭＳ Ｐゴシック" charset="-128"/>
                          <a:cs typeface="Arial" pitchFamily="34" charset="0"/>
                        </a:rPr>
                        <a:t>）を利用している。</a:t>
                      </a:r>
                      <a:r>
                        <a:rPr kumimoji="1" lang="en-US" altLang="ja-JP" sz="900" b="0" kern="1200" dirty="0">
                          <a:solidFill>
                            <a:schemeClr val="tx1"/>
                          </a:solidFill>
                          <a:latin typeface="+mn-lt"/>
                          <a:ea typeface="ＭＳ Ｐゴシック" charset="-128"/>
                          <a:cs typeface="Arial" pitchFamily="34" charset="0"/>
                        </a:rPr>
                        <a:t>2013</a:t>
                      </a:r>
                      <a:r>
                        <a:rPr kumimoji="1" lang="ja-JP" altLang="en-US" sz="900" b="0" kern="1200" dirty="0">
                          <a:solidFill>
                            <a:schemeClr val="tx1"/>
                          </a:solidFill>
                          <a:latin typeface="+mn-lt"/>
                          <a:ea typeface="ＭＳ Ｐゴシック" charset="-128"/>
                          <a:cs typeface="Arial" pitchFamily="34" charset="0"/>
                        </a:rPr>
                        <a:t>年の憲法改正以来、電子カルテの使用が義務となっているが、その規制を実行的たらしめる政治的措置は取られていない。また、公立部門と民間部門で電子カルテシステムは統一されていない。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（出所）世界銀行、米国商務省、デスクトップリサーチ</a:t>
            </a:r>
          </a:p>
        </p:txBody>
      </p:sp>
    </p:spTree>
    <p:extLst>
      <p:ext uri="{BB962C8B-B14F-4D97-AF65-F5344CB8AC3E}">
        <p14:creationId xmlns:p14="http://schemas.microsoft.com/office/powerpoint/2010/main" val="1832126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メキシコ／医療関連／その他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nvGraphicFramePr>
        <p:xfrm>
          <a:off x="272480" y="1202077"/>
          <a:ext cx="9433054" cy="3451059"/>
        </p:xfrm>
        <a:graphic>
          <a:graphicData uri="http://schemas.openxmlformats.org/drawingml/2006/table">
            <a:tbl>
              <a:tblPr firstRow="1" bandRow="1">
                <a:tableStyleId>{2D5ABB26-0587-4C30-8999-92F81FD0307C}</a:tableStyleId>
              </a:tblPr>
              <a:tblGrid>
                <a:gridCol w="348715">
                  <a:extLst>
                    <a:ext uri="{9D8B030D-6E8A-4147-A177-3AD203B41FA5}">
                      <a16:colId xmlns:a16="http://schemas.microsoft.com/office/drawing/2014/main" val="20000"/>
                    </a:ext>
                  </a:extLst>
                </a:gridCol>
                <a:gridCol w="947429">
                  <a:extLst>
                    <a:ext uri="{9D8B030D-6E8A-4147-A177-3AD203B41FA5}">
                      <a16:colId xmlns:a16="http://schemas.microsoft.com/office/drawing/2014/main" val="20001"/>
                    </a:ext>
                  </a:extLst>
                </a:gridCol>
                <a:gridCol w="684076">
                  <a:extLst>
                    <a:ext uri="{9D8B030D-6E8A-4147-A177-3AD203B41FA5}">
                      <a16:colId xmlns:a16="http://schemas.microsoft.com/office/drawing/2014/main" val="993289091"/>
                    </a:ext>
                  </a:extLst>
                </a:gridCol>
                <a:gridCol w="684076">
                  <a:extLst>
                    <a:ext uri="{9D8B030D-6E8A-4147-A177-3AD203B41FA5}">
                      <a16:colId xmlns:a16="http://schemas.microsoft.com/office/drawing/2014/main" val="775743368"/>
                    </a:ext>
                  </a:extLst>
                </a:gridCol>
                <a:gridCol w="684076">
                  <a:extLst>
                    <a:ext uri="{9D8B030D-6E8A-4147-A177-3AD203B41FA5}">
                      <a16:colId xmlns:a16="http://schemas.microsoft.com/office/drawing/2014/main" val="923395128"/>
                    </a:ext>
                  </a:extLst>
                </a:gridCol>
                <a:gridCol w="684076">
                  <a:extLst>
                    <a:ext uri="{9D8B030D-6E8A-4147-A177-3AD203B41FA5}">
                      <a16:colId xmlns:a16="http://schemas.microsoft.com/office/drawing/2014/main" val="3334725276"/>
                    </a:ext>
                  </a:extLst>
                </a:gridCol>
                <a:gridCol w="684076">
                  <a:extLst>
                    <a:ext uri="{9D8B030D-6E8A-4147-A177-3AD203B41FA5}">
                      <a16:colId xmlns:a16="http://schemas.microsoft.com/office/drawing/2014/main" val="4024883988"/>
                    </a:ext>
                  </a:extLst>
                </a:gridCol>
                <a:gridCol w="684076">
                  <a:extLst>
                    <a:ext uri="{9D8B030D-6E8A-4147-A177-3AD203B41FA5}">
                      <a16:colId xmlns:a16="http://schemas.microsoft.com/office/drawing/2014/main" val="802231718"/>
                    </a:ext>
                  </a:extLst>
                </a:gridCol>
                <a:gridCol w="684076">
                  <a:extLst>
                    <a:ext uri="{9D8B030D-6E8A-4147-A177-3AD203B41FA5}">
                      <a16:colId xmlns:a16="http://schemas.microsoft.com/office/drawing/2014/main" val="1610780311"/>
                    </a:ext>
                  </a:extLst>
                </a:gridCol>
                <a:gridCol w="684076">
                  <a:extLst>
                    <a:ext uri="{9D8B030D-6E8A-4147-A177-3AD203B41FA5}">
                      <a16:colId xmlns:a16="http://schemas.microsoft.com/office/drawing/2014/main" val="2142636259"/>
                    </a:ext>
                  </a:extLst>
                </a:gridCol>
                <a:gridCol w="2664302">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1042353">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Doc.com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2012</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br>
                        <a:rPr lang="ja-JP" altLang="en-US" sz="1000" b="0" i="0" u="none" strike="noStrike">
                          <a:solidFill>
                            <a:srgbClr val="000000"/>
                          </a:solidFill>
                          <a:effectLst/>
                          <a:latin typeface="Arial" panose="020B0604020202020204" pitchFamily="34" charset="0"/>
                        </a:rPr>
                      </a:br>
                      <a:r>
                        <a:rPr lang="en-US" altLang="ja-JP" sz="1000" b="0" i="0" u="none" strike="noStrike">
                          <a:solidFill>
                            <a:srgbClr val="000000"/>
                          </a:solidFill>
                          <a:effectLst/>
                          <a:latin typeface="Arial" panose="020B0604020202020204" pitchFamily="34" charset="0"/>
                        </a:rPr>
                        <a:t>51-200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300,000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28</a:t>
                      </a: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ラテンアメリカ地域とアメリカを中心とした</a:t>
                      </a:r>
                      <a:r>
                        <a:rPr kumimoji="1" lang="en-US" altLang="ja-JP" sz="1200" kern="1200" dirty="0">
                          <a:solidFill>
                            <a:schemeClr val="tx1"/>
                          </a:solidFill>
                          <a:latin typeface="+mn-lt"/>
                          <a:ea typeface="+mn-ea"/>
                          <a:cs typeface="+mn-cs"/>
                        </a:rPr>
                        <a:t>20</a:t>
                      </a:r>
                      <a:r>
                        <a:rPr kumimoji="1" lang="ja-JP" altLang="en-US" sz="1200" kern="1200" dirty="0">
                          <a:solidFill>
                            <a:schemeClr val="tx1"/>
                          </a:solidFill>
                          <a:latin typeface="+mn-lt"/>
                          <a:ea typeface="+mn-ea"/>
                          <a:cs typeface="+mn-cs"/>
                        </a:rPr>
                        <a:t>カ国以上で、</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以上の言語でのチャット医療相談サービス、および英語とスペイン語に対応したビデオ遠隔医療サービスを提供するプラットフォーム。</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1042353">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Kudisalud</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様々な分野の医療機関や企業、そして大学が参加し、幅広い病気について遠隔で医療相談ができるプラットフォーム。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042353">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UPAEP</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1973</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COVID19</a:t>
                      </a:r>
                      <a:r>
                        <a:rPr kumimoji="1" lang="ja-JP" altLang="en-US" sz="1200" kern="1200" dirty="0">
                          <a:solidFill>
                            <a:schemeClr val="tx1"/>
                          </a:solidFill>
                          <a:latin typeface="+mn-lt"/>
                          <a:ea typeface="+mn-ea"/>
                          <a:cs typeface="+mn-cs"/>
                        </a:rPr>
                        <a:t>やその他の呼吸器系疾患に関する遠隔医療相談を提供するサービス。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4771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1/6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評議会（</a:t>
              </a:r>
              <a:r>
                <a:rPr lang="en-US" altLang="ja-JP" sz="1400" dirty="0">
                  <a:latin typeface="HGP創英角ｺﾞｼｯｸUB" pitchFamily="50" charset="-128"/>
                  <a:ea typeface="HGP創英角ｺﾞｼｯｸUB" pitchFamily="50" charset="-128"/>
                </a:rPr>
                <a:t>1/3</a:t>
              </a:r>
              <a:r>
                <a:rPr lang="ja-JP" altLang="en-US" sz="1400" dirty="0">
                  <a:latin typeface="HGP創英角ｺﾞｼｯｸUB" pitchFamily="50" charset="-128"/>
                  <a:ea typeface="HGP創英角ｺﾞｼｯｸUB" pitchFamily="50" charset="-128"/>
                </a:rPr>
                <a:t>）</a:t>
              </a:r>
              <a:endParaRPr lang="en-US" altLang="ja-JP" sz="1400" dirty="0">
                <a:latin typeface="HGP創英角ｺﾞｼｯｸUB" pitchFamily="50" charset="-128"/>
                <a:ea typeface="HGP創英角ｺﾞｼｯｸUB" pitchFamily="50" charset="-128"/>
              </a:endParaRP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3020674931"/>
              </p:ext>
            </p:extLst>
          </p:nvPr>
        </p:nvGraphicFramePr>
        <p:xfrm>
          <a:off x="300834" y="1844824"/>
          <a:ext cx="9316650" cy="4640400"/>
        </p:xfrm>
        <a:graphic>
          <a:graphicData uri="http://schemas.openxmlformats.org/drawingml/2006/table">
            <a:tbl>
              <a:tblPr>
                <a:tableStyleId>{5C22544A-7EE6-4342-B048-85BDC9FD1C3A}</a:tableStyleId>
              </a:tblPr>
              <a:tblGrid>
                <a:gridCol w="5524695">
                  <a:extLst>
                    <a:ext uri="{9D8B030D-6E8A-4147-A177-3AD203B41FA5}">
                      <a16:colId xmlns:a16="http://schemas.microsoft.com/office/drawing/2014/main" val="20000"/>
                    </a:ext>
                  </a:extLst>
                </a:gridCol>
                <a:gridCol w="3791955">
                  <a:extLst>
                    <a:ext uri="{9D8B030D-6E8A-4147-A177-3AD203B41FA5}">
                      <a16:colId xmlns:a16="http://schemas.microsoft.com/office/drawing/2014/main" val="20001"/>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u="none" strike="noStrike" dirty="0">
                          <a:effectLst/>
                        </a:rPr>
                        <a:t>Consejo Nacional de Certificación en Anestesiología,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麻酔科評議会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0">
                <a:tc>
                  <a:txBody>
                    <a:bodyPr/>
                    <a:lstStyle/>
                    <a:p>
                      <a:pPr algn="l" fontAlgn="ctr"/>
                      <a:r>
                        <a:rPr lang="es-ES" sz="1050" u="none" strike="noStrike" dirty="0">
                          <a:effectLst/>
                        </a:rPr>
                        <a:t>Consejo Mexicano de Angiolología y Cirugía Vascular,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麻酔科および血管外科評議会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u="none" strike="noStrike">
                          <a:effectLst/>
                        </a:rPr>
                        <a:t>Consejo Mexicano de Cardiología,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心臓病評議会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s-ES" sz="1050" u="none" strike="noStrike">
                          <a:effectLst/>
                        </a:rPr>
                        <a:t>Consejo Mexicano de Cirugía General,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一般外科評議会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0">
                <a:tc>
                  <a:txBody>
                    <a:bodyPr/>
                    <a:lstStyle/>
                    <a:p>
                      <a:pPr algn="l" fontAlgn="ctr"/>
                      <a:r>
                        <a:rPr lang="es-ES" sz="1050" u="none" strike="noStrike">
                          <a:effectLst/>
                        </a:rPr>
                        <a:t>Consejo Mexicano de Cirugía Neurológica,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脳神経外科評議会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0">
                <a:tc>
                  <a:txBody>
                    <a:bodyPr/>
                    <a:lstStyle/>
                    <a:p>
                      <a:pPr algn="l" fontAlgn="ctr"/>
                      <a:r>
                        <a:rPr lang="es-ES" sz="1050" u="none" strike="noStrike" dirty="0">
                          <a:effectLst/>
                        </a:rPr>
                        <a:t>Consejo Mexicano de Cirugía Oral y Maxilofacial,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口腔外科評議会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0">
                <a:tc>
                  <a:txBody>
                    <a:bodyPr/>
                    <a:lstStyle/>
                    <a:p>
                      <a:pPr algn="l" fontAlgn="ctr"/>
                      <a:r>
                        <a:rPr lang="en-US" sz="1050" u="none" strike="noStrike">
                          <a:effectLst/>
                        </a:rPr>
                        <a:t>Consejo Mexicano de Cirugía Pediátrica, A.C.</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0">
                <a:tc>
                  <a:txBody>
                    <a:bodyPr/>
                    <a:lstStyle/>
                    <a:p>
                      <a:pPr algn="l" fontAlgn="ctr"/>
                      <a:r>
                        <a:rPr lang="es-ES" sz="1050" u="none" strike="noStrike">
                          <a:effectLst/>
                        </a:rPr>
                        <a:t>Consejo Mexicano de Cirugía Plástica Estética y Reconstructiva,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美容形成外科評議会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0">
                <a:tc>
                  <a:txBody>
                    <a:bodyPr/>
                    <a:lstStyle/>
                    <a:p>
                      <a:pPr algn="l" fontAlgn="ctr"/>
                      <a:r>
                        <a:rPr lang="es-ES" sz="1050" u="none" strike="noStrike">
                          <a:effectLst/>
                        </a:rPr>
                        <a:t>Consejo Nacional de Cirugía del Tórax,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胸部外科全国委員会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r h="0">
                <a:tc>
                  <a:txBody>
                    <a:bodyPr/>
                    <a:lstStyle/>
                    <a:p>
                      <a:pPr algn="l" fontAlgn="ctr"/>
                      <a:r>
                        <a:rPr lang="es-ES" sz="1050" u="none" strike="noStrike">
                          <a:effectLst/>
                        </a:rPr>
                        <a:t>Consejo Mexicano de Comunicación, Audilogía, Otoneurología y Foniatria,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コミュニケーション、聴覚、静脈血圧と音声医学評議会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0"/>
                  </a:ext>
                </a:extLst>
              </a:tr>
              <a:tr h="0">
                <a:tc>
                  <a:txBody>
                    <a:bodyPr/>
                    <a:lstStyle/>
                    <a:p>
                      <a:pPr algn="l" fontAlgn="ctr"/>
                      <a:r>
                        <a:rPr lang="es-ES" sz="1050" u="none" strike="noStrike">
                          <a:effectLst/>
                        </a:rPr>
                        <a:t>Consejo Mexicano de Dermatología,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皮膚科評議会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1"/>
                  </a:ext>
                </a:extLst>
              </a:tr>
              <a:tr h="0">
                <a:tc>
                  <a:txBody>
                    <a:bodyPr/>
                    <a:lstStyle/>
                    <a:p>
                      <a:pPr algn="l" fontAlgn="ctr"/>
                      <a:r>
                        <a:rPr lang="es-ES" sz="1050" u="none" strike="noStrike">
                          <a:effectLst/>
                        </a:rPr>
                        <a:t>Consejo Mexicano de Endocrinología,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内分泌学評議会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2"/>
                  </a:ext>
                </a:extLst>
              </a:tr>
              <a:tr h="0">
                <a:tc>
                  <a:txBody>
                    <a:bodyPr/>
                    <a:lstStyle/>
                    <a:p>
                      <a:pPr algn="l" fontAlgn="ctr"/>
                      <a:r>
                        <a:rPr lang="es-ES" sz="1050" u="none" strike="noStrike">
                          <a:effectLst/>
                        </a:rPr>
                        <a:t>Consejo Mexicano de especialistas en enfermedades del Colon y Recto,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大腸疾患評議会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3"/>
                  </a:ext>
                </a:extLst>
              </a:tr>
              <a:tr h="0">
                <a:tc>
                  <a:txBody>
                    <a:bodyPr/>
                    <a:lstStyle/>
                    <a:p>
                      <a:pPr algn="l" fontAlgn="ctr"/>
                      <a:r>
                        <a:rPr lang="es-ES" sz="1050" u="none" strike="noStrike">
                          <a:effectLst/>
                        </a:rPr>
                        <a:t>Consejo Mexicano de Gastroenterología,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消化器評議会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4"/>
                  </a:ext>
                </a:extLst>
              </a:tr>
              <a:tr h="0">
                <a:tc>
                  <a:txBody>
                    <a:bodyPr/>
                    <a:lstStyle/>
                    <a:p>
                      <a:pPr algn="l" fontAlgn="ctr"/>
                      <a:r>
                        <a:rPr lang="es-ES" sz="1050" u="none" strike="noStrike">
                          <a:effectLst/>
                        </a:rPr>
                        <a:t>Consejo Mexicano de Genética,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遺伝学評議会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5"/>
                  </a:ext>
                </a:extLst>
              </a:tr>
              <a:tr h="0">
                <a:tc>
                  <a:txBody>
                    <a:bodyPr/>
                    <a:lstStyle/>
                    <a:p>
                      <a:pPr algn="l" fontAlgn="ctr"/>
                      <a:r>
                        <a:rPr lang="es-ES" sz="1050" u="none" strike="noStrike">
                          <a:effectLst/>
                        </a:rPr>
                        <a:t>Consejo Mexicano de Geriatría,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老年医学評議会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6"/>
                  </a:ext>
                </a:extLst>
              </a:tr>
              <a:tr h="0">
                <a:tc>
                  <a:txBody>
                    <a:bodyPr/>
                    <a:lstStyle/>
                    <a:p>
                      <a:pPr algn="l" fontAlgn="ctr"/>
                      <a:r>
                        <a:rPr lang="es-ES" sz="1050" u="none" strike="noStrike">
                          <a:effectLst/>
                        </a:rPr>
                        <a:t>Consejo Mexicano de Ginecología y Obstetricia,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産婦人科評議会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7"/>
                  </a:ext>
                </a:extLst>
              </a:tr>
              <a:tr h="0">
                <a:tc>
                  <a:txBody>
                    <a:bodyPr/>
                    <a:lstStyle/>
                    <a:p>
                      <a:pPr algn="l" fontAlgn="ctr"/>
                      <a:r>
                        <a:rPr lang="es-ES" sz="1050" u="none" strike="noStrike">
                          <a:effectLst/>
                        </a:rPr>
                        <a:t>Consejo Mexicano de Hematología,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血液科評議会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8"/>
                  </a:ext>
                </a:extLst>
              </a:tr>
              <a:tr h="0">
                <a:tc>
                  <a:txBody>
                    <a:bodyPr/>
                    <a:lstStyle/>
                    <a:p>
                      <a:pPr algn="l" fontAlgn="ctr"/>
                      <a:r>
                        <a:rPr lang="es-ES" sz="1050" u="none" strike="noStrike" dirty="0">
                          <a:effectLst/>
                        </a:rPr>
                        <a:t>Consejo Mexicano de Certificación en </a:t>
                      </a:r>
                      <a:r>
                        <a:rPr lang="es-ES" sz="1050" u="none" strike="noStrike" dirty="0" err="1">
                          <a:effectLst/>
                        </a:rPr>
                        <a:t>Infectología</a:t>
                      </a:r>
                      <a:r>
                        <a:rPr lang="es-ES" sz="1050" u="none" strike="noStrike" dirty="0">
                          <a:effectLst/>
                        </a:rPr>
                        <a:t>,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認定感染症評議会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508414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2/6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評議会（</a:t>
              </a:r>
              <a:r>
                <a:rPr lang="en-US" altLang="ja-JP" sz="1400" dirty="0">
                  <a:latin typeface="HGP創英角ｺﾞｼｯｸUB" pitchFamily="50" charset="-128"/>
                  <a:ea typeface="HGP創英角ｺﾞｼｯｸUB" pitchFamily="50" charset="-128"/>
                </a:rPr>
                <a:t>2/3</a:t>
              </a:r>
              <a:r>
                <a:rPr lang="ja-JP" altLang="en-US" sz="1400" dirty="0">
                  <a:latin typeface="HGP創英角ｺﾞｼｯｸUB" pitchFamily="50" charset="-128"/>
                  <a:ea typeface="HGP創英角ｺﾞｼｯｸUB" pitchFamily="50" charset="-128"/>
                </a:rPr>
                <a:t>）</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629209260"/>
              </p:ext>
            </p:extLst>
          </p:nvPr>
        </p:nvGraphicFramePr>
        <p:xfrm>
          <a:off x="300834" y="1844824"/>
          <a:ext cx="9316650" cy="4640400"/>
        </p:xfrm>
        <a:graphic>
          <a:graphicData uri="http://schemas.openxmlformats.org/drawingml/2006/table">
            <a:tbl>
              <a:tblPr>
                <a:tableStyleId>{5C22544A-7EE6-4342-B048-85BDC9FD1C3A}</a:tableStyleId>
              </a:tblPr>
              <a:tblGrid>
                <a:gridCol w="5524695">
                  <a:extLst>
                    <a:ext uri="{9D8B030D-6E8A-4147-A177-3AD203B41FA5}">
                      <a16:colId xmlns:a16="http://schemas.microsoft.com/office/drawing/2014/main" val="20000"/>
                    </a:ext>
                  </a:extLst>
                </a:gridCol>
                <a:gridCol w="3791955">
                  <a:extLst>
                    <a:ext uri="{9D8B030D-6E8A-4147-A177-3AD203B41FA5}">
                      <a16:colId xmlns:a16="http://schemas.microsoft.com/office/drawing/2014/main" val="20001"/>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u="none" strike="noStrike" dirty="0">
                          <a:effectLst/>
                        </a:rPr>
                        <a:t>Consejo Nacional de Inmunología Clínica y Alergia,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臨床免疫・アレルギー協議会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0">
                <a:tc>
                  <a:txBody>
                    <a:bodyPr/>
                    <a:lstStyle/>
                    <a:p>
                      <a:pPr algn="l" fontAlgn="ctr"/>
                      <a:r>
                        <a:rPr lang="es-ES" sz="1050" u="none" strike="noStrike" dirty="0">
                          <a:effectLst/>
                        </a:rPr>
                        <a:t>Consejo Mexicano de Medicina Aeroespacial,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航空宇宙医学評議会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u="none" strike="noStrike" dirty="0">
                          <a:effectLst/>
                        </a:rPr>
                        <a:t>Consejo Mexicano de Medicina Crítica,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クリティカルケア医学評議会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Nacional</a:t>
                      </a:r>
                      <a:r>
                        <a:rPr lang="en-US" sz="1050" u="none" strike="noStrike" dirty="0">
                          <a:effectLst/>
                        </a:rPr>
                        <a:t> de </a:t>
                      </a:r>
                      <a:r>
                        <a:rPr lang="en-US" sz="1050" u="none" strike="noStrike" dirty="0" err="1">
                          <a:effectLst/>
                        </a:rPr>
                        <a:t>Medicina</a:t>
                      </a:r>
                      <a:r>
                        <a:rPr lang="en-US" sz="1050" u="none" strike="noStrike" dirty="0">
                          <a:effectLst/>
                        </a:rPr>
                        <a:t> del </a:t>
                      </a:r>
                      <a:r>
                        <a:rPr lang="en-US" sz="1050" u="none" strike="noStrike" dirty="0" err="1">
                          <a:effectLst/>
                        </a:rPr>
                        <a:t>Deporte</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スポーツ医学全国協議会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0">
                <a:tc>
                  <a:txBody>
                    <a:bodyPr/>
                    <a:lstStyle/>
                    <a:p>
                      <a:pPr algn="l" fontAlgn="ctr"/>
                      <a:r>
                        <a:rPr lang="es-ES" sz="1050" u="none" strike="noStrike" dirty="0">
                          <a:effectLst/>
                        </a:rPr>
                        <a:t>Consejo Mexicano de Certificación en Medicina Familiar,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家庭医学認定評議会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0">
                <a:tc>
                  <a:txBody>
                    <a:bodyPr/>
                    <a:lstStyle/>
                    <a:p>
                      <a:pPr algn="l" fontAlgn="ctr"/>
                      <a:r>
                        <a:rPr lang="es-ES" sz="1050" u="none" strike="noStrike" dirty="0">
                          <a:effectLst/>
                        </a:rPr>
                        <a:t>Consejo Mexicano de Medicina Interna,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内科評議会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0">
                <a:tc>
                  <a:txBody>
                    <a:bodyPr/>
                    <a:lstStyle/>
                    <a:p>
                      <a:pPr algn="l" fontAlgn="ctr"/>
                      <a:r>
                        <a:rPr lang="es-ES" sz="1050" u="none" strike="noStrike" dirty="0">
                          <a:effectLst/>
                        </a:rPr>
                        <a:t>Consejo Mexicano de Medicina Legal y Forense,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法医学評議会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0">
                <a:tc>
                  <a:txBody>
                    <a:bodyPr/>
                    <a:lstStyle/>
                    <a:p>
                      <a:pPr algn="l" fontAlgn="ctr"/>
                      <a:r>
                        <a:rPr lang="es-ES" sz="1050" u="none" strike="noStrike" dirty="0">
                          <a:effectLst/>
                        </a:rPr>
                        <a:t>Consejo Mexicano de Medicina de Rehabilitación,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リハビリテーション医学評議会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0">
                <a:tc>
                  <a:txBody>
                    <a:bodyPr/>
                    <a:lstStyle/>
                    <a:p>
                      <a:pPr algn="l" fontAlgn="ctr"/>
                      <a:r>
                        <a:rPr lang="es-ES" sz="1050" u="none" strike="noStrike" dirty="0">
                          <a:effectLst/>
                        </a:rPr>
                        <a:t>Consejo Nacional Mexicano de Medicina del Trabajo,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労働医学評議会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r h="0">
                <a:tc>
                  <a:txBody>
                    <a:bodyPr/>
                    <a:lstStyle/>
                    <a:p>
                      <a:pPr algn="l" fontAlgn="ctr"/>
                      <a:r>
                        <a:rPr lang="es-ES" sz="1050" u="none" strike="noStrike" dirty="0">
                          <a:effectLst/>
                        </a:rPr>
                        <a:t>Consejo Mexicano de Medicina de Urgencias,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救急医学評議会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0"/>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Mexicano</a:t>
                      </a:r>
                      <a:r>
                        <a:rPr lang="en-US" sz="1050" u="none" strike="noStrike" dirty="0">
                          <a:effectLst/>
                        </a:rPr>
                        <a:t> de </a:t>
                      </a:r>
                      <a:r>
                        <a:rPr lang="en-US" sz="1050" u="none" strike="noStrike" dirty="0" err="1">
                          <a:effectLst/>
                        </a:rPr>
                        <a:t>Médicos</a:t>
                      </a:r>
                      <a:r>
                        <a:rPr lang="en-US" sz="1050" u="none" strike="noStrike" dirty="0">
                          <a:effectLst/>
                        </a:rPr>
                        <a:t> </a:t>
                      </a:r>
                      <a:r>
                        <a:rPr lang="en-US" sz="1050" u="none" strike="noStrike" dirty="0" err="1">
                          <a:effectLst/>
                        </a:rPr>
                        <a:t>Anatomopatólogos</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医療病理学評議会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1"/>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Mexicano</a:t>
                      </a:r>
                      <a:r>
                        <a:rPr lang="en-US" sz="1050" u="none" strike="noStrike" dirty="0">
                          <a:effectLst/>
                        </a:rPr>
                        <a:t> de </a:t>
                      </a:r>
                      <a:r>
                        <a:rPr lang="en-US" sz="1050" u="none" strike="noStrike" dirty="0" err="1">
                          <a:effectLst/>
                        </a:rPr>
                        <a:t>Médicos</a:t>
                      </a:r>
                      <a:r>
                        <a:rPr lang="en-US" sz="1050" u="none" strike="noStrike" dirty="0">
                          <a:effectLst/>
                        </a:rPr>
                        <a:t> </a:t>
                      </a:r>
                      <a:r>
                        <a:rPr lang="en-US" sz="1050" u="none" strike="noStrike" dirty="0" err="1">
                          <a:effectLst/>
                        </a:rPr>
                        <a:t>Nucleares</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核医学評議会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2"/>
                  </a:ext>
                </a:extLst>
              </a:tr>
              <a:tr h="0">
                <a:tc>
                  <a:txBody>
                    <a:bodyPr/>
                    <a:lstStyle/>
                    <a:p>
                      <a:pPr algn="l" fontAlgn="ctr"/>
                      <a:r>
                        <a:rPr lang="es-ES" sz="1050" u="none" strike="noStrike" dirty="0">
                          <a:effectLst/>
                        </a:rPr>
                        <a:t>Consejo Mexicano de Nefrología,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腎臓学評議会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3"/>
                  </a:ext>
                </a:extLst>
              </a:tr>
              <a:tr h="0">
                <a:tc>
                  <a:txBody>
                    <a:bodyPr/>
                    <a:lstStyle/>
                    <a:p>
                      <a:pPr algn="l" fontAlgn="ctr"/>
                      <a:r>
                        <a:rPr lang="es-ES" sz="1050" u="none" strike="noStrike" dirty="0">
                          <a:effectLst/>
                        </a:rPr>
                        <a:t>Consejo Nacional de Neumología,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呼吸器学全国協議会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4"/>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Mexicano</a:t>
                      </a:r>
                      <a:r>
                        <a:rPr lang="en-US" sz="1050" u="none" strike="noStrike" dirty="0">
                          <a:effectLst/>
                        </a:rPr>
                        <a:t> de </a:t>
                      </a:r>
                      <a:r>
                        <a:rPr lang="en-US" sz="1050" u="none" strike="noStrike" dirty="0" err="1">
                          <a:effectLst/>
                        </a:rPr>
                        <a:t>Neurofisiología</a:t>
                      </a:r>
                      <a:r>
                        <a:rPr lang="en-US" sz="1050" u="none" strike="noStrike" dirty="0">
                          <a:effectLst/>
                        </a:rPr>
                        <a:t> </a:t>
                      </a:r>
                      <a:r>
                        <a:rPr lang="en-US" sz="1050" u="none" strike="noStrike" dirty="0" err="1">
                          <a:effectLst/>
                        </a:rPr>
                        <a:t>Clínica</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臨床神経生理学学会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5"/>
                  </a:ext>
                </a:extLst>
              </a:tr>
              <a:tr h="0">
                <a:tc>
                  <a:txBody>
                    <a:bodyPr/>
                    <a:lstStyle/>
                    <a:p>
                      <a:pPr algn="l" fontAlgn="ctr"/>
                      <a:r>
                        <a:rPr lang="es-ES" sz="1050" u="none" strike="noStrike" dirty="0">
                          <a:effectLst/>
                        </a:rPr>
                        <a:t>Consejo Mexicano de Neurología,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神経内科評議会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6"/>
                  </a:ext>
                </a:extLst>
              </a:tr>
              <a:tr h="0">
                <a:tc>
                  <a:txBody>
                    <a:bodyPr/>
                    <a:lstStyle/>
                    <a:p>
                      <a:pPr algn="l" fontAlgn="ctr"/>
                      <a:r>
                        <a:rPr lang="es-ES" sz="1050" u="none" strike="noStrike" dirty="0">
                          <a:effectLst/>
                        </a:rPr>
                        <a:t>Consejo Mexicano de Oftalmología,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眼科評議会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7"/>
                  </a:ext>
                </a:extLst>
              </a:tr>
              <a:tr h="0">
                <a:tc>
                  <a:txBody>
                    <a:bodyPr/>
                    <a:lstStyle/>
                    <a:p>
                      <a:pPr algn="l" fontAlgn="ctr"/>
                      <a:r>
                        <a:rPr lang="es-ES" sz="1050" u="none" strike="noStrike" dirty="0">
                          <a:effectLst/>
                        </a:rPr>
                        <a:t>Consejo Mexicano de Oncología,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腫瘍学評議会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8"/>
                  </a:ext>
                </a:extLst>
              </a:tr>
              <a:tr h="0">
                <a:tc>
                  <a:txBody>
                    <a:bodyPr/>
                    <a:lstStyle/>
                    <a:p>
                      <a:pPr algn="l" fontAlgn="ctr"/>
                      <a:r>
                        <a:rPr lang="es-ES" sz="1050" u="none" strike="noStrike" dirty="0">
                          <a:effectLst/>
                        </a:rPr>
                        <a:t>Consejo Mexicano de Ortopedia y Traumatología,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整形外科評議会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993949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3/6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評議会（</a:t>
              </a:r>
              <a:r>
                <a:rPr lang="en-US" altLang="ja-JP" sz="1400" dirty="0">
                  <a:latin typeface="HGP創英角ｺﾞｼｯｸUB" pitchFamily="50" charset="-128"/>
                  <a:ea typeface="HGP創英角ｺﾞｼｯｸUB" pitchFamily="50" charset="-128"/>
                </a:rPr>
                <a:t>3/3</a:t>
              </a:r>
              <a:r>
                <a:rPr lang="ja-JP" altLang="en-US" sz="1400" dirty="0">
                  <a:latin typeface="HGP創英角ｺﾞｼｯｸUB" pitchFamily="50" charset="-128"/>
                  <a:ea typeface="HGP創英角ｺﾞｼｯｸUB" pitchFamily="50" charset="-128"/>
                </a:rPr>
                <a:t>）</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2769414032"/>
              </p:ext>
            </p:extLst>
          </p:nvPr>
        </p:nvGraphicFramePr>
        <p:xfrm>
          <a:off x="300834" y="1844824"/>
          <a:ext cx="9316650" cy="2320200"/>
        </p:xfrm>
        <a:graphic>
          <a:graphicData uri="http://schemas.openxmlformats.org/drawingml/2006/table">
            <a:tbl>
              <a:tblPr>
                <a:tableStyleId>{5C22544A-7EE6-4342-B048-85BDC9FD1C3A}</a:tableStyleId>
              </a:tblPr>
              <a:tblGrid>
                <a:gridCol w="5524695">
                  <a:extLst>
                    <a:ext uri="{9D8B030D-6E8A-4147-A177-3AD203B41FA5}">
                      <a16:colId xmlns:a16="http://schemas.microsoft.com/office/drawing/2014/main" val="20000"/>
                    </a:ext>
                  </a:extLst>
                </a:gridCol>
                <a:gridCol w="3791955">
                  <a:extLst>
                    <a:ext uri="{9D8B030D-6E8A-4147-A177-3AD203B41FA5}">
                      <a16:colId xmlns:a16="http://schemas.microsoft.com/office/drawing/2014/main" val="20001"/>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u="none" strike="noStrike" dirty="0">
                          <a:effectLst/>
                        </a:rPr>
                        <a:t>Consejo Mexicano de Otorrinolaringología y Cirugía de Cabeza y Cuello,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a:effectLst/>
                        </a:rPr>
                        <a:t>耳鼻咽喉科頭頸部外科学会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0">
                <a:tc>
                  <a:txBody>
                    <a:bodyPr/>
                    <a:lstStyle/>
                    <a:p>
                      <a:pPr algn="l" fontAlgn="ctr"/>
                      <a:r>
                        <a:rPr lang="es-ES" sz="1050" u="none" strike="noStrike" dirty="0">
                          <a:effectLst/>
                        </a:rPr>
                        <a:t>Consejo Mexicano de Patología Clínica y Medicina de Laboratorio,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臨床病理および検査医学学会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u="none" strike="noStrike" dirty="0">
                          <a:effectLst/>
                        </a:rPr>
                        <a:t>Consejo Mexicano de Certificación en Pediatría,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小児科認定評議会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s-ES" sz="1050" u="none" strike="noStrike" dirty="0">
                          <a:effectLst/>
                        </a:rPr>
                        <a:t>Consejo Mexicano de Psiquiatría,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精神医学評議会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0">
                <a:tc>
                  <a:txBody>
                    <a:bodyPr/>
                    <a:lstStyle/>
                    <a:p>
                      <a:pPr algn="l" fontAlgn="ctr"/>
                      <a:r>
                        <a:rPr lang="es-ES" sz="1050" u="none" strike="noStrike" dirty="0">
                          <a:effectLst/>
                        </a:rPr>
                        <a:t>Consejo Mexicano de Radiología e Imagen,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放射線イメージング評議会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0">
                <a:tc>
                  <a:txBody>
                    <a:bodyPr/>
                    <a:lstStyle/>
                    <a:p>
                      <a:pPr algn="l" fontAlgn="ctr"/>
                      <a:r>
                        <a:rPr lang="es-ES" sz="1050" u="none" strike="noStrike" dirty="0">
                          <a:effectLst/>
                        </a:rPr>
                        <a:t>Consejo Mexicano de Radioterapia,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放射線治療評議会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0">
                <a:tc>
                  <a:txBody>
                    <a:bodyPr/>
                    <a:lstStyle/>
                    <a:p>
                      <a:pPr algn="l" fontAlgn="ctr"/>
                      <a:r>
                        <a:rPr lang="es-ES" sz="1050" u="none" strike="noStrike" dirty="0">
                          <a:effectLst/>
                        </a:rPr>
                        <a:t>Consejo Mexicano de Reumatología,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リウマチ評議会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0">
                <a:tc>
                  <a:txBody>
                    <a:bodyPr/>
                    <a:lstStyle/>
                    <a:p>
                      <a:pPr algn="l" fontAlgn="ctr"/>
                      <a:r>
                        <a:rPr lang="es-ES" sz="1050" u="none" strike="noStrike">
                          <a:effectLst/>
                        </a:rPr>
                        <a:t>Consejo Nacional de Salud Pública,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国立公衆衛生審議会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0">
                <a:tc>
                  <a:txBody>
                    <a:bodyPr/>
                    <a:lstStyle/>
                    <a:p>
                      <a:pPr algn="l" fontAlgn="ctr"/>
                      <a:r>
                        <a:rPr lang="es-ES" sz="1050" u="none" strike="noStrike">
                          <a:effectLst/>
                        </a:rPr>
                        <a:t>Consejo Nacional Mexicano de Urología,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泌尿器科評議会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09341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4/6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全国協議会、委員会</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8" name="表 7"/>
          <p:cNvGraphicFramePr>
            <a:graphicFrameLocks noGrp="1"/>
          </p:cNvGraphicFramePr>
          <p:nvPr>
            <p:extLst>
              <p:ext uri="{D42A27DB-BD31-4B8C-83A1-F6EECF244321}">
                <p14:modId xmlns:p14="http://schemas.microsoft.com/office/powerpoint/2010/main" val="4215384681"/>
              </p:ext>
            </p:extLst>
          </p:nvPr>
        </p:nvGraphicFramePr>
        <p:xfrm>
          <a:off x="344488" y="1772816"/>
          <a:ext cx="9145014" cy="2248200"/>
        </p:xfrm>
        <a:graphic>
          <a:graphicData uri="http://schemas.openxmlformats.org/drawingml/2006/table">
            <a:tbl>
              <a:tblPr>
                <a:tableStyleId>{5C22544A-7EE6-4342-B048-85BDC9FD1C3A}</a:tableStyleId>
              </a:tblPr>
              <a:tblGrid>
                <a:gridCol w="5047000">
                  <a:extLst>
                    <a:ext uri="{9D8B030D-6E8A-4147-A177-3AD203B41FA5}">
                      <a16:colId xmlns:a16="http://schemas.microsoft.com/office/drawing/2014/main" val="20000"/>
                    </a:ext>
                  </a:extLst>
                </a:gridCol>
                <a:gridCol w="4098014">
                  <a:extLst>
                    <a:ext uri="{9D8B030D-6E8A-4147-A177-3AD203B41FA5}">
                      <a16:colId xmlns:a16="http://schemas.microsoft.com/office/drawing/2014/main" val="20001"/>
                    </a:ext>
                  </a:extLst>
                </a:gridCol>
              </a:tblGrid>
              <a:tr h="155097">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155097">
                <a:tc>
                  <a:txBody>
                    <a:bodyPr/>
                    <a:lstStyle/>
                    <a:p>
                      <a:pPr algn="l" fontAlgn="ctr"/>
                      <a:r>
                        <a:rPr lang="en-US" sz="1050" u="none" strike="noStrike">
                          <a:effectLst/>
                        </a:rPr>
                        <a:t>Consejo de Salubridad General</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一般保健審議会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155097">
                <a:tc>
                  <a:txBody>
                    <a:bodyPr/>
                    <a:lstStyle/>
                    <a:p>
                      <a:pPr algn="l" fontAlgn="ctr"/>
                      <a:r>
                        <a:rPr lang="es-ES" sz="1050" u="none" strike="noStrike" dirty="0">
                          <a:effectLst/>
                        </a:rPr>
                        <a:t>Consejo Nacional contra las Adicciones (Secretariado)</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中毒に対する国民評議会（事務局）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155097">
                <a:tc>
                  <a:txBody>
                    <a:bodyPr/>
                    <a:lstStyle/>
                    <a:p>
                      <a:pPr algn="l" fontAlgn="ctr"/>
                      <a:r>
                        <a:rPr lang="en-US" sz="1050" u="none" strike="noStrike">
                          <a:effectLst/>
                        </a:rPr>
                        <a:t>Consejo Nacional de Salud</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国民健康協議会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155097">
                <a:tc>
                  <a:txBody>
                    <a:bodyPr/>
                    <a:lstStyle/>
                    <a:p>
                      <a:pPr algn="l" fontAlgn="ctr"/>
                      <a:r>
                        <a:rPr lang="es-ES" sz="1050" u="none" strike="noStrike">
                          <a:effectLst/>
                        </a:rPr>
                        <a:t>Comisión Coordinadora de Institutos Nacionales de Salud y Hospitales de Alta Especialidad</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国立衛生研究所および高度専門病院の調整委員会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155097">
                <a:tc>
                  <a:txBody>
                    <a:bodyPr/>
                    <a:lstStyle/>
                    <a:p>
                      <a:pPr algn="l" fontAlgn="ctr"/>
                      <a:r>
                        <a:rPr lang="es-ES" sz="1050" u="none" strike="noStrike">
                          <a:effectLst/>
                        </a:rPr>
                        <a:t>Comisión Federal para la Protección contra Riesgos Sanitarios</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衛生リスクに対する保護のための連邦委員会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155097">
                <a:tc>
                  <a:txBody>
                    <a:bodyPr/>
                    <a:lstStyle/>
                    <a:p>
                      <a:pPr algn="l" fontAlgn="ctr"/>
                      <a:r>
                        <a:rPr lang="es-ES" sz="1050" u="none" strike="noStrike">
                          <a:effectLst/>
                        </a:rPr>
                        <a:t>Comisión Nacional de Arbitraje Médico</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国立病院医療仲裁委員会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155097">
                <a:tc>
                  <a:txBody>
                    <a:bodyPr/>
                    <a:lstStyle/>
                    <a:p>
                      <a:pPr algn="l" fontAlgn="ctr"/>
                      <a:r>
                        <a:rPr lang="en-US" sz="1050" u="none" strike="noStrike">
                          <a:effectLst/>
                        </a:rPr>
                        <a:t>Comisión Nacional de Bioética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国家生命倫理委員会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155097">
                <a:tc>
                  <a:txBody>
                    <a:bodyPr/>
                    <a:lstStyle/>
                    <a:p>
                      <a:pPr algn="l" fontAlgn="ctr"/>
                      <a:r>
                        <a:rPr lang="es-ES" sz="1050" u="none" strike="noStrike">
                          <a:effectLst/>
                        </a:rPr>
                        <a:t>Comisión Nacional de Protección Social en Salud</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保健における社会保護のための国家委員会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5137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36396516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220" imgW="270" imgH="270" progId="TCLayout.ActiveDocument.1">
                  <p:embed/>
                </p:oleObj>
              </mc:Choice>
              <mc:Fallback>
                <p:oleObj name="think-cell Slide" r:id="rId220" imgW="270" imgH="270" progId="TCLayout.ActiveDocument.1">
                  <p:embed/>
                  <p:pic>
                    <p:nvPicPr>
                      <p:cNvPr id="7" name="オブジェクト 6" hidden="1"/>
                      <p:cNvPicPr>
                        <a:picLocks noChangeAspect="1" noChangeArrowheads="1"/>
                      </p:cNvPicPr>
                      <p:nvPr/>
                    </p:nvPicPr>
                    <p:blipFill>
                      <a:blip r:embed="rId2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メキシコ／一般概況／経済</a:t>
            </a:r>
            <a:endParaRPr kumimoji="1" lang="ja-JP" altLang="en-US" dirty="0"/>
          </a:p>
        </p:txBody>
      </p:sp>
      <p:sp>
        <p:nvSpPr>
          <p:cNvPr id="3" name="テキスト プレースホルダー 2"/>
          <p:cNvSpPr>
            <a:spLocks noGrp="1"/>
          </p:cNvSpPr>
          <p:nvPr>
            <p:ph type="body" sz="quarter" idx="15"/>
          </p:nvPr>
        </p:nvSpPr>
        <p:spPr>
          <a:xfrm>
            <a:off x="200471" y="4868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33363" y="1062639"/>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億人弱まで成長し、成長率はほぼ横ばいの</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14" name="Chart 313">
            <a:extLst>
              <a:ext uri="{FF2B5EF4-FFF2-40B4-BE49-F238E27FC236}">
                <a16:creationId xmlns:a16="http://schemas.microsoft.com/office/drawing/2014/main" id="{BB58B9DC-DF43-4311-8DCF-21CE600887EF}"/>
              </a:ext>
            </a:extLst>
          </p:cNvPr>
          <p:cNvGraphicFramePr/>
          <p:nvPr>
            <p:custDataLst>
              <p:tags r:id="rId4"/>
            </p:custDataLst>
            <p:extLst>
              <p:ext uri="{D42A27DB-BD31-4B8C-83A1-F6EECF244321}">
                <p14:modId xmlns:p14="http://schemas.microsoft.com/office/powerpoint/2010/main" val="938328865"/>
              </p:ext>
            </p:extLst>
          </p:nvPr>
        </p:nvGraphicFramePr>
        <p:xfrm>
          <a:off x="233363" y="2452688"/>
          <a:ext cx="9377362" cy="1374775"/>
        </p:xfrm>
        <a:graphic>
          <a:graphicData uri="http://schemas.openxmlformats.org/drawingml/2006/chart">
            <c:chart xmlns:c="http://schemas.openxmlformats.org/drawingml/2006/chart" xmlns:r="http://schemas.openxmlformats.org/officeDocument/2006/relationships" r:id="rId222"/>
          </a:graphicData>
        </a:graphic>
      </p:graphicFrame>
      <p:cxnSp>
        <p:nvCxnSpPr>
          <p:cNvPr id="9" name="Straight Connector 8">
            <a:extLst>
              <a:ext uri="{FF2B5EF4-FFF2-40B4-BE49-F238E27FC236}">
                <a16:creationId xmlns:a16="http://schemas.microsoft.com/office/drawing/2014/main" id="{B8021EA5-2A87-4F5A-B73B-0001961D7AA7}"/>
              </a:ext>
            </a:extLst>
          </p:cNvPr>
          <p:cNvCxnSpPr/>
          <p:nvPr>
            <p:custDataLst>
              <p:tags r:id="rId5"/>
            </p:custDataLst>
          </p:nvPr>
        </p:nvCxnSpPr>
        <p:spPr bwMode="auto">
          <a:xfrm>
            <a:off x="2886075" y="2674938"/>
            <a:ext cx="0" cy="5000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F03AB0E-409F-4969-B070-028A6AB83257}"/>
              </a:ext>
            </a:extLst>
          </p:cNvPr>
          <p:cNvCxnSpPr/>
          <p:nvPr>
            <p:custDataLst>
              <p:tags r:id="rId6"/>
            </p:custDataLst>
          </p:nvPr>
        </p:nvCxnSpPr>
        <p:spPr bwMode="auto">
          <a:xfrm>
            <a:off x="3227388" y="2700338"/>
            <a:ext cx="0" cy="466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8F4B7F6-1F6B-4147-A306-4410A7B527B6}"/>
              </a:ext>
            </a:extLst>
          </p:cNvPr>
          <p:cNvCxnSpPr/>
          <p:nvPr>
            <p:custDataLst>
              <p:tags r:id="rId7"/>
            </p:custDataLst>
          </p:nvPr>
        </p:nvCxnSpPr>
        <p:spPr bwMode="auto">
          <a:xfrm>
            <a:off x="4595813" y="2633663"/>
            <a:ext cx="0" cy="4984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9F70F06-730A-4D9B-B617-AFCAC2F7A609}"/>
              </a:ext>
            </a:extLst>
          </p:cNvPr>
          <p:cNvCxnSpPr/>
          <p:nvPr>
            <p:custDataLst>
              <p:tags r:id="rId8"/>
            </p:custDataLst>
          </p:nvPr>
        </p:nvCxnSpPr>
        <p:spPr bwMode="auto">
          <a:xfrm>
            <a:off x="4938713" y="2652712"/>
            <a:ext cx="0" cy="469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01755FB-850B-4148-A06B-8AA34BD4E4A5}"/>
              </a:ext>
            </a:extLst>
          </p:cNvPr>
          <p:cNvCxnSpPr/>
          <p:nvPr>
            <p:custDataLst>
              <p:tags r:id="rId9"/>
            </p:custDataLst>
          </p:nvPr>
        </p:nvCxnSpPr>
        <p:spPr bwMode="auto">
          <a:xfrm>
            <a:off x="4254500" y="2693988"/>
            <a:ext cx="0" cy="447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3" name="Text Placeholder 12"/>
          <p:cNvSpPr>
            <a:spLocks noGrp="1"/>
          </p:cNvSpPr>
          <p:nvPr>
            <p:custDataLst>
              <p:tags r:id="rId10"/>
            </p:custDataLst>
          </p:nvPr>
        </p:nvSpPr>
        <p:spPr bwMode="auto">
          <a:xfrm>
            <a:off x="1441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85" name="Text Placeholder 12"/>
          <p:cNvSpPr>
            <a:spLocks noGrp="1"/>
          </p:cNvSpPr>
          <p:nvPr>
            <p:custDataLst>
              <p:tags r:id="rId11"/>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80" name="Text Placeholder 12"/>
          <p:cNvSpPr>
            <a:spLocks noGrp="1"/>
          </p:cNvSpPr>
          <p:nvPr>
            <p:custDataLst>
              <p:tags r:id="rId12"/>
            </p:custDataLst>
          </p:nvPr>
        </p:nvSpPr>
        <p:spPr bwMode="auto">
          <a:xfrm>
            <a:off x="2125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p:nvSpPr>
          <p:cNvPr id="78" name="Text Placeholder 12"/>
          <p:cNvSpPr>
            <a:spLocks noGrp="1"/>
          </p:cNvSpPr>
          <p:nvPr>
            <p:custDataLst>
              <p:tags r:id="rId13"/>
            </p:custDataLst>
          </p:nvPr>
        </p:nvSpPr>
        <p:spPr bwMode="auto">
          <a:xfrm>
            <a:off x="24669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p:nvSpPr>
          <p:cNvPr id="197" name="Text Placeholder 12"/>
          <p:cNvSpPr>
            <a:spLocks noGrp="1"/>
          </p:cNvSpPr>
          <p:nvPr>
            <p:custDataLst>
              <p:tags r:id="rId14"/>
            </p:custDataLst>
          </p:nvPr>
        </p:nvSpPr>
        <p:spPr bwMode="auto">
          <a:xfrm>
            <a:off x="7256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p:nvSpPr>
          <p:cNvPr id="196" name="Text Placeholder 12"/>
          <p:cNvSpPr>
            <a:spLocks noGrp="1"/>
          </p:cNvSpPr>
          <p:nvPr>
            <p:custDataLst>
              <p:tags r:id="rId15"/>
            </p:custDataLst>
          </p:nvPr>
        </p:nvSpPr>
        <p:spPr bwMode="auto">
          <a:xfrm>
            <a:off x="69151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p:nvSpPr>
          <p:cNvPr id="50" name="Text Placeholder 12"/>
          <p:cNvSpPr>
            <a:spLocks noGrp="1"/>
          </p:cNvSpPr>
          <p:nvPr>
            <p:custDataLst>
              <p:tags r:id="rId16"/>
            </p:custDataLst>
          </p:nvPr>
        </p:nvSpPr>
        <p:spPr bwMode="auto">
          <a:xfrm>
            <a:off x="4862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sp>
        <p:nvSpPr>
          <p:cNvPr id="41" name="Text Placeholder 12"/>
          <p:cNvSpPr>
            <a:spLocks noGrp="1"/>
          </p:cNvSpPr>
          <p:nvPr>
            <p:custDataLst>
              <p:tags r:id="rId17"/>
            </p:custDataLst>
          </p:nvPr>
        </p:nvSpPr>
        <p:spPr bwMode="auto">
          <a:xfrm>
            <a:off x="3494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p:nvSpPr>
          <p:cNvPr id="46" name="Text Placeholder 12"/>
          <p:cNvSpPr>
            <a:spLocks noGrp="1"/>
          </p:cNvSpPr>
          <p:nvPr>
            <p:custDataLst>
              <p:tags r:id="rId18"/>
            </p:custDataLst>
          </p:nvPr>
        </p:nvSpPr>
        <p:spPr bwMode="auto">
          <a:xfrm>
            <a:off x="3151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43" name="Text Placeholder 12"/>
          <p:cNvSpPr>
            <a:spLocks noGrp="1"/>
          </p:cNvSpPr>
          <p:nvPr>
            <p:custDataLst>
              <p:tags r:id="rId19"/>
            </p:custDataLst>
          </p:nvPr>
        </p:nvSpPr>
        <p:spPr bwMode="auto">
          <a:xfrm>
            <a:off x="3835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p:nvSpPr>
          <p:cNvPr id="77" name="Text Placeholder 12"/>
          <p:cNvSpPr>
            <a:spLocks noGrp="1"/>
          </p:cNvSpPr>
          <p:nvPr>
            <p:custDataLst>
              <p:tags r:id="rId20"/>
            </p:custDataLst>
          </p:nvPr>
        </p:nvSpPr>
        <p:spPr bwMode="auto">
          <a:xfrm>
            <a:off x="5888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p:nvSpPr>
          <p:cNvPr id="42" name="Text Placeholder 12"/>
          <p:cNvSpPr>
            <a:spLocks noGrp="1"/>
          </p:cNvSpPr>
          <p:nvPr>
            <p:custDataLst>
              <p:tags r:id="rId21"/>
            </p:custDataLst>
          </p:nvPr>
        </p:nvSpPr>
        <p:spPr bwMode="auto">
          <a:xfrm>
            <a:off x="4178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51" name="Text Placeholder 12"/>
          <p:cNvSpPr>
            <a:spLocks noGrp="1"/>
          </p:cNvSpPr>
          <p:nvPr>
            <p:custDataLst>
              <p:tags r:id="rId22"/>
            </p:custDataLst>
          </p:nvPr>
        </p:nvSpPr>
        <p:spPr bwMode="auto">
          <a:xfrm>
            <a:off x="4519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44" name="Text Placeholder 12"/>
          <p:cNvSpPr>
            <a:spLocks noGrp="1"/>
          </p:cNvSpPr>
          <p:nvPr>
            <p:custDataLst>
              <p:tags r:id="rId23"/>
            </p:custDataLst>
          </p:nvPr>
        </p:nvSpPr>
        <p:spPr bwMode="auto">
          <a:xfrm>
            <a:off x="5203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p:nvSpPr>
          <p:cNvPr id="45" name="Text Placeholder 12"/>
          <p:cNvSpPr>
            <a:spLocks noGrp="1"/>
          </p:cNvSpPr>
          <p:nvPr>
            <p:custDataLst>
              <p:tags r:id="rId24"/>
            </p:custDataLst>
          </p:nvPr>
        </p:nvSpPr>
        <p:spPr bwMode="auto">
          <a:xfrm>
            <a:off x="5546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p:nvSpPr>
          <p:cNvPr id="76" name="Text Placeholder 12"/>
          <p:cNvSpPr>
            <a:spLocks noGrp="1"/>
          </p:cNvSpPr>
          <p:nvPr>
            <p:custDataLst>
              <p:tags r:id="rId25"/>
            </p:custDataLst>
          </p:nvPr>
        </p:nvSpPr>
        <p:spPr bwMode="auto">
          <a:xfrm>
            <a:off x="6230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p:nvSpPr>
          <p:cNvPr id="195" name="Text Placeholder 12"/>
          <p:cNvSpPr>
            <a:spLocks noGrp="1"/>
          </p:cNvSpPr>
          <p:nvPr>
            <p:custDataLst>
              <p:tags r:id="rId26"/>
            </p:custDataLst>
          </p:nvPr>
        </p:nvSpPr>
        <p:spPr bwMode="auto">
          <a:xfrm>
            <a:off x="6572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53" name="Text Placeholder 12"/>
          <p:cNvSpPr>
            <a:spLocks noGrp="1"/>
          </p:cNvSpPr>
          <p:nvPr>
            <p:custDataLst>
              <p:tags r:id="rId27"/>
            </p:custDataLst>
          </p:nvPr>
        </p:nvSpPr>
        <p:spPr bwMode="auto">
          <a:xfrm>
            <a:off x="7940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28"/>
            </p:custDataLst>
          </p:nvPr>
        </p:nvSpPr>
        <p:spPr bwMode="auto">
          <a:xfrm>
            <a:off x="8283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p:nvSpPr>
          <p:cNvPr id="39" name="Text Placeholder 12"/>
          <p:cNvSpPr>
            <a:spLocks noGrp="1"/>
          </p:cNvSpPr>
          <p:nvPr>
            <p:custDataLst>
              <p:tags r:id="rId29"/>
            </p:custDataLst>
          </p:nvPr>
        </p:nvSpPr>
        <p:spPr bwMode="auto">
          <a:xfrm>
            <a:off x="8624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sp>
        <p:nvSpPr>
          <p:cNvPr id="40" name="Text Placeholder 12"/>
          <p:cNvSpPr>
            <a:spLocks noGrp="1"/>
          </p:cNvSpPr>
          <p:nvPr>
            <p:custDataLst>
              <p:tags r:id="rId30"/>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sp>
        <p:nvSpPr>
          <p:cNvPr id="84" name="Text Placeholder 12"/>
          <p:cNvSpPr>
            <a:spLocks noGrp="1"/>
          </p:cNvSpPr>
          <p:nvPr>
            <p:custDataLst>
              <p:tags r:id="rId31"/>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p:nvSpPr>
          <p:cNvPr id="49" name="Text Placeholder 12"/>
          <p:cNvSpPr>
            <a:spLocks noGrp="1"/>
          </p:cNvSpPr>
          <p:nvPr>
            <p:custDataLst>
              <p:tags r:id="rId32"/>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48" name="Text Placeholder 12"/>
          <p:cNvSpPr>
            <a:spLocks noGrp="1"/>
          </p:cNvSpPr>
          <p:nvPr>
            <p:custDataLst>
              <p:tags r:id="rId33"/>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47" name="Text Placeholder 12"/>
          <p:cNvSpPr>
            <a:spLocks noGrp="1"/>
          </p:cNvSpPr>
          <p:nvPr>
            <p:custDataLst>
              <p:tags r:id="rId34"/>
            </p:custDataLst>
          </p:nvPr>
        </p:nvSpPr>
        <p:spPr bwMode="auto">
          <a:xfrm>
            <a:off x="2809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82" name="Text Placeholder 12"/>
          <p:cNvSpPr>
            <a:spLocks noGrp="1"/>
          </p:cNvSpPr>
          <p:nvPr>
            <p:custDataLst>
              <p:tags r:id="rId35"/>
            </p:custDataLst>
          </p:nvPr>
        </p:nvSpPr>
        <p:spPr bwMode="auto">
          <a:xfrm>
            <a:off x="17827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52" name="Text Placeholder 12"/>
          <p:cNvSpPr>
            <a:spLocks noGrp="1"/>
          </p:cNvSpPr>
          <p:nvPr>
            <p:custDataLst>
              <p:tags r:id="rId36"/>
            </p:custDataLst>
          </p:nvPr>
        </p:nvSpPr>
        <p:spPr bwMode="auto">
          <a:xfrm>
            <a:off x="7599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86" name="Rectangle 85"/>
          <p:cNvSpPr/>
          <p:nvPr>
            <p:custDataLst>
              <p:tags r:id="rId37"/>
            </p:custDataLst>
          </p:nvPr>
        </p:nvSpPr>
        <p:spPr bwMode="gray">
          <a:xfrm>
            <a:off x="8535988" y="179070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cxnSp>
        <p:nvCxnSpPr>
          <p:cNvPr id="87" name="Straight Connector 86"/>
          <p:cNvCxnSpPr/>
          <p:nvPr>
            <p:custDataLst>
              <p:tags r:id="rId38"/>
            </p:custDataLst>
          </p:nvPr>
        </p:nvCxnSpPr>
        <p:spPr bwMode="gray">
          <a:xfrm>
            <a:off x="8455025" y="165417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8" name="Oval 87"/>
          <p:cNvSpPr/>
          <p:nvPr>
            <p:custDataLst>
              <p:tags r:id="rId39"/>
            </p:custDataLst>
          </p:nvPr>
        </p:nvSpPr>
        <p:spPr bwMode="gray">
          <a:xfrm>
            <a:off x="8543925" y="16160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40"/>
            </p:custDataLst>
          </p:nvPr>
        </p:nvSpPr>
        <p:spPr bwMode="auto">
          <a:xfrm>
            <a:off x="8766175" y="15827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41"/>
            </p:custDataLst>
          </p:nvPr>
        </p:nvSpPr>
        <p:spPr bwMode="auto">
          <a:xfrm>
            <a:off x="8766175" y="17859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66" name="Straight Connector 265">
            <a:extLst>
              <a:ext uri="{FF2B5EF4-FFF2-40B4-BE49-F238E27FC236}">
                <a16:creationId xmlns:a16="http://schemas.microsoft.com/office/drawing/2014/main" id="{24129640-8F37-4ECA-BC6E-50C03DD817DE}"/>
              </a:ext>
            </a:extLst>
          </p:cNvPr>
          <p:cNvCxnSpPr/>
          <p:nvPr>
            <p:custDataLst>
              <p:tags r:id="rId42"/>
            </p:custDataLst>
          </p:nvPr>
        </p:nvCxnSpPr>
        <p:spPr bwMode="auto">
          <a:xfrm>
            <a:off x="6097587" y="48958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43"/>
            </p:custDataLst>
          </p:nvPr>
        </p:nvCxnSpPr>
        <p:spPr bwMode="auto">
          <a:xfrm>
            <a:off x="8863012" y="5940425"/>
            <a:ext cx="128588"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44"/>
            </p:custDataLst>
          </p:nvPr>
        </p:nvCxnSpPr>
        <p:spPr bwMode="auto">
          <a:xfrm>
            <a:off x="2295525" y="4875212"/>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45"/>
            </p:custDataLst>
          </p:nvPr>
        </p:nvCxnSpPr>
        <p:spPr bwMode="auto">
          <a:xfrm>
            <a:off x="8516938" y="4948238"/>
            <a:ext cx="128588" cy="571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46"/>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47"/>
            </p:custDataLst>
          </p:nvPr>
        </p:nvCxnSpPr>
        <p:spPr bwMode="auto">
          <a:xfrm>
            <a:off x="8516938" y="5907088"/>
            <a:ext cx="128588"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48"/>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49"/>
            </p:custDataLst>
          </p:nvPr>
        </p:nvCxnSpPr>
        <p:spPr bwMode="auto">
          <a:xfrm>
            <a:off x="8172450" y="5849938"/>
            <a:ext cx="128588" cy="571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50"/>
            </p:custDataLst>
          </p:nvPr>
        </p:nvCxnSpPr>
        <p:spPr bwMode="auto">
          <a:xfrm>
            <a:off x="3678238" y="57689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51"/>
            </p:custDataLst>
          </p:nvPr>
        </p:nvCxnSpPr>
        <p:spPr bwMode="auto">
          <a:xfrm>
            <a:off x="8172450" y="4911726"/>
            <a:ext cx="128588" cy="365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52"/>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53"/>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54"/>
            </p:custDataLst>
          </p:nvPr>
        </p:nvCxnSpPr>
        <p:spPr bwMode="auto">
          <a:xfrm>
            <a:off x="4368800" y="5781674"/>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55"/>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56"/>
            </p:custDataLst>
          </p:nvPr>
        </p:nvCxnSpPr>
        <p:spPr bwMode="auto">
          <a:xfrm>
            <a:off x="7480300" y="58388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57"/>
            </p:custDataLst>
          </p:nvPr>
        </p:nvCxnSpPr>
        <p:spPr bwMode="auto">
          <a:xfrm>
            <a:off x="7480300" y="49085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58"/>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59"/>
            </p:custDataLst>
          </p:nvPr>
        </p:nvCxnSpPr>
        <p:spPr bwMode="auto">
          <a:xfrm>
            <a:off x="1258888" y="4868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60"/>
            </p:custDataLst>
          </p:nvPr>
        </p:nvCxnSpPr>
        <p:spPr bwMode="auto">
          <a:xfrm>
            <a:off x="5060950" y="48879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61"/>
            </p:custDataLst>
          </p:nvPr>
        </p:nvCxnSpPr>
        <p:spPr bwMode="auto">
          <a:xfrm>
            <a:off x="7134225" y="58324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62"/>
            </p:custDataLst>
          </p:nvPr>
        </p:nvCxnSpPr>
        <p:spPr bwMode="auto">
          <a:xfrm>
            <a:off x="7134225" y="49053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63"/>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64"/>
            </p:custDataLst>
          </p:nvPr>
        </p:nvCxnSpPr>
        <p:spPr bwMode="auto">
          <a:xfrm>
            <a:off x="5407025" y="5799138"/>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65"/>
            </p:custDataLst>
          </p:nvPr>
        </p:nvCxnSpPr>
        <p:spPr bwMode="auto">
          <a:xfrm>
            <a:off x="6789738" y="49006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66"/>
            </p:custDataLst>
          </p:nvPr>
        </p:nvCxnSpPr>
        <p:spPr bwMode="auto">
          <a:xfrm>
            <a:off x="67897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67"/>
            </p:custDataLst>
          </p:nvPr>
        </p:nvCxnSpPr>
        <p:spPr bwMode="auto">
          <a:xfrm>
            <a:off x="6443662" y="4897439"/>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68"/>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69"/>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70"/>
            </p:custDataLst>
          </p:nvPr>
        </p:nvCxnSpPr>
        <p:spPr bwMode="auto">
          <a:xfrm>
            <a:off x="4024313" y="57753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71"/>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72"/>
            </p:custDataLst>
          </p:nvPr>
        </p:nvCxnSpPr>
        <p:spPr bwMode="auto">
          <a:xfrm>
            <a:off x="1949450" y="57372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73"/>
            </p:custDataLst>
          </p:nvPr>
        </p:nvCxnSpPr>
        <p:spPr bwMode="auto">
          <a:xfrm>
            <a:off x="5751513" y="58070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74"/>
            </p:custDataLst>
          </p:nvPr>
        </p:nvCxnSpPr>
        <p:spPr bwMode="auto">
          <a:xfrm>
            <a:off x="5751513" y="489267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75"/>
            </p:custDataLst>
          </p:nvPr>
        </p:nvCxnSpPr>
        <p:spPr bwMode="auto">
          <a:xfrm>
            <a:off x="912813" y="571976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76"/>
            </p:custDataLst>
          </p:nvPr>
        </p:nvCxnSpPr>
        <p:spPr bwMode="auto">
          <a:xfrm>
            <a:off x="1603375" y="573246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77"/>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78"/>
            </p:custDataLst>
          </p:nvPr>
        </p:nvCxnSpPr>
        <p:spPr bwMode="auto">
          <a:xfrm>
            <a:off x="5407025" y="48895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79"/>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80"/>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81"/>
            </p:custDataLst>
          </p:nvPr>
        </p:nvCxnSpPr>
        <p:spPr bwMode="auto">
          <a:xfrm>
            <a:off x="5060950" y="5792787"/>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82"/>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83"/>
            </p:custDataLst>
          </p:nvPr>
        </p:nvCxnSpPr>
        <p:spPr bwMode="auto">
          <a:xfrm>
            <a:off x="4714875" y="578802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84"/>
            </p:custDataLst>
          </p:nvPr>
        </p:nvCxnSpPr>
        <p:spPr bwMode="auto">
          <a:xfrm>
            <a:off x="4714875" y="48847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85"/>
            </p:custDataLst>
          </p:nvPr>
        </p:nvCxnSpPr>
        <p:spPr bwMode="auto">
          <a:xfrm>
            <a:off x="3332163" y="57626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86"/>
            </p:custDataLst>
          </p:nvPr>
        </p:nvCxnSpPr>
        <p:spPr bwMode="auto">
          <a:xfrm>
            <a:off x="912813" y="48672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87"/>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88"/>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89"/>
            </p:custDataLst>
          </p:nvPr>
        </p:nvCxnSpPr>
        <p:spPr bwMode="auto">
          <a:xfrm>
            <a:off x="6097588" y="5813424"/>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90"/>
            </p:custDataLst>
          </p:nvPr>
        </p:nvCxnSpPr>
        <p:spPr bwMode="auto">
          <a:xfrm>
            <a:off x="4368800" y="48831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91"/>
            </p:custDataLst>
          </p:nvPr>
        </p:nvCxnSpPr>
        <p:spPr bwMode="auto">
          <a:xfrm>
            <a:off x="6789738" y="5826124"/>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92"/>
            </p:custDataLst>
          </p:nvPr>
        </p:nvCxnSpPr>
        <p:spPr bwMode="auto">
          <a:xfrm>
            <a:off x="2986088" y="57562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93"/>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94"/>
            </p:custDataLst>
          </p:nvPr>
        </p:nvCxnSpPr>
        <p:spPr bwMode="auto">
          <a:xfrm>
            <a:off x="7826375" y="584517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95"/>
            </p:custDataLst>
          </p:nvPr>
        </p:nvCxnSpPr>
        <p:spPr bwMode="auto">
          <a:xfrm>
            <a:off x="6443663" y="58197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96"/>
            </p:custDataLst>
          </p:nvPr>
        </p:nvCxnSpPr>
        <p:spPr bwMode="auto">
          <a:xfrm>
            <a:off x="4024313" y="48831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97"/>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98"/>
            </p:custDataLst>
          </p:nvPr>
        </p:nvCxnSpPr>
        <p:spPr bwMode="auto">
          <a:xfrm>
            <a:off x="3678238" y="48815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99"/>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00"/>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101"/>
            </p:custDataLst>
          </p:nvPr>
        </p:nvCxnSpPr>
        <p:spPr bwMode="auto">
          <a:xfrm>
            <a:off x="1603375" y="4870449"/>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102"/>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103"/>
            </p:custDataLst>
          </p:nvPr>
        </p:nvCxnSpPr>
        <p:spPr bwMode="auto">
          <a:xfrm>
            <a:off x="2986088" y="48783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104"/>
            </p:custDataLst>
          </p:nvPr>
        </p:nvCxnSpPr>
        <p:spPr bwMode="auto">
          <a:xfrm>
            <a:off x="1949450" y="48720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105"/>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106"/>
            </p:custDataLst>
          </p:nvPr>
        </p:nvCxnSpPr>
        <p:spPr bwMode="auto">
          <a:xfrm>
            <a:off x="2641600" y="57499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107"/>
            </p:custDataLst>
          </p:nvPr>
        </p:nvCxnSpPr>
        <p:spPr bwMode="auto">
          <a:xfrm>
            <a:off x="7826375" y="49101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108"/>
            </p:custDataLst>
          </p:nvPr>
        </p:nvCxnSpPr>
        <p:spPr bwMode="auto">
          <a:xfrm>
            <a:off x="1258888" y="572611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109"/>
            </p:custDataLst>
          </p:nvPr>
        </p:nvCxnSpPr>
        <p:spPr bwMode="auto">
          <a:xfrm>
            <a:off x="3332163" y="48799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110"/>
            </p:custDataLst>
          </p:nvPr>
        </p:nvCxnSpPr>
        <p:spPr bwMode="auto">
          <a:xfrm>
            <a:off x="2641600" y="48768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111"/>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112"/>
            </p:custDataLst>
          </p:nvPr>
        </p:nvCxnSpPr>
        <p:spPr bwMode="auto">
          <a:xfrm>
            <a:off x="2295525" y="57435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13"/>
            </p:custDataLst>
          </p:nvPr>
        </p:nvCxnSpPr>
        <p:spPr bwMode="auto">
          <a:xfrm>
            <a:off x="8863013" y="5005388"/>
            <a:ext cx="128588" cy="571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68" name="Chart 367">
            <a:extLst>
              <a:ext uri="{FF2B5EF4-FFF2-40B4-BE49-F238E27FC236}">
                <a16:creationId xmlns:a16="http://schemas.microsoft.com/office/drawing/2014/main" id="{F42A8D7E-5724-4782-9769-5CD70D72C1D5}"/>
              </a:ext>
            </a:extLst>
          </p:cNvPr>
          <p:cNvGraphicFramePr/>
          <p:nvPr>
            <p:custDataLst>
              <p:tags r:id="rId114"/>
            </p:custDataLst>
            <p:extLst>
              <p:ext uri="{D42A27DB-BD31-4B8C-83A1-F6EECF244321}">
                <p14:modId xmlns:p14="http://schemas.microsoft.com/office/powerpoint/2010/main" val="622516826"/>
              </p:ext>
            </p:ext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23"/>
          </a:graphicData>
        </a:graphic>
      </p:graphicFrame>
      <p:cxnSp>
        <p:nvCxnSpPr>
          <p:cNvPr id="296" name="Straight Connector 295">
            <a:extLst>
              <a:ext uri="{FF2B5EF4-FFF2-40B4-BE49-F238E27FC236}">
                <a16:creationId xmlns:a16="http://schemas.microsoft.com/office/drawing/2014/main" id="{48BCACB6-C248-4CDC-83C3-1EEE35E3B938}"/>
              </a:ext>
            </a:extLst>
          </p:cNvPr>
          <p:cNvCxnSpPr/>
          <p:nvPr>
            <p:custDataLst>
              <p:tags r:id="rId115"/>
            </p:custDataLst>
          </p:nvPr>
        </p:nvCxnSpPr>
        <p:spPr bwMode="auto">
          <a:xfrm>
            <a:off x="803275"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16"/>
            </p:custDataLst>
          </p:nvPr>
        </p:nvCxnSpPr>
        <p:spPr bwMode="auto">
          <a:xfrm>
            <a:off x="1839913"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17"/>
            </p:custDataLst>
          </p:nvPr>
        </p:nvCxnSpPr>
        <p:spPr bwMode="auto">
          <a:xfrm>
            <a:off x="3568700"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18"/>
            </p:custDataLst>
          </p:nvPr>
        </p:nvCxnSpPr>
        <p:spPr bwMode="auto">
          <a:xfrm>
            <a:off x="1495425" y="47720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19"/>
            </p:custDataLst>
          </p:nvPr>
        </p:nvCxnSpPr>
        <p:spPr bwMode="auto">
          <a:xfrm>
            <a:off x="5643563" y="4772026"/>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20"/>
            </p:custDataLst>
          </p:nvPr>
        </p:nvCxnSpPr>
        <p:spPr bwMode="auto">
          <a:xfrm>
            <a:off x="2185988"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21"/>
            </p:custDataLst>
          </p:nvPr>
        </p:nvCxnSpPr>
        <p:spPr bwMode="auto">
          <a:xfrm>
            <a:off x="2878138"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22"/>
            </p:custDataLst>
          </p:nvPr>
        </p:nvCxnSpPr>
        <p:spPr bwMode="auto">
          <a:xfrm>
            <a:off x="2532063"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E9DD9649-8F6F-4A8F-AF2B-40D540DB2810}"/>
              </a:ext>
            </a:extLst>
          </p:cNvPr>
          <p:cNvCxnSpPr/>
          <p:nvPr>
            <p:custDataLst>
              <p:tags r:id="rId123"/>
            </p:custDataLst>
          </p:nvPr>
        </p:nvCxnSpPr>
        <p:spPr bwMode="auto">
          <a:xfrm>
            <a:off x="8408988" y="4772025"/>
            <a:ext cx="0" cy="100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24"/>
            </p:custDataLst>
          </p:nvPr>
        </p:nvCxnSpPr>
        <p:spPr bwMode="auto">
          <a:xfrm>
            <a:off x="4260850"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25"/>
            </p:custDataLst>
          </p:nvPr>
        </p:nvCxnSpPr>
        <p:spPr bwMode="auto">
          <a:xfrm>
            <a:off x="4605338"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26"/>
            </p:custDataLst>
          </p:nvPr>
        </p:nvCxnSpPr>
        <p:spPr bwMode="auto">
          <a:xfrm>
            <a:off x="3222625"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27"/>
            </p:custDataLst>
          </p:nvPr>
        </p:nvCxnSpPr>
        <p:spPr bwMode="auto">
          <a:xfrm>
            <a:off x="5297488"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28"/>
            </p:custDataLst>
          </p:nvPr>
        </p:nvCxnSpPr>
        <p:spPr bwMode="auto">
          <a:xfrm>
            <a:off x="39147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29"/>
            </p:custDataLst>
          </p:nvPr>
        </p:nvCxnSpPr>
        <p:spPr bwMode="gray">
          <a:xfrm>
            <a:off x="5988050" y="4772025"/>
            <a:ext cx="0" cy="746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EAC7631-09EE-4A3F-8786-750F982A2AEA}"/>
              </a:ext>
            </a:extLst>
          </p:cNvPr>
          <p:cNvCxnSpPr/>
          <p:nvPr>
            <p:custDataLst>
              <p:tags r:id="rId130"/>
            </p:custDataLst>
          </p:nvPr>
        </p:nvCxnSpPr>
        <p:spPr bwMode="auto">
          <a:xfrm>
            <a:off x="7716838"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F70B542F-B980-46F7-96F5-5BB3CF829A7A}"/>
              </a:ext>
            </a:extLst>
          </p:cNvPr>
          <p:cNvCxnSpPr/>
          <p:nvPr>
            <p:custDataLst>
              <p:tags r:id="rId131"/>
            </p:custDataLst>
          </p:nvPr>
        </p:nvCxnSpPr>
        <p:spPr bwMode="auto">
          <a:xfrm>
            <a:off x="6334125"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直線コネクタ 30"/>
          <p:cNvCxnSpPr/>
          <p:nvPr>
            <p:custDataLst>
              <p:tags r:id="rId132"/>
            </p:custDataLst>
          </p:nvPr>
        </p:nvCxnSpPr>
        <p:spPr bwMode="auto">
          <a:xfrm>
            <a:off x="6680200" y="4772025"/>
            <a:ext cx="0" cy="762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custDataLst>
              <p:tags r:id="rId133"/>
            </p:custDataLst>
          </p:nvPr>
        </p:nvCxnSpPr>
        <p:spPr bwMode="auto">
          <a:xfrm>
            <a:off x="7026275" y="4772026"/>
            <a:ext cx="0" cy="7937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7B9A530-1672-4873-ABD7-E49901DE647E}"/>
              </a:ext>
            </a:extLst>
          </p:cNvPr>
          <p:cNvCxnSpPr/>
          <p:nvPr>
            <p:custDataLst>
              <p:tags r:id="rId134"/>
            </p:custDataLst>
          </p:nvPr>
        </p:nvCxnSpPr>
        <p:spPr bwMode="auto">
          <a:xfrm>
            <a:off x="7370763"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28FDE8B8-88F4-46B0-AEA4-419148FC6F1B}"/>
              </a:ext>
            </a:extLst>
          </p:cNvPr>
          <p:cNvCxnSpPr/>
          <p:nvPr>
            <p:custDataLst>
              <p:tags r:id="rId135"/>
            </p:custDataLst>
          </p:nvPr>
        </p:nvCxnSpPr>
        <p:spPr bwMode="auto">
          <a:xfrm>
            <a:off x="8062913" y="4772025"/>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36"/>
            </p:custDataLst>
          </p:nvPr>
        </p:nvCxnSpPr>
        <p:spPr bwMode="auto">
          <a:xfrm>
            <a:off x="4951413"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37"/>
            </p:custDataLst>
          </p:nvPr>
        </p:nvCxnSpPr>
        <p:spPr bwMode="auto">
          <a:xfrm>
            <a:off x="1149350"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9" name="テキスト プレースホルダ 9"/>
          <p:cNvSpPr>
            <a:spLocks noGrp="1"/>
          </p:cNvSpPr>
          <p:nvPr>
            <p:custDataLst>
              <p:tags r:id="rId138"/>
            </p:custDataLst>
          </p:nvPr>
        </p:nvSpPr>
        <p:spPr bwMode="gray">
          <a:xfrm>
            <a:off x="6540500" y="52863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B0397C-BD39-4D59-96FC-4D0A1D331AE6}" type="datetime'''''''6''''''''''''''5''''''''''''''''''''''.''''''''''9'">
              <a:rPr lang="ja-JP" altLang="en-US" sz="1000" smtClean="0">
                <a:effectLst/>
              </a:rPr>
              <a:pPr/>
              <a:t>65.9</a:t>
            </a:fld>
            <a:endParaRPr kumimoji="0" lang="ja-JP" altLang="en-US" sz="1000" dirty="0">
              <a:sym typeface="+mn-lt"/>
            </a:endParaRPr>
          </a:p>
        </p:txBody>
      </p:sp>
      <p:sp>
        <p:nvSpPr>
          <p:cNvPr id="212" name="テキスト プレースホルダ 9"/>
          <p:cNvSpPr>
            <a:spLocks noGrp="1"/>
          </p:cNvSpPr>
          <p:nvPr>
            <p:custDataLst>
              <p:tags r:id="rId139"/>
            </p:custDataLst>
          </p:nvPr>
        </p:nvSpPr>
        <p:spPr bwMode="gray">
          <a:xfrm>
            <a:off x="6540500" y="59372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C0BDC5-4A3B-4024-90E0-902B805F6191}" type="datetime'''''''''''2''''6''''''''.''''''7'''">
              <a:rPr lang="ja-JP" altLang="en-US" sz="1000" smtClean="0">
                <a:solidFill>
                  <a:schemeClr val="bg1"/>
                </a:solidFill>
                <a:effectLst/>
              </a:rPr>
              <a:pPr/>
              <a:t>26.7</a:t>
            </a:fld>
            <a:endParaRPr kumimoji="0" lang="ja-JP" altLang="en-US" sz="1000" dirty="0">
              <a:solidFill>
                <a:schemeClr val="bg1"/>
              </a:solidFill>
              <a:sym typeface="+mn-lt"/>
            </a:endParaRPr>
          </a:p>
        </p:txBody>
      </p:sp>
      <p:sp>
        <p:nvSpPr>
          <p:cNvPr id="127" name="Text Placeholder 12"/>
          <p:cNvSpPr>
            <a:spLocks noGrp="1"/>
          </p:cNvSpPr>
          <p:nvPr>
            <p:custDataLst>
              <p:tags r:id="rId140"/>
            </p:custDataLst>
          </p:nvPr>
        </p:nvSpPr>
        <p:spPr bwMode="auto">
          <a:xfrm>
            <a:off x="9310688" y="60071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205" name="Text Placeholder 12"/>
          <p:cNvSpPr>
            <a:spLocks noGrp="1"/>
          </p:cNvSpPr>
          <p:nvPr>
            <p:custDataLst>
              <p:tags r:id="rId141"/>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149" name="Text Placeholder 12"/>
          <p:cNvSpPr>
            <a:spLocks noGrp="1"/>
          </p:cNvSpPr>
          <p:nvPr>
            <p:custDataLst>
              <p:tags r:id="rId142"/>
            </p:custDataLst>
          </p:nvPr>
        </p:nvSpPr>
        <p:spPr bwMode="gray">
          <a:xfrm>
            <a:off x="6194425" y="52816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6C2AF26-A754-4E31-A0BD-AEF57A88EBCD}" type="datetime'''''6''''''''5''''''''''''''''.''7'''''''''''''''''''''">
              <a:rPr lang="ja-JP" altLang="en-US" sz="1000" b="0" smtClean="0">
                <a:effectLst/>
              </a:rPr>
              <a:pPr/>
              <a:t>65.7</a:t>
            </a:fld>
            <a:endParaRPr kumimoji="0" lang="ja-JP" altLang="en-US" sz="1000" b="0" dirty="0">
              <a:sym typeface="+mn-lt"/>
            </a:endParaRPr>
          </a:p>
        </p:txBody>
      </p:sp>
      <p:sp>
        <p:nvSpPr>
          <p:cNvPr id="211" name="テキスト プレースホルダ 9"/>
          <p:cNvSpPr>
            <a:spLocks noGrp="1"/>
          </p:cNvSpPr>
          <p:nvPr>
            <p:custDataLst>
              <p:tags r:id="rId143"/>
            </p:custDataLst>
          </p:nvPr>
        </p:nvSpPr>
        <p:spPr bwMode="gray">
          <a:xfrm>
            <a:off x="6886575" y="59404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B87506-77BA-4665-B031-07AE2B2AA68C}" type="datetime'''''''''''''''''''2''''6''''''''''''''''''.''2'">
              <a:rPr lang="ja-JP" altLang="en-US" sz="1000" smtClean="0">
                <a:solidFill>
                  <a:schemeClr val="bg1"/>
                </a:solidFill>
                <a:effectLst/>
              </a:rPr>
              <a:pPr/>
              <a:t>26.2</a:t>
            </a:fld>
            <a:endParaRPr kumimoji="0" lang="ja-JP" altLang="en-US" sz="1000" dirty="0">
              <a:solidFill>
                <a:schemeClr val="bg1"/>
              </a:solidFill>
              <a:sym typeface="+mn-lt"/>
            </a:endParaRPr>
          </a:p>
        </p:txBody>
      </p:sp>
      <p:sp>
        <p:nvSpPr>
          <p:cNvPr id="170" name="Text Placeholder 12"/>
          <p:cNvSpPr>
            <a:spLocks noGrp="1"/>
          </p:cNvSpPr>
          <p:nvPr>
            <p:custDataLst>
              <p:tags r:id="rId144"/>
            </p:custDataLst>
          </p:nvPr>
        </p:nvSpPr>
        <p:spPr bwMode="gray">
          <a:xfrm>
            <a:off x="6194425" y="59340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B6755FA-0F7D-4B4C-A6BE-0AC75B3D0C74}" type="datetime'''2''''7''.''''''''''''''''''''''1'''''''''''''''''''''''''''">
              <a:rPr lang="ja-JP" altLang="en-US" sz="1000" b="0" smtClean="0">
                <a:solidFill>
                  <a:schemeClr val="bg1"/>
                </a:solidFill>
                <a:effectLst/>
              </a:rPr>
              <a:pPr/>
              <a:t>27.1</a:t>
            </a:fld>
            <a:endParaRPr kumimoji="0" lang="ja-JP" altLang="en-US" sz="1000" b="0" dirty="0">
              <a:solidFill>
                <a:schemeClr val="bg1"/>
              </a:solidFill>
              <a:sym typeface="+mn-lt"/>
            </a:endParaRPr>
          </a:p>
        </p:txBody>
      </p:sp>
      <p:sp>
        <p:nvSpPr>
          <p:cNvPr id="115" name="Text Placeholder 12"/>
          <p:cNvSpPr>
            <a:spLocks noGrp="1"/>
          </p:cNvSpPr>
          <p:nvPr>
            <p:custDataLst>
              <p:tags r:id="rId145"/>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144" name="Text Placeholder 12"/>
          <p:cNvSpPr>
            <a:spLocks noGrp="1"/>
          </p:cNvSpPr>
          <p:nvPr>
            <p:custDataLst>
              <p:tags r:id="rId146"/>
            </p:custDataLst>
          </p:nvPr>
        </p:nvSpPr>
        <p:spPr bwMode="gray">
          <a:xfrm>
            <a:off x="4465638" y="5259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2E486F-21EE-461D-BA2D-BBE25B03A649}" type="datetime'''''''''''''''''''''''''''''6''''''''''''4''''''.''''''2'''">
              <a:rPr lang="ja-JP" altLang="en-US" sz="1000" b="0" smtClean="0">
                <a:effectLst/>
              </a:rPr>
              <a:pPr/>
              <a:t>64.2</a:t>
            </a:fld>
            <a:endParaRPr kumimoji="0" lang="ja-JP" altLang="en-US" sz="1000" b="0" dirty="0">
              <a:sym typeface="+mn-lt"/>
            </a:endParaRPr>
          </a:p>
        </p:txBody>
      </p:sp>
      <p:sp>
        <p:nvSpPr>
          <p:cNvPr id="173" name="Text Placeholder 12"/>
          <p:cNvSpPr>
            <a:spLocks noGrp="1"/>
          </p:cNvSpPr>
          <p:nvPr>
            <p:custDataLst>
              <p:tags r:id="rId147"/>
            </p:custDataLst>
          </p:nvPr>
        </p:nvSpPr>
        <p:spPr bwMode="gray">
          <a:xfrm>
            <a:off x="7923213" y="59483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C4F687-2FBF-487C-81F7-ADBE9314974B}" type="datetime'''''''''''2''5''.''''''''''''''''''''''''0'''''''''''''''''">
              <a:rPr lang="ja-JP" altLang="en-US" sz="1000" b="0" smtClean="0">
                <a:solidFill>
                  <a:schemeClr val="bg1"/>
                </a:solidFill>
                <a:effectLst/>
              </a:rPr>
              <a:pPr/>
              <a:t>25.0</a:t>
            </a:fld>
            <a:endParaRPr kumimoji="0" lang="ja-JP" altLang="en-US" sz="1000" b="0" dirty="0">
              <a:solidFill>
                <a:schemeClr val="bg1"/>
              </a:solidFill>
              <a:sym typeface="+mn-lt"/>
            </a:endParaRPr>
          </a:p>
        </p:txBody>
      </p:sp>
      <p:sp>
        <p:nvSpPr>
          <p:cNvPr id="171" name="Text Placeholder 12"/>
          <p:cNvSpPr>
            <a:spLocks noGrp="1"/>
          </p:cNvSpPr>
          <p:nvPr>
            <p:custDataLst>
              <p:tags r:id="rId148"/>
            </p:custDataLst>
          </p:nvPr>
        </p:nvSpPr>
        <p:spPr bwMode="gray">
          <a:xfrm>
            <a:off x="7231063" y="5943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6059279-8B0E-418B-ACF7-13ED00446102}" type="datetime'2''''''5''''''''''''''''''''''''.''''''''7'''''''''''''''''">
              <a:rPr lang="ja-JP" altLang="en-US" sz="1000" b="0" smtClean="0">
                <a:solidFill>
                  <a:schemeClr val="bg1"/>
                </a:solidFill>
                <a:effectLst/>
              </a:rPr>
              <a:pPr/>
              <a:t>25.7</a:t>
            </a:fld>
            <a:endParaRPr kumimoji="0" lang="ja-JP" altLang="en-US" sz="1000" b="0" dirty="0">
              <a:solidFill>
                <a:schemeClr val="bg1"/>
              </a:solidFill>
              <a:sym typeface="+mn-lt"/>
            </a:endParaRPr>
          </a:p>
        </p:txBody>
      </p:sp>
      <p:sp>
        <p:nvSpPr>
          <p:cNvPr id="121" name="Text Placeholder 12"/>
          <p:cNvSpPr>
            <a:spLocks noGrp="1"/>
          </p:cNvSpPr>
          <p:nvPr>
            <p:custDataLst>
              <p:tags r:id="rId149"/>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151" name="Text Placeholder 12"/>
          <p:cNvSpPr>
            <a:spLocks noGrp="1"/>
          </p:cNvSpPr>
          <p:nvPr>
            <p:custDataLst>
              <p:tags r:id="rId150"/>
            </p:custDataLst>
          </p:nvPr>
        </p:nvSpPr>
        <p:spPr bwMode="gray">
          <a:xfrm>
            <a:off x="7577138" y="53006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C81BCD9-7988-4C90-B00A-E04B8E59AFD4}" type="datetime'''''''6''''''''''''''''''''6''''''''''''''''.''''''''''6'">
              <a:rPr lang="ja-JP" altLang="en-US" sz="1000" b="0" smtClean="0">
                <a:effectLst/>
              </a:rPr>
              <a:pPr/>
              <a:t>66.6</a:t>
            </a:fld>
            <a:endParaRPr kumimoji="0" lang="ja-JP" altLang="en-US" sz="1000" b="0" dirty="0">
              <a:sym typeface="+mn-lt"/>
            </a:endParaRPr>
          </a:p>
        </p:txBody>
      </p:sp>
      <p:sp>
        <p:nvSpPr>
          <p:cNvPr id="122" name="Text Placeholder 12"/>
          <p:cNvSpPr>
            <a:spLocks noGrp="1"/>
          </p:cNvSpPr>
          <p:nvPr>
            <p:custDataLst>
              <p:tags r:id="rId151"/>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169" name="Text Placeholder 12"/>
          <p:cNvSpPr>
            <a:spLocks noGrp="1"/>
          </p:cNvSpPr>
          <p:nvPr>
            <p:custDataLst>
              <p:tags r:id="rId152"/>
            </p:custDataLst>
          </p:nvPr>
        </p:nvSpPr>
        <p:spPr bwMode="gray">
          <a:xfrm>
            <a:off x="5848350" y="59309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A73726-7453-4F72-9C63-692B6E9F7155}" type="datetime'''''''''''''''''''''''''''''2''''''''7''''.''''''''''''''6'">
              <a:rPr lang="ja-JP" altLang="en-US" sz="1000" b="0" smtClean="0">
                <a:solidFill>
                  <a:schemeClr val="bg1"/>
                </a:solidFill>
                <a:effectLst/>
              </a:rPr>
              <a:pPr/>
              <a:t>27.6</a:t>
            </a:fld>
            <a:endParaRPr kumimoji="0" lang="ja-JP" altLang="en-US" sz="1000" b="0" dirty="0">
              <a:solidFill>
                <a:schemeClr val="bg1"/>
              </a:solidFill>
              <a:sym typeface="+mn-lt"/>
            </a:endParaRPr>
          </a:p>
        </p:txBody>
      </p:sp>
      <p:sp>
        <p:nvSpPr>
          <p:cNvPr id="165" name="Text Placeholder 12"/>
          <p:cNvSpPr>
            <a:spLocks noGrp="1"/>
          </p:cNvSpPr>
          <p:nvPr>
            <p:custDataLst>
              <p:tags r:id="rId153"/>
            </p:custDataLst>
          </p:nvPr>
        </p:nvSpPr>
        <p:spPr bwMode="gray">
          <a:xfrm>
            <a:off x="4465638" y="59182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FFC94A-CB26-4CD6-80F2-3E7A597E13E5}" type="datetime'''2''''9''''''''''''.''''''''5'''''''''''''''''''">
              <a:rPr lang="ja-JP" altLang="en-US" sz="1000" b="0" smtClean="0">
                <a:solidFill>
                  <a:schemeClr val="bg1"/>
                </a:solidFill>
                <a:effectLst/>
              </a:rPr>
              <a:pPr/>
              <a:t>29.5</a:t>
            </a:fld>
            <a:endParaRPr kumimoji="0" lang="ja-JP" altLang="en-US" sz="1000" b="0" dirty="0">
              <a:solidFill>
                <a:schemeClr val="bg1"/>
              </a:solidFill>
              <a:sym typeface="+mn-lt"/>
            </a:endParaRPr>
          </a:p>
        </p:txBody>
      </p:sp>
      <p:sp>
        <p:nvSpPr>
          <p:cNvPr id="152" name="Text Placeholder 12"/>
          <p:cNvSpPr>
            <a:spLocks noGrp="1"/>
          </p:cNvSpPr>
          <p:nvPr>
            <p:custDataLst>
              <p:tags r:id="rId154"/>
            </p:custDataLst>
          </p:nvPr>
        </p:nvSpPr>
        <p:spPr bwMode="gray">
          <a:xfrm>
            <a:off x="7923213" y="53038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235E692-9DED-4327-AF36-ADB48CCC99F1}" type="datetime'''''''''''''''''6''''6''''.''''''''''''''''''''''9'''''''">
              <a:rPr lang="ja-JP" altLang="en-US" sz="1000" b="0" smtClean="0">
                <a:effectLst/>
              </a:rPr>
              <a:pPr/>
              <a:t>66.9</a:t>
            </a:fld>
            <a:endParaRPr kumimoji="0" lang="ja-JP" altLang="en-US" sz="1000" b="0" dirty="0">
              <a:sym typeface="+mn-lt"/>
            </a:endParaRPr>
          </a:p>
        </p:txBody>
      </p:sp>
      <p:sp>
        <p:nvSpPr>
          <p:cNvPr id="123" name="Text Placeholder 12"/>
          <p:cNvSpPr>
            <a:spLocks noGrp="1"/>
          </p:cNvSpPr>
          <p:nvPr>
            <p:custDataLst>
              <p:tags r:id="rId155"/>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113" name="Text Placeholder 12"/>
          <p:cNvSpPr>
            <a:spLocks noGrp="1"/>
          </p:cNvSpPr>
          <p:nvPr>
            <p:custDataLst>
              <p:tags r:id="rId156"/>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57"/>
            </p:custDataLst>
          </p:nvPr>
        </p:nvSpPr>
        <p:spPr bwMode="gray">
          <a:xfrm>
            <a:off x="8269288" y="59769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7179D2-74B6-42FB-AFED-78542EE0D24C}" type="datetime'''''2''0''''''''''''''''''''''''''''.9'''''''''''''''">
              <a:rPr lang="ja-JP" altLang="en-US" sz="1000" smtClean="0">
                <a:solidFill>
                  <a:schemeClr val="bg1"/>
                </a:solidFill>
                <a:effectLst/>
              </a:rPr>
              <a:pPr/>
              <a:t>20.9</a:t>
            </a:fld>
            <a:endParaRPr lang="ja-JP" altLang="en-US" sz="1000" dirty="0">
              <a:solidFill>
                <a:schemeClr val="bg1"/>
              </a:solidFill>
              <a:sym typeface="+mn-lt"/>
            </a:endParaRPr>
          </a:p>
        </p:txBody>
      </p:sp>
      <p:sp>
        <p:nvSpPr>
          <p:cNvPr id="124" name="Text Placeholder 12"/>
          <p:cNvSpPr>
            <a:spLocks noGrp="1"/>
          </p:cNvSpPr>
          <p:nvPr>
            <p:custDataLst>
              <p:tags r:id="rId158"/>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sp>
        <p:nvSpPr>
          <p:cNvPr id="319" name="テキスト プレースホルダ 9">
            <a:extLst>
              <a:ext uri="{FF2B5EF4-FFF2-40B4-BE49-F238E27FC236}">
                <a16:creationId xmlns:a16="http://schemas.microsoft.com/office/drawing/2014/main" id="{86BAEA56-9B45-4FA0-953D-FC2B5545E33B}"/>
              </a:ext>
            </a:extLst>
          </p:cNvPr>
          <p:cNvSpPr>
            <a:spLocks noGrp="1"/>
          </p:cNvSpPr>
          <p:nvPr>
            <p:custDataLst>
              <p:tags r:id="rId159"/>
            </p:custDataLst>
          </p:nvPr>
        </p:nvSpPr>
        <p:spPr bwMode="gray">
          <a:xfrm>
            <a:off x="8613775" y="482441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DB7196-F9DE-436E-8BD1-743704C34381}" type="datetime'''1''4''''.''''''''''8'''''''''''''''''''">
              <a:rPr lang="ja-JP" altLang="en-US" sz="1000" smtClean="0">
                <a:effectLst/>
              </a:rPr>
              <a:pPr/>
              <a:t>14.8</a:t>
            </a:fld>
            <a:endParaRPr lang="ja-JP" altLang="en-US" sz="1000" dirty="0">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60"/>
            </p:custDataLst>
          </p:nvPr>
        </p:nvSpPr>
        <p:spPr bwMode="gray">
          <a:xfrm>
            <a:off x="8613775" y="53959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2A99C6-B9E9-472A-A02D-EA044B563D17}" type="datetime'6''6''''.''''''''''''''''''''''''''''''''''''''''7'">
              <a:rPr lang="ja-JP" altLang="en-US" sz="1000" smtClean="0">
                <a:effectLst/>
              </a:rPr>
              <a:pPr/>
              <a:t>66.7</a:t>
            </a:fld>
            <a:endParaRPr lang="ja-JP" altLang="en-US" sz="1000" dirty="0">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61"/>
            </p:custDataLst>
          </p:nvPr>
        </p:nvSpPr>
        <p:spPr bwMode="gray">
          <a:xfrm>
            <a:off x="8613775" y="59944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34CDF2-B20B-4020-8FDB-1CFBC5CDE85B}" type="datetime'''''''''''1''8''''''''''''''''''''.''''''''5'''''''''''''''">
              <a:rPr lang="ja-JP" altLang="en-US" sz="1000" smtClean="0">
                <a:solidFill>
                  <a:schemeClr val="bg1"/>
                </a:solidFill>
                <a:effectLst/>
              </a:rPr>
              <a:pPr/>
              <a:t>18.5</a:t>
            </a:fld>
            <a:endParaRPr lang="ja-JP" altLang="en-US" sz="1000" dirty="0">
              <a:solidFill>
                <a:schemeClr val="bg1"/>
              </a:solidFill>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62"/>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63"/>
            </p:custDataLst>
          </p:nvPr>
        </p:nvSpPr>
        <p:spPr bwMode="gray">
          <a:xfrm>
            <a:off x="8959850" y="54387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8EFA6E-D86A-43A3-8837-E3D4A4BE82F9}" type="datetime'''''''''''''''''''''''6''''4''''''''''''''.''''''''4'''''''">
              <a:rPr lang="ja-JP" altLang="en-US" sz="1000" smtClean="0">
                <a:effectLst/>
              </a:rPr>
              <a:pPr/>
              <a:t>64.4</a:t>
            </a:fld>
            <a:endParaRPr lang="ja-JP" altLang="en-US" sz="1000" dirty="0">
              <a:sym typeface="+mn-lt"/>
            </a:endParaRPr>
          </a:p>
        </p:txBody>
      </p:sp>
      <p:sp>
        <p:nvSpPr>
          <p:cNvPr id="125" name="Text Placeholder 12"/>
          <p:cNvSpPr>
            <a:spLocks noGrp="1"/>
          </p:cNvSpPr>
          <p:nvPr>
            <p:custDataLst>
              <p:tags r:id="rId164"/>
            </p:custDataLst>
          </p:nvPr>
        </p:nvSpPr>
        <p:spPr bwMode="auto">
          <a:xfrm>
            <a:off x="9310688" y="48529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165"/>
            </p:custDataLst>
          </p:nvPr>
        </p:nvSpPr>
        <p:spPr bwMode="auto">
          <a:xfrm>
            <a:off x="9310688" y="5438775"/>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42" name="Text Placeholder 12"/>
          <p:cNvSpPr>
            <a:spLocks noGrp="1"/>
          </p:cNvSpPr>
          <p:nvPr>
            <p:custDataLst>
              <p:tags r:id="rId166"/>
            </p:custDataLst>
          </p:nvPr>
        </p:nvSpPr>
        <p:spPr bwMode="gray">
          <a:xfrm>
            <a:off x="3775075" y="52530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E9CF1D6-7CB7-4A65-9A37-8580E069061F}" type="datetime'6''''''3''''''''''''''.''''6'''''''''''">
              <a:rPr lang="ja-JP" altLang="en-US" sz="1000" b="0" smtClean="0">
                <a:effectLst/>
              </a:rPr>
              <a:pPr/>
              <a:t>63.6</a:t>
            </a:fld>
            <a:endParaRPr kumimoji="0" lang="ja-JP" altLang="en-US" sz="1000" b="0" dirty="0">
              <a:sym typeface="+mn-lt"/>
            </a:endParaRPr>
          </a:p>
        </p:txBody>
      </p:sp>
      <p:sp>
        <p:nvSpPr>
          <p:cNvPr id="166" name="Text Placeholder 12"/>
          <p:cNvSpPr>
            <a:spLocks noGrp="1"/>
          </p:cNvSpPr>
          <p:nvPr>
            <p:custDataLst>
              <p:tags r:id="rId167"/>
            </p:custDataLst>
          </p:nvPr>
        </p:nvSpPr>
        <p:spPr bwMode="gray">
          <a:xfrm>
            <a:off x="4811713" y="5919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FD79FBE-7BD2-49C6-8707-2AE8D5D0BD76}" type="datetime'''''''''''''''''''''''''2''9''''''.''''''''''''''''''''0'''">
              <a:rPr lang="ja-JP" altLang="en-US" sz="1000" b="0" smtClean="0">
                <a:solidFill>
                  <a:schemeClr val="bg1"/>
                </a:solidFill>
                <a:effectLst/>
              </a:rPr>
              <a:pPr/>
              <a:t>29.0</a:t>
            </a:fld>
            <a:endParaRPr kumimoji="0" lang="ja-JP" altLang="en-US" sz="1000" b="0" dirty="0">
              <a:solidFill>
                <a:schemeClr val="bg1"/>
              </a:solidFill>
              <a:sym typeface="+mn-lt"/>
            </a:endParaRPr>
          </a:p>
        </p:txBody>
      </p:sp>
      <p:sp>
        <p:nvSpPr>
          <p:cNvPr id="112" name="Text Placeholder 12"/>
          <p:cNvSpPr>
            <a:spLocks noGrp="1"/>
          </p:cNvSpPr>
          <p:nvPr>
            <p:custDataLst>
              <p:tags r:id="rId168"/>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162" name="Text Placeholder 12"/>
          <p:cNvSpPr>
            <a:spLocks noGrp="1"/>
          </p:cNvSpPr>
          <p:nvPr>
            <p:custDataLst>
              <p:tags r:id="rId169"/>
            </p:custDataLst>
          </p:nvPr>
        </p:nvSpPr>
        <p:spPr bwMode="gray">
          <a:xfrm>
            <a:off x="3429000"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D22C004-27DE-4E6F-8D81-CA59A8A9DA9F}" type="datetime'''''''''''''3''''''''''''''''''0''''.7'''''''''''''''''">
              <a:rPr lang="ja-JP" altLang="en-US" sz="1000" b="0" smtClean="0">
                <a:solidFill>
                  <a:schemeClr val="bg1"/>
                </a:solidFill>
                <a:effectLst/>
              </a:rPr>
              <a:pPr/>
              <a:t>30.7</a:t>
            </a:fld>
            <a:endParaRPr kumimoji="0" lang="ja-JP" altLang="en-US" sz="1000" b="0" dirty="0">
              <a:solidFill>
                <a:schemeClr val="bg1"/>
              </a:solidFill>
              <a:sym typeface="+mn-lt"/>
            </a:endParaRPr>
          </a:p>
        </p:txBody>
      </p:sp>
      <p:sp>
        <p:nvSpPr>
          <p:cNvPr id="141" name="Text Placeholder 12"/>
          <p:cNvSpPr>
            <a:spLocks noGrp="1"/>
          </p:cNvSpPr>
          <p:nvPr>
            <p:custDataLst>
              <p:tags r:id="rId170"/>
            </p:custDataLst>
          </p:nvPr>
        </p:nvSpPr>
        <p:spPr bwMode="gray">
          <a:xfrm>
            <a:off x="3429000" y="52482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BF526E-18DC-401E-808C-4114A77E32D6}" type="datetime'''6''3''''''''''''''.3'''''''''''''''''''''''''''''''''''''">
              <a:rPr lang="ja-JP" altLang="en-US" sz="1000" b="0" smtClean="0">
                <a:effectLst/>
              </a:rPr>
              <a:pPr/>
              <a:t>63.3</a:t>
            </a:fld>
            <a:endParaRPr kumimoji="0" lang="ja-JP" altLang="en-US" sz="1000" b="0" dirty="0">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71"/>
            </p:custDataLst>
          </p:nvPr>
        </p:nvSpPr>
        <p:spPr bwMode="gray">
          <a:xfrm>
            <a:off x="8269288" y="53514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2CD7E2-59A8-4729-A29B-A9917E8A9AF7}" type="datetime'''''''''''6''''8''''.''''''''''''''3'''''''''">
              <a:rPr lang="ja-JP" altLang="en-US" sz="1000" smtClean="0">
                <a:effectLst/>
              </a:rPr>
              <a:pPr/>
              <a:t>68.3</a:t>
            </a:fld>
            <a:endParaRPr lang="ja-JP" altLang="en-US" sz="1000" dirty="0">
              <a:sym typeface="+mn-lt"/>
            </a:endParaRPr>
          </a:p>
        </p:txBody>
      </p:sp>
      <p:sp>
        <p:nvSpPr>
          <p:cNvPr id="164" name="Text Placeholder 12"/>
          <p:cNvSpPr>
            <a:spLocks noGrp="1"/>
          </p:cNvSpPr>
          <p:nvPr>
            <p:custDataLst>
              <p:tags r:id="rId172"/>
            </p:custDataLst>
          </p:nvPr>
        </p:nvSpPr>
        <p:spPr bwMode="gray">
          <a:xfrm>
            <a:off x="4121150" y="59150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B37FEF1-9D65-42BB-AED2-C5D13772B37B}" type="datetime'''''''''''''''''2''''''''''''''''''9''''''.''9'''''''">
              <a:rPr lang="ja-JP" altLang="en-US" sz="1000" b="0" smtClean="0">
                <a:solidFill>
                  <a:schemeClr val="bg1"/>
                </a:solidFill>
                <a:effectLst/>
              </a:rPr>
              <a:pPr/>
              <a:t>29.9</a:t>
            </a:fld>
            <a:endParaRPr kumimoji="0" lang="ja-JP" altLang="en-US" sz="1000" b="0" dirty="0">
              <a:solidFill>
                <a:schemeClr val="bg1"/>
              </a:solidFill>
              <a:sym typeface="+mn-lt"/>
            </a:endParaRPr>
          </a:p>
        </p:txBody>
      </p:sp>
      <p:sp>
        <p:nvSpPr>
          <p:cNvPr id="161" name="Text Placeholder 12"/>
          <p:cNvSpPr>
            <a:spLocks noGrp="1"/>
          </p:cNvSpPr>
          <p:nvPr>
            <p:custDataLst>
              <p:tags r:id="rId173"/>
            </p:custDataLst>
          </p:nvPr>
        </p:nvSpPr>
        <p:spPr bwMode="gray">
          <a:xfrm>
            <a:off x="3082925" y="59055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6BE7261-8929-4715-AC8C-CA868496F1EA}" type="datetime'''''''''''''''''3''''1''''.''''''''''''''''''''''2'">
              <a:rPr lang="ja-JP" altLang="en-US" sz="1000" b="0" smtClean="0">
                <a:solidFill>
                  <a:schemeClr val="bg1"/>
                </a:solidFill>
                <a:effectLst/>
              </a:rPr>
              <a:pPr/>
              <a:t>31.2</a:t>
            </a:fld>
            <a:endParaRPr kumimoji="0" lang="ja-JP" altLang="en-US" sz="1000" b="0" dirty="0">
              <a:solidFill>
                <a:schemeClr val="bg1"/>
              </a:solidFill>
              <a:sym typeface="+mn-lt"/>
            </a:endParaRPr>
          </a:p>
        </p:txBody>
      </p:sp>
      <p:sp>
        <p:nvSpPr>
          <p:cNvPr id="168" name="Text Placeholder 12"/>
          <p:cNvSpPr>
            <a:spLocks noGrp="1"/>
          </p:cNvSpPr>
          <p:nvPr>
            <p:custDataLst>
              <p:tags r:id="rId174"/>
            </p:custDataLst>
          </p:nvPr>
        </p:nvSpPr>
        <p:spPr bwMode="gray">
          <a:xfrm>
            <a:off x="5503863" y="59277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DB234CC-85BD-44EB-9A70-A9CA751B6E54}" type="datetime'''''''''''''''''''''''''2''8''''''''''''.''''''''1'">
              <a:rPr lang="ja-JP" altLang="en-US" sz="1000" b="0" smtClean="0">
                <a:solidFill>
                  <a:schemeClr val="bg1"/>
                </a:solidFill>
                <a:effectLst/>
              </a:rPr>
              <a:pPr/>
              <a:t>28.1</a:t>
            </a:fld>
            <a:endParaRPr kumimoji="0" lang="ja-JP" altLang="en-US" sz="1000" b="0" dirty="0">
              <a:solidFill>
                <a:schemeClr val="bg1"/>
              </a:solidFill>
              <a:sym typeface="+mn-lt"/>
            </a:endParaRPr>
          </a:p>
        </p:txBody>
      </p:sp>
      <p:sp>
        <p:nvSpPr>
          <p:cNvPr id="150" name="Text Placeholder 12"/>
          <p:cNvSpPr>
            <a:spLocks noGrp="1"/>
          </p:cNvSpPr>
          <p:nvPr>
            <p:custDataLst>
              <p:tags r:id="rId175"/>
            </p:custDataLst>
          </p:nvPr>
        </p:nvSpPr>
        <p:spPr bwMode="gray">
          <a:xfrm>
            <a:off x="7231063" y="52974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403F90-4FCC-4D7E-8F1B-834B305215B7}" type="datetime'''''''''''''66''''''''''''''''''''.''''''4'''''''''''''''''">
              <a:rPr lang="ja-JP" altLang="en-US" sz="1000" b="0" smtClean="0">
                <a:effectLst/>
              </a:rPr>
              <a:pPr/>
              <a:t>66.4</a:t>
            </a:fld>
            <a:endParaRPr kumimoji="0" lang="ja-JP" altLang="en-US" sz="1000" b="0" dirty="0">
              <a:sym typeface="+mn-lt"/>
            </a:endParaRPr>
          </a:p>
        </p:txBody>
      </p:sp>
      <p:sp>
        <p:nvSpPr>
          <p:cNvPr id="140" name="Text Placeholder 12"/>
          <p:cNvSpPr>
            <a:spLocks noGrp="1"/>
          </p:cNvSpPr>
          <p:nvPr>
            <p:custDataLst>
              <p:tags r:id="rId176"/>
            </p:custDataLst>
          </p:nvPr>
        </p:nvSpPr>
        <p:spPr bwMode="gray">
          <a:xfrm>
            <a:off x="3082925" y="5245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227478B-7561-46EA-A5E4-793F77FA0B23}" type="datetime'''''6''''''3.''''''''''''''''''''''''''0'''''">
              <a:rPr lang="ja-JP" altLang="en-US" sz="1000" b="0" smtClean="0">
                <a:effectLst/>
              </a:rPr>
              <a:pPr/>
              <a:t>63.0</a:t>
            </a:fld>
            <a:endParaRPr kumimoji="0" lang="ja-JP" altLang="en-US" sz="1000" b="0" dirty="0">
              <a:sym typeface="+mn-lt"/>
            </a:endParaRPr>
          </a:p>
        </p:txBody>
      </p:sp>
      <p:sp>
        <p:nvSpPr>
          <p:cNvPr id="110" name="Text Placeholder 12"/>
          <p:cNvSpPr>
            <a:spLocks noGrp="1"/>
          </p:cNvSpPr>
          <p:nvPr>
            <p:custDataLst>
              <p:tags r:id="rId177"/>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160" name="Text Placeholder 12"/>
          <p:cNvSpPr>
            <a:spLocks noGrp="1"/>
          </p:cNvSpPr>
          <p:nvPr>
            <p:custDataLst>
              <p:tags r:id="rId178"/>
            </p:custDataLst>
          </p:nvPr>
        </p:nvSpPr>
        <p:spPr bwMode="gray">
          <a:xfrm>
            <a:off x="2738438" y="59023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3DFEF2-0878-479C-83FC-8FE60B0485B9}" type="datetime'''''''3''''1''.''''''''''''''''''''''''''''''''''''6'''''''''">
              <a:rPr lang="ja-JP" altLang="en-US" sz="1000" b="0" smtClean="0">
                <a:solidFill>
                  <a:schemeClr val="bg1"/>
                </a:solidFill>
                <a:effectLst/>
              </a:rPr>
              <a:pPr/>
              <a:t>31.6</a:t>
            </a:fld>
            <a:endParaRPr kumimoji="0" lang="ja-JP" altLang="en-US" sz="1000" b="0" dirty="0">
              <a:solidFill>
                <a:schemeClr val="bg1"/>
              </a:solidFill>
              <a:sym typeface="+mn-lt"/>
            </a:endParaRPr>
          </a:p>
        </p:txBody>
      </p:sp>
      <p:sp>
        <p:nvSpPr>
          <p:cNvPr id="139" name="Text Placeholder 12"/>
          <p:cNvSpPr>
            <a:spLocks noGrp="1"/>
          </p:cNvSpPr>
          <p:nvPr>
            <p:custDataLst>
              <p:tags r:id="rId179"/>
            </p:custDataLst>
          </p:nvPr>
        </p:nvSpPr>
        <p:spPr bwMode="gray">
          <a:xfrm>
            <a:off x="2738438" y="5240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22A698-4047-46DD-B3A3-EAE1A82C8E12}" type="datetime'6''''''''''''2.''''''''''''''''''''''''''''''''''''6'">
              <a:rPr lang="ja-JP" altLang="en-US" sz="1000" b="0" smtClean="0">
                <a:effectLst/>
              </a:rPr>
              <a:pPr/>
              <a:t>62.6</a:t>
            </a:fld>
            <a:endParaRPr kumimoji="0" lang="ja-JP" altLang="en-US" sz="1000" b="0" dirty="0">
              <a:sym typeface="+mn-lt"/>
            </a:endParaRPr>
          </a:p>
        </p:txBody>
      </p:sp>
      <p:sp>
        <p:nvSpPr>
          <p:cNvPr id="109" name="Text Placeholder 12"/>
          <p:cNvSpPr>
            <a:spLocks noGrp="1"/>
          </p:cNvSpPr>
          <p:nvPr>
            <p:custDataLst>
              <p:tags r:id="rId180"/>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146" name="Text Placeholder 12"/>
          <p:cNvSpPr>
            <a:spLocks noGrp="1"/>
          </p:cNvSpPr>
          <p:nvPr>
            <p:custDataLst>
              <p:tags r:id="rId181"/>
            </p:custDataLst>
          </p:nvPr>
        </p:nvSpPr>
        <p:spPr bwMode="gray">
          <a:xfrm>
            <a:off x="5157788" y="52673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29E9093-AA7C-4721-BC53-2F619F3D6FA6}" type="datetime'''''''''''''''''''''''''''''''''6''''''''''''''4''.8'">
              <a:rPr lang="ja-JP" altLang="en-US" sz="1000" b="0" smtClean="0">
                <a:effectLst/>
              </a:rPr>
              <a:pPr/>
              <a:t>64.8</a:t>
            </a:fld>
            <a:endParaRPr kumimoji="0" lang="ja-JP" altLang="en-US" sz="1000" b="0" dirty="0">
              <a:sym typeface="+mn-lt"/>
            </a:endParaRPr>
          </a:p>
        </p:txBody>
      </p:sp>
      <p:sp>
        <p:nvSpPr>
          <p:cNvPr id="172" name="Text Placeholder 12"/>
          <p:cNvSpPr>
            <a:spLocks noGrp="1"/>
          </p:cNvSpPr>
          <p:nvPr>
            <p:custDataLst>
              <p:tags r:id="rId182"/>
            </p:custDataLst>
          </p:nvPr>
        </p:nvSpPr>
        <p:spPr bwMode="gray">
          <a:xfrm>
            <a:off x="7577138" y="5946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C9315DB-5056-4285-A675-C2106B14190A}" type="datetime'2''''''''''5''''''''''''''''.''''''''''''''''''3'''">
              <a:rPr lang="ja-JP" altLang="en-US" sz="1000" b="0" smtClean="0">
                <a:solidFill>
                  <a:schemeClr val="bg1"/>
                </a:solidFill>
                <a:effectLst/>
              </a:rPr>
              <a:pPr/>
              <a:t>25.3</a:t>
            </a:fld>
            <a:endParaRPr kumimoji="0" lang="ja-JP" altLang="en-US" sz="1000" b="0" dirty="0">
              <a:solidFill>
                <a:schemeClr val="bg1"/>
              </a:solidFill>
              <a:sym typeface="+mn-lt"/>
            </a:endParaRPr>
          </a:p>
        </p:txBody>
      </p:sp>
      <p:sp>
        <p:nvSpPr>
          <p:cNvPr id="167" name="Text Placeholder 12"/>
          <p:cNvSpPr>
            <a:spLocks noGrp="1"/>
          </p:cNvSpPr>
          <p:nvPr>
            <p:custDataLst>
              <p:tags r:id="rId183"/>
            </p:custDataLst>
          </p:nvPr>
        </p:nvSpPr>
        <p:spPr bwMode="gray">
          <a:xfrm>
            <a:off x="5157788"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276B3CB-037A-495D-8C4D-5510954FD6FA}" type="datetime'''''''''2''''''''''''''8.''''''''6'''''">
              <a:rPr lang="ja-JP" altLang="en-US" sz="1000" b="0" smtClean="0">
                <a:solidFill>
                  <a:schemeClr val="bg1"/>
                </a:solidFill>
                <a:effectLst/>
              </a:rPr>
              <a:pPr/>
              <a:t>28.6</a:t>
            </a:fld>
            <a:endParaRPr kumimoji="0" lang="ja-JP" altLang="en-US" sz="1000" b="0" dirty="0">
              <a:solidFill>
                <a:schemeClr val="bg1"/>
              </a:solidFill>
              <a:sym typeface="+mn-lt"/>
            </a:endParaRPr>
          </a:p>
        </p:txBody>
      </p:sp>
      <p:sp>
        <p:nvSpPr>
          <p:cNvPr id="159" name="Text Placeholder 12"/>
          <p:cNvSpPr>
            <a:spLocks noGrp="1"/>
          </p:cNvSpPr>
          <p:nvPr>
            <p:custDataLst>
              <p:tags r:id="rId184"/>
            </p:custDataLst>
          </p:nvPr>
        </p:nvSpPr>
        <p:spPr bwMode="gray">
          <a:xfrm>
            <a:off x="2392363" y="58991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E835B0E-61DF-480E-A0EA-2C21950F4389}" type="datetime'3''''2.''''''''''''''''''''''''''''''''''''1'''''''''">
              <a:rPr lang="ja-JP" altLang="en-US" sz="1000" b="0" smtClean="0">
                <a:solidFill>
                  <a:schemeClr val="bg1"/>
                </a:solidFill>
                <a:effectLst/>
              </a:rPr>
              <a:pPr/>
              <a:t>32.1</a:t>
            </a:fld>
            <a:endParaRPr kumimoji="0" lang="ja-JP" altLang="en-US" sz="1000" b="0" dirty="0">
              <a:solidFill>
                <a:schemeClr val="bg1"/>
              </a:solidFill>
              <a:sym typeface="+mn-lt"/>
            </a:endParaRPr>
          </a:p>
        </p:txBody>
      </p:sp>
      <p:sp>
        <p:nvSpPr>
          <p:cNvPr id="116" name="Text Placeholder 12"/>
          <p:cNvSpPr>
            <a:spLocks noGrp="1"/>
          </p:cNvSpPr>
          <p:nvPr>
            <p:custDataLst>
              <p:tags r:id="rId185"/>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138" name="Text Placeholder 12"/>
          <p:cNvSpPr>
            <a:spLocks noGrp="1"/>
          </p:cNvSpPr>
          <p:nvPr>
            <p:custDataLst>
              <p:tags r:id="rId186"/>
            </p:custDataLst>
          </p:nvPr>
        </p:nvSpPr>
        <p:spPr bwMode="gray">
          <a:xfrm>
            <a:off x="2392363" y="52371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55676C-C83C-4A5B-9D43-F685D0671570}" type="datetime'''6''''''''2''''''.''''''''''3'''''''''''''''''''''''''''''">
              <a:rPr lang="ja-JP" altLang="en-US" sz="1000" b="0" smtClean="0">
                <a:effectLst/>
              </a:rPr>
              <a:pPr/>
              <a:t>62.3</a:t>
            </a:fld>
            <a:endParaRPr kumimoji="0" lang="ja-JP" altLang="en-US" sz="1000" b="0" dirty="0">
              <a:sym typeface="+mn-lt"/>
            </a:endParaRPr>
          </a:p>
        </p:txBody>
      </p:sp>
      <p:sp>
        <p:nvSpPr>
          <p:cNvPr id="108" name="Text Placeholder 12"/>
          <p:cNvSpPr>
            <a:spLocks noGrp="1"/>
          </p:cNvSpPr>
          <p:nvPr>
            <p:custDataLst>
              <p:tags r:id="rId187"/>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137" name="Text Placeholder 12"/>
          <p:cNvSpPr>
            <a:spLocks noGrp="1"/>
          </p:cNvSpPr>
          <p:nvPr>
            <p:custDataLst>
              <p:tags r:id="rId188"/>
            </p:custDataLst>
          </p:nvPr>
        </p:nvSpPr>
        <p:spPr bwMode="gray">
          <a:xfrm>
            <a:off x="2046288" y="5232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690553-3755-4FC2-9A4A-41586F965F66}" type="datetime'''''''''''''61''.''''''''''''''9'''''''''''''''''''''''">
              <a:rPr lang="ja-JP" altLang="en-US" sz="1000" b="0" smtClean="0">
                <a:effectLst/>
              </a:rPr>
              <a:pPr/>
              <a:t>61.9</a:t>
            </a:fld>
            <a:endParaRPr kumimoji="0" lang="ja-JP" altLang="en-US" sz="1000" b="0" dirty="0">
              <a:sym typeface="+mn-lt"/>
            </a:endParaRPr>
          </a:p>
        </p:txBody>
      </p:sp>
      <p:sp>
        <p:nvSpPr>
          <p:cNvPr id="213" name="テキスト プレースホルダ 9"/>
          <p:cNvSpPr>
            <a:spLocks noGrp="1"/>
          </p:cNvSpPr>
          <p:nvPr>
            <p:custDataLst>
              <p:tags r:id="rId189"/>
            </p:custDataLst>
          </p:nvPr>
        </p:nvSpPr>
        <p:spPr bwMode="gray">
          <a:xfrm>
            <a:off x="6886575" y="529272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3FC04B-6759-492A-B497-1AABA2056035}" type="datetime'''''''''6''''''''''''''''6.''1'''''''''''''''''''''''">
              <a:rPr lang="ja-JP" altLang="en-US" sz="1000" smtClean="0">
                <a:effectLst/>
              </a:rPr>
              <a:pPr/>
              <a:t>66.1</a:t>
            </a:fld>
            <a:endParaRPr kumimoji="0" lang="ja-JP" altLang="en-US" sz="1000" dirty="0">
              <a:sym typeface="+mn-lt"/>
            </a:endParaRPr>
          </a:p>
        </p:txBody>
      </p:sp>
      <p:sp>
        <p:nvSpPr>
          <p:cNvPr id="157" name="Text Placeholder 12"/>
          <p:cNvSpPr>
            <a:spLocks noGrp="1"/>
          </p:cNvSpPr>
          <p:nvPr>
            <p:custDataLst>
              <p:tags r:id="rId190"/>
            </p:custDataLst>
          </p:nvPr>
        </p:nvSpPr>
        <p:spPr bwMode="gray">
          <a:xfrm>
            <a:off x="1700213" y="58928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B39B68-A8D8-45D1-87DF-6C204C8F7CFB}" type="datetime'''''''''''''''''''''''''3''''''''''''3.''''''''''''0'''''">
              <a:rPr lang="ja-JP" altLang="en-US" sz="1000" b="0" smtClean="0">
                <a:solidFill>
                  <a:schemeClr val="bg1"/>
                </a:solidFill>
                <a:effectLst/>
              </a:rPr>
              <a:pPr/>
              <a:t>33.0</a:t>
            </a:fld>
            <a:endParaRPr kumimoji="0" lang="ja-JP" altLang="en-US" sz="1000" b="0" dirty="0">
              <a:solidFill>
                <a:schemeClr val="bg1"/>
              </a:solidFill>
              <a:sym typeface="+mn-lt"/>
            </a:endParaRPr>
          </a:p>
        </p:txBody>
      </p:sp>
      <p:sp>
        <p:nvSpPr>
          <p:cNvPr id="118" name="Text Placeholder 12"/>
          <p:cNvSpPr>
            <a:spLocks noGrp="1"/>
          </p:cNvSpPr>
          <p:nvPr>
            <p:custDataLst>
              <p:tags r:id="rId191"/>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36" name="Text Placeholder 12"/>
          <p:cNvSpPr>
            <a:spLocks noGrp="1"/>
          </p:cNvSpPr>
          <p:nvPr>
            <p:custDataLst>
              <p:tags r:id="rId192"/>
            </p:custDataLst>
          </p:nvPr>
        </p:nvSpPr>
        <p:spPr bwMode="gray">
          <a:xfrm>
            <a:off x="1700213" y="52276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A9F1B5B-256A-46C4-A50C-79EE9B8AA3D1}" type="datetime'''''''''''''''''''6''1''''''.''6'''''''''''">
              <a:rPr lang="ja-JP" altLang="en-US" sz="1000" b="0" smtClean="0">
                <a:effectLst/>
              </a:rPr>
              <a:pPr/>
              <a:t>61.6</a:t>
            </a:fld>
            <a:endParaRPr kumimoji="0" lang="ja-JP" altLang="en-US" sz="1000" b="0" dirty="0">
              <a:sym typeface="+mn-lt"/>
            </a:endParaRPr>
          </a:p>
        </p:txBody>
      </p:sp>
      <p:sp>
        <p:nvSpPr>
          <p:cNvPr id="106" name="Text Placeholder 12"/>
          <p:cNvSpPr>
            <a:spLocks noGrp="1"/>
          </p:cNvSpPr>
          <p:nvPr>
            <p:custDataLst>
              <p:tags r:id="rId193"/>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145" name="Text Placeholder 12"/>
          <p:cNvSpPr>
            <a:spLocks noGrp="1"/>
          </p:cNvSpPr>
          <p:nvPr>
            <p:custDataLst>
              <p:tags r:id="rId194"/>
            </p:custDataLst>
          </p:nvPr>
        </p:nvSpPr>
        <p:spPr bwMode="gray">
          <a:xfrm>
            <a:off x="4811713" y="52641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6CC3C6F-EC0E-4D67-BA79-0ABE5A0CD0BF}" type="datetime'''''''''''''6''''''''''''''''''''''''''''4.''''''''''''''5'">
              <a:rPr lang="ja-JP" altLang="en-US" sz="1000" b="0" smtClean="0">
                <a:effectLst/>
              </a:rPr>
              <a:pPr/>
              <a:t>64.5</a:t>
            </a:fld>
            <a:endParaRPr kumimoji="0" lang="ja-JP" altLang="en-US" sz="1000" b="0" dirty="0">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95"/>
            </p:custDataLst>
          </p:nvPr>
        </p:nvSpPr>
        <p:spPr bwMode="gray">
          <a:xfrm>
            <a:off x="8959850" y="48529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A3627C-A55C-4834-A108-99554CEC3DE5}" type="datetime'''''''''''''''1''''''''''''8''''''''.''''9'''''''''''''''''">
              <a:rPr lang="ja-JP" altLang="en-US" sz="1000" smtClean="0">
                <a:effectLst/>
              </a:rPr>
              <a:pPr/>
              <a:t>18.9</a:t>
            </a:fld>
            <a:endParaRPr lang="ja-JP" altLang="en-US" sz="1000" dirty="0">
              <a:sym typeface="+mn-lt"/>
            </a:endParaRPr>
          </a:p>
        </p:txBody>
      </p:sp>
      <p:sp>
        <p:nvSpPr>
          <p:cNvPr id="367" name="テキスト プレースホルダ 9">
            <a:extLst>
              <a:ext uri="{FF2B5EF4-FFF2-40B4-BE49-F238E27FC236}">
                <a16:creationId xmlns:a16="http://schemas.microsoft.com/office/drawing/2014/main" id="{300E62FE-74E9-4681-A1AC-3E99F1F4749E}"/>
              </a:ext>
            </a:extLst>
          </p:cNvPr>
          <p:cNvSpPr>
            <a:spLocks noGrp="1"/>
          </p:cNvSpPr>
          <p:nvPr>
            <p:custDataLst>
              <p:tags r:id="rId196"/>
            </p:custDataLst>
          </p:nvPr>
        </p:nvSpPr>
        <p:spPr bwMode="gray">
          <a:xfrm>
            <a:off x="8959850" y="60071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6D5654-664E-4CF6-AB99-DE8E9200ADC2}" type="datetime'''''''''''''''''''''''''''16''''.''''''''''''''''''''''7'''">
              <a:rPr lang="ja-JP" altLang="en-US" sz="1000" smtClean="0">
                <a:solidFill>
                  <a:schemeClr val="bg1"/>
                </a:solidFill>
                <a:effectLst/>
                <a:sym typeface="+mn-lt"/>
              </a:rPr>
              <a:pPr marL="0" indent="0" algn="ctr">
                <a:spcBef>
                  <a:spcPct val="0"/>
                </a:spcBef>
                <a:buNone/>
              </a:pPr>
              <a:t>16.7</a:t>
            </a:fld>
            <a:endParaRPr lang="ja-JP" altLang="en-US" sz="1000" dirty="0">
              <a:solidFill>
                <a:schemeClr val="bg1"/>
              </a:solidFill>
              <a:sym typeface="+mn-lt"/>
            </a:endParaRPr>
          </a:p>
        </p:txBody>
      </p:sp>
      <p:sp>
        <p:nvSpPr>
          <p:cNvPr id="156" name="Text Placeholder 12"/>
          <p:cNvSpPr>
            <a:spLocks noGrp="1"/>
          </p:cNvSpPr>
          <p:nvPr>
            <p:custDataLst>
              <p:tags r:id="rId197"/>
            </p:custDataLst>
          </p:nvPr>
        </p:nvSpPr>
        <p:spPr bwMode="gray">
          <a:xfrm>
            <a:off x="1355725" y="58896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DD03F52-8D7F-4C90-BB4E-3ADBC1DFE86F}" type="datetime'''''3''''''''''''''''''''3''''''''''''''''''.''''''4'''">
              <a:rPr lang="ja-JP" altLang="en-US" sz="1000" b="0" smtClean="0">
                <a:solidFill>
                  <a:schemeClr val="bg1"/>
                </a:solidFill>
                <a:effectLst/>
              </a:rPr>
              <a:pPr/>
              <a:t>33.4</a:t>
            </a:fld>
            <a:endParaRPr kumimoji="0" lang="ja-JP" altLang="en-US" sz="1000" b="0" dirty="0">
              <a:solidFill>
                <a:schemeClr val="bg1"/>
              </a:solidFill>
              <a:sym typeface="+mn-lt"/>
            </a:endParaRPr>
          </a:p>
        </p:txBody>
      </p:sp>
      <p:sp>
        <p:nvSpPr>
          <p:cNvPr id="135" name="Text Placeholder 12"/>
          <p:cNvSpPr>
            <a:spLocks noGrp="1"/>
          </p:cNvSpPr>
          <p:nvPr>
            <p:custDataLst>
              <p:tags r:id="rId198"/>
            </p:custDataLst>
          </p:nvPr>
        </p:nvSpPr>
        <p:spPr bwMode="gray">
          <a:xfrm>
            <a:off x="1355725" y="52244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A5D55E-1D0A-4F94-900A-F76F597DD41E}" type="datetime'''6''''1''''.''''''''''''''''''''''''''''''''''''''3'''''''">
              <a:rPr lang="ja-JP" altLang="en-US" sz="1000" b="0" smtClean="0">
                <a:effectLst/>
              </a:rPr>
              <a:pPr/>
              <a:t>61.3</a:t>
            </a:fld>
            <a:endParaRPr kumimoji="0" lang="ja-JP" altLang="en-US" sz="1000" b="0" dirty="0">
              <a:sym typeface="+mn-lt"/>
            </a:endParaRPr>
          </a:p>
        </p:txBody>
      </p:sp>
      <p:sp>
        <p:nvSpPr>
          <p:cNvPr id="148" name="Text Placeholder 12"/>
          <p:cNvSpPr>
            <a:spLocks noGrp="1"/>
          </p:cNvSpPr>
          <p:nvPr>
            <p:custDataLst>
              <p:tags r:id="rId199"/>
            </p:custDataLst>
          </p:nvPr>
        </p:nvSpPr>
        <p:spPr bwMode="gray">
          <a:xfrm>
            <a:off x="5848350" y="52784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5157694-4D70-4104-A3A7-E28A6F937643}" type="datetime'''''''''''''''''6''5''''''''.''''''''''''4'''''''''''">
              <a:rPr lang="ja-JP" altLang="en-US" sz="1000" b="0" smtClean="0">
                <a:effectLst/>
              </a:rPr>
              <a:pPr/>
              <a:t>65.4</a:t>
            </a:fld>
            <a:endParaRPr kumimoji="0" lang="ja-JP" altLang="en-US" sz="1000" b="0" dirty="0">
              <a:sym typeface="+mn-lt"/>
            </a:endParaRPr>
          </a:p>
        </p:txBody>
      </p:sp>
      <p:sp>
        <p:nvSpPr>
          <p:cNvPr id="114" name="Text Placeholder 12"/>
          <p:cNvSpPr>
            <a:spLocks noGrp="1"/>
          </p:cNvSpPr>
          <p:nvPr>
            <p:custDataLst>
              <p:tags r:id="rId200"/>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63" name="Text Placeholder 12"/>
          <p:cNvSpPr>
            <a:spLocks noGrp="1"/>
          </p:cNvSpPr>
          <p:nvPr>
            <p:custDataLst>
              <p:tags r:id="rId201"/>
            </p:custDataLst>
          </p:nvPr>
        </p:nvSpPr>
        <p:spPr bwMode="gray">
          <a:xfrm>
            <a:off x="3775075" y="5911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6BB56A-F4B1-48BE-A96D-98F288EAAD06}" type="datetime'''''''''''''''''30.''''''''''3'''''''''''''">
              <a:rPr lang="ja-JP" altLang="en-US" sz="1000" b="0" smtClean="0">
                <a:solidFill>
                  <a:schemeClr val="bg1"/>
                </a:solidFill>
                <a:effectLst/>
              </a:rPr>
              <a:pPr/>
              <a:t>30.3</a:t>
            </a:fld>
            <a:endParaRPr kumimoji="0" lang="ja-JP" altLang="en-US" sz="1000" b="0" dirty="0">
              <a:solidFill>
                <a:schemeClr val="bg1"/>
              </a:solidFill>
              <a:sym typeface="+mn-lt"/>
            </a:endParaRPr>
          </a:p>
        </p:txBody>
      </p:sp>
      <p:sp>
        <p:nvSpPr>
          <p:cNvPr id="105" name="Text Placeholder 12"/>
          <p:cNvSpPr>
            <a:spLocks noGrp="1"/>
          </p:cNvSpPr>
          <p:nvPr>
            <p:custDataLst>
              <p:tags r:id="rId202"/>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143" name="Text Placeholder 12"/>
          <p:cNvSpPr>
            <a:spLocks noGrp="1"/>
          </p:cNvSpPr>
          <p:nvPr>
            <p:custDataLst>
              <p:tags r:id="rId203"/>
            </p:custDataLst>
          </p:nvPr>
        </p:nvSpPr>
        <p:spPr bwMode="gray">
          <a:xfrm>
            <a:off x="4121150" y="5256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36FF1A6-B9FC-44F4-BBC8-8A92E517AC36}" type="datetime'''''''''''6''''''''''''''''''3''.''''''''9'''">
              <a:rPr lang="ja-JP" altLang="en-US" sz="1000" b="0" smtClean="0">
                <a:effectLst/>
              </a:rPr>
              <a:pPr/>
              <a:t>63.9</a:t>
            </a:fld>
            <a:endParaRPr kumimoji="0" lang="ja-JP" altLang="en-US" sz="1000" b="0" dirty="0">
              <a:sym typeface="+mn-lt"/>
            </a:endParaRPr>
          </a:p>
        </p:txBody>
      </p:sp>
      <p:sp>
        <p:nvSpPr>
          <p:cNvPr id="155" name="Text Placeholder 12"/>
          <p:cNvSpPr>
            <a:spLocks noGrp="1"/>
          </p:cNvSpPr>
          <p:nvPr>
            <p:custDataLst>
              <p:tags r:id="rId204"/>
            </p:custDataLst>
          </p:nvPr>
        </p:nvSpPr>
        <p:spPr bwMode="gray">
          <a:xfrm>
            <a:off x="1009650" y="5886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ED2890F-7C3E-41BC-9A8B-8843BE33E97F}" type="datetime'''''''''3''''''''''3''''''''''''''''.''''''''''''''''''''''8'">
              <a:rPr lang="ja-JP" altLang="en-US" sz="1000" b="0" smtClean="0">
                <a:solidFill>
                  <a:schemeClr val="bg1"/>
                </a:solidFill>
                <a:effectLst/>
              </a:rPr>
              <a:pPr/>
              <a:t>33.8</a:t>
            </a:fld>
            <a:endParaRPr kumimoji="0" lang="ja-JP" altLang="en-US" sz="1000" b="0" dirty="0">
              <a:solidFill>
                <a:schemeClr val="bg1"/>
              </a:solidFill>
              <a:sym typeface="+mn-lt"/>
            </a:endParaRPr>
          </a:p>
        </p:txBody>
      </p:sp>
      <p:sp>
        <p:nvSpPr>
          <p:cNvPr id="147" name="Text Placeholder 12"/>
          <p:cNvSpPr>
            <a:spLocks noGrp="1"/>
          </p:cNvSpPr>
          <p:nvPr>
            <p:custDataLst>
              <p:tags r:id="rId205"/>
            </p:custDataLst>
          </p:nvPr>
        </p:nvSpPr>
        <p:spPr bwMode="gray">
          <a:xfrm>
            <a:off x="5503863" y="52736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6E8D67-4C72-4F07-A60C-168B9C81E887}" type="datetime'''''6''''''5.''''''''''''''''''''''''''1'''''''''''''''">
              <a:rPr lang="ja-JP" altLang="en-US" sz="1000" b="0" smtClean="0">
                <a:effectLst/>
              </a:rPr>
              <a:pPr/>
              <a:t>65.1</a:t>
            </a:fld>
            <a:endParaRPr kumimoji="0" lang="ja-JP" altLang="en-US" sz="1000" b="0" dirty="0">
              <a:sym typeface="+mn-lt"/>
            </a:endParaRPr>
          </a:p>
        </p:txBody>
      </p:sp>
      <p:sp>
        <p:nvSpPr>
          <p:cNvPr id="104" name="Text Placeholder 12"/>
          <p:cNvSpPr>
            <a:spLocks noGrp="1"/>
          </p:cNvSpPr>
          <p:nvPr>
            <p:custDataLst>
              <p:tags r:id="rId206"/>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133" name="Text Placeholder 12"/>
          <p:cNvSpPr>
            <a:spLocks noGrp="1"/>
          </p:cNvSpPr>
          <p:nvPr>
            <p:custDataLst>
              <p:tags r:id="rId207"/>
            </p:custDataLst>
          </p:nvPr>
        </p:nvSpPr>
        <p:spPr bwMode="gray">
          <a:xfrm>
            <a:off x="663575" y="52165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1D6302-E8A1-49A4-9E95-09769385D7B3}" type="datetime'''''6''''''''0''.''''''''''''''''''''8'''''''''''''''''''''''">
              <a:rPr lang="ja-JP" altLang="en-US" sz="1000" b="0" smtClean="0">
                <a:effectLst/>
              </a:rPr>
              <a:pPr/>
              <a:t>60.8</a:t>
            </a:fld>
            <a:endParaRPr kumimoji="0" lang="ja-JP" altLang="en-US" sz="1000" b="0" dirty="0">
              <a:sym typeface="+mn-lt"/>
            </a:endParaRPr>
          </a:p>
        </p:txBody>
      </p:sp>
      <p:sp>
        <p:nvSpPr>
          <p:cNvPr id="107" name="Text Placeholder 12"/>
          <p:cNvSpPr>
            <a:spLocks noGrp="1"/>
          </p:cNvSpPr>
          <p:nvPr>
            <p:custDataLst>
              <p:tags r:id="rId208"/>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209"/>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34" name="Text Placeholder 12"/>
          <p:cNvSpPr>
            <a:spLocks noGrp="1"/>
          </p:cNvSpPr>
          <p:nvPr>
            <p:custDataLst>
              <p:tags r:id="rId210"/>
            </p:custDataLst>
          </p:nvPr>
        </p:nvSpPr>
        <p:spPr bwMode="gray">
          <a:xfrm>
            <a:off x="1009650" y="52212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8B2055-DAEF-4AEF-8427-68A6494C161B}" type="datetime'61''''''''.''''''''''''''''''''''''1'''''''''''''''">
              <a:rPr lang="ja-JP" altLang="en-US" sz="1000" b="0" smtClean="0">
                <a:effectLst/>
              </a:rPr>
              <a:pPr/>
              <a:t>61.1</a:t>
            </a:fld>
            <a:endParaRPr kumimoji="0" lang="ja-JP" altLang="en-US" sz="1000" b="0" dirty="0">
              <a:sym typeface="+mn-lt"/>
            </a:endParaRPr>
          </a:p>
        </p:txBody>
      </p:sp>
      <p:sp>
        <p:nvSpPr>
          <p:cNvPr id="111" name="Text Placeholder 12"/>
          <p:cNvSpPr>
            <a:spLocks noGrp="1"/>
          </p:cNvSpPr>
          <p:nvPr>
            <p:custDataLst>
              <p:tags r:id="rId211"/>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58" name="Text Placeholder 12"/>
          <p:cNvSpPr>
            <a:spLocks noGrp="1"/>
          </p:cNvSpPr>
          <p:nvPr>
            <p:custDataLst>
              <p:tags r:id="rId212"/>
            </p:custDataLst>
          </p:nvPr>
        </p:nvSpPr>
        <p:spPr bwMode="gray">
          <a:xfrm>
            <a:off x="2046288" y="58959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C2CA4E7-66A5-4CF0-A59B-463364378842}" type="datetime'''''''''''3''''''''''''''''2''''''''''''''.''''6'''''''">
              <a:rPr lang="ja-JP" altLang="en-US" sz="1000" b="0" smtClean="0">
                <a:solidFill>
                  <a:schemeClr val="bg1"/>
                </a:solidFill>
                <a:effectLst/>
              </a:rPr>
              <a:pPr/>
              <a:t>32.6</a:t>
            </a:fld>
            <a:endParaRPr kumimoji="0" lang="ja-JP" altLang="en-US" sz="1000" b="0" dirty="0">
              <a:solidFill>
                <a:schemeClr val="bg1"/>
              </a:solidFill>
              <a:sym typeface="+mn-lt"/>
            </a:endParaRPr>
          </a:p>
        </p:txBody>
      </p:sp>
      <p:sp>
        <p:nvSpPr>
          <p:cNvPr id="103" name="Text Placeholder 12"/>
          <p:cNvSpPr>
            <a:spLocks noGrp="1"/>
          </p:cNvSpPr>
          <p:nvPr>
            <p:custDataLst>
              <p:tags r:id="rId213"/>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17" name="Text Placeholder 12"/>
          <p:cNvSpPr>
            <a:spLocks noGrp="1"/>
          </p:cNvSpPr>
          <p:nvPr>
            <p:custDataLst>
              <p:tags r:id="rId214"/>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54" name="Text Placeholder 12"/>
          <p:cNvSpPr>
            <a:spLocks noGrp="1"/>
          </p:cNvSpPr>
          <p:nvPr>
            <p:custDataLst>
              <p:tags r:id="rId215"/>
            </p:custDataLst>
          </p:nvPr>
        </p:nvSpPr>
        <p:spPr bwMode="gray">
          <a:xfrm>
            <a:off x="663575" y="58832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91C6334-DF5E-43A9-AEB9-9EE25B3D7D94}" type="datetime'''''''''''''''''''34''''''''''''''.2'''''''">
              <a:rPr lang="ja-JP" altLang="en-US" sz="1000" b="0" smtClean="0">
                <a:solidFill>
                  <a:schemeClr val="bg1"/>
                </a:solidFill>
                <a:effectLst/>
              </a:rPr>
              <a:pPr/>
              <a:t>34.2</a:t>
            </a:fld>
            <a:endParaRPr kumimoji="0" lang="ja-JP" altLang="en-US" sz="1000" b="0" dirty="0">
              <a:solidFill>
                <a:schemeClr val="bg1"/>
              </a:solidFill>
              <a:sym typeface="+mn-lt"/>
            </a:endParaRPr>
          </a:p>
        </p:txBody>
      </p:sp>
      <p:sp>
        <p:nvSpPr>
          <p:cNvPr id="207" name="Text Placeholder 12"/>
          <p:cNvSpPr>
            <a:spLocks noGrp="1"/>
          </p:cNvSpPr>
          <p:nvPr>
            <p:custDataLst>
              <p:tags r:id="rId216"/>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120" name="Text Placeholder 12"/>
          <p:cNvSpPr>
            <a:spLocks noGrp="1"/>
          </p:cNvSpPr>
          <p:nvPr>
            <p:custDataLst>
              <p:tags r:id="rId217"/>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119" name="Text Placeholder 12"/>
          <p:cNvSpPr>
            <a:spLocks noGrp="1"/>
          </p:cNvSpPr>
          <p:nvPr>
            <p:custDataLst>
              <p:tags r:id="rId218"/>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Tree>
    <p:extLst>
      <p:ext uri="{BB962C8B-B14F-4D97-AF65-F5344CB8AC3E}">
        <p14:creationId xmlns:p14="http://schemas.microsoft.com/office/powerpoint/2010/main" val="1523898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5/6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国立の保健機関</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8" name="表 7"/>
          <p:cNvGraphicFramePr>
            <a:graphicFrameLocks noGrp="1"/>
          </p:cNvGraphicFramePr>
          <p:nvPr>
            <p:extLst>
              <p:ext uri="{D42A27DB-BD31-4B8C-83A1-F6EECF244321}">
                <p14:modId xmlns:p14="http://schemas.microsoft.com/office/powerpoint/2010/main" val="1376745931"/>
              </p:ext>
            </p:extLst>
          </p:nvPr>
        </p:nvGraphicFramePr>
        <p:xfrm>
          <a:off x="416496" y="1772816"/>
          <a:ext cx="9073006" cy="3944340"/>
        </p:xfrm>
        <a:graphic>
          <a:graphicData uri="http://schemas.openxmlformats.org/drawingml/2006/table">
            <a:tbl>
              <a:tblPr>
                <a:tableStyleId>{5C22544A-7EE6-4342-B048-85BDC9FD1C3A}</a:tableStyleId>
              </a:tblPr>
              <a:tblGrid>
                <a:gridCol w="5007260">
                  <a:extLst>
                    <a:ext uri="{9D8B030D-6E8A-4147-A177-3AD203B41FA5}">
                      <a16:colId xmlns:a16="http://schemas.microsoft.com/office/drawing/2014/main" val="20000"/>
                    </a:ext>
                  </a:extLst>
                </a:gridCol>
                <a:gridCol w="4065746">
                  <a:extLst>
                    <a:ext uri="{9D8B030D-6E8A-4147-A177-3AD203B41FA5}">
                      <a16:colId xmlns:a16="http://schemas.microsoft.com/office/drawing/2014/main" val="20001"/>
                    </a:ext>
                  </a:extLst>
                </a:gridCol>
              </a:tblGrid>
              <a:tr h="155097">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155097">
                <a:tc>
                  <a:txBody>
                    <a:bodyPr/>
                    <a:lstStyle/>
                    <a:p>
                      <a:pPr algn="l" fontAlgn="ctr"/>
                      <a:r>
                        <a:rPr lang="en-US" sz="1050" u="none" strike="noStrike" dirty="0">
                          <a:effectLst/>
                        </a:rPr>
                        <a:t>Hospital </a:t>
                      </a:r>
                      <a:r>
                        <a:rPr lang="en-US" sz="1050" u="none" strike="noStrike" dirty="0" err="1">
                          <a:effectLst/>
                        </a:rPr>
                        <a:t>Infantil</a:t>
                      </a:r>
                      <a:r>
                        <a:rPr lang="en-US" sz="1050" u="none" strike="noStrike" dirty="0">
                          <a:effectLst/>
                        </a:rPr>
                        <a:t> de México "Federico Gómez"</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小児病院</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155097">
                <a:tc>
                  <a:txBody>
                    <a:bodyPr/>
                    <a:lstStyle/>
                    <a:p>
                      <a:pPr algn="l" fontAlgn="ctr"/>
                      <a:r>
                        <a:rPr lang="en-US" sz="1050" u="none" strike="noStrike">
                          <a:effectLst/>
                        </a:rPr>
                        <a:t>Instituto Nacional de Cancerología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国立癌研究所</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155097">
                <a:tc>
                  <a:txBody>
                    <a:bodyPr/>
                    <a:lstStyle/>
                    <a:p>
                      <a:pPr algn="l" fontAlgn="ctr"/>
                      <a:r>
                        <a:rPr lang="en-US" sz="1050" u="none" strike="noStrike">
                          <a:effectLst/>
                        </a:rPr>
                        <a:t>Instituto Nacional de Cardiología "Ignacio Chávez"</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心臓病の国立研究所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155097">
                <a:tc>
                  <a:txBody>
                    <a:bodyPr/>
                    <a:lstStyle/>
                    <a:p>
                      <a:pPr algn="l" fontAlgn="ctr"/>
                      <a:r>
                        <a:rPr lang="es-ES" sz="1050" u="none" strike="noStrike">
                          <a:effectLst/>
                        </a:rPr>
                        <a:t>Instituto Nacional de Ciencias Médicas y Nutrición "Salvador Zubirán"</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栄養・医科学研究所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155097">
                <a:tc>
                  <a:txBody>
                    <a:bodyPr/>
                    <a:lstStyle/>
                    <a:p>
                      <a:pPr algn="l" fontAlgn="ctr"/>
                      <a:r>
                        <a:rPr lang="en-US" sz="1050" u="none" strike="noStrike">
                          <a:effectLst/>
                        </a:rPr>
                        <a:t>Instituto Nacional de Enfermedades Respiratorias "Ismael Cosío Villegas"</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呼吸器疾患の研究所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155097">
                <a:tc>
                  <a:txBody>
                    <a:bodyPr/>
                    <a:lstStyle/>
                    <a:p>
                      <a:pPr algn="l" fontAlgn="ctr"/>
                      <a:r>
                        <a:rPr lang="en-US" sz="1050" u="none" strike="noStrike">
                          <a:effectLst/>
                        </a:rPr>
                        <a:t>Instituto Nacional de Geriatría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老年医学研究所</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155097">
                <a:tc>
                  <a:txBody>
                    <a:bodyPr/>
                    <a:lstStyle/>
                    <a:p>
                      <a:pPr algn="l" fontAlgn="ctr"/>
                      <a:r>
                        <a:rPr lang="en-US" sz="1050" u="none" strike="noStrike">
                          <a:effectLst/>
                        </a:rPr>
                        <a:t>Instituto Nacional de Medicina Genómica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ゲノム医科学研究所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155097">
                <a:tc>
                  <a:txBody>
                    <a:bodyPr/>
                    <a:lstStyle/>
                    <a:p>
                      <a:pPr algn="l" fontAlgn="ctr"/>
                      <a:r>
                        <a:rPr lang="es-ES" sz="1050" u="none" strike="noStrike">
                          <a:effectLst/>
                        </a:rPr>
                        <a:t>Instituto Nacional de Neurología y Neurocirugía "Manuel Velasco Suárez"</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神経内科や脳神経外科の国立研究所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155097">
                <a:tc>
                  <a:txBody>
                    <a:bodyPr/>
                    <a:lstStyle/>
                    <a:p>
                      <a:pPr algn="l" fontAlgn="ctr"/>
                      <a:r>
                        <a:rPr lang="en-US" sz="1050" u="none" strike="noStrike">
                          <a:effectLst/>
                        </a:rPr>
                        <a:t>Instituto Nacional de Pediatría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小児科の研究所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r h="155097">
                <a:tc>
                  <a:txBody>
                    <a:bodyPr/>
                    <a:lstStyle/>
                    <a:p>
                      <a:pPr algn="l" fontAlgn="ctr"/>
                      <a:r>
                        <a:rPr lang="es-ES" sz="1050" u="none" strike="noStrike">
                          <a:effectLst/>
                        </a:rPr>
                        <a:t>Instituto Nacional de Perinatología "Isidro Espinosa De Los Reyes"</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周産期の国立研究所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0"/>
                  </a:ext>
                </a:extLst>
              </a:tr>
              <a:tr h="155097">
                <a:tc>
                  <a:txBody>
                    <a:bodyPr/>
                    <a:lstStyle/>
                    <a:p>
                      <a:pPr algn="l" fontAlgn="ctr"/>
                      <a:r>
                        <a:rPr lang="es-ES" sz="1050" u="none" strike="noStrike">
                          <a:effectLst/>
                        </a:rPr>
                        <a:t>Instituto Nacional de Psiquiatría "Dr. Ramón De La Fuente Muñiz"</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精神医学総合研究所</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1"/>
                  </a:ext>
                </a:extLst>
              </a:tr>
              <a:tr h="155097">
                <a:tc>
                  <a:txBody>
                    <a:bodyPr/>
                    <a:lstStyle/>
                    <a:p>
                      <a:pPr algn="l" fontAlgn="ctr"/>
                      <a:r>
                        <a:rPr lang="en-US" sz="1050" u="none" strike="noStrike">
                          <a:effectLst/>
                        </a:rPr>
                        <a:t>Instituto Nacional de Rehabilitación</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国立リハビリテーション学院</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2"/>
                  </a:ext>
                </a:extLst>
              </a:tr>
              <a:tr h="155097">
                <a:tc>
                  <a:txBody>
                    <a:bodyPr/>
                    <a:lstStyle/>
                    <a:p>
                      <a:pPr algn="l" fontAlgn="ctr"/>
                      <a:r>
                        <a:rPr lang="en-US" sz="1050" u="none" strike="noStrike">
                          <a:effectLst/>
                        </a:rPr>
                        <a:t>Instituto Nacional de Salud Pública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国立保健医療科学院</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3"/>
                  </a:ext>
                </a:extLst>
              </a:tr>
              <a:tr h="155097">
                <a:tc>
                  <a:txBody>
                    <a:bodyPr/>
                    <a:lstStyle/>
                    <a:p>
                      <a:pPr algn="l" fontAlgn="ctr"/>
                      <a:r>
                        <a:rPr lang="es-ES" sz="1050" u="none" strike="noStrike">
                          <a:effectLst/>
                        </a:rPr>
                        <a:t>Comisión Nacional de Arbitraje Médico</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国立病院医療仲裁委員会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4"/>
                  </a:ext>
                </a:extLst>
              </a:tr>
              <a:tr h="155097">
                <a:tc>
                  <a:txBody>
                    <a:bodyPr/>
                    <a:lstStyle/>
                    <a:p>
                      <a:pPr algn="l" fontAlgn="ctr"/>
                      <a:r>
                        <a:rPr lang="en-US" sz="1050" u="none" strike="noStrike">
                          <a:effectLst/>
                        </a:rPr>
                        <a:t>Comisión Nacional de Bioética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国家生命倫理委員会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5"/>
                  </a:ext>
                </a:extLst>
              </a:tr>
              <a:tr h="155097">
                <a:tc>
                  <a:txBody>
                    <a:bodyPr/>
                    <a:lstStyle/>
                    <a:p>
                      <a:pPr algn="l" fontAlgn="ctr"/>
                      <a:r>
                        <a:rPr lang="es-ES" sz="1050" u="none" strike="noStrike">
                          <a:effectLst/>
                        </a:rPr>
                        <a:t>Comisión Nacional de Protección Social en Salud</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保健における社会保護のための国家委員会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437793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6/6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メキシコにおける医療に関する業界団体は以下の通り。</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業界団体等</a:t>
              </a:r>
              <a:endParaRPr lang="en-US" altLang="ja-JP" sz="1400" dirty="0">
                <a:latin typeface="HGP創英角ｺﾞｼｯｸUB" pitchFamily="50" charset="-128"/>
                <a:ea typeface="HGP創英角ｺﾞｼｯｸUB" pitchFamily="50" charset="-128"/>
              </a:endParaRP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2785439530"/>
              </p:ext>
            </p:extLst>
          </p:nvPr>
        </p:nvGraphicFramePr>
        <p:xfrm>
          <a:off x="433338" y="1844824"/>
          <a:ext cx="9056162" cy="1320120"/>
        </p:xfrm>
        <a:graphic>
          <a:graphicData uri="http://schemas.openxmlformats.org/drawingml/2006/table">
            <a:tbl>
              <a:tblPr>
                <a:tableStyleId>{5C22544A-7EE6-4342-B048-85BDC9FD1C3A}</a:tableStyleId>
              </a:tblPr>
              <a:tblGrid>
                <a:gridCol w="4102126">
                  <a:extLst>
                    <a:ext uri="{9D8B030D-6E8A-4147-A177-3AD203B41FA5}">
                      <a16:colId xmlns:a16="http://schemas.microsoft.com/office/drawing/2014/main" val="20000"/>
                    </a:ext>
                  </a:extLst>
                </a:gridCol>
                <a:gridCol w="2477018">
                  <a:extLst>
                    <a:ext uri="{9D8B030D-6E8A-4147-A177-3AD203B41FA5}">
                      <a16:colId xmlns:a16="http://schemas.microsoft.com/office/drawing/2014/main" val="20001"/>
                    </a:ext>
                  </a:extLst>
                </a:gridCol>
                <a:gridCol w="2477018">
                  <a:extLst>
                    <a:ext uri="{9D8B030D-6E8A-4147-A177-3AD203B41FA5}">
                      <a16:colId xmlns:a16="http://schemas.microsoft.com/office/drawing/2014/main" val="20002"/>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b="0" i="0" u="none" strike="noStrike" dirty="0">
                          <a:solidFill>
                            <a:schemeClr val="bg1"/>
                          </a:solidFill>
                          <a:effectLst/>
                          <a:latin typeface="+mn-lt"/>
                          <a:ea typeface="+mn-ea"/>
                        </a:rPr>
                        <a:t>日本語名称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rPr>
                        <a:t>会員企業数</a:t>
                      </a: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Consejo Nacional de La Industria Maquiladora de Exportacin</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CNIME</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全国輸出マキラドーラ協会</a:t>
                      </a:r>
                    </a:p>
                  </a:txBody>
                  <a:tcPr marL="72000" marR="72000" marT="36000" marB="36000" anchor="ct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960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p>
                  </a:txBody>
                  <a:tcPr marL="72000" marR="72000" marT="36000" marB="36000" anchor="ctr"/>
                </a:tc>
                <a:extLst>
                  <a:ext uri="{0D108BD9-81ED-4DB2-BD59-A6C34878D82A}">
                    <a16:rowId xmlns:a16="http://schemas.microsoft.com/office/drawing/2014/main" val="10001"/>
                  </a:ext>
                </a:extLst>
              </a:tr>
              <a:tr h="184032">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Asociacion de La Industria Maquiladora de Exportacion</a:t>
                      </a: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（ティファナ）輸出マキラドーラ協会</a:t>
                      </a:r>
                    </a:p>
                  </a:txBody>
                  <a:tcPr marL="72000" marR="72000" marT="36000" marB="36000" anchor="ct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225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CNIME</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の支部）</a:t>
                      </a: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Camara Nacional de La Industria Electronica de Telecomunicacion e Informatica</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CANIETI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全国情報技術電子産業会議所</a:t>
                      </a:r>
                    </a:p>
                  </a:txBody>
                  <a:tcPr marL="72000" marR="72000" marT="36000" marB="36000" anchor="ct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650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Asociación Farmacéutica Mexicana</a:t>
                      </a: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メキシコ製薬協会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4357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医療関連イベントとしては、以下のような展示会が開催されている。</a:t>
            </a: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各イベントホームページ、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320598507"/>
              </p:ext>
            </p:extLst>
          </p:nvPr>
        </p:nvGraphicFramePr>
        <p:xfrm>
          <a:off x="200471" y="1556792"/>
          <a:ext cx="9505054" cy="4492140"/>
        </p:xfrm>
        <a:graphic>
          <a:graphicData uri="http://schemas.openxmlformats.org/drawingml/2006/table">
            <a:tbl>
              <a:tblPr firstRow="1" bandRow="1">
                <a:tableStyleId>{5C22544A-7EE6-4342-B048-85BDC9FD1C3A}</a:tableStyleId>
              </a:tblPr>
              <a:tblGrid>
                <a:gridCol w="792089">
                  <a:extLst>
                    <a:ext uri="{9D8B030D-6E8A-4147-A177-3AD203B41FA5}">
                      <a16:colId xmlns:a16="http://schemas.microsoft.com/office/drawing/2014/main" val="20000"/>
                    </a:ext>
                  </a:extLst>
                </a:gridCol>
                <a:gridCol w="1742593">
                  <a:extLst>
                    <a:ext uri="{9D8B030D-6E8A-4147-A177-3AD203B41FA5}">
                      <a16:colId xmlns:a16="http://schemas.microsoft.com/office/drawing/2014/main" val="20001"/>
                    </a:ext>
                  </a:extLst>
                </a:gridCol>
                <a:gridCol w="1742593">
                  <a:extLst>
                    <a:ext uri="{9D8B030D-6E8A-4147-A177-3AD203B41FA5}">
                      <a16:colId xmlns:a16="http://schemas.microsoft.com/office/drawing/2014/main" val="20002"/>
                    </a:ext>
                  </a:extLst>
                </a:gridCol>
                <a:gridCol w="1742593">
                  <a:extLst>
                    <a:ext uri="{9D8B030D-6E8A-4147-A177-3AD203B41FA5}">
                      <a16:colId xmlns:a16="http://schemas.microsoft.com/office/drawing/2014/main" val="20003"/>
                    </a:ext>
                  </a:extLst>
                </a:gridCol>
                <a:gridCol w="1742593">
                  <a:extLst>
                    <a:ext uri="{9D8B030D-6E8A-4147-A177-3AD203B41FA5}">
                      <a16:colId xmlns:a16="http://schemas.microsoft.com/office/drawing/2014/main" val="20004"/>
                    </a:ext>
                  </a:extLst>
                </a:gridCol>
                <a:gridCol w="1742593">
                  <a:extLst>
                    <a:ext uri="{9D8B030D-6E8A-4147-A177-3AD203B41FA5}">
                      <a16:colId xmlns:a16="http://schemas.microsoft.com/office/drawing/2014/main" val="20005"/>
                    </a:ext>
                  </a:extLst>
                </a:gridCol>
              </a:tblGrid>
              <a:tr h="319321">
                <a:tc>
                  <a:txBody>
                    <a:bodyPr/>
                    <a:lstStyle/>
                    <a:p>
                      <a:pPr algn="ctr" fontAlgn="ctr" hangingPunct="0"/>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a:t>
                      </a:r>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Médica</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 Guadalajara</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a:t>
                      </a:r>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Farma</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Dental AMIC</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Expomed</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a:t>
                      </a:r>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Proveedores</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 del Hospital</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24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会期</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88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主催者</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Hospital Civil Guadalajara</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Asociación</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Farmacéutica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Mexicana</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AMIC</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Expomed</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88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概要</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医療関連全般</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の展示会</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以下の分野の製造業者や販売業者</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社（国内・海外）が出展</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製造プロセス機械，工場エンジニアリング機器，分析機器，分析管理ツール，ラベル・コード関連ソリューション，委託製造サービス，工場メンテナンス機器，包装，プロセスの自動化，クリーンルーム用素材，品質保証・管理ソリューション，認証検査技術</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カ国以上、</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を越える歯科関連の製品とサービス企業が出展</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の参加国から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社が出展</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公民医療機関とのネットワークや医療機器の輸出入に係るビジネスメイキング及び交流の場を提供する展示会</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以下のような病院や診療所に必要な製品とサービスに関する展示会</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用の家具・備品，診断機器，殺菌・滅菌機器，手術用器具・素材，手術用装置，手術後に必要となる製品・サービス，医療用ガス，医薬品，消耗品・衛生素材，救急医療関連，療養素材，モニタ，麻酔関連，外来関連，衣類，輸送・搬送器具，研究所用機器・素材，分析・研究関連，補修関連，リハビリ関連，介護関連，整形外科関連等</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96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規模</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来場見込：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来場見込：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人以上</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来場者見込：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88613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p:cNvGrpSpPr/>
          <p:nvPr/>
        </p:nvGrpSpPr>
        <p:grpSpPr>
          <a:xfrm>
            <a:off x="4424026" y="3323779"/>
            <a:ext cx="4365975" cy="2979670"/>
            <a:chOff x="5211283" y="2676301"/>
            <a:chExt cx="4365975" cy="2979670"/>
          </a:xfrm>
        </p:grpSpPr>
        <p:sp>
          <p:nvSpPr>
            <p:cNvPr id="62" name="Oval 61"/>
            <p:cNvSpPr>
              <a:spLocks noChangeArrowheads="1"/>
            </p:cNvSpPr>
            <p:nvPr/>
          </p:nvSpPr>
          <p:spPr bwMode="auto">
            <a:xfrm>
              <a:off x="5296308" y="29299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Oval 62"/>
            <p:cNvSpPr>
              <a:spLocks noChangeArrowheads="1"/>
            </p:cNvSpPr>
            <p:nvPr/>
          </p:nvSpPr>
          <p:spPr bwMode="auto">
            <a:xfrm>
              <a:off x="5381332" y="29299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Oval 63"/>
            <p:cNvSpPr>
              <a:spLocks noChangeArrowheads="1"/>
            </p:cNvSpPr>
            <p:nvPr/>
          </p:nvSpPr>
          <p:spPr bwMode="auto">
            <a:xfrm>
              <a:off x="5467626"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Oval 66"/>
            <p:cNvSpPr>
              <a:spLocks noChangeArrowheads="1"/>
            </p:cNvSpPr>
            <p:nvPr/>
          </p:nvSpPr>
          <p:spPr bwMode="auto">
            <a:xfrm>
              <a:off x="5725237"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Oval 67"/>
            <p:cNvSpPr>
              <a:spLocks noChangeArrowheads="1"/>
            </p:cNvSpPr>
            <p:nvPr/>
          </p:nvSpPr>
          <p:spPr bwMode="auto">
            <a:xfrm>
              <a:off x="5810261"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Oval 85"/>
            <p:cNvSpPr>
              <a:spLocks noChangeArrowheads="1"/>
            </p:cNvSpPr>
            <p:nvPr/>
          </p:nvSpPr>
          <p:spPr bwMode="auto">
            <a:xfrm>
              <a:off x="5296308" y="30149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Oval 86"/>
            <p:cNvSpPr>
              <a:spLocks noChangeArrowheads="1"/>
            </p:cNvSpPr>
            <p:nvPr/>
          </p:nvSpPr>
          <p:spPr bwMode="auto">
            <a:xfrm>
              <a:off x="5381332" y="30149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87"/>
            <p:cNvSpPr>
              <a:spLocks noChangeArrowheads="1"/>
            </p:cNvSpPr>
            <p:nvPr/>
          </p:nvSpPr>
          <p:spPr bwMode="auto">
            <a:xfrm>
              <a:off x="5467626"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90"/>
            <p:cNvSpPr>
              <a:spLocks noChangeArrowheads="1"/>
            </p:cNvSpPr>
            <p:nvPr/>
          </p:nvSpPr>
          <p:spPr bwMode="auto">
            <a:xfrm>
              <a:off x="5725237"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91"/>
            <p:cNvSpPr>
              <a:spLocks noChangeArrowheads="1"/>
            </p:cNvSpPr>
            <p:nvPr/>
          </p:nvSpPr>
          <p:spPr bwMode="auto">
            <a:xfrm>
              <a:off x="5810261"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105"/>
            <p:cNvSpPr>
              <a:spLocks noChangeArrowheads="1"/>
            </p:cNvSpPr>
            <p:nvPr/>
          </p:nvSpPr>
          <p:spPr bwMode="auto">
            <a:xfrm>
              <a:off x="5381332" y="309999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106"/>
            <p:cNvSpPr>
              <a:spLocks noChangeArrowheads="1"/>
            </p:cNvSpPr>
            <p:nvPr/>
          </p:nvSpPr>
          <p:spPr bwMode="auto">
            <a:xfrm>
              <a:off x="5467626"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109"/>
            <p:cNvSpPr>
              <a:spLocks noChangeArrowheads="1"/>
            </p:cNvSpPr>
            <p:nvPr/>
          </p:nvSpPr>
          <p:spPr bwMode="auto">
            <a:xfrm>
              <a:off x="5725237"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110"/>
            <p:cNvSpPr>
              <a:spLocks noChangeArrowheads="1"/>
            </p:cNvSpPr>
            <p:nvPr/>
          </p:nvSpPr>
          <p:spPr bwMode="auto">
            <a:xfrm>
              <a:off x="5810261"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126"/>
            <p:cNvSpPr>
              <a:spLocks noChangeArrowheads="1"/>
            </p:cNvSpPr>
            <p:nvPr/>
          </p:nvSpPr>
          <p:spPr bwMode="auto">
            <a:xfrm>
              <a:off x="5467626"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127"/>
            <p:cNvSpPr>
              <a:spLocks noChangeArrowheads="1"/>
            </p:cNvSpPr>
            <p:nvPr/>
          </p:nvSpPr>
          <p:spPr bwMode="auto">
            <a:xfrm>
              <a:off x="5552650"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130"/>
            <p:cNvSpPr>
              <a:spLocks noChangeArrowheads="1"/>
            </p:cNvSpPr>
            <p:nvPr/>
          </p:nvSpPr>
          <p:spPr bwMode="auto">
            <a:xfrm>
              <a:off x="5810261"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57"/>
            <p:cNvSpPr>
              <a:spLocks noChangeArrowheads="1"/>
            </p:cNvSpPr>
            <p:nvPr/>
          </p:nvSpPr>
          <p:spPr bwMode="auto">
            <a:xfrm>
              <a:off x="5897642"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58"/>
            <p:cNvSpPr>
              <a:spLocks noChangeArrowheads="1"/>
            </p:cNvSpPr>
            <p:nvPr/>
          </p:nvSpPr>
          <p:spPr bwMode="auto">
            <a:xfrm>
              <a:off x="6067691"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59"/>
            <p:cNvSpPr>
              <a:spLocks noChangeArrowheads="1"/>
            </p:cNvSpPr>
            <p:nvPr/>
          </p:nvSpPr>
          <p:spPr bwMode="auto">
            <a:xfrm>
              <a:off x="5982666"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60"/>
            <p:cNvSpPr>
              <a:spLocks noChangeArrowheads="1"/>
            </p:cNvSpPr>
            <p:nvPr/>
          </p:nvSpPr>
          <p:spPr bwMode="auto">
            <a:xfrm>
              <a:off x="6155253"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61"/>
            <p:cNvSpPr>
              <a:spLocks noChangeArrowheads="1"/>
            </p:cNvSpPr>
            <p:nvPr/>
          </p:nvSpPr>
          <p:spPr bwMode="auto">
            <a:xfrm>
              <a:off x="6240278"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62"/>
            <p:cNvSpPr>
              <a:spLocks noChangeArrowheads="1"/>
            </p:cNvSpPr>
            <p:nvPr/>
          </p:nvSpPr>
          <p:spPr bwMode="auto">
            <a:xfrm>
              <a:off x="6325302"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63"/>
            <p:cNvSpPr>
              <a:spLocks noChangeArrowheads="1"/>
            </p:cNvSpPr>
            <p:nvPr/>
          </p:nvSpPr>
          <p:spPr bwMode="auto">
            <a:xfrm>
              <a:off x="6411596"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64"/>
            <p:cNvSpPr>
              <a:spLocks noChangeArrowheads="1"/>
            </p:cNvSpPr>
            <p:nvPr/>
          </p:nvSpPr>
          <p:spPr bwMode="auto">
            <a:xfrm>
              <a:off x="6496620"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65"/>
            <p:cNvSpPr>
              <a:spLocks noChangeArrowheads="1"/>
            </p:cNvSpPr>
            <p:nvPr/>
          </p:nvSpPr>
          <p:spPr bwMode="auto">
            <a:xfrm>
              <a:off x="6581644" y="29253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66"/>
            <p:cNvSpPr>
              <a:spLocks noChangeArrowheads="1"/>
            </p:cNvSpPr>
            <p:nvPr/>
          </p:nvSpPr>
          <p:spPr bwMode="auto">
            <a:xfrm>
              <a:off x="6669207"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81"/>
            <p:cNvSpPr>
              <a:spLocks noChangeArrowheads="1"/>
            </p:cNvSpPr>
            <p:nvPr/>
          </p:nvSpPr>
          <p:spPr bwMode="auto">
            <a:xfrm>
              <a:off x="5897642"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82"/>
            <p:cNvSpPr>
              <a:spLocks noChangeArrowheads="1"/>
            </p:cNvSpPr>
            <p:nvPr/>
          </p:nvSpPr>
          <p:spPr bwMode="auto">
            <a:xfrm>
              <a:off x="5982666"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83"/>
            <p:cNvSpPr>
              <a:spLocks noChangeArrowheads="1"/>
            </p:cNvSpPr>
            <p:nvPr/>
          </p:nvSpPr>
          <p:spPr bwMode="auto">
            <a:xfrm>
              <a:off x="6067691"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84"/>
            <p:cNvSpPr>
              <a:spLocks noChangeArrowheads="1"/>
            </p:cNvSpPr>
            <p:nvPr/>
          </p:nvSpPr>
          <p:spPr bwMode="auto">
            <a:xfrm>
              <a:off x="6155253"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85"/>
            <p:cNvSpPr>
              <a:spLocks noChangeArrowheads="1"/>
            </p:cNvSpPr>
            <p:nvPr/>
          </p:nvSpPr>
          <p:spPr bwMode="auto">
            <a:xfrm>
              <a:off x="6240278"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86"/>
            <p:cNvSpPr>
              <a:spLocks noChangeArrowheads="1"/>
            </p:cNvSpPr>
            <p:nvPr/>
          </p:nvSpPr>
          <p:spPr bwMode="auto">
            <a:xfrm>
              <a:off x="6325302"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87"/>
            <p:cNvSpPr>
              <a:spLocks noChangeArrowheads="1"/>
            </p:cNvSpPr>
            <p:nvPr/>
          </p:nvSpPr>
          <p:spPr bwMode="auto">
            <a:xfrm>
              <a:off x="6411596"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8"/>
            <p:cNvSpPr>
              <a:spLocks noChangeArrowheads="1"/>
            </p:cNvSpPr>
            <p:nvPr/>
          </p:nvSpPr>
          <p:spPr bwMode="auto">
            <a:xfrm>
              <a:off x="6496620"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89"/>
            <p:cNvSpPr>
              <a:spLocks noChangeArrowheads="1"/>
            </p:cNvSpPr>
            <p:nvPr/>
          </p:nvSpPr>
          <p:spPr bwMode="auto">
            <a:xfrm>
              <a:off x="6581644" y="301041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90"/>
            <p:cNvSpPr>
              <a:spLocks noChangeArrowheads="1"/>
            </p:cNvSpPr>
            <p:nvPr/>
          </p:nvSpPr>
          <p:spPr bwMode="auto">
            <a:xfrm>
              <a:off x="6669207"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91"/>
            <p:cNvSpPr>
              <a:spLocks noChangeArrowheads="1"/>
            </p:cNvSpPr>
            <p:nvPr/>
          </p:nvSpPr>
          <p:spPr bwMode="auto">
            <a:xfrm>
              <a:off x="6754231"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100"/>
            <p:cNvSpPr>
              <a:spLocks noChangeArrowheads="1"/>
            </p:cNvSpPr>
            <p:nvPr/>
          </p:nvSpPr>
          <p:spPr bwMode="auto">
            <a:xfrm>
              <a:off x="5897642"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101"/>
            <p:cNvSpPr>
              <a:spLocks noChangeArrowheads="1"/>
            </p:cNvSpPr>
            <p:nvPr/>
          </p:nvSpPr>
          <p:spPr bwMode="auto">
            <a:xfrm>
              <a:off x="5982666"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102"/>
            <p:cNvSpPr>
              <a:spLocks noChangeArrowheads="1"/>
            </p:cNvSpPr>
            <p:nvPr/>
          </p:nvSpPr>
          <p:spPr bwMode="auto">
            <a:xfrm>
              <a:off x="6067691"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103"/>
            <p:cNvSpPr>
              <a:spLocks noChangeArrowheads="1"/>
            </p:cNvSpPr>
            <p:nvPr/>
          </p:nvSpPr>
          <p:spPr bwMode="auto">
            <a:xfrm>
              <a:off x="6155253"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104"/>
            <p:cNvSpPr>
              <a:spLocks noChangeArrowheads="1"/>
            </p:cNvSpPr>
            <p:nvPr/>
          </p:nvSpPr>
          <p:spPr bwMode="auto">
            <a:xfrm>
              <a:off x="6240278"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105"/>
            <p:cNvSpPr>
              <a:spLocks noChangeArrowheads="1"/>
            </p:cNvSpPr>
            <p:nvPr/>
          </p:nvSpPr>
          <p:spPr bwMode="auto">
            <a:xfrm>
              <a:off x="6325302"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106"/>
            <p:cNvSpPr>
              <a:spLocks noChangeArrowheads="1"/>
            </p:cNvSpPr>
            <p:nvPr/>
          </p:nvSpPr>
          <p:spPr bwMode="auto">
            <a:xfrm>
              <a:off x="6411596"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07"/>
            <p:cNvSpPr>
              <a:spLocks noChangeArrowheads="1"/>
            </p:cNvSpPr>
            <p:nvPr/>
          </p:nvSpPr>
          <p:spPr bwMode="auto">
            <a:xfrm>
              <a:off x="6496620"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08"/>
            <p:cNvSpPr>
              <a:spLocks noChangeArrowheads="1"/>
            </p:cNvSpPr>
            <p:nvPr/>
          </p:nvSpPr>
          <p:spPr bwMode="auto">
            <a:xfrm>
              <a:off x="6581644" y="309544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09"/>
            <p:cNvSpPr>
              <a:spLocks noChangeArrowheads="1"/>
            </p:cNvSpPr>
            <p:nvPr/>
          </p:nvSpPr>
          <p:spPr bwMode="auto">
            <a:xfrm>
              <a:off x="6669207"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10"/>
            <p:cNvSpPr>
              <a:spLocks noChangeArrowheads="1"/>
            </p:cNvSpPr>
            <p:nvPr/>
          </p:nvSpPr>
          <p:spPr bwMode="auto">
            <a:xfrm>
              <a:off x="6754231"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20"/>
            <p:cNvSpPr>
              <a:spLocks noChangeArrowheads="1"/>
            </p:cNvSpPr>
            <p:nvPr/>
          </p:nvSpPr>
          <p:spPr bwMode="auto">
            <a:xfrm>
              <a:off x="5897642"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21"/>
            <p:cNvSpPr>
              <a:spLocks noChangeArrowheads="1"/>
            </p:cNvSpPr>
            <p:nvPr/>
          </p:nvSpPr>
          <p:spPr bwMode="auto">
            <a:xfrm>
              <a:off x="5982666"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22"/>
            <p:cNvSpPr>
              <a:spLocks noChangeArrowheads="1"/>
            </p:cNvSpPr>
            <p:nvPr/>
          </p:nvSpPr>
          <p:spPr bwMode="auto">
            <a:xfrm>
              <a:off x="6067691"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23"/>
            <p:cNvSpPr>
              <a:spLocks noChangeArrowheads="1"/>
            </p:cNvSpPr>
            <p:nvPr/>
          </p:nvSpPr>
          <p:spPr bwMode="auto">
            <a:xfrm>
              <a:off x="6155253"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124"/>
            <p:cNvSpPr>
              <a:spLocks noChangeArrowheads="1"/>
            </p:cNvSpPr>
            <p:nvPr/>
          </p:nvSpPr>
          <p:spPr bwMode="auto">
            <a:xfrm>
              <a:off x="6240278"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125"/>
            <p:cNvSpPr>
              <a:spLocks noChangeArrowheads="1"/>
            </p:cNvSpPr>
            <p:nvPr/>
          </p:nvSpPr>
          <p:spPr bwMode="auto">
            <a:xfrm>
              <a:off x="6325302"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126"/>
            <p:cNvSpPr>
              <a:spLocks noChangeArrowheads="1"/>
            </p:cNvSpPr>
            <p:nvPr/>
          </p:nvSpPr>
          <p:spPr bwMode="auto">
            <a:xfrm>
              <a:off x="6411596"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127"/>
            <p:cNvSpPr>
              <a:spLocks noChangeArrowheads="1"/>
            </p:cNvSpPr>
            <p:nvPr/>
          </p:nvSpPr>
          <p:spPr bwMode="auto">
            <a:xfrm>
              <a:off x="6496620"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128"/>
            <p:cNvSpPr>
              <a:spLocks noChangeArrowheads="1"/>
            </p:cNvSpPr>
            <p:nvPr/>
          </p:nvSpPr>
          <p:spPr bwMode="auto">
            <a:xfrm>
              <a:off x="6581644" y="31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29"/>
            <p:cNvSpPr>
              <a:spLocks noChangeArrowheads="1"/>
            </p:cNvSpPr>
            <p:nvPr/>
          </p:nvSpPr>
          <p:spPr bwMode="auto">
            <a:xfrm>
              <a:off x="6669207"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30"/>
            <p:cNvSpPr>
              <a:spLocks noChangeArrowheads="1"/>
            </p:cNvSpPr>
            <p:nvPr/>
          </p:nvSpPr>
          <p:spPr bwMode="auto">
            <a:xfrm>
              <a:off x="6754231"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00"/>
            <p:cNvSpPr>
              <a:spLocks noChangeArrowheads="1"/>
            </p:cNvSpPr>
            <p:nvPr/>
          </p:nvSpPr>
          <p:spPr bwMode="auto">
            <a:xfrm>
              <a:off x="6841612" y="30908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20"/>
            <p:cNvSpPr>
              <a:spLocks noChangeArrowheads="1"/>
            </p:cNvSpPr>
            <p:nvPr/>
          </p:nvSpPr>
          <p:spPr bwMode="auto">
            <a:xfrm>
              <a:off x="6841612" y="31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63"/>
            <p:cNvSpPr>
              <a:spLocks noChangeArrowheads="1"/>
            </p:cNvSpPr>
            <p:nvPr/>
          </p:nvSpPr>
          <p:spPr bwMode="auto">
            <a:xfrm>
              <a:off x="5467626"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64"/>
            <p:cNvSpPr>
              <a:spLocks noChangeArrowheads="1"/>
            </p:cNvSpPr>
            <p:nvPr/>
          </p:nvSpPr>
          <p:spPr bwMode="auto">
            <a:xfrm>
              <a:off x="5552650"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65"/>
            <p:cNvSpPr>
              <a:spLocks noChangeArrowheads="1"/>
            </p:cNvSpPr>
            <p:nvPr/>
          </p:nvSpPr>
          <p:spPr bwMode="auto">
            <a:xfrm>
              <a:off x="5637674" y="32711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67"/>
            <p:cNvSpPr>
              <a:spLocks noChangeArrowheads="1"/>
            </p:cNvSpPr>
            <p:nvPr/>
          </p:nvSpPr>
          <p:spPr bwMode="auto">
            <a:xfrm>
              <a:off x="5810261"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88"/>
            <p:cNvSpPr>
              <a:spLocks noChangeArrowheads="1"/>
            </p:cNvSpPr>
            <p:nvPr/>
          </p:nvSpPr>
          <p:spPr bwMode="auto">
            <a:xfrm>
              <a:off x="5552650" y="3356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89"/>
            <p:cNvSpPr>
              <a:spLocks noChangeArrowheads="1"/>
            </p:cNvSpPr>
            <p:nvPr/>
          </p:nvSpPr>
          <p:spPr bwMode="auto">
            <a:xfrm>
              <a:off x="5637674" y="3356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106"/>
            <p:cNvSpPr>
              <a:spLocks noChangeArrowheads="1"/>
            </p:cNvSpPr>
            <p:nvPr/>
          </p:nvSpPr>
          <p:spPr bwMode="auto">
            <a:xfrm>
              <a:off x="5467626"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107"/>
            <p:cNvSpPr>
              <a:spLocks noChangeArrowheads="1"/>
            </p:cNvSpPr>
            <p:nvPr/>
          </p:nvSpPr>
          <p:spPr bwMode="auto">
            <a:xfrm>
              <a:off x="5552650"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108"/>
            <p:cNvSpPr>
              <a:spLocks noChangeArrowheads="1"/>
            </p:cNvSpPr>
            <p:nvPr/>
          </p:nvSpPr>
          <p:spPr bwMode="auto">
            <a:xfrm>
              <a:off x="5637674" y="34411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109"/>
            <p:cNvSpPr>
              <a:spLocks noChangeArrowheads="1"/>
            </p:cNvSpPr>
            <p:nvPr/>
          </p:nvSpPr>
          <p:spPr bwMode="auto">
            <a:xfrm>
              <a:off x="5725237"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126"/>
            <p:cNvSpPr>
              <a:spLocks noChangeArrowheads="1"/>
            </p:cNvSpPr>
            <p:nvPr/>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127"/>
            <p:cNvSpPr>
              <a:spLocks noChangeArrowheads="1"/>
            </p:cNvSpPr>
            <p:nvPr/>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128"/>
            <p:cNvSpPr>
              <a:spLocks noChangeArrowheads="1"/>
            </p:cNvSpPr>
            <p:nvPr/>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29"/>
            <p:cNvSpPr>
              <a:spLocks noChangeArrowheads="1"/>
            </p:cNvSpPr>
            <p:nvPr/>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30"/>
            <p:cNvSpPr>
              <a:spLocks noChangeArrowheads="1"/>
            </p:cNvSpPr>
            <p:nvPr/>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57"/>
            <p:cNvSpPr>
              <a:spLocks noChangeArrowheads="1"/>
            </p:cNvSpPr>
            <p:nvPr/>
          </p:nvSpPr>
          <p:spPr bwMode="auto">
            <a:xfrm>
              <a:off x="5897642"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58"/>
            <p:cNvSpPr>
              <a:spLocks noChangeArrowheads="1"/>
            </p:cNvSpPr>
            <p:nvPr/>
          </p:nvSpPr>
          <p:spPr bwMode="auto">
            <a:xfrm>
              <a:off x="6067691"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59"/>
            <p:cNvSpPr>
              <a:spLocks noChangeArrowheads="1"/>
            </p:cNvSpPr>
            <p:nvPr/>
          </p:nvSpPr>
          <p:spPr bwMode="auto">
            <a:xfrm>
              <a:off x="5982666"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60"/>
            <p:cNvSpPr>
              <a:spLocks noChangeArrowheads="1"/>
            </p:cNvSpPr>
            <p:nvPr/>
          </p:nvSpPr>
          <p:spPr bwMode="auto">
            <a:xfrm>
              <a:off x="6155253"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61"/>
            <p:cNvSpPr>
              <a:spLocks noChangeArrowheads="1"/>
            </p:cNvSpPr>
            <p:nvPr/>
          </p:nvSpPr>
          <p:spPr bwMode="auto">
            <a:xfrm>
              <a:off x="6240278"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62"/>
            <p:cNvSpPr>
              <a:spLocks noChangeArrowheads="1"/>
            </p:cNvSpPr>
            <p:nvPr/>
          </p:nvSpPr>
          <p:spPr bwMode="auto">
            <a:xfrm>
              <a:off x="6325302"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63"/>
            <p:cNvSpPr>
              <a:spLocks noChangeArrowheads="1"/>
            </p:cNvSpPr>
            <p:nvPr/>
          </p:nvSpPr>
          <p:spPr bwMode="auto">
            <a:xfrm>
              <a:off x="6411596"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64"/>
            <p:cNvSpPr>
              <a:spLocks noChangeArrowheads="1"/>
            </p:cNvSpPr>
            <p:nvPr/>
          </p:nvSpPr>
          <p:spPr bwMode="auto">
            <a:xfrm>
              <a:off x="6496620"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65"/>
            <p:cNvSpPr>
              <a:spLocks noChangeArrowheads="1"/>
            </p:cNvSpPr>
            <p:nvPr/>
          </p:nvSpPr>
          <p:spPr bwMode="auto">
            <a:xfrm>
              <a:off x="6581644" y="32665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66"/>
            <p:cNvSpPr>
              <a:spLocks noChangeArrowheads="1"/>
            </p:cNvSpPr>
            <p:nvPr/>
          </p:nvSpPr>
          <p:spPr bwMode="auto">
            <a:xfrm>
              <a:off x="6669207"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67"/>
            <p:cNvSpPr>
              <a:spLocks noChangeArrowheads="1"/>
            </p:cNvSpPr>
            <p:nvPr/>
          </p:nvSpPr>
          <p:spPr bwMode="auto">
            <a:xfrm>
              <a:off x="6754231"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81"/>
            <p:cNvSpPr>
              <a:spLocks noChangeArrowheads="1"/>
            </p:cNvSpPr>
            <p:nvPr/>
          </p:nvSpPr>
          <p:spPr bwMode="auto">
            <a:xfrm>
              <a:off x="5897642"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82"/>
            <p:cNvSpPr>
              <a:spLocks noChangeArrowheads="1"/>
            </p:cNvSpPr>
            <p:nvPr/>
          </p:nvSpPr>
          <p:spPr bwMode="auto">
            <a:xfrm>
              <a:off x="5982666"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83"/>
            <p:cNvSpPr>
              <a:spLocks noChangeArrowheads="1"/>
            </p:cNvSpPr>
            <p:nvPr/>
          </p:nvSpPr>
          <p:spPr bwMode="auto">
            <a:xfrm>
              <a:off x="6067691"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84"/>
            <p:cNvSpPr>
              <a:spLocks noChangeArrowheads="1"/>
            </p:cNvSpPr>
            <p:nvPr/>
          </p:nvSpPr>
          <p:spPr bwMode="auto">
            <a:xfrm>
              <a:off x="6155253"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85"/>
            <p:cNvSpPr>
              <a:spLocks noChangeArrowheads="1"/>
            </p:cNvSpPr>
            <p:nvPr/>
          </p:nvSpPr>
          <p:spPr bwMode="auto">
            <a:xfrm>
              <a:off x="6240278"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86"/>
            <p:cNvSpPr>
              <a:spLocks noChangeArrowheads="1"/>
            </p:cNvSpPr>
            <p:nvPr/>
          </p:nvSpPr>
          <p:spPr bwMode="auto">
            <a:xfrm>
              <a:off x="6325302"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87"/>
            <p:cNvSpPr>
              <a:spLocks noChangeArrowheads="1"/>
            </p:cNvSpPr>
            <p:nvPr/>
          </p:nvSpPr>
          <p:spPr bwMode="auto">
            <a:xfrm>
              <a:off x="6411596"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88"/>
            <p:cNvSpPr>
              <a:spLocks noChangeArrowheads="1"/>
            </p:cNvSpPr>
            <p:nvPr/>
          </p:nvSpPr>
          <p:spPr bwMode="auto">
            <a:xfrm>
              <a:off x="6496620"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9"/>
            <p:cNvSpPr>
              <a:spLocks noChangeArrowheads="1"/>
            </p:cNvSpPr>
            <p:nvPr/>
          </p:nvSpPr>
          <p:spPr bwMode="auto">
            <a:xfrm>
              <a:off x="6581644" y="33516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90"/>
            <p:cNvSpPr>
              <a:spLocks noChangeArrowheads="1"/>
            </p:cNvSpPr>
            <p:nvPr/>
          </p:nvSpPr>
          <p:spPr bwMode="auto">
            <a:xfrm>
              <a:off x="6669207"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91"/>
            <p:cNvSpPr>
              <a:spLocks noChangeArrowheads="1"/>
            </p:cNvSpPr>
            <p:nvPr/>
          </p:nvSpPr>
          <p:spPr bwMode="auto">
            <a:xfrm>
              <a:off x="6754231"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101"/>
            <p:cNvSpPr>
              <a:spLocks noChangeArrowheads="1"/>
            </p:cNvSpPr>
            <p:nvPr/>
          </p:nvSpPr>
          <p:spPr bwMode="auto">
            <a:xfrm>
              <a:off x="5982666"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102"/>
            <p:cNvSpPr>
              <a:spLocks noChangeArrowheads="1"/>
            </p:cNvSpPr>
            <p:nvPr/>
          </p:nvSpPr>
          <p:spPr bwMode="auto">
            <a:xfrm>
              <a:off x="6067691"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103"/>
            <p:cNvSpPr>
              <a:spLocks noChangeArrowheads="1"/>
            </p:cNvSpPr>
            <p:nvPr/>
          </p:nvSpPr>
          <p:spPr bwMode="auto">
            <a:xfrm>
              <a:off x="6155253"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104"/>
            <p:cNvSpPr>
              <a:spLocks noChangeArrowheads="1"/>
            </p:cNvSpPr>
            <p:nvPr/>
          </p:nvSpPr>
          <p:spPr bwMode="auto">
            <a:xfrm>
              <a:off x="6240278"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105"/>
            <p:cNvSpPr>
              <a:spLocks noChangeArrowheads="1"/>
            </p:cNvSpPr>
            <p:nvPr/>
          </p:nvSpPr>
          <p:spPr bwMode="auto">
            <a:xfrm>
              <a:off x="6325302"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06"/>
            <p:cNvSpPr>
              <a:spLocks noChangeArrowheads="1"/>
            </p:cNvSpPr>
            <p:nvPr/>
          </p:nvSpPr>
          <p:spPr bwMode="auto">
            <a:xfrm>
              <a:off x="6411596"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07"/>
            <p:cNvSpPr>
              <a:spLocks noChangeArrowheads="1"/>
            </p:cNvSpPr>
            <p:nvPr/>
          </p:nvSpPr>
          <p:spPr bwMode="auto">
            <a:xfrm>
              <a:off x="6496620"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8"/>
            <p:cNvSpPr>
              <a:spLocks noChangeArrowheads="1"/>
            </p:cNvSpPr>
            <p:nvPr/>
          </p:nvSpPr>
          <p:spPr bwMode="auto">
            <a:xfrm>
              <a:off x="6581644" y="34366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9"/>
            <p:cNvSpPr>
              <a:spLocks noChangeArrowheads="1"/>
            </p:cNvSpPr>
            <p:nvPr/>
          </p:nvSpPr>
          <p:spPr bwMode="auto">
            <a:xfrm>
              <a:off x="6669207"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10"/>
            <p:cNvSpPr>
              <a:spLocks noChangeArrowheads="1"/>
            </p:cNvSpPr>
            <p:nvPr/>
          </p:nvSpPr>
          <p:spPr bwMode="auto">
            <a:xfrm>
              <a:off x="6754231"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22"/>
            <p:cNvSpPr>
              <a:spLocks noChangeArrowheads="1"/>
            </p:cNvSpPr>
            <p:nvPr/>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23"/>
            <p:cNvSpPr>
              <a:spLocks noChangeArrowheads="1"/>
            </p:cNvSpPr>
            <p:nvPr/>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24"/>
            <p:cNvSpPr>
              <a:spLocks noChangeArrowheads="1"/>
            </p:cNvSpPr>
            <p:nvPr/>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25"/>
            <p:cNvSpPr>
              <a:spLocks noChangeArrowheads="1"/>
            </p:cNvSpPr>
            <p:nvPr/>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6"/>
            <p:cNvSpPr>
              <a:spLocks noChangeArrowheads="1"/>
            </p:cNvSpPr>
            <p:nvPr/>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7"/>
            <p:cNvSpPr>
              <a:spLocks noChangeArrowheads="1"/>
            </p:cNvSpPr>
            <p:nvPr/>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8"/>
            <p:cNvSpPr>
              <a:spLocks noChangeArrowheads="1"/>
            </p:cNvSpPr>
            <p:nvPr/>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9"/>
            <p:cNvSpPr>
              <a:spLocks noChangeArrowheads="1"/>
            </p:cNvSpPr>
            <p:nvPr/>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30"/>
            <p:cNvSpPr>
              <a:spLocks noChangeArrowheads="1"/>
            </p:cNvSpPr>
            <p:nvPr/>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57"/>
            <p:cNvSpPr>
              <a:spLocks noChangeArrowheads="1"/>
            </p:cNvSpPr>
            <p:nvPr/>
          </p:nvSpPr>
          <p:spPr bwMode="auto">
            <a:xfrm>
              <a:off x="6841612"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59"/>
            <p:cNvSpPr>
              <a:spLocks noChangeArrowheads="1"/>
            </p:cNvSpPr>
            <p:nvPr/>
          </p:nvSpPr>
          <p:spPr bwMode="auto">
            <a:xfrm>
              <a:off x="6926636"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61"/>
            <p:cNvSpPr>
              <a:spLocks noChangeArrowheads="1"/>
            </p:cNvSpPr>
            <p:nvPr/>
          </p:nvSpPr>
          <p:spPr bwMode="auto">
            <a:xfrm>
              <a:off x="7184248"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62"/>
            <p:cNvSpPr>
              <a:spLocks noChangeArrowheads="1"/>
            </p:cNvSpPr>
            <p:nvPr/>
          </p:nvSpPr>
          <p:spPr bwMode="auto">
            <a:xfrm>
              <a:off x="7269272" y="32620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63"/>
            <p:cNvSpPr>
              <a:spLocks noChangeArrowheads="1"/>
            </p:cNvSpPr>
            <p:nvPr/>
          </p:nvSpPr>
          <p:spPr bwMode="auto">
            <a:xfrm>
              <a:off x="7355566" y="32620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81"/>
            <p:cNvSpPr>
              <a:spLocks noChangeArrowheads="1"/>
            </p:cNvSpPr>
            <p:nvPr/>
          </p:nvSpPr>
          <p:spPr bwMode="auto">
            <a:xfrm>
              <a:off x="6841612"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82"/>
            <p:cNvSpPr>
              <a:spLocks noChangeArrowheads="1"/>
            </p:cNvSpPr>
            <p:nvPr/>
          </p:nvSpPr>
          <p:spPr bwMode="auto">
            <a:xfrm>
              <a:off x="6926636"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83"/>
            <p:cNvSpPr>
              <a:spLocks noChangeArrowheads="1"/>
            </p:cNvSpPr>
            <p:nvPr/>
          </p:nvSpPr>
          <p:spPr bwMode="auto">
            <a:xfrm>
              <a:off x="7011661"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84"/>
            <p:cNvSpPr>
              <a:spLocks noChangeArrowheads="1"/>
            </p:cNvSpPr>
            <p:nvPr/>
          </p:nvSpPr>
          <p:spPr bwMode="auto">
            <a:xfrm>
              <a:off x="7099223"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85"/>
            <p:cNvSpPr>
              <a:spLocks noChangeArrowheads="1"/>
            </p:cNvSpPr>
            <p:nvPr/>
          </p:nvSpPr>
          <p:spPr bwMode="auto">
            <a:xfrm>
              <a:off x="7184248"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86"/>
            <p:cNvSpPr>
              <a:spLocks noChangeArrowheads="1"/>
            </p:cNvSpPr>
            <p:nvPr/>
          </p:nvSpPr>
          <p:spPr bwMode="auto">
            <a:xfrm>
              <a:off x="7269272"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87"/>
            <p:cNvSpPr>
              <a:spLocks noChangeArrowheads="1"/>
            </p:cNvSpPr>
            <p:nvPr/>
          </p:nvSpPr>
          <p:spPr bwMode="auto">
            <a:xfrm>
              <a:off x="7355566"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88"/>
            <p:cNvSpPr>
              <a:spLocks noChangeArrowheads="1"/>
            </p:cNvSpPr>
            <p:nvPr/>
          </p:nvSpPr>
          <p:spPr bwMode="auto">
            <a:xfrm>
              <a:off x="7440590"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100"/>
            <p:cNvSpPr>
              <a:spLocks noChangeArrowheads="1"/>
            </p:cNvSpPr>
            <p:nvPr/>
          </p:nvSpPr>
          <p:spPr bwMode="auto">
            <a:xfrm>
              <a:off x="6841612"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101"/>
            <p:cNvSpPr>
              <a:spLocks noChangeArrowheads="1"/>
            </p:cNvSpPr>
            <p:nvPr/>
          </p:nvSpPr>
          <p:spPr bwMode="auto">
            <a:xfrm>
              <a:off x="6926636"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102"/>
            <p:cNvSpPr>
              <a:spLocks noChangeArrowheads="1"/>
            </p:cNvSpPr>
            <p:nvPr/>
          </p:nvSpPr>
          <p:spPr bwMode="auto">
            <a:xfrm>
              <a:off x="7011661"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103"/>
            <p:cNvSpPr>
              <a:spLocks noChangeArrowheads="1"/>
            </p:cNvSpPr>
            <p:nvPr/>
          </p:nvSpPr>
          <p:spPr bwMode="auto">
            <a:xfrm>
              <a:off x="7099223"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104"/>
            <p:cNvSpPr>
              <a:spLocks noChangeArrowheads="1"/>
            </p:cNvSpPr>
            <p:nvPr/>
          </p:nvSpPr>
          <p:spPr bwMode="auto">
            <a:xfrm>
              <a:off x="7184248"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105"/>
            <p:cNvSpPr>
              <a:spLocks noChangeArrowheads="1"/>
            </p:cNvSpPr>
            <p:nvPr/>
          </p:nvSpPr>
          <p:spPr bwMode="auto">
            <a:xfrm>
              <a:off x="7269272"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106"/>
            <p:cNvSpPr>
              <a:spLocks noChangeArrowheads="1"/>
            </p:cNvSpPr>
            <p:nvPr/>
          </p:nvSpPr>
          <p:spPr bwMode="auto">
            <a:xfrm>
              <a:off x="7355566"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107"/>
            <p:cNvSpPr>
              <a:spLocks noChangeArrowheads="1"/>
            </p:cNvSpPr>
            <p:nvPr/>
          </p:nvSpPr>
          <p:spPr bwMode="auto">
            <a:xfrm>
              <a:off x="7440590"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120"/>
            <p:cNvSpPr>
              <a:spLocks noChangeArrowheads="1"/>
            </p:cNvSpPr>
            <p:nvPr/>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121"/>
            <p:cNvSpPr>
              <a:spLocks noChangeArrowheads="1"/>
            </p:cNvSpPr>
            <p:nvPr/>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122"/>
            <p:cNvSpPr>
              <a:spLocks noChangeArrowheads="1"/>
            </p:cNvSpPr>
            <p:nvPr/>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123"/>
            <p:cNvSpPr>
              <a:spLocks noChangeArrowheads="1"/>
            </p:cNvSpPr>
            <p:nvPr/>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24"/>
            <p:cNvSpPr>
              <a:spLocks noChangeArrowheads="1"/>
            </p:cNvSpPr>
            <p:nvPr/>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25"/>
            <p:cNvSpPr>
              <a:spLocks noChangeArrowheads="1"/>
            </p:cNvSpPr>
            <p:nvPr/>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26"/>
            <p:cNvSpPr>
              <a:spLocks noChangeArrowheads="1"/>
            </p:cNvSpPr>
            <p:nvPr/>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27"/>
            <p:cNvSpPr>
              <a:spLocks noChangeArrowheads="1"/>
            </p:cNvSpPr>
            <p:nvPr/>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28"/>
            <p:cNvSpPr>
              <a:spLocks noChangeArrowheads="1"/>
            </p:cNvSpPr>
            <p:nvPr/>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65"/>
            <p:cNvSpPr>
              <a:spLocks noChangeArrowheads="1"/>
            </p:cNvSpPr>
            <p:nvPr/>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66"/>
            <p:cNvSpPr>
              <a:spLocks noChangeArrowheads="1"/>
            </p:cNvSpPr>
            <p:nvPr/>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67"/>
            <p:cNvSpPr>
              <a:spLocks noChangeArrowheads="1"/>
            </p:cNvSpPr>
            <p:nvPr/>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90"/>
            <p:cNvSpPr>
              <a:spLocks noChangeArrowheads="1"/>
            </p:cNvSpPr>
            <p:nvPr/>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91"/>
            <p:cNvSpPr>
              <a:spLocks noChangeArrowheads="1"/>
            </p:cNvSpPr>
            <p:nvPr/>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110"/>
            <p:cNvSpPr>
              <a:spLocks noChangeArrowheads="1"/>
            </p:cNvSpPr>
            <p:nvPr/>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130"/>
            <p:cNvSpPr>
              <a:spLocks noChangeArrowheads="1"/>
            </p:cNvSpPr>
            <p:nvPr/>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57"/>
            <p:cNvSpPr>
              <a:spLocks noChangeArrowheads="1"/>
            </p:cNvSpPr>
            <p:nvPr/>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60"/>
            <p:cNvSpPr>
              <a:spLocks noChangeArrowheads="1"/>
            </p:cNvSpPr>
            <p:nvPr/>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61"/>
            <p:cNvSpPr>
              <a:spLocks noChangeArrowheads="1"/>
            </p:cNvSpPr>
            <p:nvPr/>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62"/>
            <p:cNvSpPr>
              <a:spLocks noChangeArrowheads="1"/>
            </p:cNvSpPr>
            <p:nvPr/>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63"/>
            <p:cNvSpPr>
              <a:spLocks noChangeArrowheads="1"/>
            </p:cNvSpPr>
            <p:nvPr/>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64"/>
            <p:cNvSpPr>
              <a:spLocks noChangeArrowheads="1"/>
            </p:cNvSpPr>
            <p:nvPr/>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65"/>
            <p:cNvSpPr>
              <a:spLocks noChangeArrowheads="1"/>
            </p:cNvSpPr>
            <p:nvPr/>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66"/>
            <p:cNvSpPr>
              <a:spLocks noChangeArrowheads="1"/>
            </p:cNvSpPr>
            <p:nvPr/>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67"/>
            <p:cNvSpPr>
              <a:spLocks noChangeArrowheads="1"/>
            </p:cNvSpPr>
            <p:nvPr/>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81"/>
            <p:cNvSpPr>
              <a:spLocks noChangeArrowheads="1"/>
            </p:cNvSpPr>
            <p:nvPr/>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85"/>
            <p:cNvSpPr>
              <a:spLocks noChangeArrowheads="1"/>
            </p:cNvSpPr>
            <p:nvPr/>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86"/>
            <p:cNvSpPr>
              <a:spLocks noChangeArrowheads="1"/>
            </p:cNvSpPr>
            <p:nvPr/>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87"/>
            <p:cNvSpPr>
              <a:spLocks noChangeArrowheads="1"/>
            </p:cNvSpPr>
            <p:nvPr/>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88"/>
            <p:cNvSpPr>
              <a:spLocks noChangeArrowheads="1"/>
            </p:cNvSpPr>
            <p:nvPr/>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89"/>
            <p:cNvSpPr>
              <a:spLocks noChangeArrowheads="1"/>
            </p:cNvSpPr>
            <p:nvPr/>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90"/>
            <p:cNvSpPr>
              <a:spLocks noChangeArrowheads="1"/>
            </p:cNvSpPr>
            <p:nvPr/>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91"/>
            <p:cNvSpPr>
              <a:spLocks noChangeArrowheads="1"/>
            </p:cNvSpPr>
            <p:nvPr/>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100"/>
            <p:cNvSpPr>
              <a:spLocks noChangeArrowheads="1"/>
            </p:cNvSpPr>
            <p:nvPr/>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101"/>
            <p:cNvSpPr>
              <a:spLocks noChangeArrowheads="1"/>
            </p:cNvSpPr>
            <p:nvPr/>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103"/>
            <p:cNvSpPr>
              <a:spLocks noChangeArrowheads="1"/>
            </p:cNvSpPr>
            <p:nvPr/>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104"/>
            <p:cNvSpPr>
              <a:spLocks noChangeArrowheads="1"/>
            </p:cNvSpPr>
            <p:nvPr/>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105"/>
            <p:cNvSpPr>
              <a:spLocks noChangeArrowheads="1"/>
            </p:cNvSpPr>
            <p:nvPr/>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106"/>
            <p:cNvSpPr>
              <a:spLocks noChangeArrowheads="1"/>
            </p:cNvSpPr>
            <p:nvPr/>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107"/>
            <p:cNvSpPr>
              <a:spLocks noChangeArrowheads="1"/>
            </p:cNvSpPr>
            <p:nvPr/>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108"/>
            <p:cNvSpPr>
              <a:spLocks noChangeArrowheads="1"/>
            </p:cNvSpPr>
            <p:nvPr/>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109"/>
            <p:cNvSpPr>
              <a:spLocks noChangeArrowheads="1"/>
            </p:cNvSpPr>
            <p:nvPr/>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110"/>
            <p:cNvSpPr>
              <a:spLocks noChangeArrowheads="1"/>
            </p:cNvSpPr>
            <p:nvPr/>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120"/>
            <p:cNvSpPr>
              <a:spLocks noChangeArrowheads="1"/>
            </p:cNvSpPr>
            <p:nvPr/>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121"/>
            <p:cNvSpPr>
              <a:spLocks noChangeArrowheads="1"/>
            </p:cNvSpPr>
            <p:nvPr/>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124"/>
            <p:cNvSpPr>
              <a:spLocks noChangeArrowheads="1"/>
            </p:cNvSpPr>
            <p:nvPr/>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125"/>
            <p:cNvSpPr>
              <a:spLocks noChangeArrowheads="1"/>
            </p:cNvSpPr>
            <p:nvPr/>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126"/>
            <p:cNvSpPr>
              <a:spLocks noChangeArrowheads="1"/>
            </p:cNvSpPr>
            <p:nvPr/>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27"/>
            <p:cNvSpPr>
              <a:spLocks noChangeArrowheads="1"/>
            </p:cNvSpPr>
            <p:nvPr/>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28"/>
            <p:cNvSpPr>
              <a:spLocks noChangeArrowheads="1"/>
            </p:cNvSpPr>
            <p:nvPr/>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29"/>
            <p:cNvSpPr>
              <a:spLocks noChangeArrowheads="1"/>
            </p:cNvSpPr>
            <p:nvPr/>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30"/>
            <p:cNvSpPr>
              <a:spLocks noChangeArrowheads="1"/>
            </p:cNvSpPr>
            <p:nvPr/>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57"/>
            <p:cNvSpPr>
              <a:spLocks noChangeArrowheads="1"/>
            </p:cNvSpPr>
            <p:nvPr/>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58"/>
            <p:cNvSpPr>
              <a:spLocks noChangeArrowheads="1"/>
            </p:cNvSpPr>
            <p:nvPr/>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59"/>
            <p:cNvSpPr>
              <a:spLocks noChangeArrowheads="1"/>
            </p:cNvSpPr>
            <p:nvPr/>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60"/>
            <p:cNvSpPr>
              <a:spLocks noChangeArrowheads="1"/>
            </p:cNvSpPr>
            <p:nvPr/>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61"/>
            <p:cNvSpPr>
              <a:spLocks noChangeArrowheads="1"/>
            </p:cNvSpPr>
            <p:nvPr/>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62"/>
            <p:cNvSpPr>
              <a:spLocks noChangeArrowheads="1"/>
            </p:cNvSpPr>
            <p:nvPr/>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63"/>
            <p:cNvSpPr>
              <a:spLocks noChangeArrowheads="1"/>
            </p:cNvSpPr>
            <p:nvPr/>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64"/>
            <p:cNvSpPr>
              <a:spLocks noChangeArrowheads="1"/>
            </p:cNvSpPr>
            <p:nvPr/>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65"/>
            <p:cNvSpPr>
              <a:spLocks noChangeArrowheads="1"/>
            </p:cNvSpPr>
            <p:nvPr/>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66"/>
            <p:cNvSpPr>
              <a:spLocks noChangeArrowheads="1"/>
            </p:cNvSpPr>
            <p:nvPr/>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81"/>
            <p:cNvSpPr>
              <a:spLocks noChangeArrowheads="1"/>
            </p:cNvSpPr>
            <p:nvPr/>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82"/>
            <p:cNvSpPr>
              <a:spLocks noChangeArrowheads="1"/>
            </p:cNvSpPr>
            <p:nvPr/>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83"/>
            <p:cNvSpPr>
              <a:spLocks noChangeArrowheads="1"/>
            </p:cNvSpPr>
            <p:nvPr/>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84"/>
            <p:cNvSpPr>
              <a:spLocks noChangeArrowheads="1"/>
            </p:cNvSpPr>
            <p:nvPr/>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85"/>
            <p:cNvSpPr>
              <a:spLocks noChangeArrowheads="1"/>
            </p:cNvSpPr>
            <p:nvPr/>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86"/>
            <p:cNvSpPr>
              <a:spLocks noChangeArrowheads="1"/>
            </p:cNvSpPr>
            <p:nvPr/>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87"/>
            <p:cNvSpPr>
              <a:spLocks noChangeArrowheads="1"/>
            </p:cNvSpPr>
            <p:nvPr/>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88"/>
            <p:cNvSpPr>
              <a:spLocks noChangeArrowheads="1"/>
            </p:cNvSpPr>
            <p:nvPr/>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89"/>
            <p:cNvSpPr>
              <a:spLocks noChangeArrowheads="1"/>
            </p:cNvSpPr>
            <p:nvPr/>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90"/>
            <p:cNvSpPr>
              <a:spLocks noChangeArrowheads="1"/>
            </p:cNvSpPr>
            <p:nvPr/>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100"/>
            <p:cNvSpPr>
              <a:spLocks noChangeArrowheads="1"/>
            </p:cNvSpPr>
            <p:nvPr/>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101"/>
            <p:cNvSpPr>
              <a:spLocks noChangeArrowheads="1"/>
            </p:cNvSpPr>
            <p:nvPr/>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102"/>
            <p:cNvSpPr>
              <a:spLocks noChangeArrowheads="1"/>
            </p:cNvSpPr>
            <p:nvPr/>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103"/>
            <p:cNvSpPr>
              <a:spLocks noChangeArrowheads="1"/>
            </p:cNvSpPr>
            <p:nvPr/>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104"/>
            <p:cNvSpPr>
              <a:spLocks noChangeArrowheads="1"/>
            </p:cNvSpPr>
            <p:nvPr/>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105"/>
            <p:cNvSpPr>
              <a:spLocks noChangeArrowheads="1"/>
            </p:cNvSpPr>
            <p:nvPr/>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106"/>
            <p:cNvSpPr>
              <a:spLocks noChangeArrowheads="1"/>
            </p:cNvSpPr>
            <p:nvPr/>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107"/>
            <p:cNvSpPr>
              <a:spLocks noChangeArrowheads="1"/>
            </p:cNvSpPr>
            <p:nvPr/>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108"/>
            <p:cNvSpPr>
              <a:spLocks noChangeArrowheads="1"/>
            </p:cNvSpPr>
            <p:nvPr/>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109"/>
            <p:cNvSpPr>
              <a:spLocks noChangeArrowheads="1"/>
            </p:cNvSpPr>
            <p:nvPr/>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110"/>
            <p:cNvSpPr>
              <a:spLocks noChangeArrowheads="1"/>
            </p:cNvSpPr>
            <p:nvPr/>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120"/>
            <p:cNvSpPr>
              <a:spLocks noChangeArrowheads="1"/>
            </p:cNvSpPr>
            <p:nvPr/>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121"/>
            <p:cNvSpPr>
              <a:spLocks noChangeArrowheads="1"/>
            </p:cNvSpPr>
            <p:nvPr/>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122"/>
            <p:cNvSpPr>
              <a:spLocks noChangeArrowheads="1"/>
            </p:cNvSpPr>
            <p:nvPr/>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123"/>
            <p:cNvSpPr>
              <a:spLocks noChangeArrowheads="1"/>
            </p:cNvSpPr>
            <p:nvPr/>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124"/>
            <p:cNvSpPr>
              <a:spLocks noChangeArrowheads="1"/>
            </p:cNvSpPr>
            <p:nvPr/>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125"/>
            <p:cNvSpPr>
              <a:spLocks noChangeArrowheads="1"/>
            </p:cNvSpPr>
            <p:nvPr/>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126"/>
            <p:cNvSpPr>
              <a:spLocks noChangeArrowheads="1"/>
            </p:cNvSpPr>
            <p:nvPr/>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127"/>
            <p:cNvSpPr>
              <a:spLocks noChangeArrowheads="1"/>
            </p:cNvSpPr>
            <p:nvPr/>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128"/>
            <p:cNvSpPr>
              <a:spLocks noChangeArrowheads="1"/>
            </p:cNvSpPr>
            <p:nvPr/>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29"/>
            <p:cNvSpPr>
              <a:spLocks noChangeArrowheads="1"/>
            </p:cNvSpPr>
            <p:nvPr/>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30"/>
            <p:cNvSpPr>
              <a:spLocks noChangeArrowheads="1"/>
            </p:cNvSpPr>
            <p:nvPr/>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00"/>
            <p:cNvSpPr>
              <a:spLocks noChangeArrowheads="1"/>
            </p:cNvSpPr>
            <p:nvPr/>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01"/>
            <p:cNvSpPr>
              <a:spLocks noChangeArrowheads="1"/>
            </p:cNvSpPr>
            <p:nvPr/>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20"/>
            <p:cNvSpPr>
              <a:spLocks noChangeArrowheads="1"/>
            </p:cNvSpPr>
            <p:nvPr/>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21"/>
            <p:cNvSpPr>
              <a:spLocks noChangeArrowheads="1"/>
            </p:cNvSpPr>
            <p:nvPr/>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67"/>
            <p:cNvSpPr>
              <a:spLocks noChangeArrowheads="1"/>
            </p:cNvSpPr>
            <p:nvPr/>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57"/>
            <p:cNvSpPr>
              <a:spLocks noChangeArrowheads="1"/>
            </p:cNvSpPr>
            <p:nvPr/>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59"/>
            <p:cNvSpPr>
              <a:spLocks noChangeArrowheads="1"/>
            </p:cNvSpPr>
            <p:nvPr/>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63"/>
            <p:cNvSpPr>
              <a:spLocks noChangeArrowheads="1"/>
            </p:cNvSpPr>
            <p:nvPr/>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64"/>
            <p:cNvSpPr>
              <a:spLocks noChangeArrowheads="1"/>
            </p:cNvSpPr>
            <p:nvPr/>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65"/>
            <p:cNvSpPr>
              <a:spLocks noChangeArrowheads="1"/>
            </p:cNvSpPr>
            <p:nvPr/>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66"/>
            <p:cNvSpPr>
              <a:spLocks noChangeArrowheads="1"/>
            </p:cNvSpPr>
            <p:nvPr/>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67"/>
            <p:cNvSpPr>
              <a:spLocks noChangeArrowheads="1"/>
            </p:cNvSpPr>
            <p:nvPr/>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81"/>
            <p:cNvSpPr>
              <a:spLocks noChangeArrowheads="1"/>
            </p:cNvSpPr>
            <p:nvPr/>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82"/>
            <p:cNvSpPr>
              <a:spLocks noChangeArrowheads="1"/>
            </p:cNvSpPr>
            <p:nvPr/>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87"/>
            <p:cNvSpPr>
              <a:spLocks noChangeArrowheads="1"/>
            </p:cNvSpPr>
            <p:nvPr/>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88"/>
            <p:cNvSpPr>
              <a:spLocks noChangeArrowheads="1"/>
            </p:cNvSpPr>
            <p:nvPr/>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89"/>
            <p:cNvSpPr>
              <a:spLocks noChangeArrowheads="1"/>
            </p:cNvSpPr>
            <p:nvPr/>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90"/>
            <p:cNvSpPr>
              <a:spLocks noChangeArrowheads="1"/>
            </p:cNvSpPr>
            <p:nvPr/>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91"/>
            <p:cNvSpPr>
              <a:spLocks noChangeArrowheads="1"/>
            </p:cNvSpPr>
            <p:nvPr/>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101"/>
            <p:cNvSpPr>
              <a:spLocks noChangeArrowheads="1"/>
            </p:cNvSpPr>
            <p:nvPr/>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102"/>
            <p:cNvSpPr>
              <a:spLocks noChangeArrowheads="1"/>
            </p:cNvSpPr>
            <p:nvPr/>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107"/>
            <p:cNvSpPr>
              <a:spLocks noChangeArrowheads="1"/>
            </p:cNvSpPr>
            <p:nvPr/>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108"/>
            <p:cNvSpPr>
              <a:spLocks noChangeArrowheads="1"/>
            </p:cNvSpPr>
            <p:nvPr/>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109"/>
            <p:cNvSpPr>
              <a:spLocks noChangeArrowheads="1"/>
            </p:cNvSpPr>
            <p:nvPr/>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110"/>
            <p:cNvSpPr>
              <a:spLocks noChangeArrowheads="1"/>
            </p:cNvSpPr>
            <p:nvPr/>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122"/>
            <p:cNvSpPr>
              <a:spLocks noChangeArrowheads="1"/>
            </p:cNvSpPr>
            <p:nvPr/>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123"/>
            <p:cNvSpPr>
              <a:spLocks noChangeArrowheads="1"/>
            </p:cNvSpPr>
            <p:nvPr/>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128"/>
            <p:cNvSpPr>
              <a:spLocks noChangeArrowheads="1"/>
            </p:cNvSpPr>
            <p:nvPr/>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29"/>
            <p:cNvSpPr>
              <a:spLocks noChangeArrowheads="1"/>
            </p:cNvSpPr>
            <p:nvPr/>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30"/>
            <p:cNvSpPr>
              <a:spLocks noChangeArrowheads="1"/>
            </p:cNvSpPr>
            <p:nvPr/>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57"/>
            <p:cNvSpPr>
              <a:spLocks noChangeArrowheads="1"/>
            </p:cNvSpPr>
            <p:nvPr/>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58"/>
            <p:cNvSpPr>
              <a:spLocks noChangeArrowheads="1"/>
            </p:cNvSpPr>
            <p:nvPr/>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59"/>
            <p:cNvSpPr>
              <a:spLocks noChangeArrowheads="1"/>
            </p:cNvSpPr>
            <p:nvPr/>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60"/>
            <p:cNvSpPr>
              <a:spLocks noChangeArrowheads="1"/>
            </p:cNvSpPr>
            <p:nvPr/>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61"/>
            <p:cNvSpPr>
              <a:spLocks noChangeArrowheads="1"/>
            </p:cNvSpPr>
            <p:nvPr/>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62"/>
            <p:cNvSpPr>
              <a:spLocks noChangeArrowheads="1"/>
            </p:cNvSpPr>
            <p:nvPr/>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63"/>
            <p:cNvSpPr>
              <a:spLocks noChangeArrowheads="1"/>
            </p:cNvSpPr>
            <p:nvPr/>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64"/>
            <p:cNvSpPr>
              <a:spLocks noChangeArrowheads="1"/>
            </p:cNvSpPr>
            <p:nvPr/>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65"/>
            <p:cNvSpPr>
              <a:spLocks noChangeArrowheads="1"/>
            </p:cNvSpPr>
            <p:nvPr/>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66"/>
            <p:cNvSpPr>
              <a:spLocks noChangeArrowheads="1"/>
            </p:cNvSpPr>
            <p:nvPr/>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67"/>
            <p:cNvSpPr>
              <a:spLocks noChangeArrowheads="1"/>
            </p:cNvSpPr>
            <p:nvPr/>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81"/>
            <p:cNvSpPr>
              <a:spLocks noChangeArrowheads="1"/>
            </p:cNvSpPr>
            <p:nvPr/>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82"/>
            <p:cNvSpPr>
              <a:spLocks noChangeArrowheads="1"/>
            </p:cNvSpPr>
            <p:nvPr/>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83"/>
            <p:cNvSpPr>
              <a:spLocks noChangeArrowheads="1"/>
            </p:cNvSpPr>
            <p:nvPr/>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84"/>
            <p:cNvSpPr>
              <a:spLocks noChangeArrowheads="1"/>
            </p:cNvSpPr>
            <p:nvPr/>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85"/>
            <p:cNvSpPr>
              <a:spLocks noChangeArrowheads="1"/>
            </p:cNvSpPr>
            <p:nvPr/>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86"/>
            <p:cNvSpPr>
              <a:spLocks noChangeArrowheads="1"/>
            </p:cNvSpPr>
            <p:nvPr/>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87"/>
            <p:cNvSpPr>
              <a:spLocks noChangeArrowheads="1"/>
            </p:cNvSpPr>
            <p:nvPr/>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8"/>
            <p:cNvSpPr>
              <a:spLocks noChangeArrowheads="1"/>
            </p:cNvSpPr>
            <p:nvPr/>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9"/>
            <p:cNvSpPr>
              <a:spLocks noChangeArrowheads="1"/>
            </p:cNvSpPr>
            <p:nvPr/>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90"/>
            <p:cNvSpPr>
              <a:spLocks noChangeArrowheads="1"/>
            </p:cNvSpPr>
            <p:nvPr/>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91"/>
            <p:cNvSpPr>
              <a:spLocks noChangeArrowheads="1"/>
            </p:cNvSpPr>
            <p:nvPr/>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100"/>
            <p:cNvSpPr>
              <a:spLocks noChangeArrowheads="1"/>
            </p:cNvSpPr>
            <p:nvPr/>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101"/>
            <p:cNvSpPr>
              <a:spLocks noChangeArrowheads="1"/>
            </p:cNvSpPr>
            <p:nvPr/>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102"/>
            <p:cNvSpPr>
              <a:spLocks noChangeArrowheads="1"/>
            </p:cNvSpPr>
            <p:nvPr/>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103"/>
            <p:cNvSpPr>
              <a:spLocks noChangeArrowheads="1"/>
            </p:cNvSpPr>
            <p:nvPr/>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104"/>
            <p:cNvSpPr>
              <a:spLocks noChangeArrowheads="1"/>
            </p:cNvSpPr>
            <p:nvPr/>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105"/>
            <p:cNvSpPr>
              <a:spLocks noChangeArrowheads="1"/>
            </p:cNvSpPr>
            <p:nvPr/>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106"/>
            <p:cNvSpPr>
              <a:spLocks noChangeArrowheads="1"/>
            </p:cNvSpPr>
            <p:nvPr/>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7"/>
            <p:cNvSpPr>
              <a:spLocks noChangeArrowheads="1"/>
            </p:cNvSpPr>
            <p:nvPr/>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8"/>
            <p:cNvSpPr>
              <a:spLocks noChangeArrowheads="1"/>
            </p:cNvSpPr>
            <p:nvPr/>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09"/>
            <p:cNvSpPr>
              <a:spLocks noChangeArrowheads="1"/>
            </p:cNvSpPr>
            <p:nvPr/>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10"/>
            <p:cNvSpPr>
              <a:spLocks noChangeArrowheads="1"/>
            </p:cNvSpPr>
            <p:nvPr/>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20"/>
            <p:cNvSpPr>
              <a:spLocks noChangeArrowheads="1"/>
            </p:cNvSpPr>
            <p:nvPr/>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21"/>
            <p:cNvSpPr>
              <a:spLocks noChangeArrowheads="1"/>
            </p:cNvSpPr>
            <p:nvPr/>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22"/>
            <p:cNvSpPr>
              <a:spLocks noChangeArrowheads="1"/>
            </p:cNvSpPr>
            <p:nvPr/>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23"/>
            <p:cNvSpPr>
              <a:spLocks noChangeArrowheads="1"/>
            </p:cNvSpPr>
            <p:nvPr/>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24"/>
            <p:cNvSpPr>
              <a:spLocks noChangeArrowheads="1"/>
            </p:cNvSpPr>
            <p:nvPr/>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25"/>
            <p:cNvSpPr>
              <a:spLocks noChangeArrowheads="1"/>
            </p:cNvSpPr>
            <p:nvPr/>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26"/>
            <p:cNvSpPr>
              <a:spLocks noChangeArrowheads="1"/>
            </p:cNvSpPr>
            <p:nvPr/>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127"/>
            <p:cNvSpPr>
              <a:spLocks noChangeArrowheads="1"/>
            </p:cNvSpPr>
            <p:nvPr/>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128"/>
            <p:cNvSpPr>
              <a:spLocks noChangeArrowheads="1"/>
            </p:cNvSpPr>
            <p:nvPr/>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129"/>
            <p:cNvSpPr>
              <a:spLocks noChangeArrowheads="1"/>
            </p:cNvSpPr>
            <p:nvPr/>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130"/>
            <p:cNvSpPr>
              <a:spLocks noChangeArrowheads="1"/>
            </p:cNvSpPr>
            <p:nvPr/>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57"/>
            <p:cNvSpPr>
              <a:spLocks noChangeArrowheads="1"/>
            </p:cNvSpPr>
            <p:nvPr/>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59"/>
            <p:cNvSpPr>
              <a:spLocks noChangeArrowheads="1"/>
            </p:cNvSpPr>
            <p:nvPr/>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81"/>
            <p:cNvSpPr>
              <a:spLocks noChangeArrowheads="1"/>
            </p:cNvSpPr>
            <p:nvPr/>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82"/>
            <p:cNvSpPr>
              <a:spLocks noChangeArrowheads="1"/>
            </p:cNvSpPr>
            <p:nvPr/>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100"/>
            <p:cNvSpPr>
              <a:spLocks noChangeArrowheads="1"/>
            </p:cNvSpPr>
            <p:nvPr/>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120"/>
            <p:cNvSpPr>
              <a:spLocks noChangeArrowheads="1"/>
            </p:cNvSpPr>
            <p:nvPr/>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66"/>
            <p:cNvSpPr>
              <a:spLocks noChangeArrowheads="1"/>
            </p:cNvSpPr>
            <p:nvPr/>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67"/>
            <p:cNvSpPr>
              <a:spLocks noChangeArrowheads="1"/>
            </p:cNvSpPr>
            <p:nvPr/>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90"/>
            <p:cNvSpPr>
              <a:spLocks noChangeArrowheads="1"/>
            </p:cNvSpPr>
            <p:nvPr/>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91"/>
            <p:cNvSpPr>
              <a:spLocks noChangeArrowheads="1"/>
            </p:cNvSpPr>
            <p:nvPr/>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110"/>
            <p:cNvSpPr>
              <a:spLocks noChangeArrowheads="1"/>
            </p:cNvSpPr>
            <p:nvPr/>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130"/>
            <p:cNvSpPr>
              <a:spLocks noChangeArrowheads="1"/>
            </p:cNvSpPr>
            <p:nvPr/>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57"/>
            <p:cNvSpPr>
              <a:spLocks noChangeArrowheads="1"/>
            </p:cNvSpPr>
            <p:nvPr/>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58"/>
            <p:cNvSpPr>
              <a:spLocks noChangeArrowheads="1"/>
            </p:cNvSpPr>
            <p:nvPr/>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59"/>
            <p:cNvSpPr>
              <a:spLocks noChangeArrowheads="1"/>
            </p:cNvSpPr>
            <p:nvPr/>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60"/>
            <p:cNvSpPr>
              <a:spLocks noChangeArrowheads="1"/>
            </p:cNvSpPr>
            <p:nvPr/>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61"/>
            <p:cNvSpPr>
              <a:spLocks noChangeArrowheads="1"/>
            </p:cNvSpPr>
            <p:nvPr/>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62"/>
            <p:cNvSpPr>
              <a:spLocks noChangeArrowheads="1"/>
            </p:cNvSpPr>
            <p:nvPr/>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63"/>
            <p:cNvSpPr>
              <a:spLocks noChangeArrowheads="1"/>
            </p:cNvSpPr>
            <p:nvPr/>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64"/>
            <p:cNvSpPr>
              <a:spLocks noChangeArrowheads="1"/>
            </p:cNvSpPr>
            <p:nvPr/>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65"/>
            <p:cNvSpPr>
              <a:spLocks noChangeArrowheads="1"/>
            </p:cNvSpPr>
            <p:nvPr/>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66"/>
            <p:cNvSpPr>
              <a:spLocks noChangeArrowheads="1"/>
            </p:cNvSpPr>
            <p:nvPr/>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67"/>
            <p:cNvSpPr>
              <a:spLocks noChangeArrowheads="1"/>
            </p:cNvSpPr>
            <p:nvPr/>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81"/>
            <p:cNvSpPr>
              <a:spLocks noChangeArrowheads="1"/>
            </p:cNvSpPr>
            <p:nvPr/>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82"/>
            <p:cNvSpPr>
              <a:spLocks noChangeArrowheads="1"/>
            </p:cNvSpPr>
            <p:nvPr/>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83"/>
            <p:cNvSpPr>
              <a:spLocks noChangeArrowheads="1"/>
            </p:cNvSpPr>
            <p:nvPr/>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84"/>
            <p:cNvSpPr>
              <a:spLocks noChangeArrowheads="1"/>
            </p:cNvSpPr>
            <p:nvPr/>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85"/>
            <p:cNvSpPr>
              <a:spLocks noChangeArrowheads="1"/>
            </p:cNvSpPr>
            <p:nvPr/>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86"/>
            <p:cNvSpPr>
              <a:spLocks noChangeArrowheads="1"/>
            </p:cNvSpPr>
            <p:nvPr/>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87"/>
            <p:cNvSpPr>
              <a:spLocks noChangeArrowheads="1"/>
            </p:cNvSpPr>
            <p:nvPr/>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88"/>
            <p:cNvSpPr>
              <a:spLocks noChangeArrowheads="1"/>
            </p:cNvSpPr>
            <p:nvPr/>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89"/>
            <p:cNvSpPr>
              <a:spLocks noChangeArrowheads="1"/>
            </p:cNvSpPr>
            <p:nvPr/>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90"/>
            <p:cNvSpPr>
              <a:spLocks noChangeArrowheads="1"/>
            </p:cNvSpPr>
            <p:nvPr/>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91"/>
            <p:cNvSpPr>
              <a:spLocks noChangeArrowheads="1"/>
            </p:cNvSpPr>
            <p:nvPr/>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100"/>
            <p:cNvSpPr>
              <a:spLocks noChangeArrowheads="1"/>
            </p:cNvSpPr>
            <p:nvPr/>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101"/>
            <p:cNvSpPr>
              <a:spLocks noChangeArrowheads="1"/>
            </p:cNvSpPr>
            <p:nvPr/>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102"/>
            <p:cNvSpPr>
              <a:spLocks noChangeArrowheads="1"/>
            </p:cNvSpPr>
            <p:nvPr/>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103"/>
            <p:cNvSpPr>
              <a:spLocks noChangeArrowheads="1"/>
            </p:cNvSpPr>
            <p:nvPr/>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104"/>
            <p:cNvSpPr>
              <a:spLocks noChangeArrowheads="1"/>
            </p:cNvSpPr>
            <p:nvPr/>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105"/>
            <p:cNvSpPr>
              <a:spLocks noChangeArrowheads="1"/>
            </p:cNvSpPr>
            <p:nvPr/>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106"/>
            <p:cNvSpPr>
              <a:spLocks noChangeArrowheads="1"/>
            </p:cNvSpPr>
            <p:nvPr/>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7"/>
            <p:cNvSpPr>
              <a:spLocks noChangeArrowheads="1"/>
            </p:cNvSpPr>
            <p:nvPr/>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8"/>
            <p:cNvSpPr>
              <a:spLocks noChangeArrowheads="1"/>
            </p:cNvSpPr>
            <p:nvPr/>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9"/>
            <p:cNvSpPr>
              <a:spLocks noChangeArrowheads="1"/>
            </p:cNvSpPr>
            <p:nvPr/>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10"/>
            <p:cNvSpPr>
              <a:spLocks noChangeArrowheads="1"/>
            </p:cNvSpPr>
            <p:nvPr/>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20"/>
            <p:cNvSpPr>
              <a:spLocks noChangeArrowheads="1"/>
            </p:cNvSpPr>
            <p:nvPr/>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21"/>
            <p:cNvSpPr>
              <a:spLocks noChangeArrowheads="1"/>
            </p:cNvSpPr>
            <p:nvPr/>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22"/>
            <p:cNvSpPr>
              <a:spLocks noChangeArrowheads="1"/>
            </p:cNvSpPr>
            <p:nvPr/>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23"/>
            <p:cNvSpPr>
              <a:spLocks noChangeArrowheads="1"/>
            </p:cNvSpPr>
            <p:nvPr/>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24"/>
            <p:cNvSpPr>
              <a:spLocks noChangeArrowheads="1"/>
            </p:cNvSpPr>
            <p:nvPr/>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25"/>
            <p:cNvSpPr>
              <a:spLocks noChangeArrowheads="1"/>
            </p:cNvSpPr>
            <p:nvPr/>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26"/>
            <p:cNvSpPr>
              <a:spLocks noChangeArrowheads="1"/>
            </p:cNvSpPr>
            <p:nvPr/>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27"/>
            <p:cNvSpPr>
              <a:spLocks noChangeArrowheads="1"/>
            </p:cNvSpPr>
            <p:nvPr/>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28"/>
            <p:cNvSpPr>
              <a:spLocks noChangeArrowheads="1"/>
            </p:cNvSpPr>
            <p:nvPr/>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29"/>
            <p:cNvSpPr>
              <a:spLocks noChangeArrowheads="1"/>
            </p:cNvSpPr>
            <p:nvPr/>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30"/>
            <p:cNvSpPr>
              <a:spLocks noChangeArrowheads="1"/>
            </p:cNvSpPr>
            <p:nvPr/>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57"/>
            <p:cNvSpPr>
              <a:spLocks noChangeArrowheads="1"/>
            </p:cNvSpPr>
            <p:nvPr/>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81"/>
            <p:cNvSpPr>
              <a:spLocks noChangeArrowheads="1"/>
            </p:cNvSpPr>
            <p:nvPr/>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100"/>
            <p:cNvSpPr>
              <a:spLocks noChangeArrowheads="1"/>
            </p:cNvSpPr>
            <p:nvPr/>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101"/>
            <p:cNvSpPr>
              <a:spLocks noChangeArrowheads="1"/>
            </p:cNvSpPr>
            <p:nvPr/>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120"/>
            <p:cNvSpPr>
              <a:spLocks noChangeArrowheads="1"/>
            </p:cNvSpPr>
            <p:nvPr/>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121"/>
            <p:cNvSpPr>
              <a:spLocks noChangeArrowheads="1"/>
            </p:cNvSpPr>
            <p:nvPr/>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05"/>
            <p:cNvSpPr>
              <a:spLocks noChangeArrowheads="1"/>
            </p:cNvSpPr>
            <p:nvPr/>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106"/>
            <p:cNvSpPr>
              <a:spLocks noChangeArrowheads="1"/>
            </p:cNvSpPr>
            <p:nvPr/>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107"/>
            <p:cNvSpPr>
              <a:spLocks noChangeArrowheads="1"/>
            </p:cNvSpPr>
            <p:nvPr/>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08"/>
            <p:cNvSpPr>
              <a:spLocks noChangeArrowheads="1"/>
            </p:cNvSpPr>
            <p:nvPr/>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9"/>
            <p:cNvSpPr>
              <a:spLocks noChangeArrowheads="1"/>
            </p:cNvSpPr>
            <p:nvPr/>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23"/>
            <p:cNvSpPr>
              <a:spLocks noChangeArrowheads="1"/>
            </p:cNvSpPr>
            <p:nvPr/>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24"/>
            <p:cNvSpPr>
              <a:spLocks noChangeArrowheads="1"/>
            </p:cNvSpPr>
            <p:nvPr/>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25"/>
            <p:cNvSpPr>
              <a:spLocks noChangeArrowheads="1"/>
            </p:cNvSpPr>
            <p:nvPr/>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26"/>
            <p:cNvSpPr>
              <a:spLocks noChangeArrowheads="1"/>
            </p:cNvSpPr>
            <p:nvPr/>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27"/>
            <p:cNvSpPr>
              <a:spLocks noChangeArrowheads="1"/>
            </p:cNvSpPr>
            <p:nvPr/>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28"/>
            <p:cNvSpPr>
              <a:spLocks noChangeArrowheads="1"/>
            </p:cNvSpPr>
            <p:nvPr/>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29"/>
            <p:cNvSpPr>
              <a:spLocks noChangeArrowheads="1"/>
            </p:cNvSpPr>
            <p:nvPr/>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67"/>
            <p:cNvSpPr>
              <a:spLocks noChangeArrowheads="1"/>
            </p:cNvSpPr>
            <p:nvPr/>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90"/>
            <p:cNvSpPr>
              <a:spLocks noChangeArrowheads="1"/>
            </p:cNvSpPr>
            <p:nvPr/>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91"/>
            <p:cNvSpPr>
              <a:spLocks noChangeArrowheads="1"/>
            </p:cNvSpPr>
            <p:nvPr/>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10"/>
            <p:cNvSpPr>
              <a:spLocks noChangeArrowheads="1"/>
            </p:cNvSpPr>
            <p:nvPr/>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57"/>
            <p:cNvSpPr>
              <a:spLocks noChangeArrowheads="1"/>
            </p:cNvSpPr>
            <p:nvPr/>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58"/>
            <p:cNvSpPr>
              <a:spLocks noChangeArrowheads="1"/>
            </p:cNvSpPr>
            <p:nvPr/>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59"/>
            <p:cNvSpPr>
              <a:spLocks noChangeArrowheads="1"/>
            </p:cNvSpPr>
            <p:nvPr/>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60"/>
            <p:cNvSpPr>
              <a:spLocks noChangeArrowheads="1"/>
            </p:cNvSpPr>
            <p:nvPr/>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61"/>
            <p:cNvSpPr>
              <a:spLocks noChangeArrowheads="1"/>
            </p:cNvSpPr>
            <p:nvPr/>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62"/>
            <p:cNvSpPr>
              <a:spLocks noChangeArrowheads="1"/>
            </p:cNvSpPr>
            <p:nvPr/>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63"/>
            <p:cNvSpPr>
              <a:spLocks noChangeArrowheads="1"/>
            </p:cNvSpPr>
            <p:nvPr/>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64"/>
            <p:cNvSpPr>
              <a:spLocks noChangeArrowheads="1"/>
            </p:cNvSpPr>
            <p:nvPr/>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65"/>
            <p:cNvSpPr>
              <a:spLocks noChangeArrowheads="1"/>
            </p:cNvSpPr>
            <p:nvPr/>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66"/>
            <p:cNvSpPr>
              <a:spLocks noChangeArrowheads="1"/>
            </p:cNvSpPr>
            <p:nvPr/>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7"/>
            <p:cNvSpPr>
              <a:spLocks noChangeArrowheads="1"/>
            </p:cNvSpPr>
            <p:nvPr/>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81"/>
            <p:cNvSpPr>
              <a:spLocks noChangeArrowheads="1"/>
            </p:cNvSpPr>
            <p:nvPr/>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82"/>
            <p:cNvSpPr>
              <a:spLocks noChangeArrowheads="1"/>
            </p:cNvSpPr>
            <p:nvPr/>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83"/>
            <p:cNvSpPr>
              <a:spLocks noChangeArrowheads="1"/>
            </p:cNvSpPr>
            <p:nvPr/>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84"/>
            <p:cNvSpPr>
              <a:spLocks noChangeArrowheads="1"/>
            </p:cNvSpPr>
            <p:nvPr/>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85"/>
            <p:cNvSpPr>
              <a:spLocks noChangeArrowheads="1"/>
            </p:cNvSpPr>
            <p:nvPr/>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86"/>
            <p:cNvSpPr>
              <a:spLocks noChangeArrowheads="1"/>
            </p:cNvSpPr>
            <p:nvPr/>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87"/>
            <p:cNvSpPr>
              <a:spLocks noChangeArrowheads="1"/>
            </p:cNvSpPr>
            <p:nvPr/>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8"/>
            <p:cNvSpPr>
              <a:spLocks noChangeArrowheads="1"/>
            </p:cNvSpPr>
            <p:nvPr/>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9"/>
            <p:cNvSpPr>
              <a:spLocks noChangeArrowheads="1"/>
            </p:cNvSpPr>
            <p:nvPr/>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90"/>
            <p:cNvSpPr>
              <a:spLocks noChangeArrowheads="1"/>
            </p:cNvSpPr>
            <p:nvPr/>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91"/>
            <p:cNvSpPr>
              <a:spLocks noChangeArrowheads="1"/>
            </p:cNvSpPr>
            <p:nvPr/>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100"/>
            <p:cNvSpPr>
              <a:spLocks noChangeArrowheads="1"/>
            </p:cNvSpPr>
            <p:nvPr/>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101"/>
            <p:cNvSpPr>
              <a:spLocks noChangeArrowheads="1"/>
            </p:cNvSpPr>
            <p:nvPr/>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102"/>
            <p:cNvSpPr>
              <a:spLocks noChangeArrowheads="1"/>
            </p:cNvSpPr>
            <p:nvPr/>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103"/>
            <p:cNvSpPr>
              <a:spLocks noChangeArrowheads="1"/>
            </p:cNvSpPr>
            <p:nvPr/>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04"/>
            <p:cNvSpPr>
              <a:spLocks noChangeArrowheads="1"/>
            </p:cNvSpPr>
            <p:nvPr/>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05"/>
            <p:cNvSpPr>
              <a:spLocks noChangeArrowheads="1"/>
            </p:cNvSpPr>
            <p:nvPr/>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6"/>
            <p:cNvSpPr>
              <a:spLocks noChangeArrowheads="1"/>
            </p:cNvSpPr>
            <p:nvPr/>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7"/>
            <p:cNvSpPr>
              <a:spLocks noChangeArrowheads="1"/>
            </p:cNvSpPr>
            <p:nvPr/>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8"/>
            <p:cNvSpPr>
              <a:spLocks noChangeArrowheads="1"/>
            </p:cNvSpPr>
            <p:nvPr/>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9"/>
            <p:cNvSpPr>
              <a:spLocks noChangeArrowheads="1"/>
            </p:cNvSpPr>
            <p:nvPr/>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10"/>
            <p:cNvSpPr>
              <a:spLocks noChangeArrowheads="1"/>
            </p:cNvSpPr>
            <p:nvPr/>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20"/>
            <p:cNvSpPr>
              <a:spLocks noChangeArrowheads="1"/>
            </p:cNvSpPr>
            <p:nvPr/>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21"/>
            <p:cNvSpPr>
              <a:spLocks noChangeArrowheads="1"/>
            </p:cNvSpPr>
            <p:nvPr/>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22"/>
            <p:cNvSpPr>
              <a:spLocks noChangeArrowheads="1"/>
            </p:cNvSpPr>
            <p:nvPr/>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23"/>
            <p:cNvSpPr>
              <a:spLocks noChangeArrowheads="1"/>
            </p:cNvSpPr>
            <p:nvPr/>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24"/>
            <p:cNvSpPr>
              <a:spLocks noChangeArrowheads="1"/>
            </p:cNvSpPr>
            <p:nvPr/>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25"/>
            <p:cNvSpPr>
              <a:spLocks noChangeArrowheads="1"/>
            </p:cNvSpPr>
            <p:nvPr/>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26"/>
            <p:cNvSpPr>
              <a:spLocks noChangeArrowheads="1"/>
            </p:cNvSpPr>
            <p:nvPr/>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7"/>
            <p:cNvSpPr>
              <a:spLocks noChangeArrowheads="1"/>
            </p:cNvSpPr>
            <p:nvPr/>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8"/>
            <p:cNvSpPr>
              <a:spLocks noChangeArrowheads="1"/>
            </p:cNvSpPr>
            <p:nvPr/>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9"/>
            <p:cNvSpPr>
              <a:spLocks noChangeArrowheads="1"/>
            </p:cNvSpPr>
            <p:nvPr/>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30"/>
            <p:cNvSpPr>
              <a:spLocks noChangeArrowheads="1"/>
            </p:cNvSpPr>
            <p:nvPr/>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57"/>
            <p:cNvSpPr>
              <a:spLocks noChangeArrowheads="1"/>
            </p:cNvSpPr>
            <p:nvPr/>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58"/>
            <p:cNvSpPr>
              <a:spLocks noChangeArrowheads="1"/>
            </p:cNvSpPr>
            <p:nvPr/>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59"/>
            <p:cNvSpPr>
              <a:spLocks noChangeArrowheads="1"/>
            </p:cNvSpPr>
            <p:nvPr/>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81"/>
            <p:cNvSpPr>
              <a:spLocks noChangeArrowheads="1"/>
            </p:cNvSpPr>
            <p:nvPr/>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82"/>
            <p:cNvSpPr>
              <a:spLocks noChangeArrowheads="1"/>
            </p:cNvSpPr>
            <p:nvPr/>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83"/>
            <p:cNvSpPr>
              <a:spLocks noChangeArrowheads="1"/>
            </p:cNvSpPr>
            <p:nvPr/>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84"/>
            <p:cNvSpPr>
              <a:spLocks noChangeArrowheads="1"/>
            </p:cNvSpPr>
            <p:nvPr/>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100"/>
            <p:cNvSpPr>
              <a:spLocks noChangeArrowheads="1"/>
            </p:cNvSpPr>
            <p:nvPr/>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101"/>
            <p:cNvSpPr>
              <a:spLocks noChangeArrowheads="1"/>
            </p:cNvSpPr>
            <p:nvPr/>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102"/>
            <p:cNvSpPr>
              <a:spLocks noChangeArrowheads="1"/>
            </p:cNvSpPr>
            <p:nvPr/>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103"/>
            <p:cNvSpPr>
              <a:spLocks noChangeArrowheads="1"/>
            </p:cNvSpPr>
            <p:nvPr/>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120"/>
            <p:cNvSpPr>
              <a:spLocks noChangeArrowheads="1"/>
            </p:cNvSpPr>
            <p:nvPr/>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121"/>
            <p:cNvSpPr>
              <a:spLocks noChangeArrowheads="1"/>
            </p:cNvSpPr>
            <p:nvPr/>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122"/>
            <p:cNvSpPr>
              <a:spLocks noChangeArrowheads="1"/>
            </p:cNvSpPr>
            <p:nvPr/>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23"/>
            <p:cNvSpPr>
              <a:spLocks noChangeArrowheads="1"/>
            </p:cNvSpPr>
            <p:nvPr/>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24"/>
            <p:cNvSpPr>
              <a:spLocks noChangeArrowheads="1"/>
            </p:cNvSpPr>
            <p:nvPr/>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60"/>
            <p:cNvSpPr>
              <a:spLocks noChangeArrowheads="1"/>
            </p:cNvSpPr>
            <p:nvPr/>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61"/>
            <p:cNvSpPr>
              <a:spLocks noChangeArrowheads="1"/>
            </p:cNvSpPr>
            <p:nvPr/>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62"/>
            <p:cNvSpPr>
              <a:spLocks noChangeArrowheads="1"/>
            </p:cNvSpPr>
            <p:nvPr/>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63"/>
            <p:cNvSpPr>
              <a:spLocks noChangeArrowheads="1"/>
            </p:cNvSpPr>
            <p:nvPr/>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64"/>
            <p:cNvSpPr>
              <a:spLocks noChangeArrowheads="1"/>
            </p:cNvSpPr>
            <p:nvPr/>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65"/>
            <p:cNvSpPr>
              <a:spLocks noChangeArrowheads="1"/>
            </p:cNvSpPr>
            <p:nvPr/>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84"/>
            <p:cNvSpPr>
              <a:spLocks noChangeArrowheads="1"/>
            </p:cNvSpPr>
            <p:nvPr/>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85"/>
            <p:cNvSpPr>
              <a:spLocks noChangeArrowheads="1"/>
            </p:cNvSpPr>
            <p:nvPr/>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86"/>
            <p:cNvSpPr>
              <a:spLocks noChangeArrowheads="1"/>
            </p:cNvSpPr>
            <p:nvPr/>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87"/>
            <p:cNvSpPr>
              <a:spLocks noChangeArrowheads="1"/>
            </p:cNvSpPr>
            <p:nvPr/>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88"/>
            <p:cNvSpPr>
              <a:spLocks noChangeArrowheads="1"/>
            </p:cNvSpPr>
            <p:nvPr/>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89"/>
            <p:cNvSpPr>
              <a:spLocks noChangeArrowheads="1"/>
            </p:cNvSpPr>
            <p:nvPr/>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103"/>
            <p:cNvSpPr>
              <a:spLocks noChangeArrowheads="1"/>
            </p:cNvSpPr>
            <p:nvPr/>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104"/>
            <p:cNvSpPr>
              <a:spLocks noChangeArrowheads="1"/>
            </p:cNvSpPr>
            <p:nvPr/>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105"/>
            <p:cNvSpPr>
              <a:spLocks noChangeArrowheads="1"/>
            </p:cNvSpPr>
            <p:nvPr/>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106"/>
            <p:cNvSpPr>
              <a:spLocks noChangeArrowheads="1"/>
            </p:cNvSpPr>
            <p:nvPr/>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107"/>
            <p:cNvSpPr>
              <a:spLocks noChangeArrowheads="1"/>
            </p:cNvSpPr>
            <p:nvPr/>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108"/>
            <p:cNvSpPr>
              <a:spLocks noChangeArrowheads="1"/>
            </p:cNvSpPr>
            <p:nvPr/>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122"/>
            <p:cNvSpPr>
              <a:spLocks noChangeArrowheads="1"/>
            </p:cNvSpPr>
            <p:nvPr/>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23"/>
            <p:cNvSpPr>
              <a:spLocks noChangeArrowheads="1"/>
            </p:cNvSpPr>
            <p:nvPr/>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24"/>
            <p:cNvSpPr>
              <a:spLocks noChangeArrowheads="1"/>
            </p:cNvSpPr>
            <p:nvPr/>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25"/>
            <p:cNvSpPr>
              <a:spLocks noChangeArrowheads="1"/>
            </p:cNvSpPr>
            <p:nvPr/>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26"/>
            <p:cNvSpPr>
              <a:spLocks noChangeArrowheads="1"/>
            </p:cNvSpPr>
            <p:nvPr/>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27"/>
            <p:cNvSpPr>
              <a:spLocks noChangeArrowheads="1"/>
            </p:cNvSpPr>
            <p:nvPr/>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28"/>
            <p:cNvSpPr>
              <a:spLocks noChangeArrowheads="1"/>
            </p:cNvSpPr>
            <p:nvPr/>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58"/>
            <p:cNvSpPr>
              <a:spLocks noChangeArrowheads="1"/>
            </p:cNvSpPr>
            <p:nvPr/>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60"/>
            <p:cNvSpPr>
              <a:spLocks noChangeArrowheads="1"/>
            </p:cNvSpPr>
            <p:nvPr/>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61"/>
            <p:cNvSpPr>
              <a:spLocks noChangeArrowheads="1"/>
            </p:cNvSpPr>
            <p:nvPr/>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62"/>
            <p:cNvSpPr>
              <a:spLocks noChangeArrowheads="1"/>
            </p:cNvSpPr>
            <p:nvPr/>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63"/>
            <p:cNvSpPr>
              <a:spLocks noChangeArrowheads="1"/>
            </p:cNvSpPr>
            <p:nvPr/>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64"/>
            <p:cNvSpPr>
              <a:spLocks noChangeArrowheads="1"/>
            </p:cNvSpPr>
            <p:nvPr/>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65"/>
            <p:cNvSpPr>
              <a:spLocks noChangeArrowheads="1"/>
            </p:cNvSpPr>
            <p:nvPr/>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66"/>
            <p:cNvSpPr>
              <a:spLocks noChangeArrowheads="1"/>
            </p:cNvSpPr>
            <p:nvPr/>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67"/>
            <p:cNvSpPr>
              <a:spLocks noChangeArrowheads="1"/>
            </p:cNvSpPr>
            <p:nvPr/>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84"/>
            <p:cNvSpPr>
              <a:spLocks noChangeArrowheads="1"/>
            </p:cNvSpPr>
            <p:nvPr/>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85"/>
            <p:cNvSpPr>
              <a:spLocks noChangeArrowheads="1"/>
            </p:cNvSpPr>
            <p:nvPr/>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86"/>
            <p:cNvSpPr>
              <a:spLocks noChangeArrowheads="1"/>
            </p:cNvSpPr>
            <p:nvPr/>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87"/>
            <p:cNvSpPr>
              <a:spLocks noChangeArrowheads="1"/>
            </p:cNvSpPr>
            <p:nvPr/>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88"/>
            <p:cNvSpPr>
              <a:spLocks noChangeArrowheads="1"/>
            </p:cNvSpPr>
            <p:nvPr/>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89"/>
            <p:cNvSpPr>
              <a:spLocks noChangeArrowheads="1"/>
            </p:cNvSpPr>
            <p:nvPr/>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90"/>
            <p:cNvSpPr>
              <a:spLocks noChangeArrowheads="1"/>
            </p:cNvSpPr>
            <p:nvPr/>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91"/>
            <p:cNvSpPr>
              <a:spLocks noChangeArrowheads="1"/>
            </p:cNvSpPr>
            <p:nvPr/>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106"/>
            <p:cNvSpPr>
              <a:spLocks noChangeArrowheads="1"/>
            </p:cNvSpPr>
            <p:nvPr/>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107"/>
            <p:cNvSpPr>
              <a:spLocks noChangeArrowheads="1"/>
            </p:cNvSpPr>
            <p:nvPr/>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108"/>
            <p:cNvSpPr>
              <a:spLocks noChangeArrowheads="1"/>
            </p:cNvSpPr>
            <p:nvPr/>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109"/>
            <p:cNvSpPr>
              <a:spLocks noChangeArrowheads="1"/>
            </p:cNvSpPr>
            <p:nvPr/>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110"/>
            <p:cNvSpPr>
              <a:spLocks noChangeArrowheads="1"/>
            </p:cNvSpPr>
            <p:nvPr/>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127"/>
            <p:cNvSpPr>
              <a:spLocks noChangeArrowheads="1"/>
            </p:cNvSpPr>
            <p:nvPr/>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128"/>
            <p:cNvSpPr>
              <a:spLocks noChangeArrowheads="1"/>
            </p:cNvSpPr>
            <p:nvPr/>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129"/>
            <p:cNvSpPr>
              <a:spLocks noChangeArrowheads="1"/>
            </p:cNvSpPr>
            <p:nvPr/>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130"/>
            <p:cNvSpPr>
              <a:spLocks noChangeArrowheads="1"/>
            </p:cNvSpPr>
            <p:nvPr/>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57"/>
            <p:cNvSpPr>
              <a:spLocks noChangeArrowheads="1"/>
            </p:cNvSpPr>
            <p:nvPr/>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58"/>
            <p:cNvSpPr>
              <a:spLocks noChangeArrowheads="1"/>
            </p:cNvSpPr>
            <p:nvPr/>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59"/>
            <p:cNvSpPr>
              <a:spLocks noChangeArrowheads="1"/>
            </p:cNvSpPr>
            <p:nvPr/>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60"/>
            <p:cNvSpPr>
              <a:spLocks noChangeArrowheads="1"/>
            </p:cNvSpPr>
            <p:nvPr/>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61"/>
            <p:cNvSpPr>
              <a:spLocks noChangeArrowheads="1"/>
            </p:cNvSpPr>
            <p:nvPr/>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62"/>
            <p:cNvSpPr>
              <a:spLocks noChangeArrowheads="1"/>
            </p:cNvSpPr>
            <p:nvPr/>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63"/>
            <p:cNvSpPr>
              <a:spLocks noChangeArrowheads="1"/>
            </p:cNvSpPr>
            <p:nvPr/>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66"/>
            <p:cNvSpPr>
              <a:spLocks noChangeArrowheads="1"/>
            </p:cNvSpPr>
            <p:nvPr/>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67"/>
            <p:cNvSpPr>
              <a:spLocks noChangeArrowheads="1"/>
            </p:cNvSpPr>
            <p:nvPr/>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81"/>
            <p:cNvSpPr>
              <a:spLocks noChangeArrowheads="1"/>
            </p:cNvSpPr>
            <p:nvPr/>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82"/>
            <p:cNvSpPr>
              <a:spLocks noChangeArrowheads="1"/>
            </p:cNvSpPr>
            <p:nvPr/>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83"/>
            <p:cNvSpPr>
              <a:spLocks noChangeArrowheads="1"/>
            </p:cNvSpPr>
            <p:nvPr/>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84"/>
            <p:cNvSpPr>
              <a:spLocks noChangeArrowheads="1"/>
            </p:cNvSpPr>
            <p:nvPr/>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85"/>
            <p:cNvSpPr>
              <a:spLocks noChangeArrowheads="1"/>
            </p:cNvSpPr>
            <p:nvPr/>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86"/>
            <p:cNvSpPr>
              <a:spLocks noChangeArrowheads="1"/>
            </p:cNvSpPr>
            <p:nvPr/>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87"/>
            <p:cNvSpPr>
              <a:spLocks noChangeArrowheads="1"/>
            </p:cNvSpPr>
            <p:nvPr/>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88"/>
            <p:cNvSpPr>
              <a:spLocks noChangeArrowheads="1"/>
            </p:cNvSpPr>
            <p:nvPr/>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89"/>
            <p:cNvSpPr>
              <a:spLocks noChangeArrowheads="1"/>
            </p:cNvSpPr>
            <p:nvPr/>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90"/>
            <p:cNvSpPr>
              <a:spLocks noChangeArrowheads="1"/>
            </p:cNvSpPr>
            <p:nvPr/>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91"/>
            <p:cNvSpPr>
              <a:spLocks noChangeArrowheads="1"/>
            </p:cNvSpPr>
            <p:nvPr/>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100"/>
            <p:cNvSpPr>
              <a:spLocks noChangeArrowheads="1"/>
            </p:cNvSpPr>
            <p:nvPr/>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101"/>
            <p:cNvSpPr>
              <a:spLocks noChangeArrowheads="1"/>
            </p:cNvSpPr>
            <p:nvPr/>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102"/>
            <p:cNvSpPr>
              <a:spLocks noChangeArrowheads="1"/>
            </p:cNvSpPr>
            <p:nvPr/>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103"/>
            <p:cNvSpPr>
              <a:spLocks noChangeArrowheads="1"/>
            </p:cNvSpPr>
            <p:nvPr/>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04"/>
            <p:cNvSpPr>
              <a:spLocks noChangeArrowheads="1"/>
            </p:cNvSpPr>
            <p:nvPr/>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05"/>
            <p:cNvSpPr>
              <a:spLocks noChangeArrowheads="1"/>
            </p:cNvSpPr>
            <p:nvPr/>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06"/>
            <p:cNvSpPr>
              <a:spLocks noChangeArrowheads="1"/>
            </p:cNvSpPr>
            <p:nvPr/>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07"/>
            <p:cNvSpPr>
              <a:spLocks noChangeArrowheads="1"/>
            </p:cNvSpPr>
            <p:nvPr/>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08"/>
            <p:cNvSpPr>
              <a:spLocks noChangeArrowheads="1"/>
            </p:cNvSpPr>
            <p:nvPr/>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09"/>
            <p:cNvSpPr>
              <a:spLocks noChangeArrowheads="1"/>
            </p:cNvSpPr>
            <p:nvPr/>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10"/>
            <p:cNvSpPr>
              <a:spLocks noChangeArrowheads="1"/>
            </p:cNvSpPr>
            <p:nvPr/>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20"/>
            <p:cNvSpPr>
              <a:spLocks noChangeArrowheads="1"/>
            </p:cNvSpPr>
            <p:nvPr/>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21"/>
            <p:cNvSpPr>
              <a:spLocks noChangeArrowheads="1"/>
            </p:cNvSpPr>
            <p:nvPr/>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22"/>
            <p:cNvSpPr>
              <a:spLocks noChangeArrowheads="1"/>
            </p:cNvSpPr>
            <p:nvPr/>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23"/>
            <p:cNvSpPr>
              <a:spLocks noChangeArrowheads="1"/>
            </p:cNvSpPr>
            <p:nvPr/>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24"/>
            <p:cNvSpPr>
              <a:spLocks noChangeArrowheads="1"/>
            </p:cNvSpPr>
            <p:nvPr/>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25"/>
            <p:cNvSpPr>
              <a:spLocks noChangeArrowheads="1"/>
            </p:cNvSpPr>
            <p:nvPr/>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26"/>
            <p:cNvSpPr>
              <a:spLocks noChangeArrowheads="1"/>
            </p:cNvSpPr>
            <p:nvPr/>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27"/>
            <p:cNvSpPr>
              <a:spLocks noChangeArrowheads="1"/>
            </p:cNvSpPr>
            <p:nvPr/>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28"/>
            <p:cNvSpPr>
              <a:spLocks noChangeArrowheads="1"/>
            </p:cNvSpPr>
            <p:nvPr/>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29"/>
            <p:cNvSpPr>
              <a:spLocks noChangeArrowheads="1"/>
            </p:cNvSpPr>
            <p:nvPr/>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30"/>
            <p:cNvSpPr>
              <a:spLocks noChangeArrowheads="1"/>
            </p:cNvSpPr>
            <p:nvPr/>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57"/>
            <p:cNvSpPr>
              <a:spLocks noChangeArrowheads="1"/>
            </p:cNvSpPr>
            <p:nvPr/>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58"/>
            <p:cNvSpPr>
              <a:spLocks noChangeArrowheads="1"/>
            </p:cNvSpPr>
            <p:nvPr/>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59"/>
            <p:cNvSpPr>
              <a:spLocks noChangeArrowheads="1"/>
            </p:cNvSpPr>
            <p:nvPr/>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60"/>
            <p:cNvSpPr>
              <a:spLocks noChangeArrowheads="1"/>
            </p:cNvSpPr>
            <p:nvPr/>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61"/>
            <p:cNvSpPr>
              <a:spLocks noChangeArrowheads="1"/>
            </p:cNvSpPr>
            <p:nvPr/>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62"/>
            <p:cNvSpPr>
              <a:spLocks noChangeArrowheads="1"/>
            </p:cNvSpPr>
            <p:nvPr/>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63"/>
            <p:cNvSpPr>
              <a:spLocks noChangeArrowheads="1"/>
            </p:cNvSpPr>
            <p:nvPr/>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81"/>
            <p:cNvSpPr>
              <a:spLocks noChangeArrowheads="1"/>
            </p:cNvSpPr>
            <p:nvPr/>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82"/>
            <p:cNvSpPr>
              <a:spLocks noChangeArrowheads="1"/>
            </p:cNvSpPr>
            <p:nvPr/>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83"/>
            <p:cNvSpPr>
              <a:spLocks noChangeArrowheads="1"/>
            </p:cNvSpPr>
            <p:nvPr/>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84"/>
            <p:cNvSpPr>
              <a:spLocks noChangeArrowheads="1"/>
            </p:cNvSpPr>
            <p:nvPr/>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85"/>
            <p:cNvSpPr>
              <a:spLocks noChangeArrowheads="1"/>
            </p:cNvSpPr>
            <p:nvPr/>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86"/>
            <p:cNvSpPr>
              <a:spLocks noChangeArrowheads="1"/>
            </p:cNvSpPr>
            <p:nvPr/>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100"/>
            <p:cNvSpPr>
              <a:spLocks noChangeArrowheads="1"/>
            </p:cNvSpPr>
            <p:nvPr/>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101"/>
            <p:cNvSpPr>
              <a:spLocks noChangeArrowheads="1"/>
            </p:cNvSpPr>
            <p:nvPr/>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102"/>
            <p:cNvSpPr>
              <a:spLocks noChangeArrowheads="1"/>
            </p:cNvSpPr>
            <p:nvPr/>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120"/>
            <p:cNvSpPr>
              <a:spLocks noChangeArrowheads="1"/>
            </p:cNvSpPr>
            <p:nvPr/>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21"/>
            <p:cNvSpPr>
              <a:spLocks noChangeArrowheads="1"/>
            </p:cNvSpPr>
            <p:nvPr/>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22"/>
            <p:cNvSpPr>
              <a:spLocks noChangeArrowheads="1"/>
            </p:cNvSpPr>
            <p:nvPr/>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23"/>
            <p:cNvSpPr>
              <a:spLocks noChangeArrowheads="1"/>
            </p:cNvSpPr>
            <p:nvPr/>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67"/>
            <p:cNvSpPr>
              <a:spLocks noChangeArrowheads="1"/>
            </p:cNvSpPr>
            <p:nvPr/>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57"/>
            <p:cNvSpPr>
              <a:spLocks noChangeArrowheads="1"/>
            </p:cNvSpPr>
            <p:nvPr/>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58"/>
            <p:cNvSpPr>
              <a:spLocks noChangeArrowheads="1"/>
            </p:cNvSpPr>
            <p:nvPr/>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59"/>
            <p:cNvSpPr>
              <a:spLocks noChangeArrowheads="1"/>
            </p:cNvSpPr>
            <p:nvPr/>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60"/>
            <p:cNvSpPr>
              <a:spLocks noChangeArrowheads="1"/>
            </p:cNvSpPr>
            <p:nvPr/>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61"/>
            <p:cNvSpPr>
              <a:spLocks noChangeArrowheads="1"/>
            </p:cNvSpPr>
            <p:nvPr/>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62"/>
            <p:cNvSpPr>
              <a:spLocks noChangeArrowheads="1"/>
            </p:cNvSpPr>
            <p:nvPr/>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63"/>
            <p:cNvSpPr>
              <a:spLocks noChangeArrowheads="1"/>
            </p:cNvSpPr>
            <p:nvPr/>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64"/>
            <p:cNvSpPr>
              <a:spLocks noChangeArrowheads="1"/>
            </p:cNvSpPr>
            <p:nvPr/>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65"/>
            <p:cNvSpPr>
              <a:spLocks noChangeArrowheads="1"/>
            </p:cNvSpPr>
            <p:nvPr/>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66"/>
            <p:cNvSpPr>
              <a:spLocks noChangeArrowheads="1"/>
            </p:cNvSpPr>
            <p:nvPr/>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67"/>
            <p:cNvSpPr>
              <a:spLocks noChangeArrowheads="1"/>
            </p:cNvSpPr>
            <p:nvPr/>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82"/>
            <p:cNvSpPr>
              <a:spLocks noChangeArrowheads="1"/>
            </p:cNvSpPr>
            <p:nvPr/>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83"/>
            <p:cNvSpPr>
              <a:spLocks noChangeArrowheads="1"/>
            </p:cNvSpPr>
            <p:nvPr/>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84"/>
            <p:cNvSpPr>
              <a:spLocks noChangeArrowheads="1"/>
            </p:cNvSpPr>
            <p:nvPr/>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85"/>
            <p:cNvSpPr>
              <a:spLocks noChangeArrowheads="1"/>
            </p:cNvSpPr>
            <p:nvPr/>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86"/>
            <p:cNvSpPr>
              <a:spLocks noChangeArrowheads="1"/>
            </p:cNvSpPr>
            <p:nvPr/>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90"/>
            <p:cNvSpPr>
              <a:spLocks noChangeArrowheads="1"/>
            </p:cNvSpPr>
            <p:nvPr/>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91"/>
            <p:cNvSpPr>
              <a:spLocks noChangeArrowheads="1"/>
            </p:cNvSpPr>
            <p:nvPr/>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110"/>
            <p:cNvSpPr>
              <a:spLocks noChangeArrowheads="1"/>
            </p:cNvSpPr>
            <p:nvPr/>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57"/>
            <p:cNvSpPr>
              <a:spLocks noChangeArrowheads="1"/>
            </p:cNvSpPr>
            <p:nvPr/>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58"/>
            <p:cNvSpPr>
              <a:spLocks noChangeArrowheads="1"/>
            </p:cNvSpPr>
            <p:nvPr/>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59"/>
            <p:cNvSpPr>
              <a:spLocks noChangeArrowheads="1"/>
            </p:cNvSpPr>
            <p:nvPr/>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60"/>
            <p:cNvSpPr>
              <a:spLocks noChangeArrowheads="1"/>
            </p:cNvSpPr>
            <p:nvPr/>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81"/>
            <p:cNvSpPr>
              <a:spLocks noChangeArrowheads="1"/>
            </p:cNvSpPr>
            <p:nvPr/>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100"/>
            <p:cNvSpPr>
              <a:spLocks noChangeArrowheads="1"/>
            </p:cNvSpPr>
            <p:nvPr/>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120"/>
            <p:cNvSpPr>
              <a:spLocks noChangeArrowheads="1"/>
            </p:cNvSpPr>
            <p:nvPr/>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84"/>
            <p:cNvSpPr>
              <a:spLocks noChangeArrowheads="1"/>
            </p:cNvSpPr>
            <p:nvPr/>
          </p:nvSpPr>
          <p:spPr bwMode="auto">
            <a:xfrm>
              <a:off x="5211283"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85"/>
            <p:cNvSpPr>
              <a:spLocks noChangeArrowheads="1"/>
            </p:cNvSpPr>
            <p:nvPr/>
          </p:nvSpPr>
          <p:spPr bwMode="auto">
            <a:xfrm>
              <a:off x="5296308"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86"/>
            <p:cNvSpPr>
              <a:spLocks noChangeArrowheads="1"/>
            </p:cNvSpPr>
            <p:nvPr/>
          </p:nvSpPr>
          <p:spPr bwMode="auto">
            <a:xfrm>
              <a:off x="5381332" y="26763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87"/>
            <p:cNvSpPr>
              <a:spLocks noChangeArrowheads="1"/>
            </p:cNvSpPr>
            <p:nvPr/>
          </p:nvSpPr>
          <p:spPr bwMode="auto">
            <a:xfrm>
              <a:off x="5467626" y="26763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103"/>
            <p:cNvSpPr>
              <a:spLocks noChangeArrowheads="1"/>
            </p:cNvSpPr>
            <p:nvPr/>
          </p:nvSpPr>
          <p:spPr bwMode="auto">
            <a:xfrm>
              <a:off x="5211283"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104"/>
            <p:cNvSpPr>
              <a:spLocks noChangeArrowheads="1"/>
            </p:cNvSpPr>
            <p:nvPr/>
          </p:nvSpPr>
          <p:spPr bwMode="auto">
            <a:xfrm>
              <a:off x="5296308"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05"/>
            <p:cNvSpPr>
              <a:spLocks noChangeArrowheads="1"/>
            </p:cNvSpPr>
            <p:nvPr/>
          </p:nvSpPr>
          <p:spPr bwMode="auto">
            <a:xfrm>
              <a:off x="5381332" y="276132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106"/>
            <p:cNvSpPr>
              <a:spLocks noChangeArrowheads="1"/>
            </p:cNvSpPr>
            <p:nvPr/>
          </p:nvSpPr>
          <p:spPr bwMode="auto">
            <a:xfrm>
              <a:off x="5467626"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07"/>
            <p:cNvSpPr>
              <a:spLocks noChangeArrowheads="1"/>
            </p:cNvSpPr>
            <p:nvPr/>
          </p:nvSpPr>
          <p:spPr bwMode="auto">
            <a:xfrm>
              <a:off x="5552650"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08"/>
            <p:cNvSpPr>
              <a:spLocks noChangeArrowheads="1"/>
            </p:cNvSpPr>
            <p:nvPr/>
          </p:nvSpPr>
          <p:spPr bwMode="auto">
            <a:xfrm>
              <a:off x="5637674" y="276132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24"/>
            <p:cNvSpPr>
              <a:spLocks noChangeArrowheads="1"/>
            </p:cNvSpPr>
            <p:nvPr/>
          </p:nvSpPr>
          <p:spPr bwMode="auto">
            <a:xfrm>
              <a:off x="5296308" y="28488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25"/>
            <p:cNvSpPr>
              <a:spLocks noChangeArrowheads="1"/>
            </p:cNvSpPr>
            <p:nvPr/>
          </p:nvSpPr>
          <p:spPr bwMode="auto">
            <a:xfrm>
              <a:off x="5381332" y="28488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26"/>
            <p:cNvSpPr>
              <a:spLocks noChangeArrowheads="1"/>
            </p:cNvSpPr>
            <p:nvPr/>
          </p:nvSpPr>
          <p:spPr bwMode="auto">
            <a:xfrm>
              <a:off x="5467626"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27"/>
            <p:cNvSpPr>
              <a:spLocks noChangeArrowheads="1"/>
            </p:cNvSpPr>
            <p:nvPr/>
          </p:nvSpPr>
          <p:spPr bwMode="auto">
            <a:xfrm>
              <a:off x="5552650"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28"/>
            <p:cNvSpPr>
              <a:spLocks noChangeArrowheads="1"/>
            </p:cNvSpPr>
            <p:nvPr/>
          </p:nvSpPr>
          <p:spPr bwMode="auto">
            <a:xfrm>
              <a:off x="5637674" y="28488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29"/>
            <p:cNvSpPr>
              <a:spLocks noChangeArrowheads="1"/>
            </p:cNvSpPr>
            <p:nvPr/>
          </p:nvSpPr>
          <p:spPr bwMode="auto">
            <a:xfrm>
              <a:off x="5725237"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30"/>
            <p:cNvSpPr>
              <a:spLocks noChangeArrowheads="1"/>
            </p:cNvSpPr>
            <p:nvPr/>
          </p:nvSpPr>
          <p:spPr bwMode="auto">
            <a:xfrm>
              <a:off x="5810261"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6"/>
            <p:cNvSpPr>
              <a:spLocks noChangeArrowheads="1"/>
            </p:cNvSpPr>
            <p:nvPr/>
          </p:nvSpPr>
          <p:spPr bwMode="auto">
            <a:xfrm>
              <a:off x="6411596"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7"/>
            <p:cNvSpPr>
              <a:spLocks noChangeArrowheads="1"/>
            </p:cNvSpPr>
            <p:nvPr/>
          </p:nvSpPr>
          <p:spPr bwMode="auto">
            <a:xfrm>
              <a:off x="6496620"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8"/>
            <p:cNvSpPr>
              <a:spLocks noChangeArrowheads="1"/>
            </p:cNvSpPr>
            <p:nvPr/>
          </p:nvSpPr>
          <p:spPr bwMode="auto">
            <a:xfrm>
              <a:off x="6581644" y="284433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7" name="Rectangle 13"/>
          <p:cNvSpPr>
            <a:spLocks noChangeArrowheads="1"/>
          </p:cNvSpPr>
          <p:nvPr/>
        </p:nvSpPr>
        <p:spPr bwMode="blackWhite">
          <a:xfrm>
            <a:off x="920552" y="2420888"/>
            <a:ext cx="6984776" cy="1224136"/>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2" name="正方形/長方形 51"/>
          <p:cNvSpPr/>
          <p:nvPr/>
        </p:nvSpPr>
        <p:spPr>
          <a:xfrm>
            <a:off x="1301044" y="2780928"/>
            <a:ext cx="6136232" cy="646331"/>
          </a:xfrm>
          <a:prstGeom prst="rect">
            <a:avLst/>
          </a:prstGeom>
        </p:spPr>
        <p:txBody>
          <a:bodyPr wrap="square">
            <a:spAutoFit/>
          </a:bodyPr>
          <a:lstStyle/>
          <a:p>
            <a:pPr algn="ctr"/>
            <a:r>
              <a:rPr lang="ja-JP" altLang="en-US" b="1" dirty="0">
                <a:latin typeface="Arial" panose="020B0604020202020204" pitchFamily="34" charset="0"/>
                <a:ea typeface="ＭＳ Ｐゴシック" panose="020B0600070205080204" pitchFamily="50" charset="-128"/>
                <a:cs typeface="Arial" panose="020B0604020202020204" pitchFamily="34" charset="0"/>
              </a:rPr>
              <a:t>高品質の</a:t>
            </a:r>
            <a:r>
              <a:rPr lang="ja-JP" altLang="ja-JP" b="1" dirty="0">
                <a:latin typeface="Arial" panose="020B0604020202020204" pitchFamily="34" charset="0"/>
                <a:ea typeface="ＭＳ Ｐゴシック" panose="020B0600070205080204" pitchFamily="50" charset="-128"/>
                <a:cs typeface="Arial" panose="020B0604020202020204" pitchFamily="34" charset="0"/>
              </a:rPr>
              <a:t>医療でありながら、</a:t>
            </a:r>
            <a:r>
              <a:rPr lang="ja-JP" altLang="en-US" b="1" dirty="0">
                <a:latin typeface="Arial" panose="020B0604020202020204" pitchFamily="34" charset="0"/>
                <a:ea typeface="ＭＳ Ｐゴシック" panose="020B0600070205080204" pitchFamily="50" charset="-128"/>
                <a:cs typeface="Arial" panose="020B0604020202020204" pitchFamily="34" charset="0"/>
              </a:rPr>
              <a:t>一般的な</a:t>
            </a:r>
            <a:r>
              <a:rPr lang="ja-JP" altLang="ja-JP" b="1" dirty="0">
                <a:latin typeface="Arial" panose="020B0604020202020204" pitchFamily="34" charset="0"/>
                <a:ea typeface="ＭＳ Ｐゴシック" panose="020B0600070205080204" pitchFamily="50" charset="-128"/>
                <a:cs typeface="Arial" panose="020B0604020202020204" pitchFamily="34" charset="0"/>
              </a:rPr>
              <a:t>価格</a:t>
            </a:r>
            <a:r>
              <a:rPr lang="ja-JP" altLang="en-US" b="1" dirty="0">
                <a:latin typeface="Arial" panose="020B0604020202020204" pitchFamily="34" charset="0"/>
                <a:ea typeface="ＭＳ Ｐゴシック" panose="020B0600070205080204" pitchFamily="50" charset="-128"/>
                <a:cs typeface="Arial" panose="020B0604020202020204" pitchFamily="34" charset="0"/>
              </a:rPr>
              <a:t>の</a:t>
            </a:r>
            <a:r>
              <a:rPr lang="en-US" altLang="ja-JP" b="1" dirty="0">
                <a:latin typeface="Arial" panose="020B0604020202020204" pitchFamily="34" charset="0"/>
                <a:ea typeface="ＭＳ Ｐゴシック" panose="020B0600070205080204" pitchFamily="50" charset="-128"/>
                <a:cs typeface="Arial" panose="020B0604020202020204" pitchFamily="34" charset="0"/>
              </a:rPr>
              <a:t>60%</a:t>
            </a:r>
            <a:r>
              <a:rPr lang="ja-JP" altLang="en-US" b="1" dirty="0">
                <a:latin typeface="Arial" panose="020B0604020202020204" pitchFamily="34" charset="0"/>
                <a:ea typeface="ＭＳ Ｐゴシック" panose="020B0600070205080204" pitchFamily="50" charset="-128"/>
                <a:cs typeface="Arial" panose="020B0604020202020204" pitchFamily="34" charset="0"/>
              </a:rPr>
              <a:t>～</a:t>
            </a:r>
            <a:r>
              <a:rPr lang="en-US" altLang="ja-JP" b="1" dirty="0">
                <a:latin typeface="Arial" panose="020B0604020202020204" pitchFamily="34" charset="0"/>
                <a:ea typeface="ＭＳ Ｐゴシック" panose="020B0600070205080204" pitchFamily="50" charset="-128"/>
                <a:cs typeface="Arial" panose="020B0604020202020204" pitchFamily="34" charset="0"/>
              </a:rPr>
              <a:t>80%</a:t>
            </a:r>
            <a:r>
              <a:rPr lang="ja-JP" altLang="ja-JP" b="1" dirty="0">
                <a:latin typeface="Arial" panose="020B0604020202020204" pitchFamily="34" charset="0"/>
                <a:ea typeface="ＭＳ Ｐゴシック" panose="020B0600070205080204" pitchFamily="50" charset="-128"/>
                <a:cs typeface="Arial" panose="020B0604020202020204" pitchFamily="34" charset="0"/>
              </a:rPr>
              <a:t>で受けられる医療</a:t>
            </a:r>
            <a:r>
              <a:rPr lang="ja-JP" altLang="en-US" b="1" dirty="0">
                <a:latin typeface="Arial" panose="020B0604020202020204" pitchFamily="34" charset="0"/>
                <a:ea typeface="ＭＳ Ｐゴシック" panose="020B0600070205080204" pitchFamily="50" charset="-128"/>
                <a:cs typeface="Arial" panose="020B0604020202020204" pitchFamily="34" charset="0"/>
              </a:rPr>
              <a:t>サービス</a:t>
            </a:r>
            <a:r>
              <a:rPr lang="ja-JP" altLang="ja-JP" b="1" dirty="0">
                <a:latin typeface="Arial" panose="020B0604020202020204" pitchFamily="34" charset="0"/>
                <a:ea typeface="ＭＳ Ｐゴシック" panose="020B0600070205080204" pitchFamily="50" charset="-128"/>
                <a:cs typeface="Arial" panose="020B0604020202020204" pitchFamily="34" charset="0"/>
              </a:rPr>
              <a:t>を</a:t>
            </a:r>
            <a:r>
              <a:rPr lang="ja-JP" altLang="en-US" b="1" dirty="0">
                <a:latin typeface="Arial" panose="020B0604020202020204" pitchFamily="34" charset="0"/>
                <a:ea typeface="ＭＳ Ｐゴシック" panose="020B0600070205080204" pitchFamily="50" charset="-128"/>
                <a:cs typeface="Arial" panose="020B0604020202020204" pitchFamily="34" charset="0"/>
              </a:rPr>
              <a:t>提供している</a:t>
            </a:r>
            <a:endParaRPr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Freeform 7"/>
          <p:cNvSpPr>
            <a:spLocks noEditPoints="1"/>
          </p:cNvSpPr>
          <p:nvPr/>
        </p:nvSpPr>
        <p:spPr bwMode="auto">
          <a:xfrm rot="1056780" flipH="1">
            <a:off x="3523093" y="3621342"/>
            <a:ext cx="1055366" cy="469244"/>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6"/>
          <p:cNvSpPr>
            <a:spLocks/>
          </p:cNvSpPr>
          <p:nvPr/>
        </p:nvSpPr>
        <p:spPr bwMode="auto">
          <a:xfrm>
            <a:off x="2180692" y="4192752"/>
            <a:ext cx="3384376"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テキスト ボックス 57"/>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Mexico Medical tourism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ja-JP" altLang="ja-JP" sz="800" dirty="0"/>
          </a:p>
        </p:txBody>
      </p:sp>
      <p:sp>
        <p:nvSpPr>
          <p:cNvPr id="56" name="角丸四角形 55"/>
          <p:cNvSpPr/>
          <p:nvPr/>
        </p:nvSpPr>
        <p:spPr>
          <a:xfrm>
            <a:off x="1892660" y="5188018"/>
            <a:ext cx="4432323" cy="1234797"/>
          </a:xfrm>
          <a:prstGeom prst="roundRect">
            <a:avLst>
              <a:gd name="adj" fmla="val 9097"/>
            </a:avLst>
          </a:prstGeom>
          <a:solidFill>
            <a:srgbClr val="AFE6F7">
              <a:alpha val="50000"/>
            </a:srgbClr>
          </a:solidFill>
        </p:spPr>
        <p:txBody>
          <a:bodyPr wrap="square" lIns="180000" anchor="ctr">
            <a:noAutofit/>
          </a:bodyPr>
          <a:lstStyle/>
          <a:p>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2012</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医療渡航</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で</a:t>
            </a:r>
            <a:br>
              <a:rPr lang="en-US" altLang="ja-JP" sz="1600" dirty="0">
                <a:latin typeface="Arial" panose="020B0604020202020204" pitchFamily="34" charset="0"/>
                <a:ea typeface="ＭＳ Ｐゴシック" panose="020B0600070205080204" pitchFamily="50" charset="-128"/>
                <a:cs typeface="Arial" panose="020B0604020202020204" pitchFamily="34" charset="0"/>
              </a:rPr>
            </a:b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3200" dirty="0">
                <a:latin typeface="Arial Black" panose="020B0A04020102020204" pitchFamily="34" charset="0"/>
                <a:ea typeface="ＭＳ Ｐゴシック" panose="020B0600070205080204" pitchFamily="50" charset="-128"/>
                <a:cs typeface="Arial" panose="020B0604020202020204" pitchFamily="34" charset="0"/>
              </a:rPr>
              <a:t>100</a:t>
            </a: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万人</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が</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メキシコ</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を訪れたとさ</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れる</a:t>
            </a:r>
            <a:endParaRPr lang="ja-JP" altLang="en-US" sz="1600" dirty="0"/>
          </a:p>
        </p:txBody>
      </p:sp>
      <p:sp>
        <p:nvSpPr>
          <p:cNvPr id="667" name="テキスト ボックス 666"/>
          <p:cNvSpPr txBox="1"/>
          <p:nvPr/>
        </p:nvSpPr>
        <p:spPr>
          <a:xfrm>
            <a:off x="200472" y="1124744"/>
            <a:ext cx="9505056" cy="148149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メキシコでは、メキシコ観光局（</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Mexico Truism Board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）によってメディカルツーリズムが推進されている。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医療観光地域クラスターは、協調と競争力のある方法で、国際的な患者と高いレベルのサービスを提供し、医療観光関連事業者間のチームワークを促進するための手段として形成されてきた。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腫瘍学、整形外科、心臓、一般外科、形成外科</a:t>
            </a:r>
            <a:r>
              <a:rPr lang="ja-JP" altLang="en-US" sz="1200" dirty="0"/>
              <a:t>や</a:t>
            </a:r>
            <a:r>
              <a:rPr lang="ja-JP" altLang="ja-JP" sz="1200" dirty="0"/>
              <a:t>消化器のフィールド</a:t>
            </a:r>
            <a:r>
              <a:rPr lang="ja-JP" altLang="en-US" sz="1200" dirty="0"/>
              <a:t>等において</a:t>
            </a:r>
            <a:r>
              <a:rPr lang="ja-JP" altLang="ja-JP" sz="1200" dirty="0"/>
              <a:t>最高品質の医療</a:t>
            </a:r>
            <a:r>
              <a:rPr lang="ja-JP" altLang="en-US" sz="1200" dirty="0"/>
              <a:t>サービスを提供出来ることを謳っている。現在、</a:t>
            </a:r>
            <a:r>
              <a:rPr lang="ja-JP" altLang="ja-JP" sz="1200" dirty="0"/>
              <a:t>保健省は国際規格と同等</a:t>
            </a:r>
            <a:r>
              <a:rPr lang="ja-JP" altLang="en-US" sz="1200" dirty="0"/>
              <a:t>の病院として、</a:t>
            </a:r>
            <a:r>
              <a:rPr lang="en-US" altLang="ja-JP" sz="1200" dirty="0"/>
              <a:t>105</a:t>
            </a:r>
            <a:r>
              <a:rPr lang="ja-JP" altLang="en-US" sz="1200" dirty="0"/>
              <a:t>の</a:t>
            </a:r>
            <a:r>
              <a:rPr lang="ja-JP" altLang="ja-JP" sz="1200" dirty="0"/>
              <a:t>病院</a:t>
            </a:r>
            <a:r>
              <a:rPr lang="ja-JP" altLang="en-US" sz="1200" dirty="0"/>
              <a:t>に対する</a:t>
            </a:r>
            <a:r>
              <a:rPr lang="ja-JP" altLang="ja-JP" sz="1200" dirty="0"/>
              <a:t>認証を提供してきた。</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民間医療施設がモンテレイ市（メキシコ北東部、米国のテキサス州と国境を接するヌエボ・レオン州の州都）に多く設立され、米国を中心とした外国人が受診している。</a:t>
            </a:r>
            <a:r>
              <a:rPr lang="ja-JP" altLang="ja-JP" sz="1200" dirty="0"/>
              <a:t>健康診断、予防医療</a:t>
            </a:r>
            <a:r>
              <a:rPr lang="ja-JP" altLang="en-US" sz="1200" dirty="0"/>
              <a:t>の他、</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高度医療サービスに加えて、肥満対策の胃バイパス手術が数多く行われている。</a:t>
            </a:r>
            <a:endParaRPr lang="en-US" altLang="ja-JP" sz="1200" dirty="0"/>
          </a:p>
        </p:txBody>
      </p:sp>
    </p:spTree>
    <p:extLst>
      <p:ext uri="{BB962C8B-B14F-4D97-AF65-F5344CB8AC3E}">
        <p14:creationId xmlns:p14="http://schemas.microsoft.com/office/powerpoint/2010/main" val="1845654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2041523"/>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メキシコ／政策動向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1/3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医療保障セクターでは、</a:t>
            </a:r>
            <a:r>
              <a:rPr lang="ja-JP" altLang="en-US" sz="1400" dirty="0"/>
              <a:t>前政権の</a:t>
            </a:r>
            <a:r>
              <a:rPr lang="en-US" altLang="ja-JP" sz="1400" dirty="0"/>
              <a:t>6</a:t>
            </a:r>
            <a:r>
              <a:rPr lang="ja-JP" altLang="en-US" sz="1400" dirty="0"/>
              <a:t>年間の保健政策についてその成果と課題をまとめ、次の</a:t>
            </a:r>
            <a:r>
              <a:rPr lang="en-US" altLang="ja-JP" sz="1400" dirty="0"/>
              <a:t>6</a:t>
            </a:r>
            <a:r>
              <a:rPr lang="ja-JP" altLang="en-US" sz="1400" dirty="0"/>
              <a:t>年間の目標および戦略を定めた国家開発計画</a:t>
            </a:r>
            <a:r>
              <a:rPr lang="ja-JP" altLang="en-US" sz="1400" dirty="0">
                <a:cs typeface="Arial" panose="020B0604020202020204" pitchFamily="34" charset="0"/>
              </a:rPr>
              <a:t>を策定している。</a:t>
            </a:r>
          </a:p>
        </p:txBody>
      </p:sp>
      <p:grpSp>
        <p:nvGrpSpPr>
          <p:cNvPr id="5" name="グループ化 7"/>
          <p:cNvGrpSpPr/>
          <p:nvPr/>
        </p:nvGrpSpPr>
        <p:grpSpPr>
          <a:xfrm>
            <a:off x="416496" y="1705000"/>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b="1" dirty="0">
                  <a:latin typeface="+mn-lt"/>
                  <a:ea typeface="HGP創英角ｺﾞｼｯｸUB" panose="020B0900000000000000" pitchFamily="50" charset="-128"/>
                </a:rPr>
                <a:t>国家開発計画の動向</a:t>
              </a:r>
            </a:p>
          </p:txBody>
        </p:sp>
      </p:grpSp>
      <p:sp>
        <p:nvSpPr>
          <p:cNvPr id="41" name="テキスト ボックス 40"/>
          <p:cNvSpPr txBox="1"/>
          <p:nvPr/>
        </p:nvSpPr>
        <p:spPr>
          <a:xfrm>
            <a:off x="200472" y="6524625"/>
            <a:ext cx="8784976" cy="144016"/>
          </a:xfrm>
          <a:prstGeom prst="rect">
            <a:avLst/>
          </a:prstGeom>
          <a:noFill/>
        </p:spPr>
        <p:txBody>
          <a:bodyPr wrap="square" lIns="0" tIns="0" rIns="0" bIns="0" rtlCol="0" anchor="b">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gob.MX</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共栄大学「タイ及びメキシコにおけるユニバーサル・ヘルス・カバレッジに向けた医療保障制度に関する比較考察（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SDGs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0" name="Group 9">
            <a:extLst>
              <a:ext uri="{FF2B5EF4-FFF2-40B4-BE49-F238E27FC236}">
                <a16:creationId xmlns:a16="http://schemas.microsoft.com/office/drawing/2014/main" id="{14912980-AA90-4E10-ACBB-DAFCD6B615A7}"/>
              </a:ext>
            </a:extLst>
          </p:cNvPr>
          <p:cNvGrpSpPr>
            <a:grpSpLocks/>
          </p:cNvGrpSpPr>
          <p:nvPr/>
        </p:nvGrpSpPr>
        <p:grpSpPr>
          <a:xfrm>
            <a:off x="416496" y="2109094"/>
            <a:ext cx="9217024" cy="4007689"/>
            <a:chOff x="416496" y="1988840"/>
            <a:chExt cx="9217024" cy="4391287"/>
          </a:xfrm>
        </p:grpSpPr>
        <p:sp>
          <p:nvSpPr>
            <p:cNvPr id="44" name="正方形/長方形 43"/>
            <p:cNvSpPr/>
            <p:nvPr/>
          </p:nvSpPr>
          <p:spPr>
            <a:xfrm>
              <a:off x="1136576" y="4374515"/>
              <a:ext cx="8496944" cy="1182480"/>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pPr>
                <a:lnSpc>
                  <a:spcPct val="85000"/>
                </a:lnSpc>
              </a:pPr>
              <a:r>
                <a:rPr lang="ja-JP" altLang="en-US" sz="1200" dirty="0"/>
                <a:t>国家開発計画</a:t>
              </a:r>
              <a:r>
                <a:rPr lang="ja-JP" altLang="en-US" sz="1000" dirty="0"/>
                <a:t>（エンリケ・ペニャ・ニエト前政権</a:t>
              </a:r>
              <a:r>
                <a:rPr lang="en-US" altLang="ja-JP" sz="1000" dirty="0"/>
                <a:t>)</a:t>
              </a:r>
              <a:endParaRPr lang="ja-JP" altLang="en-US" sz="700" b="1" dirty="0">
                <a:cs typeface="Arial" panose="020B0604020202020204" pitchFamily="34" charset="0"/>
              </a:endParaRPr>
            </a:p>
          </p:txBody>
        </p:sp>
        <p:sp>
          <p:nvSpPr>
            <p:cNvPr id="45" name="正方形/長方形 44"/>
            <p:cNvSpPr/>
            <p:nvPr/>
          </p:nvSpPr>
          <p:spPr>
            <a:xfrm>
              <a:off x="992560" y="4374515"/>
              <a:ext cx="144016" cy="1182480"/>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lnSpc>
                  <a:spcPct val="85000"/>
                </a:lnSpc>
              </a:pPr>
              <a:endParaRPr lang="ja-JP" altLang="en-US" dirty="0">
                <a:cs typeface="Arial" panose="020B0604020202020204" pitchFamily="34" charset="0"/>
              </a:endParaRPr>
            </a:p>
          </p:txBody>
        </p:sp>
        <p:sp>
          <p:nvSpPr>
            <p:cNvPr id="31" name="正方形/長方形 30"/>
            <p:cNvSpPr/>
            <p:nvPr/>
          </p:nvSpPr>
          <p:spPr>
            <a:xfrm>
              <a:off x="1136576" y="1988840"/>
              <a:ext cx="8496944" cy="2382853"/>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pPr>
                <a:lnSpc>
                  <a:spcPct val="85000"/>
                </a:lnSpc>
              </a:pPr>
              <a:r>
                <a:rPr lang="ja-JP" altLang="en-US" sz="1200" dirty="0">
                  <a:cs typeface="Arial" panose="020B0604020202020204" pitchFamily="34" charset="0"/>
                </a:rPr>
                <a:t>国家保健プログラム</a:t>
              </a:r>
              <a:r>
                <a:rPr lang="ja-JP" altLang="en-US" sz="1000" dirty="0">
                  <a:cs typeface="Arial" panose="020B0604020202020204" pitchFamily="34" charset="0"/>
                </a:rPr>
                <a:t>（カルデロン前政権）</a:t>
              </a:r>
            </a:p>
          </p:txBody>
        </p:sp>
        <p:sp>
          <p:nvSpPr>
            <p:cNvPr id="19" name="正方形/長方形 18"/>
            <p:cNvSpPr/>
            <p:nvPr/>
          </p:nvSpPr>
          <p:spPr>
            <a:xfrm>
              <a:off x="416496" y="1988841"/>
              <a:ext cx="656590" cy="216024"/>
            </a:xfrm>
            <a:prstGeom prst="rect">
              <a:avLst/>
            </a:prstGeom>
          </p:spPr>
          <p:txBody>
            <a:bodyPr wrap="none" lIns="0" tIns="36000" bIns="36000" anchor="ctr" anchorCtr="0">
              <a:noAutofit/>
            </a:bodyPr>
            <a:lstStyle/>
            <a:p>
              <a:pPr>
                <a:lnSpc>
                  <a:spcPct val="85000"/>
                </a:lnSpc>
              </a:pPr>
              <a:r>
                <a:rPr lang="en-US" altLang="ja-JP" sz="1200" dirty="0">
                  <a:solidFill>
                    <a:srgbClr val="3D6AA7"/>
                  </a:solidFill>
                </a:rPr>
                <a:t>2006</a:t>
              </a:r>
              <a:r>
                <a:rPr lang="ja-JP" altLang="en-US" sz="1200" dirty="0">
                  <a:solidFill>
                    <a:srgbClr val="3D6AA7"/>
                  </a:solidFill>
                </a:rPr>
                <a:t>年</a:t>
              </a:r>
            </a:p>
          </p:txBody>
        </p:sp>
        <p:sp>
          <p:nvSpPr>
            <p:cNvPr id="21" name="正方形/長方形 20"/>
            <p:cNvSpPr/>
            <p:nvPr/>
          </p:nvSpPr>
          <p:spPr>
            <a:xfrm>
              <a:off x="992560" y="1988840"/>
              <a:ext cx="144016" cy="2382853"/>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lnSpc>
                  <a:spcPct val="85000"/>
                </a:lnSpc>
              </a:pPr>
              <a:endParaRPr kumimoji="1" lang="ja-JP" altLang="en-US" dirty="0">
                <a:cs typeface="Arial" panose="020B0604020202020204" pitchFamily="34" charset="0"/>
              </a:endParaRPr>
            </a:p>
          </p:txBody>
        </p:sp>
        <p:sp>
          <p:nvSpPr>
            <p:cNvPr id="26" name="正方形/長方形 25"/>
            <p:cNvSpPr/>
            <p:nvPr/>
          </p:nvSpPr>
          <p:spPr>
            <a:xfrm>
              <a:off x="416496" y="4145791"/>
              <a:ext cx="656590" cy="216024"/>
            </a:xfrm>
            <a:prstGeom prst="rect">
              <a:avLst/>
            </a:prstGeom>
          </p:spPr>
          <p:txBody>
            <a:bodyPr wrap="none" lIns="0" tIns="36000" bIns="36000" anchor="ctr" anchorCtr="0">
              <a:noAutofit/>
            </a:bodyPr>
            <a:lstStyle/>
            <a:p>
              <a:pPr>
                <a:lnSpc>
                  <a:spcPct val="85000"/>
                </a:lnSpc>
              </a:pPr>
              <a:r>
                <a:rPr lang="en-US" altLang="ja-JP" sz="1200" dirty="0">
                  <a:solidFill>
                    <a:srgbClr val="3D6AA7"/>
                  </a:solidFill>
                </a:rPr>
                <a:t>2012</a:t>
              </a:r>
              <a:r>
                <a:rPr lang="ja-JP" altLang="en-US" sz="1200" dirty="0">
                  <a:solidFill>
                    <a:srgbClr val="3D6AA7"/>
                  </a:solidFill>
                </a:rPr>
                <a:t>年</a:t>
              </a:r>
            </a:p>
          </p:txBody>
        </p:sp>
        <p:sp>
          <p:nvSpPr>
            <p:cNvPr id="34" name="正方形/長方形 33"/>
            <p:cNvSpPr/>
            <p:nvPr/>
          </p:nvSpPr>
          <p:spPr>
            <a:xfrm>
              <a:off x="1280592" y="2256897"/>
              <a:ext cx="4176464" cy="1869761"/>
            </a:xfrm>
            <a:prstGeom prst="rect">
              <a:avLst/>
            </a:prstGeom>
          </p:spPr>
          <p:txBody>
            <a:bodyPr>
              <a:spAutoFit/>
            </a:bodyPr>
            <a:lstStyle/>
            <a:p>
              <a:pPr marL="114300" lvl="1" indent="-114300" algn="just" fontAlgn="ctr">
                <a:lnSpc>
                  <a:spcPct val="85000"/>
                </a:lnSpc>
                <a:buClr>
                  <a:srgbClr val="5F8AC3"/>
                </a:buClr>
                <a:buSzPct val="80000"/>
                <a:buFont typeface="Wingdings" panose="05000000000000000000" pitchFamily="2" charset="2"/>
                <a:buChar char="l"/>
              </a:pPr>
              <a:r>
                <a:rPr lang="ja-JP" altLang="en-US" sz="1000" dirty="0"/>
                <a:t>組織犯罪撲滅やエネルギー政策に注力していたことから、</a:t>
              </a:r>
              <a:r>
                <a:rPr lang="ja-JP" altLang="ja-JP" sz="1000" dirty="0"/>
                <a:t>医療関連支出額を大きくは増やせない中</a:t>
              </a:r>
              <a:r>
                <a:rPr lang="ja-JP" altLang="en-US" sz="1000" dirty="0"/>
                <a:t>において、</a:t>
              </a:r>
              <a:r>
                <a:rPr lang="ja-JP" altLang="ja-JP" sz="1000" dirty="0"/>
                <a:t>カルデロン前政権は「国家保健プログラム」（</a:t>
              </a:r>
              <a:r>
                <a:rPr lang="en-US" altLang="ja-JP" sz="1000" dirty="0"/>
                <a:t>PNS</a:t>
              </a:r>
              <a:r>
                <a:rPr lang="ja-JP" altLang="ja-JP" sz="1000" dirty="0"/>
                <a:t>）の中で</a:t>
              </a:r>
              <a:r>
                <a:rPr lang="ja-JP" altLang="en-US" sz="1000" dirty="0"/>
                <a:t>以下</a:t>
              </a:r>
              <a:r>
                <a:rPr lang="ja-JP" altLang="ja-JP" sz="1000" dirty="0"/>
                <a:t>の分野別数値目標を</a:t>
              </a:r>
              <a:r>
                <a:rPr lang="en-US" altLang="ja-JP" sz="1000" dirty="0"/>
                <a:t>6</a:t>
              </a:r>
              <a:r>
                <a:rPr lang="ja-JP" altLang="ja-JP" sz="1000" dirty="0"/>
                <a:t>年間の政権目標として設定し、重点的に取り組んできた。</a:t>
              </a:r>
              <a:endParaRPr lang="en-US" altLang="ja-JP" sz="1000" dirty="0"/>
            </a:p>
            <a:p>
              <a:pPr marL="114300" lvl="1" indent="-114300" algn="just" fontAlgn="ctr">
                <a:lnSpc>
                  <a:spcPct val="85000"/>
                </a:lnSpc>
                <a:buClr>
                  <a:srgbClr val="5F8AC3"/>
                </a:buClr>
                <a:buSzPct val="80000"/>
                <a:buFont typeface="Wingdings" panose="05000000000000000000" pitchFamily="2" charset="2"/>
                <a:buChar char="l"/>
              </a:pPr>
              <a:endParaRPr lang="en-US" altLang="ja-JP" sz="10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国民の健康状態の改善</a:t>
              </a:r>
              <a:r>
                <a:rPr lang="ja-JP" altLang="en-US" sz="1000" dirty="0">
                  <a:cs typeface="Arial" panose="020B0604020202020204" pitchFamily="34" charset="0"/>
                </a:rPr>
                <a:t> </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平均寿命の</a:t>
              </a:r>
              <a:r>
                <a:rPr lang="en-US" altLang="ja-JP" sz="900" dirty="0">
                  <a:cs typeface="Arial" panose="020B0604020202020204" pitchFamily="34" charset="0"/>
                </a:rPr>
                <a:t>1.5</a:t>
              </a:r>
              <a:r>
                <a:rPr lang="ja-JP" altLang="en-US" sz="900" dirty="0">
                  <a:cs typeface="Arial" panose="020B0604020202020204" pitchFamily="34" charset="0"/>
                </a:rPr>
                <a:t>年延長</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65</a:t>
              </a:r>
              <a:r>
                <a:rPr lang="ja-JP" altLang="en-US" sz="900" dirty="0">
                  <a:cs typeface="Arial" panose="020B0604020202020204" pitchFamily="34" charset="0"/>
                </a:rPr>
                <a:t>歳未満の人口における心臓病による死亡率の</a:t>
              </a:r>
              <a:r>
                <a:rPr lang="en-US" altLang="ja-JP" sz="900" dirty="0">
                  <a:cs typeface="Arial" panose="020B0604020202020204" pitchFamily="34" charset="0"/>
                </a:rPr>
                <a:t>15</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1995</a:t>
              </a:r>
              <a:r>
                <a:rPr lang="ja-JP" altLang="en-US" sz="900" dirty="0">
                  <a:cs typeface="Arial" panose="020B0604020202020204" pitchFamily="34" charset="0"/>
                </a:rPr>
                <a:t>～</a:t>
              </a:r>
              <a:r>
                <a:rPr lang="en-US" altLang="ja-JP" sz="900" dirty="0">
                  <a:cs typeface="Arial" panose="020B0604020202020204" pitchFamily="34" charset="0"/>
                </a:rPr>
                <a:t>2006</a:t>
              </a:r>
              <a:r>
                <a:rPr lang="ja-JP" altLang="en-US" sz="900" dirty="0">
                  <a:cs typeface="Arial" panose="020B0604020202020204" pitchFamily="34" charset="0"/>
                </a:rPr>
                <a:t>年にみられた</a:t>
              </a:r>
              <a:r>
                <a:rPr lang="en-US" altLang="ja-JP" sz="900" dirty="0">
                  <a:cs typeface="Arial" panose="020B0604020202020204" pitchFamily="34" charset="0"/>
                </a:rPr>
                <a:t>2</a:t>
              </a:r>
              <a:r>
                <a:rPr lang="ja-JP" altLang="en-US" sz="900" dirty="0">
                  <a:cs typeface="Arial" panose="020B0604020202020204" pitchFamily="34" charset="0"/>
                </a:rPr>
                <a:t>型糖尿病による死亡率増加速度の</a:t>
              </a:r>
              <a:r>
                <a:rPr lang="en-US" altLang="ja-JP" sz="900" dirty="0">
                  <a:cs typeface="Arial" panose="020B0604020202020204" pitchFamily="34" charset="0"/>
                </a:rPr>
                <a:t>20</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12</a:t>
              </a:r>
              <a:r>
                <a:rPr lang="ja-JP" altLang="en-US" sz="900" dirty="0">
                  <a:cs typeface="Arial" panose="020B0604020202020204" pitchFamily="34" charset="0"/>
                </a:rPr>
                <a:t>～</a:t>
              </a:r>
              <a:r>
                <a:rPr lang="en-US" altLang="ja-JP" sz="900" dirty="0">
                  <a:cs typeface="Arial" panose="020B0604020202020204" pitchFamily="34" charset="0"/>
                </a:rPr>
                <a:t>17</a:t>
              </a:r>
              <a:r>
                <a:rPr lang="ja-JP" altLang="en-US" sz="900" dirty="0">
                  <a:cs typeface="Arial" panose="020B0604020202020204" pitchFamily="34" charset="0"/>
                </a:rPr>
                <a:t>歳の人口における麻薬の違法使用開始率の</a:t>
              </a:r>
              <a:r>
                <a:rPr lang="en-US" altLang="ja-JP" sz="900" dirty="0">
                  <a:cs typeface="Arial" panose="020B0604020202020204" pitchFamily="34" charset="0"/>
                </a:rPr>
                <a:t>10</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乳がん発見のためのマンモグラフィー検査普及率の拡大（</a:t>
              </a:r>
              <a:r>
                <a:rPr lang="en-US" altLang="ja-JP" sz="900" dirty="0">
                  <a:cs typeface="Arial" panose="020B0604020202020204" pitchFamily="34" charset="0"/>
                </a:rPr>
                <a:t>3</a:t>
              </a:r>
              <a:r>
                <a:rPr lang="ja-JP" altLang="en-US" sz="900" dirty="0">
                  <a:cs typeface="Arial" panose="020B0604020202020204" pitchFamily="34" charset="0"/>
                </a:rPr>
                <a:t>倍に）</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25</a:t>
              </a:r>
              <a:r>
                <a:rPr lang="ja-JP" altLang="en-US" sz="900" dirty="0">
                  <a:cs typeface="Arial" panose="020B0604020202020204" pitchFamily="34" charset="0"/>
                </a:rPr>
                <a:t>歳以上の女性の子宮頸がん死亡率の</a:t>
              </a:r>
              <a:r>
                <a:rPr lang="en-US" altLang="ja-JP" sz="900" dirty="0">
                  <a:cs typeface="Arial" panose="020B0604020202020204" pitchFamily="34" charset="0"/>
                </a:rPr>
                <a:t>27</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15</a:t>
              </a:r>
              <a:r>
                <a:rPr lang="ja-JP" altLang="en-US" sz="900" dirty="0">
                  <a:cs typeface="Arial" panose="020B0604020202020204" pitchFamily="34" charset="0"/>
                </a:rPr>
                <a:t>～</a:t>
              </a:r>
              <a:r>
                <a:rPr lang="en-US" altLang="ja-JP" sz="900" dirty="0">
                  <a:cs typeface="Arial" panose="020B0604020202020204" pitchFamily="34" charset="0"/>
                </a:rPr>
                <a:t>29</a:t>
              </a:r>
              <a:r>
                <a:rPr lang="ja-JP" altLang="en-US" sz="900" dirty="0">
                  <a:cs typeface="Arial" panose="020B0604020202020204" pitchFamily="34" charset="0"/>
                </a:rPr>
                <a:t>歳の交通死亡事故の</a:t>
              </a:r>
              <a:r>
                <a:rPr lang="en-US" altLang="ja-JP" sz="900" dirty="0">
                  <a:cs typeface="Arial" panose="020B0604020202020204" pitchFamily="34" charset="0"/>
                </a:rPr>
                <a:t>15</a:t>
              </a:r>
              <a:r>
                <a:rPr lang="ja-JP" altLang="en-US" sz="900" dirty="0">
                  <a:cs typeface="Arial" panose="020B0604020202020204" pitchFamily="34" charset="0"/>
                </a:rPr>
                <a:t>％削減</a:t>
              </a:r>
            </a:p>
          </p:txBody>
        </p:sp>
        <p:sp>
          <p:nvSpPr>
            <p:cNvPr id="36" name="正方形/長方形 35"/>
            <p:cNvSpPr/>
            <p:nvPr/>
          </p:nvSpPr>
          <p:spPr>
            <a:xfrm>
              <a:off x="5457056" y="2256897"/>
              <a:ext cx="4176464" cy="2099081"/>
            </a:xfrm>
            <a:prstGeom prst="rect">
              <a:avLst/>
            </a:prstGeom>
          </p:spPr>
          <p:txBody>
            <a:bodyPr rIns="90000">
              <a:spAutoFit/>
            </a:bodyPr>
            <a:lstStyle/>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弱者や僻地住民に対する支援による医療サービス格差・不公平の解消</a:t>
              </a:r>
              <a:endParaRPr lang="ja-JP" altLang="en-US" sz="10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人間開発指数が低い</a:t>
              </a:r>
              <a:r>
                <a:rPr lang="en-US" altLang="ja-JP" sz="900" dirty="0">
                  <a:cs typeface="Arial" panose="020B0604020202020204" pitchFamily="34" charset="0"/>
                </a:rPr>
                <a:t>100</a:t>
              </a:r>
              <a:r>
                <a:rPr lang="ja-JP" altLang="en-US" sz="900" dirty="0">
                  <a:cs typeface="Arial" panose="020B0604020202020204" pitchFamily="34" charset="0"/>
                </a:rPr>
                <a:t>の市町村における妊産婦死亡率の半減</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人間開発指数が低い</a:t>
              </a:r>
              <a:r>
                <a:rPr lang="en-US" altLang="ja-JP" sz="900" dirty="0">
                  <a:cs typeface="Arial" panose="020B0604020202020204" pitchFamily="34" charset="0"/>
                </a:rPr>
                <a:t>100</a:t>
              </a:r>
              <a:r>
                <a:rPr lang="ja-JP" altLang="en-US" sz="900" dirty="0">
                  <a:cs typeface="Arial" panose="020B0604020202020204" pitchFamily="34" charset="0"/>
                </a:rPr>
                <a:t>の市町村における乳児死亡率の</a:t>
              </a:r>
              <a:r>
                <a:rPr lang="en-US" altLang="ja-JP" sz="900" dirty="0">
                  <a:cs typeface="Arial" panose="020B0604020202020204" pitchFamily="34" charset="0"/>
                </a:rPr>
                <a:t>40</a:t>
              </a:r>
              <a:r>
                <a:rPr lang="ja-JP" altLang="en-US" sz="900" dirty="0">
                  <a:cs typeface="Arial" panose="020B0604020202020204" pitchFamily="34" charset="0"/>
                </a:rPr>
                <a:t>％削減</a:t>
              </a:r>
              <a:endParaRPr lang="en-US" altLang="ja-JP"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endParaRPr lang="ja-JP" altLang="en-US" sz="9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保健サービスの質と安全性の向上</a:t>
              </a:r>
              <a:endParaRPr lang="ja-JP" altLang="en-US" sz="10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民衆保険（</a:t>
              </a:r>
              <a:r>
                <a:rPr lang="en-US" altLang="ja-JP" sz="900" dirty="0" err="1">
                  <a:cs typeface="Arial" panose="020B0604020202020204" pitchFamily="34" charset="0"/>
                </a:rPr>
                <a:t>Seguro</a:t>
              </a:r>
              <a:r>
                <a:rPr lang="en-US" altLang="ja-JP" sz="900" dirty="0">
                  <a:cs typeface="Arial" panose="020B0604020202020204" pitchFamily="34" charset="0"/>
                </a:rPr>
                <a:t> Popular</a:t>
              </a:r>
              <a:r>
                <a:rPr lang="ja-JP" altLang="en-US" sz="900" dirty="0">
                  <a:cs typeface="Arial" panose="020B0604020202020204" pitchFamily="34" charset="0"/>
                </a:rPr>
                <a:t>）のサービス提供医療機関の</a:t>
              </a:r>
              <a:r>
                <a:rPr lang="en-US" altLang="ja-JP" sz="900" dirty="0">
                  <a:cs typeface="Arial" panose="020B0604020202020204" pitchFamily="34" charset="0"/>
                </a:rPr>
                <a:t>100</a:t>
              </a:r>
              <a:r>
                <a:rPr lang="ja-JP" altLang="en-US" sz="900" dirty="0">
                  <a:cs typeface="Arial" panose="020B0604020202020204" pitchFamily="34" charset="0"/>
                </a:rPr>
                <a:t>％を認証</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公的医療機関の緊急事態に対処する予防措置の導入率の拡大（</a:t>
              </a:r>
              <a:r>
                <a:rPr lang="en-US" altLang="ja-JP" sz="900" dirty="0">
                  <a:cs typeface="Arial" panose="020B0604020202020204" pitchFamily="34" charset="0"/>
                </a:rPr>
                <a:t>60</a:t>
              </a:r>
              <a:r>
                <a:rPr lang="ja-JP" altLang="en-US" sz="900" dirty="0">
                  <a:cs typeface="Arial" panose="020B0604020202020204" pitchFamily="34" charset="0"/>
                </a:rPr>
                <a:t>％まで）</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公立病院の院内感染比率を</a:t>
              </a:r>
              <a:r>
                <a:rPr lang="en-US" altLang="ja-JP" sz="900" dirty="0">
                  <a:cs typeface="Arial" panose="020B0604020202020204" pitchFamily="34" charset="0"/>
                </a:rPr>
                <a:t>6</a:t>
              </a:r>
              <a:r>
                <a:rPr lang="ja-JP" altLang="en-US" sz="900" dirty="0">
                  <a:cs typeface="Arial" panose="020B0604020202020204" pitchFamily="34" charset="0"/>
                </a:rPr>
                <a:t>％まで削減</a:t>
              </a:r>
              <a:endParaRPr lang="en-US" altLang="ja-JP"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endParaRPr lang="en-US" altLang="ja-JP" sz="9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医療を原因とする貧困化の回避</a:t>
              </a:r>
              <a:endParaRPr lang="ja-JP" altLang="en-US" sz="10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医療費支出に占める家庭の自己負担比率を</a:t>
              </a:r>
              <a:r>
                <a:rPr lang="en-US" altLang="ja-JP" sz="900" dirty="0">
                  <a:cs typeface="Arial" panose="020B0604020202020204" pitchFamily="34" charset="0"/>
                </a:rPr>
                <a:t>44</a:t>
              </a:r>
              <a:r>
                <a:rPr lang="ja-JP" altLang="en-US" sz="900" dirty="0">
                  <a:cs typeface="Arial" panose="020B0604020202020204" pitchFamily="34" charset="0"/>
                </a:rPr>
                <a:t>％まで削減</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非常に高額な医療費支出を余儀なくされる家庭の</a:t>
              </a:r>
              <a:r>
                <a:rPr lang="en-US" altLang="ja-JP" sz="900" dirty="0">
                  <a:cs typeface="Arial" panose="020B0604020202020204" pitchFamily="34" charset="0"/>
                </a:rPr>
                <a:t>10</a:t>
              </a:r>
              <a:r>
                <a:rPr lang="ja-JP" altLang="en-US" sz="900" dirty="0">
                  <a:cs typeface="Arial" panose="020B0604020202020204" pitchFamily="34" charset="0"/>
                </a:rPr>
                <a:t>％削減</a:t>
              </a:r>
              <a:endParaRPr lang="en-US" altLang="ja-JP"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endParaRPr lang="en-US" altLang="ja-JP" sz="9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保健サービスを通じた貧困撲滅と社会開発の実現</a:t>
              </a:r>
              <a:endParaRPr lang="ja-JP" altLang="en-US"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ja-JP" sz="900" dirty="0"/>
                <a:t>人間開発指数が低い</a:t>
              </a:r>
              <a:r>
                <a:rPr lang="en-US" altLang="ja-JP" sz="900" dirty="0"/>
                <a:t>100</a:t>
              </a:r>
              <a:r>
                <a:rPr lang="ja-JP" altLang="ja-JP" sz="900" dirty="0"/>
                <a:t>の市町村における</a:t>
              </a:r>
              <a:r>
                <a:rPr lang="en-US" altLang="ja-JP" sz="900" dirty="0"/>
                <a:t>5</a:t>
              </a:r>
              <a:r>
                <a:rPr lang="ja-JP" altLang="ja-JP" sz="900" dirty="0"/>
                <a:t>歳未満の栄養失調の</a:t>
              </a:r>
              <a:r>
                <a:rPr lang="en-US" altLang="ja-JP" sz="900" dirty="0"/>
                <a:t>20</a:t>
              </a:r>
              <a:r>
                <a:rPr lang="ja-JP" altLang="ja-JP" sz="900" dirty="0"/>
                <a:t>％削減</a:t>
              </a:r>
              <a:endParaRPr lang="en-US" altLang="ja-JP" sz="900" dirty="0">
                <a:cs typeface="Arial" panose="020B0604020202020204" pitchFamily="34" charset="0"/>
              </a:endParaRPr>
            </a:p>
          </p:txBody>
        </p:sp>
        <p:cxnSp>
          <p:nvCxnSpPr>
            <p:cNvPr id="46" name="直線コネクタ 45"/>
            <p:cNvCxnSpPr/>
            <p:nvPr/>
          </p:nvCxnSpPr>
          <p:spPr>
            <a:xfrm>
              <a:off x="428625" y="1988840"/>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280592" y="4696455"/>
              <a:ext cx="4176464" cy="737736"/>
            </a:xfrm>
            <a:prstGeom prst="rect">
              <a:avLst/>
            </a:prstGeom>
          </p:spPr>
          <p:txBody>
            <a:bodyPr tIns="0">
              <a:noAutofit/>
            </a:bodyPr>
            <a:lstStyle/>
            <a:p>
              <a:pPr marL="114300" lvl="1" indent="-114300" algn="just" fontAlgn="ctr">
                <a:lnSpc>
                  <a:spcPct val="85000"/>
                </a:lnSpc>
                <a:buClr>
                  <a:srgbClr val="26A287"/>
                </a:buClr>
                <a:buSzPct val="80000"/>
                <a:buFont typeface="Wingdings" panose="05000000000000000000" pitchFamily="2" charset="2"/>
                <a:buChar char="l"/>
              </a:pPr>
              <a:r>
                <a:rPr lang="ja-JP" altLang="en-US" sz="1000" dirty="0">
                  <a:cs typeface="Arial" panose="020B0604020202020204" pitchFamily="34" charset="0"/>
                </a:rPr>
                <a:t>国家開発計画の中で保健分野のプログラムも策定された。</a:t>
              </a:r>
            </a:p>
            <a:p>
              <a:pPr marL="114300" lvl="1" indent="-114300" algn="just" fontAlgn="ctr">
                <a:lnSpc>
                  <a:spcPct val="85000"/>
                </a:lnSpc>
                <a:buClr>
                  <a:srgbClr val="26A287"/>
                </a:buClr>
                <a:buSzPct val="80000"/>
                <a:buFont typeface="Wingdings" panose="05000000000000000000" pitchFamily="2" charset="2"/>
                <a:buChar char="l"/>
              </a:pPr>
              <a:r>
                <a:rPr lang="ja-JP" altLang="en-US" sz="1000" dirty="0">
                  <a:cs typeface="Arial" panose="020B0604020202020204" pitchFamily="34" charset="0"/>
                </a:rPr>
                <a:t>大統領は計画に先立ち国家保健政策を発表し、以下の</a:t>
              </a:r>
              <a:r>
                <a:rPr lang="en-US" altLang="ja-JP" sz="1000" dirty="0">
                  <a:cs typeface="Arial" panose="020B0604020202020204" pitchFamily="34" charset="0"/>
                </a:rPr>
                <a:t>3</a:t>
              </a:r>
              <a:r>
                <a:rPr lang="ja-JP" altLang="en-US" sz="1000" dirty="0" err="1">
                  <a:cs typeface="Arial" panose="020B0604020202020204" pitchFamily="34" charset="0"/>
                </a:rPr>
                <a:t>つの</a:t>
              </a:r>
              <a:r>
                <a:rPr lang="ja-JP" altLang="en-US" sz="1000" dirty="0">
                  <a:cs typeface="Arial" panose="020B0604020202020204" pitchFamily="34" charset="0"/>
                </a:rPr>
                <a:t>保健分野の重点指針を明らかにした。</a:t>
              </a:r>
            </a:p>
          </p:txBody>
        </p:sp>
        <p:sp>
          <p:nvSpPr>
            <p:cNvPr id="43" name="正方形/長方形 42"/>
            <p:cNvSpPr/>
            <p:nvPr/>
          </p:nvSpPr>
          <p:spPr>
            <a:xfrm>
              <a:off x="5457056" y="4696455"/>
              <a:ext cx="4176464" cy="670669"/>
            </a:xfrm>
            <a:prstGeom prst="rect">
              <a:avLst/>
            </a:prstGeom>
          </p:spPr>
          <p:txBody>
            <a:bodyPr tIns="0" rIns="90000">
              <a:noAutofit/>
            </a:bodyPr>
            <a:lstStyle/>
            <a:p>
              <a:pPr marL="114300" lvl="1" indent="-114300" algn="just" fontAlgn="ctr">
                <a:lnSpc>
                  <a:spcPct val="85000"/>
                </a:lnSpc>
                <a:buClr>
                  <a:srgbClr val="26A287"/>
                </a:buClr>
                <a:buSzPct val="80000"/>
                <a:buFont typeface="Wingdings" panose="05000000000000000000" pitchFamily="2" charset="2"/>
                <a:buChar char="l"/>
              </a:pPr>
              <a:r>
                <a:rPr lang="ja-JP" altLang="en-US" sz="1000" dirty="0"/>
                <a:t>国民の医療サービスへの効果的・効率的なアクセス</a:t>
              </a:r>
              <a:endParaRPr lang="en-US" altLang="ja-JP" sz="1000" dirty="0"/>
            </a:p>
            <a:p>
              <a:pPr marL="114300" lvl="1" indent="-114300" algn="just" fontAlgn="ctr">
                <a:lnSpc>
                  <a:spcPct val="85000"/>
                </a:lnSpc>
                <a:buClr>
                  <a:srgbClr val="26A287"/>
                </a:buClr>
                <a:buSzPct val="80000"/>
                <a:buFont typeface="Wingdings" panose="05000000000000000000" pitchFamily="2" charset="2"/>
                <a:buChar char="l"/>
              </a:pPr>
              <a:r>
                <a:rPr lang="ja-JP" altLang="en-US" sz="1000" dirty="0"/>
                <a:t>質の高い医療サービスの享受</a:t>
              </a:r>
              <a:endParaRPr lang="en-US" altLang="ja-JP" sz="1000" dirty="0"/>
            </a:p>
            <a:p>
              <a:pPr marL="114300" lvl="1" indent="-114300" algn="just" fontAlgn="ctr">
                <a:lnSpc>
                  <a:spcPct val="85000"/>
                </a:lnSpc>
                <a:buClr>
                  <a:srgbClr val="26A287"/>
                </a:buClr>
                <a:buSzPct val="80000"/>
                <a:buFont typeface="Wingdings" panose="05000000000000000000" pitchFamily="2" charset="2"/>
                <a:buChar char="l"/>
              </a:pPr>
              <a:r>
                <a:rPr lang="ja-JP" altLang="en-US" sz="1000" dirty="0"/>
                <a:t>予防医療の概念導入と普及</a:t>
              </a:r>
              <a:endParaRPr lang="ja-JP" altLang="en-US" sz="1000" dirty="0">
                <a:cs typeface="Arial" panose="020B0604020202020204" pitchFamily="34" charset="0"/>
              </a:endParaRPr>
            </a:p>
          </p:txBody>
        </p:sp>
        <p:cxnSp>
          <p:nvCxnSpPr>
            <p:cNvPr id="47" name="直線コネクタ 46"/>
            <p:cNvCxnSpPr/>
            <p:nvPr/>
          </p:nvCxnSpPr>
          <p:spPr>
            <a:xfrm>
              <a:off x="428625" y="4357623"/>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416496" y="4381356"/>
              <a:ext cx="656590" cy="204991"/>
            </a:xfrm>
            <a:prstGeom prst="rect">
              <a:avLst/>
            </a:prstGeom>
          </p:spPr>
          <p:txBody>
            <a:bodyPr wrap="none" lIns="0" tIns="36000" bIns="36000" anchor="ctr" anchorCtr="0">
              <a:noAutofit/>
            </a:bodyPr>
            <a:lstStyle/>
            <a:p>
              <a:pPr>
                <a:lnSpc>
                  <a:spcPct val="85000"/>
                </a:lnSpc>
              </a:pPr>
              <a:r>
                <a:rPr lang="en-US" altLang="ja-JP" sz="1200" dirty="0">
                  <a:solidFill>
                    <a:srgbClr val="1E806B"/>
                  </a:solidFill>
                </a:rPr>
                <a:t>2013</a:t>
              </a:r>
              <a:r>
                <a:rPr lang="ja-JP" altLang="en-US" sz="1200" dirty="0">
                  <a:solidFill>
                    <a:srgbClr val="1E806B"/>
                  </a:solidFill>
                </a:rPr>
                <a:t>年</a:t>
              </a:r>
            </a:p>
          </p:txBody>
        </p:sp>
        <p:sp>
          <p:nvSpPr>
            <p:cNvPr id="52" name="正方形/長方形 51"/>
            <p:cNvSpPr/>
            <p:nvPr/>
          </p:nvSpPr>
          <p:spPr>
            <a:xfrm>
              <a:off x="416496" y="5333915"/>
              <a:ext cx="656590" cy="216024"/>
            </a:xfrm>
            <a:prstGeom prst="rect">
              <a:avLst/>
            </a:prstGeom>
          </p:spPr>
          <p:txBody>
            <a:bodyPr wrap="none" lIns="0" tIns="36000" bIns="36000" anchor="ctr" anchorCtr="0">
              <a:noAutofit/>
            </a:bodyPr>
            <a:lstStyle/>
            <a:p>
              <a:pPr>
                <a:lnSpc>
                  <a:spcPct val="85000"/>
                </a:lnSpc>
              </a:pPr>
              <a:r>
                <a:rPr lang="en-US" altLang="ja-JP" sz="1200" dirty="0">
                  <a:solidFill>
                    <a:srgbClr val="1E806B"/>
                  </a:solidFill>
                </a:rPr>
                <a:t>2018</a:t>
              </a:r>
              <a:r>
                <a:rPr lang="ja-JP" altLang="en-US" sz="1200" dirty="0">
                  <a:solidFill>
                    <a:srgbClr val="1E806B"/>
                  </a:solidFill>
                </a:rPr>
                <a:t>年</a:t>
              </a:r>
            </a:p>
          </p:txBody>
        </p:sp>
        <p:cxnSp>
          <p:nvCxnSpPr>
            <p:cNvPr id="53" name="直線コネクタ 52"/>
            <p:cNvCxnSpPr/>
            <p:nvPr/>
          </p:nvCxnSpPr>
          <p:spPr>
            <a:xfrm>
              <a:off x="428625" y="5558323"/>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43">
              <a:extLst>
                <a:ext uri="{FF2B5EF4-FFF2-40B4-BE49-F238E27FC236}">
                  <a16:creationId xmlns:a16="http://schemas.microsoft.com/office/drawing/2014/main" id="{58B69C9C-3D20-48F7-A40D-38640DFDF6B0}"/>
                </a:ext>
              </a:extLst>
            </p:cNvPr>
            <p:cNvSpPr/>
            <p:nvPr/>
          </p:nvSpPr>
          <p:spPr>
            <a:xfrm>
              <a:off x="1136576" y="5566488"/>
              <a:ext cx="8496944" cy="813639"/>
            </a:xfrm>
            <a:prstGeom prst="rect">
              <a:avLst/>
            </a:prstGeom>
            <a:gradFill>
              <a:gsLst>
                <a:gs pos="100000">
                  <a:schemeClr val="bg1"/>
                </a:gs>
                <a:gs pos="0">
                  <a:schemeClr val="accent4">
                    <a:lumMod val="20000"/>
                    <a:lumOff val="80000"/>
                  </a:schemeClr>
                </a:gs>
              </a:gsLst>
              <a:lin ang="0" scaled="1"/>
            </a:gradFill>
            <a:ln cmpd="sng">
              <a:solidFill>
                <a:srgbClr val="FFFFFF"/>
              </a:solidFill>
            </a:ln>
          </p:spPr>
          <p:txBody>
            <a:bodyPr tIns="72000" rtlCol="0" anchor="t" anchorCtr="0">
              <a:noAutofit/>
            </a:bodyPr>
            <a:lstStyle/>
            <a:p>
              <a:pPr>
                <a:lnSpc>
                  <a:spcPct val="85000"/>
                </a:lnSpc>
              </a:pPr>
              <a:r>
                <a:rPr lang="ja-JP" altLang="en-US" sz="1200" dirty="0"/>
                <a:t>ウェルネスのための健康公社（</a:t>
              </a:r>
              <a:r>
                <a:rPr lang="en-US" altLang="ja-JP" sz="1200" dirty="0"/>
                <a:t>INSABI</a:t>
              </a:r>
              <a:r>
                <a:rPr lang="ja-JP" altLang="en-US" sz="1200" dirty="0"/>
                <a:t>）</a:t>
              </a:r>
              <a:r>
                <a:rPr lang="ja-JP" altLang="en-US" sz="1000" dirty="0"/>
                <a:t>（</a:t>
              </a:r>
              <a:r>
                <a:rPr lang="en-US" altLang="ja-JP" sz="1000" dirty="0"/>
                <a:t>A</a:t>
              </a:r>
              <a:r>
                <a:rPr lang="ja-JP" altLang="en-US" sz="1000" dirty="0"/>
                <a:t>・</a:t>
              </a:r>
              <a:r>
                <a:rPr lang="en-US" altLang="ja-JP" sz="1000" dirty="0"/>
                <a:t>M</a:t>
              </a:r>
              <a:r>
                <a:rPr lang="ja-JP" altLang="en-US" sz="1000" dirty="0"/>
                <a:t>・</a:t>
              </a:r>
              <a:r>
                <a:rPr lang="en-US" altLang="ja-JP" sz="1000" dirty="0"/>
                <a:t>L</a:t>
              </a:r>
              <a:r>
                <a:rPr lang="ja-JP" altLang="en-US" sz="1000" dirty="0"/>
                <a:t>・オブラドール政権</a:t>
              </a:r>
              <a:r>
                <a:rPr lang="en-US" altLang="ja-JP" sz="1000" dirty="0"/>
                <a:t>)</a:t>
              </a:r>
              <a:endParaRPr lang="ja-JP" altLang="en-US" sz="700" b="1" dirty="0">
                <a:cs typeface="Arial" panose="020B0604020202020204" pitchFamily="34" charset="0"/>
              </a:endParaRPr>
            </a:p>
          </p:txBody>
        </p:sp>
        <p:sp>
          <p:nvSpPr>
            <p:cNvPr id="28" name="正方形/長方形 44">
              <a:extLst>
                <a:ext uri="{FF2B5EF4-FFF2-40B4-BE49-F238E27FC236}">
                  <a16:creationId xmlns:a16="http://schemas.microsoft.com/office/drawing/2014/main" id="{FBA0BD82-09C4-4322-8AE7-17519DC0F9FC}"/>
                </a:ext>
              </a:extLst>
            </p:cNvPr>
            <p:cNvSpPr/>
            <p:nvPr/>
          </p:nvSpPr>
          <p:spPr>
            <a:xfrm>
              <a:off x="992560" y="5566488"/>
              <a:ext cx="144016" cy="813639"/>
            </a:xfrm>
            <a:prstGeom prst="rect">
              <a:avLst/>
            </a:prstGeom>
            <a:gradFill>
              <a:gsLst>
                <a:gs pos="50000">
                  <a:schemeClr val="accent4">
                    <a:lumMod val="60000"/>
                    <a:lumOff val="40000"/>
                  </a:schemeClr>
                </a:gs>
                <a:gs pos="0">
                  <a:schemeClr val="accent4">
                    <a:lumMod val="50000"/>
                  </a:schemeClr>
                </a:gs>
                <a:gs pos="100000">
                  <a:schemeClr val="accent4">
                    <a:lumMod val="50000"/>
                  </a:schemeClr>
                </a:gs>
              </a:gsLst>
              <a:lin ang="5400000" scaled="1"/>
            </a:gradFill>
            <a:ln>
              <a:solidFill>
                <a:schemeClr val="bg1"/>
              </a:solidFill>
            </a:ln>
          </p:spPr>
          <p:txBody>
            <a:bodyPr rtlCol="0" anchor="b" anchorCtr="0">
              <a:noAutofit/>
            </a:bodyPr>
            <a:lstStyle/>
            <a:p>
              <a:pPr algn="ctr">
                <a:lnSpc>
                  <a:spcPct val="85000"/>
                </a:lnSpc>
              </a:pPr>
              <a:endParaRPr lang="ja-JP" altLang="en-US" dirty="0">
                <a:cs typeface="Arial" panose="020B0604020202020204" pitchFamily="34" charset="0"/>
              </a:endParaRPr>
            </a:p>
          </p:txBody>
        </p:sp>
        <p:sp>
          <p:nvSpPr>
            <p:cNvPr id="29" name="正方形/長方形 41">
              <a:extLst>
                <a:ext uri="{FF2B5EF4-FFF2-40B4-BE49-F238E27FC236}">
                  <a16:creationId xmlns:a16="http://schemas.microsoft.com/office/drawing/2014/main" id="{476C06D4-2FB4-401F-9C57-4EB1004DC20A}"/>
                </a:ext>
              </a:extLst>
            </p:cNvPr>
            <p:cNvSpPr/>
            <p:nvPr/>
          </p:nvSpPr>
          <p:spPr>
            <a:xfrm>
              <a:off x="1280592" y="5888428"/>
              <a:ext cx="4176464" cy="343558"/>
            </a:xfrm>
            <a:prstGeom prst="rect">
              <a:avLst/>
            </a:prstGeom>
          </p:spPr>
          <p:txBody>
            <a:bodyPr tIns="0">
              <a:spAutoFit/>
            </a:bodyPr>
            <a:lstStyle/>
            <a:p>
              <a:pPr marL="114300" lvl="1" indent="-114300" algn="just" fontAlgn="ctr">
                <a:lnSpc>
                  <a:spcPct val="85000"/>
                </a:lnSpc>
                <a:buClr>
                  <a:schemeClr val="accent4"/>
                </a:buClr>
                <a:buSzPct val="80000"/>
                <a:buFont typeface="Wingdings" panose="05000000000000000000" pitchFamily="2" charset="2"/>
                <a:buChar char="l"/>
              </a:pPr>
              <a:r>
                <a:rPr lang="ja-JP" altLang="en-US" sz="1000" dirty="0">
                  <a:cs typeface="Arial" panose="020B0604020202020204" pitchFamily="34" charset="0"/>
                </a:rPr>
                <a:t>民衆医療保険の資金面での腐敗を理由に、</a:t>
              </a:r>
              <a:r>
                <a:rPr lang="en-US" altLang="ja-JP" sz="1000" dirty="0">
                  <a:cs typeface="Arial" panose="020B0604020202020204" pitchFamily="34" charset="0"/>
                </a:rPr>
                <a:t>2020</a:t>
              </a:r>
              <a:r>
                <a:rPr lang="ja-JP" altLang="en-US" sz="1000" dirty="0">
                  <a:cs typeface="Arial" panose="020B0604020202020204" pitchFamily="34" charset="0"/>
                </a:rPr>
                <a:t>年</a:t>
              </a:r>
              <a:r>
                <a:rPr lang="en-US" altLang="ja-JP" sz="1000" dirty="0">
                  <a:cs typeface="Arial" panose="020B0604020202020204" pitchFamily="34" charset="0"/>
                </a:rPr>
                <a:t>1</a:t>
              </a:r>
              <a:r>
                <a:rPr lang="ja-JP" altLang="en-US" sz="1000" dirty="0">
                  <a:cs typeface="Arial" panose="020B0604020202020204" pitchFamily="34" charset="0"/>
                </a:rPr>
                <a:t>月に民衆医療保険を全面撤廃し、次のような新制度を開始した。</a:t>
              </a:r>
            </a:p>
          </p:txBody>
        </p:sp>
        <p:sp>
          <p:nvSpPr>
            <p:cNvPr id="30" name="正方形/長方形 42">
              <a:extLst>
                <a:ext uri="{FF2B5EF4-FFF2-40B4-BE49-F238E27FC236}">
                  <a16:creationId xmlns:a16="http://schemas.microsoft.com/office/drawing/2014/main" id="{475ECEF1-7F61-4500-82DB-8088BEA815E8}"/>
                </a:ext>
              </a:extLst>
            </p:cNvPr>
            <p:cNvSpPr/>
            <p:nvPr/>
          </p:nvSpPr>
          <p:spPr>
            <a:xfrm>
              <a:off x="5457056" y="5888428"/>
              <a:ext cx="4176464" cy="200233"/>
            </a:xfrm>
            <a:prstGeom prst="rect">
              <a:avLst/>
            </a:prstGeom>
          </p:spPr>
          <p:txBody>
            <a:bodyPr tIns="0" rIns="90000">
              <a:spAutoFit/>
            </a:bodyPr>
            <a:lstStyle/>
            <a:p>
              <a:pPr marL="114300" lvl="1" indent="-114300" algn="just" fontAlgn="ctr">
                <a:lnSpc>
                  <a:spcPct val="85000"/>
                </a:lnSpc>
                <a:buClr>
                  <a:schemeClr val="accent4"/>
                </a:buClr>
                <a:buSzPct val="80000"/>
                <a:buFont typeface="Wingdings" panose="05000000000000000000" pitchFamily="2" charset="2"/>
                <a:buChar char="l"/>
              </a:pPr>
              <a:r>
                <a:rPr lang="ja-JP" altLang="en-US" sz="1000" dirty="0">
                  <a:cs typeface="Arial" panose="020B0604020202020204" pitchFamily="34" charset="0"/>
                </a:rPr>
                <a:t>公的医療施設において、登録なく無料で全ての人々に医療を提供。</a:t>
              </a:r>
            </a:p>
          </p:txBody>
        </p:sp>
        <p:sp>
          <p:nvSpPr>
            <p:cNvPr id="33" name="正方形/長方形 47">
              <a:extLst>
                <a:ext uri="{FF2B5EF4-FFF2-40B4-BE49-F238E27FC236}">
                  <a16:creationId xmlns:a16="http://schemas.microsoft.com/office/drawing/2014/main" id="{1F50CB32-C446-4C99-8F3A-9F8F4950DF78}"/>
                </a:ext>
              </a:extLst>
            </p:cNvPr>
            <p:cNvSpPr/>
            <p:nvPr/>
          </p:nvSpPr>
          <p:spPr>
            <a:xfrm>
              <a:off x="416496" y="5573329"/>
              <a:ext cx="656590" cy="204991"/>
            </a:xfrm>
            <a:prstGeom prst="rect">
              <a:avLst/>
            </a:prstGeom>
          </p:spPr>
          <p:txBody>
            <a:bodyPr wrap="none" lIns="0" tIns="36000" bIns="36000" anchor="ctr" anchorCtr="0">
              <a:noAutofit/>
            </a:bodyPr>
            <a:lstStyle/>
            <a:p>
              <a:pPr>
                <a:lnSpc>
                  <a:spcPct val="85000"/>
                </a:lnSpc>
              </a:pPr>
              <a:r>
                <a:rPr lang="en-US" altLang="ja-JP" sz="1200" dirty="0">
                  <a:solidFill>
                    <a:schemeClr val="accent4"/>
                  </a:solidFill>
                </a:rPr>
                <a:t>2019</a:t>
              </a:r>
              <a:r>
                <a:rPr lang="ja-JP" altLang="en-US" sz="1200" dirty="0">
                  <a:solidFill>
                    <a:schemeClr val="accent4"/>
                  </a:solidFill>
                </a:rPr>
                <a:t>年</a:t>
              </a:r>
            </a:p>
          </p:txBody>
        </p:sp>
        <p:grpSp>
          <p:nvGrpSpPr>
            <p:cNvPr id="9" name="Group 8">
              <a:extLst>
                <a:ext uri="{FF2B5EF4-FFF2-40B4-BE49-F238E27FC236}">
                  <a16:creationId xmlns:a16="http://schemas.microsoft.com/office/drawing/2014/main" id="{58714337-FF53-4CA9-BCAC-6DC2CE1FD096}"/>
                </a:ext>
              </a:extLst>
            </p:cNvPr>
            <p:cNvGrpSpPr/>
            <p:nvPr/>
          </p:nvGrpSpPr>
          <p:grpSpPr>
            <a:xfrm>
              <a:off x="416496" y="6155719"/>
              <a:ext cx="656590" cy="224408"/>
              <a:chOff x="416496" y="7579721"/>
              <a:chExt cx="656590" cy="224408"/>
            </a:xfrm>
          </p:grpSpPr>
          <p:sp>
            <p:nvSpPr>
              <p:cNvPr id="35" name="正方形/長方形 51">
                <a:extLst>
                  <a:ext uri="{FF2B5EF4-FFF2-40B4-BE49-F238E27FC236}">
                    <a16:creationId xmlns:a16="http://schemas.microsoft.com/office/drawing/2014/main" id="{B75ACE56-5514-48AD-836C-C20D1B4A0560}"/>
                  </a:ext>
                </a:extLst>
              </p:cNvPr>
              <p:cNvSpPr/>
              <p:nvPr/>
            </p:nvSpPr>
            <p:spPr>
              <a:xfrm>
                <a:off x="416496" y="7579721"/>
                <a:ext cx="656590" cy="216024"/>
              </a:xfrm>
              <a:prstGeom prst="rect">
                <a:avLst/>
              </a:prstGeom>
            </p:spPr>
            <p:txBody>
              <a:bodyPr wrap="none" lIns="0" tIns="36000" bIns="36000" anchor="ctr" anchorCtr="0">
                <a:noAutofit/>
              </a:bodyPr>
              <a:lstStyle/>
              <a:p>
                <a:pPr>
                  <a:lnSpc>
                    <a:spcPct val="85000"/>
                  </a:lnSpc>
                </a:pPr>
                <a:r>
                  <a:rPr lang="en-US" altLang="ja-JP" sz="1200" dirty="0">
                    <a:solidFill>
                      <a:schemeClr val="accent4"/>
                    </a:solidFill>
                  </a:rPr>
                  <a:t>2024</a:t>
                </a:r>
                <a:r>
                  <a:rPr lang="ja-JP" altLang="en-US" sz="1200" dirty="0">
                    <a:solidFill>
                      <a:schemeClr val="accent4"/>
                    </a:solidFill>
                  </a:rPr>
                  <a:t>年</a:t>
                </a:r>
              </a:p>
            </p:txBody>
          </p:sp>
          <p:cxnSp>
            <p:nvCxnSpPr>
              <p:cNvPr id="37" name="直線コネクタ 52">
                <a:extLst>
                  <a:ext uri="{FF2B5EF4-FFF2-40B4-BE49-F238E27FC236}">
                    <a16:creationId xmlns:a16="http://schemas.microsoft.com/office/drawing/2014/main" id="{46DBC0AA-E72A-4D76-BADE-D66D52B9D125}"/>
                  </a:ext>
                </a:extLst>
              </p:cNvPr>
              <p:cNvCxnSpPr>
                <a:cxnSpLocks/>
              </p:cNvCxnSpPr>
              <p:nvPr/>
            </p:nvCxnSpPr>
            <p:spPr>
              <a:xfrm>
                <a:off x="428625" y="7804129"/>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324219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2/3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前政権における国家開発計画を受けて策定された保健医療分野の分野別プログラム（</a:t>
            </a:r>
            <a:r>
              <a:rPr lang="en-US" altLang="ja-JP" sz="1400" dirty="0" err="1"/>
              <a:t>Programa</a:t>
            </a:r>
            <a:r>
              <a:rPr lang="en-US" altLang="ja-JP" sz="1400" dirty="0"/>
              <a:t> </a:t>
            </a:r>
            <a:r>
              <a:rPr lang="es-ES" altLang="ja-JP" sz="1400" dirty="0"/>
              <a:t>Sectorial de Salud (2013-2018 </a:t>
            </a:r>
            <a:r>
              <a:rPr lang="ja-JP" altLang="es-ES" sz="1400" dirty="0"/>
              <a:t>年</a:t>
            </a:r>
            <a:r>
              <a:rPr lang="es-ES" altLang="ja-JP" sz="1400" dirty="0"/>
              <a:t>)</a:t>
            </a:r>
            <a:r>
              <a:rPr lang="ja-JP" altLang="en-US" sz="1400" dirty="0"/>
              <a:t>）</a:t>
            </a:r>
            <a:r>
              <a:rPr lang="es-ES" altLang="ja-JP" sz="1400" dirty="0"/>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には、</a:t>
            </a:r>
            <a:r>
              <a:rPr lang="ja-JP" altLang="en-US" sz="1400" dirty="0"/>
              <a:t> </a:t>
            </a:r>
            <a:r>
              <a:rPr lang="en-US" altLang="ja-JP" sz="1400" dirty="0"/>
              <a:t>6</a:t>
            </a:r>
            <a:r>
              <a:rPr lang="ja-JP" altLang="en-US" sz="1400" dirty="0" err="1"/>
              <a:t>つの</a:t>
            </a:r>
            <a:r>
              <a:rPr lang="ja-JP" altLang="en-US" sz="1400" dirty="0"/>
              <a:t>目標、</a:t>
            </a:r>
            <a:r>
              <a:rPr lang="en-US" altLang="ja-JP" sz="1400" dirty="0"/>
              <a:t>39</a:t>
            </a:r>
            <a:r>
              <a:rPr lang="ja-JP" altLang="en-US" sz="1400" dirty="0"/>
              <a:t>の戦略とアクションが定められている。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保険政策における具体的な目標と主な戦略</a:t>
              </a:r>
            </a:p>
          </p:txBody>
        </p:sp>
      </p:grpSp>
      <p:sp>
        <p:nvSpPr>
          <p:cNvPr id="8" name="正方形/長方形 7"/>
          <p:cNvSpPr/>
          <p:nvPr/>
        </p:nvSpPr>
        <p:spPr>
          <a:xfrm>
            <a:off x="272480" y="2065766"/>
            <a:ext cx="1440160" cy="1440000"/>
          </a:xfrm>
          <a:prstGeom prst="rect">
            <a:avLst/>
          </a:prstGeom>
          <a:solidFill>
            <a:srgbClr val="A2BBDC"/>
          </a:solidFill>
        </p:spPr>
        <p:txBody>
          <a:bodyPr wrap="square" anchor="ctr" anchorCtr="0">
            <a:noAutofit/>
          </a:bodyPr>
          <a:lstStyle/>
          <a:p>
            <a:pPr marL="0" lvl="1"/>
            <a:r>
              <a:rPr lang="en-US" altLang="ja-JP" sz="1400" dirty="0">
                <a:latin typeface="Arial" panose="020B0604020202020204" pitchFamily="34" charset="0"/>
                <a:cs typeface="Arial" panose="020B0604020202020204" pitchFamily="34" charset="0"/>
              </a:rPr>
              <a:t>1) </a:t>
            </a:r>
            <a:r>
              <a:rPr lang="ja-JP" altLang="en-US" sz="1400" dirty="0">
                <a:latin typeface="Arial" panose="020B0604020202020204" pitchFamily="34" charset="0"/>
                <a:cs typeface="Arial" panose="020B0604020202020204" pitchFamily="34" charset="0"/>
              </a:rPr>
              <a:t>保護活動、健康増進、疾病予防の強化</a:t>
            </a:r>
            <a:endParaRPr lang="en-US" altLang="ja-JP" sz="1400" dirty="0">
              <a:latin typeface="Arial" panose="020B0604020202020204" pitchFamily="34" charset="0"/>
              <a:cs typeface="Arial" panose="020B0604020202020204" pitchFamily="34" charset="0"/>
            </a:endParaRPr>
          </a:p>
        </p:txBody>
      </p:sp>
      <p:sp>
        <p:nvSpPr>
          <p:cNvPr id="16" name="正方形/長方形 15"/>
          <p:cNvSpPr/>
          <p:nvPr/>
        </p:nvSpPr>
        <p:spPr>
          <a:xfrm>
            <a:off x="272480" y="3573016"/>
            <a:ext cx="1440160" cy="1440000"/>
          </a:xfrm>
          <a:prstGeom prst="rect">
            <a:avLst/>
          </a:prstGeom>
          <a:solidFill>
            <a:srgbClr val="A2BBDC"/>
          </a:solidFill>
        </p:spPr>
        <p:txBody>
          <a:bodyPr wrap="square" anchor="ctr" anchorCtr="0">
            <a:noAutofit/>
          </a:bodyPr>
          <a:lstStyle/>
          <a:p>
            <a:pPr marL="0" lvl="1"/>
            <a:r>
              <a:rPr lang="en-US" altLang="ja-JP" sz="1400" dirty="0"/>
              <a:t>2) </a:t>
            </a:r>
            <a:r>
              <a:rPr lang="ja-JP" altLang="en-US" sz="1400" dirty="0"/>
              <a:t>質の高い医療サービスへの効果的なアクセスの確保</a:t>
            </a:r>
            <a:endParaRPr lang="en-US" altLang="ja-JP" sz="1400" b="1" dirty="0">
              <a:latin typeface="Arial" panose="020B0604020202020204" pitchFamily="34" charset="0"/>
              <a:cs typeface="Arial" panose="020B0604020202020204" pitchFamily="34" charset="0"/>
            </a:endParaRPr>
          </a:p>
        </p:txBody>
      </p:sp>
      <p:sp>
        <p:nvSpPr>
          <p:cNvPr id="18" name="正方形/長方形 17"/>
          <p:cNvSpPr/>
          <p:nvPr/>
        </p:nvSpPr>
        <p:spPr>
          <a:xfrm>
            <a:off x="272480" y="5085184"/>
            <a:ext cx="1440160" cy="1440000"/>
          </a:xfrm>
          <a:prstGeom prst="rect">
            <a:avLst/>
          </a:prstGeom>
          <a:solidFill>
            <a:srgbClr val="A2BBDC"/>
          </a:solidFill>
        </p:spPr>
        <p:txBody>
          <a:bodyPr wrap="square" anchor="ctr" anchorCtr="0">
            <a:noAutofit/>
          </a:bodyPr>
          <a:lstStyle/>
          <a:p>
            <a:pPr marL="0" lvl="1"/>
            <a:r>
              <a:rPr lang="en-US" altLang="ja-JP" sz="1400" dirty="0"/>
              <a:t>3) </a:t>
            </a:r>
            <a:r>
              <a:rPr lang="ja-JP" altLang="en-US" sz="1400" dirty="0"/>
              <a:t>国民の健康やその生活を脅かす危険因子の減少</a:t>
            </a:r>
            <a:endParaRPr lang="en-US" altLang="ja-JP" sz="1400" b="1" dirty="0">
              <a:latin typeface="Arial" panose="020B0604020202020204" pitchFamily="34" charset="0"/>
              <a:cs typeface="Arial" panose="020B0604020202020204" pitchFamily="34" charset="0"/>
            </a:endParaRPr>
          </a:p>
        </p:txBody>
      </p:sp>
      <p:sp>
        <p:nvSpPr>
          <p:cNvPr id="25" name="テキスト ボックス 24"/>
          <p:cNvSpPr txBox="1"/>
          <p:nvPr/>
        </p:nvSpPr>
        <p:spPr>
          <a:xfrm>
            <a:off x="200472" y="65973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gob.MX</a:t>
            </a:r>
            <a:endParaRPr lang="ja-JP" altLang="en-US" sz="800" dirty="0"/>
          </a:p>
        </p:txBody>
      </p:sp>
      <p:sp>
        <p:nvSpPr>
          <p:cNvPr id="35" name="正方形/長方形 34"/>
          <p:cNvSpPr/>
          <p:nvPr/>
        </p:nvSpPr>
        <p:spPr>
          <a:xfrm>
            <a:off x="1712640" y="2348880"/>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健康増進に向けた行動・習慣の推進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肥満を含む予防管理の実施</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病気による死亡率の低減</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アルコール中毒などの予防と管理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性病対策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高齢者の生活品質の向上</a:t>
            </a:r>
          </a:p>
        </p:txBody>
      </p:sp>
      <p:sp>
        <p:nvSpPr>
          <p:cNvPr id="26" name="正方形/長方形 25"/>
          <p:cNvSpPr/>
          <p:nvPr/>
        </p:nvSpPr>
        <p:spPr>
          <a:xfrm>
            <a:off x="3656856" y="2725202"/>
            <a:ext cx="5788868" cy="1754326"/>
          </a:xfrm>
          <a:prstGeom prst="rect">
            <a:avLst/>
          </a:prstGeom>
        </p:spPr>
        <p:txBody>
          <a:bodyPr wrap="square">
            <a:spAutoFit/>
          </a:bodyPr>
          <a:lstStyle/>
          <a:p>
            <a:endParaRPr lang="ja-JP" altLang="en-US" dirty="0"/>
          </a:p>
          <a:p>
            <a:endParaRPr lang="ja-JP" altLang="en-US" dirty="0"/>
          </a:p>
          <a:p>
            <a:endParaRPr lang="ja-JP" altLang="en-US" dirty="0"/>
          </a:p>
          <a:p>
            <a:endParaRPr lang="ja-JP" altLang="en-US" dirty="0"/>
          </a:p>
          <a:p>
            <a:endParaRPr lang="ja-JP" altLang="en-US" dirty="0"/>
          </a:p>
          <a:p>
            <a:endParaRPr lang="ja-JP" altLang="en-US" dirty="0"/>
          </a:p>
        </p:txBody>
      </p:sp>
      <p:sp>
        <p:nvSpPr>
          <p:cNvPr id="36" name="正方形/長方形 35"/>
          <p:cNvSpPr/>
          <p:nvPr/>
        </p:nvSpPr>
        <p:spPr>
          <a:xfrm>
            <a:off x="5025008" y="2065766"/>
            <a:ext cx="1440160" cy="1502412"/>
          </a:xfrm>
          <a:prstGeom prst="rect">
            <a:avLst/>
          </a:prstGeom>
          <a:solidFill>
            <a:srgbClr val="A2BBDC"/>
          </a:solidFill>
        </p:spPr>
        <p:txBody>
          <a:bodyPr wrap="square" anchor="ctr" anchorCtr="0">
            <a:noAutofit/>
          </a:bodyPr>
          <a:lstStyle/>
          <a:p>
            <a:pPr marL="0" lvl="1"/>
            <a:r>
              <a:rPr lang="en-US" altLang="ja-JP" sz="1400" dirty="0"/>
              <a:t>4) </a:t>
            </a:r>
            <a:r>
              <a:rPr lang="ja-JP" altLang="en-US" sz="1400" dirty="0"/>
              <a:t>社会的身分や地域差がもたらす医療格差の解消</a:t>
            </a:r>
            <a:endParaRPr lang="en-US" altLang="ja-JP" sz="1400" dirty="0">
              <a:latin typeface="Arial" panose="020B0604020202020204" pitchFamily="34" charset="0"/>
              <a:cs typeface="Arial" panose="020B0604020202020204" pitchFamily="34" charset="0"/>
            </a:endParaRPr>
          </a:p>
        </p:txBody>
      </p:sp>
      <p:sp>
        <p:nvSpPr>
          <p:cNvPr id="37" name="正方形/長方形 36"/>
          <p:cNvSpPr/>
          <p:nvPr/>
        </p:nvSpPr>
        <p:spPr>
          <a:xfrm>
            <a:off x="5025008" y="3640186"/>
            <a:ext cx="1440160" cy="1368232"/>
          </a:xfrm>
          <a:prstGeom prst="rect">
            <a:avLst/>
          </a:prstGeom>
          <a:solidFill>
            <a:srgbClr val="A2BBDC"/>
          </a:solidFill>
        </p:spPr>
        <p:txBody>
          <a:bodyPr wrap="square" anchor="ctr" anchorCtr="0">
            <a:noAutofit/>
          </a:bodyPr>
          <a:lstStyle/>
          <a:p>
            <a:pPr marL="0" lvl="1"/>
            <a:r>
              <a:rPr lang="en-US" altLang="ja-JP" sz="1400" dirty="0"/>
              <a:t>5) </a:t>
            </a:r>
            <a:r>
              <a:rPr lang="ja-JP" altLang="en-US" sz="1400" dirty="0"/>
              <a:t>医療人材育成と効果的な活用</a:t>
            </a:r>
            <a:endParaRPr lang="en-US" altLang="ja-JP" sz="1400" b="1" dirty="0">
              <a:latin typeface="Arial" panose="020B0604020202020204" pitchFamily="34" charset="0"/>
              <a:cs typeface="Arial" panose="020B0604020202020204" pitchFamily="34" charset="0"/>
            </a:endParaRPr>
          </a:p>
        </p:txBody>
      </p:sp>
      <p:sp>
        <p:nvSpPr>
          <p:cNvPr id="38" name="正方形/長方形 37"/>
          <p:cNvSpPr/>
          <p:nvPr/>
        </p:nvSpPr>
        <p:spPr>
          <a:xfrm>
            <a:off x="5025008" y="5080426"/>
            <a:ext cx="1440160" cy="1440320"/>
          </a:xfrm>
          <a:prstGeom prst="rect">
            <a:avLst/>
          </a:prstGeom>
          <a:solidFill>
            <a:srgbClr val="A2BBDC"/>
          </a:solidFill>
        </p:spPr>
        <p:txBody>
          <a:bodyPr wrap="square" anchor="ctr" anchorCtr="0">
            <a:noAutofit/>
          </a:bodyPr>
          <a:lstStyle/>
          <a:p>
            <a:pPr marL="0" lvl="1"/>
            <a:r>
              <a:rPr lang="en-US" altLang="ja-JP" sz="1400" dirty="0"/>
              <a:t>6) </a:t>
            </a:r>
            <a:r>
              <a:rPr lang="ja-JP" altLang="en-US" sz="1400" dirty="0"/>
              <a:t>保健省の指導の元での国家医療システム構築</a:t>
            </a:r>
            <a:endParaRPr lang="en-US" altLang="ja-JP" sz="1400" b="1" dirty="0">
              <a:latin typeface="Arial" panose="020B0604020202020204" pitchFamily="34" charset="0"/>
              <a:cs typeface="Arial" panose="020B0604020202020204" pitchFamily="34" charset="0"/>
            </a:endParaRPr>
          </a:p>
        </p:txBody>
      </p:sp>
      <p:sp>
        <p:nvSpPr>
          <p:cNvPr id="41" name="正方形/長方形 40"/>
          <p:cNvSpPr/>
          <p:nvPr/>
        </p:nvSpPr>
        <p:spPr>
          <a:xfrm>
            <a:off x="1712640" y="3861048"/>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保険サービスへの効果的アクセス推進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国民向けの保健システム品質の向上</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保健サービス機関の統合・ネットワーク化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障害者の包括的ケア及び社会復帰支援</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ガンの早期発見に向けた検査プロセス改善</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医薬品等へのアクセス性の確保</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肥満・糖尿病予防の推進</a:t>
            </a:r>
          </a:p>
        </p:txBody>
      </p:sp>
      <p:sp>
        <p:nvSpPr>
          <p:cNvPr id="42" name="正方形/長方形 41"/>
          <p:cNvSpPr/>
          <p:nvPr/>
        </p:nvSpPr>
        <p:spPr>
          <a:xfrm>
            <a:off x="1712640" y="5366954"/>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健康商品・サービスの規制と監視強化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健康危機管理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医薬品の安全性・有効性の確認強化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健康増進に係る製品・サービスの監視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外部要因による死亡率削減</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健康上のリスクを発見する職場環境整備</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肥満や糖尿病の予防管理</a:t>
            </a:r>
          </a:p>
        </p:txBody>
      </p:sp>
      <p:sp>
        <p:nvSpPr>
          <p:cNvPr id="43" name="正方形/長方形 42"/>
          <p:cNvSpPr/>
          <p:nvPr/>
        </p:nvSpPr>
        <p:spPr>
          <a:xfrm>
            <a:off x="6465168" y="2399116"/>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僻地での</a:t>
            </a:r>
            <a:r>
              <a:rPr lang="en-US" altLang="ja-JP" sz="1050" dirty="0"/>
              <a:t>5</a:t>
            </a:r>
            <a:r>
              <a:rPr lang="ja-JP" altLang="en-US" sz="1050" dirty="0"/>
              <a:t>歳未満の子供の罹患率・死亡率の減少</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僻地での妊産婦死亡率の低減</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先住民に対する介護サービスの強化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性別・年齢による暴力の予防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障害者の総合的な健康管理推進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出稼ぎ人口の健康予防推進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予防と健康管理の強化</a:t>
            </a:r>
          </a:p>
        </p:txBody>
      </p:sp>
      <p:sp>
        <p:nvSpPr>
          <p:cNvPr id="44" name="正方形/長方形 43"/>
          <p:cNvSpPr/>
          <p:nvPr/>
        </p:nvSpPr>
        <p:spPr>
          <a:xfrm>
            <a:off x="6465168" y="3929255"/>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保健人材の育成・管理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保健サービスの質を高める資源利用</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医療インフラや機器に関する計画と管理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健康促進に資する技術革新の推進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医療費等の効率的な資源配分</a:t>
            </a:r>
          </a:p>
        </p:txBody>
      </p:sp>
      <p:sp>
        <p:nvSpPr>
          <p:cNvPr id="45" name="正方形/長方形 44"/>
          <p:cNvSpPr/>
          <p:nvPr/>
        </p:nvSpPr>
        <p:spPr>
          <a:xfrm>
            <a:off x="6465168" y="5388726"/>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ユニバーサルな保健システム基盤構築</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一般的な健康上の規制強化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健康政策にかかる監視、評価等の強化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健康情報の普遍的システムの統合</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生命倫理に基づいた国家医療システムの開発</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健康政策に関する国際展開</a:t>
            </a:r>
          </a:p>
        </p:txBody>
      </p:sp>
    </p:spTree>
    <p:extLst>
      <p:ext uri="{BB962C8B-B14F-4D97-AF65-F5344CB8AC3E}">
        <p14:creationId xmlns:p14="http://schemas.microsoft.com/office/powerpoint/2010/main" val="9241582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4B95D05A-E26F-452F-AD29-0BED5AEEC25B}"/>
              </a:ext>
            </a:extLst>
          </p:cNvPr>
          <p:cNvGraphicFramePr>
            <a:graphicFrameLocks noChangeAspect="1"/>
          </p:cNvGraphicFramePr>
          <p:nvPr>
            <p:custDataLst>
              <p:tags r:id="rId2"/>
            </p:custDataLst>
            <p:extLst>
              <p:ext uri="{D42A27DB-BD31-4B8C-83A1-F6EECF244321}">
                <p14:modId xmlns:p14="http://schemas.microsoft.com/office/powerpoint/2010/main" val="1011380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14" imgW="473" imgH="473" progId="TCLayout.ActiveDocument.1">
                  <p:embed/>
                </p:oleObj>
              </mc:Choice>
              <mc:Fallback>
                <p:oleObj name="think-cell Slide" r:id="rId14" imgW="473" imgH="473" progId="TCLayout.ActiveDocument.1">
                  <p:embed/>
                  <p:pic>
                    <p:nvPicPr>
                      <p:cNvPr id="16" name="Object 15" hidden="1">
                        <a:extLst>
                          <a:ext uri="{FF2B5EF4-FFF2-40B4-BE49-F238E27FC236}">
                            <a16:creationId xmlns:a16="http://schemas.microsoft.com/office/drawing/2014/main" id="{4B95D05A-E26F-452F-AD29-0BED5AEEC25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メキシコ／政策動向</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latin typeface="HGP創英角ｺﾞｼｯｸUB" panose="020B0900000000000000" pitchFamily="50" charset="-128"/>
              </a:rPr>
              <a:t>医療関連政策の将来動向（</a:t>
            </a:r>
            <a:r>
              <a:rPr lang="en-US" altLang="ja-JP" dirty="0"/>
              <a:t>3/3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a:t>
            </a:r>
            <a:r>
              <a:rPr lang="en-US" altLang="ja-JP" sz="1400" dirty="0"/>
              <a:t>12</a:t>
            </a:r>
            <a:r>
              <a:rPr lang="ja-JP" altLang="en-US" sz="1400" dirty="0"/>
              <a:t>月に始まった新政権は、公衆衛生システムが不十分・非効率で腐敗していることを明らかにした。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連邦政府は、</a:t>
            </a:r>
            <a:r>
              <a:rPr lang="en-US" altLang="ja-JP" sz="1400" dirty="0"/>
              <a:t>2024</a:t>
            </a:r>
            <a:r>
              <a:rPr lang="ja-JP" altLang="en-US" sz="1400" dirty="0"/>
              <a:t>年までにメキシコの全住民が医薬品、医療用品、臨床検査の提供を含む無料の医療と病院でのケアを受けられることを目指し、</a:t>
            </a:r>
            <a:r>
              <a:rPr lang="en-US" altLang="ja-JP" sz="1400" dirty="0"/>
              <a:t>IMSS</a:t>
            </a:r>
            <a:r>
              <a:rPr lang="ja-JP" altLang="en-US" sz="1400" dirty="0"/>
              <a:t>や</a:t>
            </a:r>
            <a:r>
              <a:rPr lang="en-US" altLang="ja-JP" sz="1400" dirty="0"/>
              <a:t>ISSSTE</a:t>
            </a:r>
            <a:r>
              <a:rPr lang="ja-JP" altLang="en-US" sz="1400" dirty="0"/>
              <a:t>に所属していないすべての人々を対象に全国でサービスを提供する「国立健康福利研究所」を設立。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solidFill>
                  <a:srgbClr val="000000"/>
                </a:solidFill>
              </a:rPr>
              <a:t>上記のサービスは、社会参加、技術的能力、医療の質、文化的妥当性、非差別的で尊厳のある人道的な扱いの原則に従って慎重に提供される。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国家開発計画（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3" name="グループ化 7"/>
          <p:cNvGrpSpPr/>
          <p:nvPr/>
        </p:nvGrpSpPr>
        <p:grpSpPr>
          <a:xfrm>
            <a:off x="344488" y="2880883"/>
            <a:ext cx="9226400"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国民全体の健康達成への</a:t>
              </a:r>
              <a:r>
                <a:rPr lang="en-US" altLang="ja-JP" sz="1400" dirty="0">
                  <a:latin typeface="HGP創英角ｺﾞｼｯｸUB" pitchFamily="50" charset="-128"/>
                  <a:ea typeface="HGP創英角ｺﾞｼｯｸUB" pitchFamily="50" charset="-128"/>
                </a:rPr>
                <a:t>5</a:t>
              </a:r>
              <a:r>
                <a:rPr lang="ja-JP" altLang="en-US" sz="1400" dirty="0">
                  <a:latin typeface="HGP創英角ｺﾞｼｯｸUB" pitchFamily="50" charset="-128"/>
                  <a:ea typeface="HGP創英角ｺﾞｼｯｸUB" pitchFamily="50" charset="-128"/>
                </a:rPr>
                <a:t>つの要諦</a:t>
              </a:r>
            </a:p>
          </p:txBody>
        </p:sp>
      </p:grpSp>
      <p:sp>
        <p:nvSpPr>
          <p:cNvPr id="31" name="Rectangle: Rounded Corners 30">
            <a:extLst>
              <a:ext uri="{FF2B5EF4-FFF2-40B4-BE49-F238E27FC236}">
                <a16:creationId xmlns:a16="http://schemas.microsoft.com/office/drawing/2014/main" id="{C8390722-AA4D-422D-AA25-24AEFAF824EA}"/>
              </a:ext>
            </a:extLst>
          </p:cNvPr>
          <p:cNvSpPr>
            <a:spLocks/>
          </p:cNvSpPr>
          <p:nvPr/>
        </p:nvSpPr>
        <p:spPr>
          <a:xfrm>
            <a:off x="7861468"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TextBox 29">
            <a:extLst>
              <a:ext uri="{FF2B5EF4-FFF2-40B4-BE49-F238E27FC236}">
                <a16:creationId xmlns:a16="http://schemas.microsoft.com/office/drawing/2014/main" id="{997B8420-C667-4EE9-83A7-6F6EC9942FED}"/>
              </a:ext>
            </a:extLst>
          </p:cNvPr>
          <p:cNvSpPr txBox="1">
            <a:spLocks/>
          </p:cNvSpPr>
          <p:nvPr>
            <p:custDataLst>
              <p:tags r:id="rId3"/>
            </p:custDataLst>
          </p:nvPr>
        </p:nvSpPr>
        <p:spPr>
          <a:xfrm>
            <a:off x="7998624"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あらゆる形態のスポーツを推進する。</a:t>
            </a:r>
            <a:endParaRPr lang="en-US" altLang="ja-JP" sz="1400" dirty="0"/>
          </a:p>
        </p:txBody>
      </p:sp>
      <p:sp>
        <p:nvSpPr>
          <p:cNvPr id="10" name="Rectangle: Rounded Corners 9">
            <a:extLst>
              <a:ext uri="{FF2B5EF4-FFF2-40B4-BE49-F238E27FC236}">
                <a16:creationId xmlns:a16="http://schemas.microsoft.com/office/drawing/2014/main" id="{D081DD2F-4CF9-4BE8-9D6D-93D9C8C351C7}"/>
              </a:ext>
            </a:extLst>
          </p:cNvPr>
          <p:cNvSpPr>
            <a:spLocks/>
          </p:cNvSpPr>
          <p:nvPr/>
        </p:nvSpPr>
        <p:spPr>
          <a:xfrm>
            <a:off x="344488"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TextBox 25">
            <a:extLst>
              <a:ext uri="{FF2B5EF4-FFF2-40B4-BE49-F238E27FC236}">
                <a16:creationId xmlns:a16="http://schemas.microsoft.com/office/drawing/2014/main" id="{E110FEE8-8348-4E9B-BCEA-6CC4FCFAE3F0}"/>
              </a:ext>
            </a:extLst>
          </p:cNvPr>
          <p:cNvSpPr txBox="1">
            <a:spLocks/>
          </p:cNvSpPr>
          <p:nvPr>
            <p:custDataLst>
              <p:tags r:id="rId4"/>
            </p:custDataLst>
          </p:nvPr>
        </p:nvSpPr>
        <p:spPr>
          <a:xfrm>
            <a:off x="481644"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汚職との戦いは、</a:t>
            </a:r>
            <a:br>
              <a:rPr kumimoji="1" lang="en-US" altLang="ja-JP" sz="1400" dirty="0">
                <a:solidFill>
                  <a:srgbClr val="000000"/>
                </a:solidFill>
              </a:rPr>
            </a:br>
            <a:r>
              <a:rPr kumimoji="1" lang="ja-JP" altLang="en-US" sz="1400" dirty="0">
                <a:solidFill>
                  <a:srgbClr val="000000"/>
                </a:solidFill>
              </a:rPr>
              <a:t>保健分野全体で</a:t>
            </a:r>
            <a:br>
              <a:rPr kumimoji="1" lang="en-US" altLang="ja-JP" sz="1400" dirty="0">
                <a:solidFill>
                  <a:srgbClr val="000000"/>
                </a:solidFill>
              </a:rPr>
            </a:br>
            <a:r>
              <a:rPr kumimoji="1" lang="ja-JP" altLang="en-US" sz="1400" dirty="0">
                <a:solidFill>
                  <a:srgbClr val="000000"/>
                </a:solidFill>
              </a:rPr>
              <a:t>永続的に行われる。</a:t>
            </a:r>
            <a:endParaRPr kumimoji="1" lang="en-US" altLang="ja-JP" sz="1400" dirty="0">
              <a:solidFill>
                <a:srgbClr val="000000"/>
              </a:solidFill>
            </a:endParaRPr>
          </a:p>
        </p:txBody>
      </p:sp>
      <p:sp>
        <p:nvSpPr>
          <p:cNvPr id="34" name="Rectangle: Rounded Corners 33">
            <a:extLst>
              <a:ext uri="{FF2B5EF4-FFF2-40B4-BE49-F238E27FC236}">
                <a16:creationId xmlns:a16="http://schemas.microsoft.com/office/drawing/2014/main" id="{96898905-CFE0-44D9-B959-775CDDF016C9}"/>
              </a:ext>
            </a:extLst>
          </p:cNvPr>
          <p:cNvSpPr>
            <a:spLocks/>
          </p:cNvSpPr>
          <p:nvPr/>
        </p:nvSpPr>
        <p:spPr>
          <a:xfrm>
            <a:off x="2223733"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TextBox 26">
            <a:extLst>
              <a:ext uri="{FF2B5EF4-FFF2-40B4-BE49-F238E27FC236}">
                <a16:creationId xmlns:a16="http://schemas.microsoft.com/office/drawing/2014/main" id="{BA832F70-0B4E-417F-9DAB-BEAD7B5646E3}"/>
              </a:ext>
            </a:extLst>
          </p:cNvPr>
          <p:cNvSpPr txBox="1">
            <a:spLocks/>
          </p:cNvSpPr>
          <p:nvPr>
            <p:custDataLst>
              <p:tags r:id="rId5"/>
            </p:custDataLst>
          </p:nvPr>
        </p:nvSpPr>
        <p:spPr>
          <a:xfrm>
            <a:off x="2360889"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連邦政府各機関の公立病院が威容を誇ることになる。</a:t>
            </a:r>
            <a:endParaRPr kumimoji="1" lang="en-US" altLang="ja-JP" sz="1400" dirty="0">
              <a:solidFill>
                <a:srgbClr val="000000"/>
              </a:solidFill>
            </a:endParaRPr>
          </a:p>
        </p:txBody>
      </p:sp>
      <p:sp>
        <p:nvSpPr>
          <p:cNvPr id="33" name="Rectangle: Rounded Corners 32">
            <a:extLst>
              <a:ext uri="{FF2B5EF4-FFF2-40B4-BE49-F238E27FC236}">
                <a16:creationId xmlns:a16="http://schemas.microsoft.com/office/drawing/2014/main" id="{BF655F86-12DE-4573-9471-93FA0A0C7AF0}"/>
              </a:ext>
            </a:extLst>
          </p:cNvPr>
          <p:cNvSpPr>
            <a:spLocks/>
          </p:cNvSpPr>
          <p:nvPr/>
        </p:nvSpPr>
        <p:spPr>
          <a:xfrm>
            <a:off x="4102978"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8" name="TextBox 27">
            <a:extLst>
              <a:ext uri="{FF2B5EF4-FFF2-40B4-BE49-F238E27FC236}">
                <a16:creationId xmlns:a16="http://schemas.microsoft.com/office/drawing/2014/main" id="{9F1E2598-6121-43C7-B7E4-DC2879CB50F7}"/>
              </a:ext>
            </a:extLst>
          </p:cNvPr>
          <p:cNvSpPr txBox="1">
            <a:spLocks/>
          </p:cNvSpPr>
          <p:nvPr>
            <p:custDataLst>
              <p:tags r:id="rId6"/>
            </p:custDataLst>
          </p:nvPr>
        </p:nvSpPr>
        <p:spPr>
          <a:xfrm>
            <a:off x="4240134"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病気予防は、意識向上キャンペーンや、学校のカリキュラムに栄養、健康習慣、性と生殖に関する健康について盛り込むことで優先される。</a:t>
            </a:r>
            <a:endParaRPr kumimoji="1" lang="en-US" altLang="ja-JP" sz="1400" dirty="0">
              <a:solidFill>
                <a:srgbClr val="000000"/>
              </a:solidFill>
            </a:endParaRPr>
          </a:p>
        </p:txBody>
      </p:sp>
      <p:sp>
        <p:nvSpPr>
          <p:cNvPr id="32" name="Rectangle: Rounded Corners 31">
            <a:extLst>
              <a:ext uri="{FF2B5EF4-FFF2-40B4-BE49-F238E27FC236}">
                <a16:creationId xmlns:a16="http://schemas.microsoft.com/office/drawing/2014/main" id="{6C58EE70-703C-4CE1-BAD7-FDCDD9C9B535}"/>
              </a:ext>
            </a:extLst>
          </p:cNvPr>
          <p:cNvSpPr>
            <a:spLocks/>
          </p:cNvSpPr>
          <p:nvPr/>
        </p:nvSpPr>
        <p:spPr>
          <a:xfrm>
            <a:off x="5982223"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TextBox 28">
            <a:extLst>
              <a:ext uri="{FF2B5EF4-FFF2-40B4-BE49-F238E27FC236}">
                <a16:creationId xmlns:a16="http://schemas.microsoft.com/office/drawing/2014/main" id="{6344AE48-AB03-4721-A1D3-28A0C51684BB}"/>
              </a:ext>
            </a:extLst>
          </p:cNvPr>
          <p:cNvSpPr txBox="1">
            <a:spLocks/>
          </p:cNvSpPr>
          <p:nvPr>
            <p:custDataLst>
              <p:tags r:id="rId7"/>
            </p:custDataLst>
          </p:nvPr>
        </p:nvSpPr>
        <p:spPr>
          <a:xfrm>
            <a:off x="6119379"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依存症に関する</a:t>
            </a:r>
            <a:br>
              <a:rPr kumimoji="1" lang="en-US" altLang="ja-JP" sz="1400" dirty="0">
                <a:solidFill>
                  <a:srgbClr val="000000"/>
                </a:solidFill>
              </a:rPr>
            </a:br>
            <a:r>
              <a:rPr kumimoji="1" lang="ja-JP" altLang="en-US" sz="1400" dirty="0">
                <a:solidFill>
                  <a:srgbClr val="000000"/>
                </a:solidFill>
              </a:rPr>
              <a:t>全国的な情報キャンペーンが開始される。</a:t>
            </a:r>
            <a:endParaRPr kumimoji="1" lang="en-US" altLang="ja-JP" sz="1400" dirty="0">
              <a:solidFill>
                <a:srgbClr val="000000"/>
              </a:solidFill>
            </a:endParaRPr>
          </a:p>
        </p:txBody>
      </p:sp>
      <p:sp>
        <p:nvSpPr>
          <p:cNvPr id="41" name="TrackerNum 41">
            <a:extLst>
              <a:ext uri="{FF2B5EF4-FFF2-40B4-BE49-F238E27FC236}">
                <a16:creationId xmlns:a16="http://schemas.microsoft.com/office/drawing/2014/main" id="{884BE1FB-61D6-4B88-AFFF-9E2599C7AED8}"/>
              </a:ext>
            </a:extLst>
          </p:cNvPr>
          <p:cNvSpPr/>
          <p:nvPr>
            <p:custDataLst>
              <p:tags r:id="rId8"/>
            </p:custDataLst>
          </p:nvPr>
        </p:nvSpPr>
        <p:spPr>
          <a:xfrm>
            <a:off x="404845"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a:solidFill>
                  <a:schemeClr val="lt1"/>
                </a:solidFill>
              </a:rPr>
              <a:t>1</a:t>
            </a:r>
            <a:endParaRPr kumimoji="1" lang="ja-JP" altLang="en-US" sz="1400" dirty="0">
              <a:solidFill>
                <a:schemeClr val="lt1"/>
              </a:solidFill>
            </a:endParaRPr>
          </a:p>
        </p:txBody>
      </p:sp>
      <p:sp>
        <p:nvSpPr>
          <p:cNvPr id="43" name="TrackerNum 41">
            <a:extLst>
              <a:ext uri="{FF2B5EF4-FFF2-40B4-BE49-F238E27FC236}">
                <a16:creationId xmlns:a16="http://schemas.microsoft.com/office/drawing/2014/main" id="{A1441147-9776-4EB5-940F-C25749C24123}"/>
              </a:ext>
            </a:extLst>
          </p:cNvPr>
          <p:cNvSpPr/>
          <p:nvPr>
            <p:custDataLst>
              <p:tags r:id="rId9"/>
            </p:custDataLst>
          </p:nvPr>
        </p:nvSpPr>
        <p:spPr>
          <a:xfrm>
            <a:off x="2287340"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2</a:t>
            </a:r>
            <a:endParaRPr kumimoji="1" lang="ja-JP" altLang="en-US" sz="1400" dirty="0">
              <a:solidFill>
                <a:schemeClr val="lt1"/>
              </a:solidFill>
            </a:endParaRPr>
          </a:p>
        </p:txBody>
      </p:sp>
      <p:sp>
        <p:nvSpPr>
          <p:cNvPr id="44" name="TrackerNum 41">
            <a:extLst>
              <a:ext uri="{FF2B5EF4-FFF2-40B4-BE49-F238E27FC236}">
                <a16:creationId xmlns:a16="http://schemas.microsoft.com/office/drawing/2014/main" id="{D88067A5-3DDA-40B9-819F-B2B0FA67702B}"/>
              </a:ext>
            </a:extLst>
          </p:cNvPr>
          <p:cNvSpPr/>
          <p:nvPr>
            <p:custDataLst>
              <p:tags r:id="rId10"/>
            </p:custDataLst>
          </p:nvPr>
        </p:nvSpPr>
        <p:spPr>
          <a:xfrm>
            <a:off x="4169835"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3</a:t>
            </a:r>
            <a:endParaRPr kumimoji="1" lang="ja-JP" altLang="en-US" sz="1400" dirty="0">
              <a:solidFill>
                <a:schemeClr val="lt1"/>
              </a:solidFill>
            </a:endParaRPr>
          </a:p>
        </p:txBody>
      </p:sp>
      <p:sp>
        <p:nvSpPr>
          <p:cNvPr id="45" name="TrackerNum 41">
            <a:extLst>
              <a:ext uri="{FF2B5EF4-FFF2-40B4-BE49-F238E27FC236}">
                <a16:creationId xmlns:a16="http://schemas.microsoft.com/office/drawing/2014/main" id="{6B25AF30-CB16-4FB8-9DDE-604035F3B265}"/>
              </a:ext>
            </a:extLst>
          </p:cNvPr>
          <p:cNvSpPr/>
          <p:nvPr>
            <p:custDataLst>
              <p:tags r:id="rId11"/>
            </p:custDataLst>
          </p:nvPr>
        </p:nvSpPr>
        <p:spPr>
          <a:xfrm>
            <a:off x="6052330"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4</a:t>
            </a:r>
            <a:endParaRPr kumimoji="1" lang="ja-JP" altLang="en-US" sz="1400" dirty="0">
              <a:solidFill>
                <a:schemeClr val="lt1"/>
              </a:solidFill>
            </a:endParaRPr>
          </a:p>
        </p:txBody>
      </p:sp>
      <p:sp>
        <p:nvSpPr>
          <p:cNvPr id="46" name="TrackerNum 41">
            <a:extLst>
              <a:ext uri="{FF2B5EF4-FFF2-40B4-BE49-F238E27FC236}">
                <a16:creationId xmlns:a16="http://schemas.microsoft.com/office/drawing/2014/main" id="{0146412D-9564-462C-9CCA-EC016F1C066B}"/>
              </a:ext>
            </a:extLst>
          </p:cNvPr>
          <p:cNvSpPr/>
          <p:nvPr>
            <p:custDataLst>
              <p:tags r:id="rId12"/>
            </p:custDataLst>
          </p:nvPr>
        </p:nvSpPr>
        <p:spPr>
          <a:xfrm>
            <a:off x="7934824"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5</a:t>
            </a:r>
            <a:endParaRPr kumimoji="1" lang="ja-JP" altLang="en-US" sz="1400" dirty="0">
              <a:solidFill>
                <a:schemeClr val="lt1"/>
              </a:solidFill>
            </a:endParaRPr>
          </a:p>
        </p:txBody>
      </p:sp>
    </p:spTree>
    <p:extLst>
      <p:ext uri="{BB962C8B-B14F-4D97-AF65-F5344CB8AC3E}">
        <p14:creationId xmlns:p14="http://schemas.microsoft.com/office/powerpoint/2010/main" val="29937998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月、安倍総理大臣は</a:t>
            </a:r>
            <a:r>
              <a:rPr lang="ja-JP" altLang="en-US" sz="1400" dirty="0"/>
              <a:t>メキシコを訪問し</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t>エンリケ・ペニャ・ニエト大統領と首脳会談を行った。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13" name="片側の 2 つの角を丸めた四角形 12"/>
          <p:cNvSpPr/>
          <p:nvPr/>
        </p:nvSpPr>
        <p:spPr>
          <a:xfrm>
            <a:off x="920552" y="2162174"/>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メキシコ</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162174"/>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457932310"/>
              </p:ext>
            </p:extLst>
          </p:nvPr>
        </p:nvGraphicFramePr>
        <p:xfrm>
          <a:off x="200472" y="2492897"/>
          <a:ext cx="9504000" cy="3762272"/>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576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カルデロン大統領（</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回）、エスピノサ外相（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回）、コルデロ大蔵公債相、ルイス経済相（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回）、マジョルガ農牧相（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回）、モリナール通信運輸相、ケッセル・エネルギー相、エルビラ環境天然資源相、フェラーリ経済相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直嶋経済産業大臣、赤松農林水産大臣、小沢環境大臣、横路衆議院議長、松本環境大臣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39828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ラミレス下院議長、コルデロ大蔵公債相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9828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ゴンサレス上院議長、フェラーリ経済相、ミード大蔵公債相（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回）、マジョルガ農牧相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安住財務大臣、野田総理大臣、城島財務大臣</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9828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ペニャ・ニエト大統領、ミード外相、グアハルド経済相、ルイス＝マシュー観光相、ゲラ環境天然資源相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ct val="110000"/>
                        </a:lnSpc>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岸田外務大臣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9828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t>ミード外相</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zh-TW" altLang="en-US" sz="1000" dirty="0">
                          <a:latin typeface="Arial" panose="020B0604020202020204" pitchFamily="34" charset="0"/>
                          <a:ea typeface="ＭＳ Ｐゴシック" panose="020B0600070205080204" pitchFamily="50" charset="-128"/>
                          <a:cs typeface="Arial" panose="020B0604020202020204" pitchFamily="34" charset="0"/>
                        </a:rPr>
                        <a:t>安倍総理</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大臣</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、秋篠宮同妃両殿下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9828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バルボサ上院議長</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上川法務大臣、山崎参議院議長</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9828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デ・ラ・マドリッド観光相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9828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effectLst/>
                        </a:rPr>
                        <a:t>ビデガライ外相、グアハルド経済相、カルサダ農牧相</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98284">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グアハルド経済大臣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r>
                        <a:rPr kumimoji="1" lang="ja-JP" altLang="en-US" sz="1000" b="1"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茂木経済再生担当大臣</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177281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193106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194489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9" name="think-cell Slide" r:id="rId39" imgW="360" imgH="360" progId="TCLayout.ActiveDocument.1">
                  <p:embed/>
                </p:oleObj>
              </mc:Choice>
              <mc:Fallback>
                <p:oleObj name="think-cell Slide" r:id="rId39" imgW="360" imgH="360" progId="TCLayout.ActiveDocument.1">
                  <p:embed/>
                  <p:pic>
                    <p:nvPicPr>
                      <p:cNvPr id="7" name="Object 6"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メキシコ／一般概況／経済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と高く、最大の都市であるメキシコシティには約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万人が居住している。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815282"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187284" y="1844824"/>
            <a:ext cx="4508987"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7" name="Object 16"/>
          <p:cNvGraphicFramePr>
            <a:graphicFrameLocks/>
          </p:cNvGraphicFramePr>
          <p:nvPr>
            <p:custDataLst>
              <p:tags r:id="rId4"/>
            </p:custDataLst>
            <p:extLst>
              <p:ext uri="{D42A27DB-BD31-4B8C-83A1-F6EECF244321}">
                <p14:modId xmlns:p14="http://schemas.microsoft.com/office/powerpoint/2010/main" val="2142233429"/>
              </p:ext>
            </p:extLst>
          </p:nvPr>
        </p:nvGraphicFramePr>
        <p:xfrm>
          <a:off x="114300" y="2133600"/>
          <a:ext cx="4638664" cy="4124315"/>
        </p:xfrm>
        <a:graphic>
          <a:graphicData uri="http://schemas.openxmlformats.org/presentationml/2006/ole">
            <mc:AlternateContent xmlns:mc="http://schemas.openxmlformats.org/markup-compatibility/2006">
              <mc:Choice xmlns:v="urn:schemas-microsoft-com:vml" Requires="v">
                <p:oleObj spid="_x0000_s6150" name="Chart" r:id="rId41" imgW="4638664" imgH="4124315" progId="MSGraph.Chart.8">
                  <p:embed followColorScheme="full"/>
                </p:oleObj>
              </mc:Choice>
              <mc:Fallback>
                <p:oleObj name="Chart" r:id="rId41" imgW="4638664" imgH="4124315" progId="MSGraph.Chart.8">
                  <p:embed followColorScheme="full"/>
                  <p:pic>
                    <p:nvPicPr>
                      <p:cNvPr id="17" name="Object 16"/>
                      <p:cNvPicPr>
                        <a:picLocks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14300" y="2133600"/>
                        <a:ext cx="4638664" cy="41243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Placeholder 12"/>
          <p:cNvSpPr>
            <a:spLocks noGrp="1"/>
          </p:cNvSpPr>
          <p:nvPr>
            <p:custDataLst>
              <p:tags r:id="rId5"/>
            </p:custDataLst>
          </p:nvPr>
        </p:nvSpPr>
        <p:spPr bwMode="gray">
          <a:xfrm>
            <a:off x="405765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2D4978-478F-4099-A60C-BD9EC04C6D94}" type="datetime'''''4''5'''''''''">
              <a:rPr lang="ja-JP" altLang="en-US" sz="1000" b="0"/>
              <a:pPr algn="ctr">
                <a:spcBef>
                  <a:spcPct val="0"/>
                </a:spcBef>
                <a:spcAft>
                  <a:spcPct val="0"/>
                </a:spcAft>
              </a:pPr>
              <a:t>45</a:t>
            </a:fld>
            <a:endParaRPr kumimoji="0" lang="ja-JP" altLang="en-US" sz="1000" b="0" dirty="0">
              <a:sym typeface="+mn-lt"/>
            </a:endParaRPr>
          </a:p>
        </p:txBody>
      </p:sp>
      <p:sp>
        <p:nvSpPr>
          <p:cNvPr id="29" name="Text Placeholder 12"/>
          <p:cNvSpPr>
            <a:spLocks noGrp="1"/>
          </p:cNvSpPr>
          <p:nvPr>
            <p:custDataLst>
              <p:tags r:id="rId6"/>
            </p:custDataLst>
          </p:nvPr>
        </p:nvSpPr>
        <p:spPr bwMode="gray">
          <a:xfrm>
            <a:off x="443865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C9C27AB-B7DD-4830-B03F-02D6FD453455}" type="datetime'''5''''''''''''''''''''''''''''''''''0'''''''">
              <a:rPr lang="ja-JP" altLang="en-US" sz="1000" b="0"/>
              <a:pPr algn="ctr">
                <a:spcBef>
                  <a:spcPct val="0"/>
                </a:spcBef>
                <a:spcAft>
                  <a:spcPct val="0"/>
                </a:spcAft>
              </a:pPr>
              <a:t>50</a:t>
            </a:fld>
            <a:endParaRPr kumimoji="0" lang="ja-JP" altLang="en-US" sz="1000" b="0" dirty="0">
              <a:sym typeface="+mn-lt"/>
            </a:endParaRPr>
          </a:p>
        </p:txBody>
      </p:sp>
      <p:sp>
        <p:nvSpPr>
          <p:cNvPr id="21" name="Text Placeholder 12"/>
          <p:cNvSpPr>
            <a:spLocks noGrp="1"/>
          </p:cNvSpPr>
          <p:nvPr>
            <p:custDataLst>
              <p:tags r:id="rId7"/>
            </p:custDataLst>
          </p:nvPr>
        </p:nvSpPr>
        <p:spPr bwMode="gray">
          <a:xfrm>
            <a:off x="141922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54AB88-098C-44FE-AC61-D6E7DF438B03}" type="datetime'''''''''''''''''''''1''''''''''''''''0'''''''''''">
              <a:rPr lang="ja-JP" altLang="en-US" sz="1000" b="0"/>
              <a:pPr algn="ctr">
                <a:spcBef>
                  <a:spcPct val="0"/>
                </a:spcBef>
                <a:spcAft>
                  <a:spcPct val="0"/>
                </a:spcAft>
              </a:pPr>
              <a:t>10</a:t>
            </a:fld>
            <a:endParaRPr kumimoji="0" lang="ja-JP" altLang="en-US" sz="1000" b="0" dirty="0">
              <a:sym typeface="+mn-lt"/>
            </a:endParaRPr>
          </a:p>
        </p:txBody>
      </p:sp>
      <p:sp>
        <p:nvSpPr>
          <p:cNvPr id="19" name="Text Placeholder 12"/>
          <p:cNvSpPr>
            <a:spLocks noGrp="1"/>
          </p:cNvSpPr>
          <p:nvPr>
            <p:custDataLst>
              <p:tags r:id="rId8"/>
            </p:custDataLst>
          </p:nvPr>
        </p:nvSpPr>
        <p:spPr bwMode="gray">
          <a:xfrm>
            <a:off x="327025"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2" name="Text Placeholder 12"/>
          <p:cNvSpPr>
            <a:spLocks noGrp="1"/>
          </p:cNvSpPr>
          <p:nvPr>
            <p:custDataLst>
              <p:tags r:id="rId9"/>
            </p:custDataLst>
          </p:nvPr>
        </p:nvSpPr>
        <p:spPr bwMode="gray">
          <a:xfrm>
            <a:off x="180022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6838406-D643-46D4-8F9D-E469D40A05E5}" type="datetime'''''''''''''''''''''''''''''''''1''''''''''''''''''''''''5'">
              <a:rPr lang="ja-JP" altLang="en-US" sz="1000" b="0"/>
              <a:pPr algn="ctr">
                <a:spcBef>
                  <a:spcPct val="0"/>
                </a:spcBef>
                <a:spcAft>
                  <a:spcPct val="0"/>
                </a:spcAft>
              </a:pPr>
              <a:t>15</a:t>
            </a:fld>
            <a:endParaRPr kumimoji="0" lang="ja-JP" altLang="en-US" sz="1000" b="0" dirty="0">
              <a:sym typeface="+mn-lt"/>
            </a:endParaRPr>
          </a:p>
        </p:txBody>
      </p:sp>
      <p:sp>
        <p:nvSpPr>
          <p:cNvPr id="24" name="Text Placeholder 12"/>
          <p:cNvSpPr>
            <a:spLocks noGrp="1"/>
          </p:cNvSpPr>
          <p:nvPr>
            <p:custDataLst>
              <p:tags r:id="rId10"/>
            </p:custDataLst>
          </p:nvPr>
        </p:nvSpPr>
        <p:spPr bwMode="gray">
          <a:xfrm>
            <a:off x="25527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19C5CD-48C2-4D9C-B7C0-EAEBDF0E828A}" type="datetime'''''''''''''''''''''''''''''''''''2''''''''''''5'''''''''">
              <a:rPr lang="ja-JP" altLang="en-US" sz="1000" b="0"/>
              <a:pPr algn="ctr">
                <a:spcBef>
                  <a:spcPct val="0"/>
                </a:spcBef>
                <a:spcAft>
                  <a:spcPct val="0"/>
                </a:spcAft>
              </a:pPr>
              <a:t>25</a:t>
            </a:fld>
            <a:endParaRPr kumimoji="0" lang="ja-JP" altLang="en-US" sz="1000" b="0" dirty="0">
              <a:sym typeface="+mn-lt"/>
            </a:endParaRPr>
          </a:p>
        </p:txBody>
      </p:sp>
      <p:sp>
        <p:nvSpPr>
          <p:cNvPr id="25" name="Text Placeholder 12"/>
          <p:cNvSpPr>
            <a:spLocks noGrp="1"/>
          </p:cNvSpPr>
          <p:nvPr>
            <p:custDataLst>
              <p:tags r:id="rId11"/>
            </p:custDataLst>
          </p:nvPr>
        </p:nvSpPr>
        <p:spPr bwMode="gray">
          <a:xfrm>
            <a:off x="29337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A63B1EE-02F2-42B1-891F-073B4F0A9563}"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noGrp="1"/>
          </p:cNvSpPr>
          <p:nvPr>
            <p:custDataLst>
              <p:tags r:id="rId12"/>
            </p:custDataLst>
          </p:nvPr>
        </p:nvSpPr>
        <p:spPr bwMode="gray">
          <a:xfrm>
            <a:off x="330517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97396E-D28A-47E5-803B-7CC794183293}" type="datetime'''''''3''''''''''''''''''5'''''">
              <a:rPr lang="ja-JP" altLang="en-US" sz="1000" b="0"/>
              <a:pPr algn="ctr">
                <a:spcBef>
                  <a:spcPct val="0"/>
                </a:spcBef>
                <a:spcAft>
                  <a:spcPct val="0"/>
                </a:spcAft>
              </a:pPr>
              <a:t>35</a:t>
            </a:fld>
            <a:endParaRPr kumimoji="0" lang="ja-JP" altLang="en-US" sz="1000" b="0" dirty="0">
              <a:sym typeface="+mn-lt"/>
            </a:endParaRPr>
          </a:p>
        </p:txBody>
      </p:sp>
      <p:sp>
        <p:nvSpPr>
          <p:cNvPr id="23" name="Text Placeholder 12"/>
          <p:cNvSpPr>
            <a:spLocks noGrp="1"/>
          </p:cNvSpPr>
          <p:nvPr>
            <p:custDataLst>
              <p:tags r:id="rId13"/>
            </p:custDataLst>
          </p:nvPr>
        </p:nvSpPr>
        <p:spPr bwMode="gray">
          <a:xfrm>
            <a:off x="21717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26C970-CAE6-44EF-B3AE-63E26DF99BCA}" type="datetime'''''''''''''''''''''''''2''''0'''''''''''''''''''">
              <a:rPr lang="ja-JP" altLang="en-US" sz="1000" b="0"/>
              <a:pPr algn="ctr">
                <a:spcBef>
                  <a:spcPct val="0"/>
                </a:spcBef>
                <a:spcAft>
                  <a:spcPct val="0"/>
                </a:spcAft>
              </a:pPr>
              <a:t>20</a:t>
            </a:fld>
            <a:endParaRPr kumimoji="0" lang="ja-JP" altLang="en-US" sz="1000" b="0" dirty="0">
              <a:sym typeface="+mn-lt"/>
            </a:endParaRPr>
          </a:p>
        </p:txBody>
      </p:sp>
      <p:sp>
        <p:nvSpPr>
          <p:cNvPr id="27" name="Text Placeholder 12"/>
          <p:cNvSpPr>
            <a:spLocks noGrp="1"/>
          </p:cNvSpPr>
          <p:nvPr>
            <p:custDataLst>
              <p:tags r:id="rId14"/>
            </p:custDataLst>
          </p:nvPr>
        </p:nvSpPr>
        <p:spPr bwMode="gray">
          <a:xfrm>
            <a:off x="368617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E760E2-DDFB-43C9-81B5-80774B36BD0C}" type="datetime'''4''''''''''''''''''0'''''''''''">
              <a:rPr lang="ja-JP" altLang="en-US" sz="1000" b="0"/>
              <a:pPr algn="ctr">
                <a:spcBef>
                  <a:spcPct val="0"/>
                </a:spcBef>
                <a:spcAft>
                  <a:spcPct val="0"/>
                </a:spcAft>
              </a:pPr>
              <a:t>40</a:t>
            </a:fld>
            <a:endParaRPr kumimoji="0" lang="ja-JP" altLang="en-US" sz="1000" b="0" dirty="0">
              <a:sym typeface="+mn-lt"/>
            </a:endParaRPr>
          </a:p>
        </p:txBody>
      </p:sp>
      <p:sp>
        <p:nvSpPr>
          <p:cNvPr id="20" name="Text Placeholder 12"/>
          <p:cNvSpPr>
            <a:spLocks noGrp="1"/>
          </p:cNvSpPr>
          <p:nvPr>
            <p:custDataLst>
              <p:tags r:id="rId15"/>
            </p:custDataLst>
          </p:nvPr>
        </p:nvSpPr>
        <p:spPr bwMode="gray">
          <a:xfrm>
            <a:off x="104775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CBCF5D-B5D0-4CC1-BC28-C24B27A88487}" type="datetime'''''0''''''''''5'''''''''''''''''">
              <a:rPr lang="ja-JP" altLang="en-US" sz="1000" b="0"/>
              <a:pPr algn="ctr">
                <a:spcBef>
                  <a:spcPct val="0"/>
                </a:spcBef>
                <a:spcAft>
                  <a:spcPct val="0"/>
                </a:spcAft>
              </a:pPr>
              <a:t>05</a:t>
            </a:fld>
            <a:endParaRPr kumimoji="0" lang="ja-JP" altLang="en-US" sz="1000" b="0" dirty="0">
              <a:sym typeface="+mn-lt"/>
            </a:endParaRPr>
          </a:p>
        </p:txBody>
      </p:sp>
      <p:sp>
        <p:nvSpPr>
          <p:cNvPr id="18" name="Text Placeholder 12"/>
          <p:cNvSpPr>
            <a:spLocks noGrp="1"/>
          </p:cNvSpPr>
          <p:nvPr>
            <p:custDataLst>
              <p:tags r:id="rId16"/>
            </p:custDataLst>
          </p:nvPr>
        </p:nvSpPr>
        <p:spPr bwMode="gray">
          <a:xfrm>
            <a:off x="596900"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0C9AD7-BFBA-43B0-9B2F-55578BD83A74}" type="datetime'''''''''''''''200''0'''''''''''''">
              <a:rPr lang="ja-JP" altLang="en-US" sz="1000" b="0"/>
              <a:pPr algn="ctr">
                <a:spcBef>
                  <a:spcPct val="0"/>
                </a:spcBef>
                <a:spcAft>
                  <a:spcPct val="0"/>
                </a:spcAft>
              </a:pPr>
              <a:t>2000</a:t>
            </a:fld>
            <a:endParaRPr kumimoji="0" lang="ja-JP" altLang="en-US" sz="1000" b="0" dirty="0">
              <a:sym typeface="+mn-lt"/>
            </a:endParaRPr>
          </a:p>
        </p:txBody>
      </p:sp>
      <p:cxnSp>
        <p:nvCxnSpPr>
          <p:cNvPr id="30" name="Straight Connector 29"/>
          <p:cNvCxnSpPr/>
          <p:nvPr>
            <p:custDataLst>
              <p:tags r:id="rId17"/>
            </p:custDataLst>
          </p:nvPr>
        </p:nvCxnSpPr>
        <p:spPr bwMode="gray">
          <a:xfrm>
            <a:off x="3708400" y="4241800"/>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8"/>
            </p:custDataLst>
          </p:nvPr>
        </p:nvCxnSpPr>
        <p:spPr bwMode="gray">
          <a:xfrm>
            <a:off x="3708400" y="4445000"/>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custDataLst>
              <p:tags r:id="rId19"/>
            </p:custDataLst>
          </p:nvPr>
        </p:nvSpPr>
        <p:spPr bwMode="gray">
          <a:xfrm>
            <a:off x="3817938" y="4208463"/>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3" name="Rectangle 32"/>
          <p:cNvSpPr/>
          <p:nvPr>
            <p:custDataLst>
              <p:tags r:id="rId20"/>
            </p:custDataLst>
          </p:nvPr>
        </p:nvSpPr>
        <p:spPr bwMode="gray">
          <a:xfrm>
            <a:off x="3817938" y="4411663"/>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5" name="Text Placeholder 12"/>
          <p:cNvSpPr>
            <a:spLocks noGrp="1"/>
          </p:cNvSpPr>
          <p:nvPr>
            <p:custDataLst>
              <p:tags r:id="rId21"/>
            </p:custDataLst>
          </p:nvPr>
        </p:nvSpPr>
        <p:spPr bwMode="gray">
          <a:xfrm>
            <a:off x="4044950" y="41703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27695F3-FBA3-4D85-A7A9-3F8D012F66B8}" type="datetime'''''''''''''''''都''''''''''''''''''''市''''''''''''''部'''''''''">
              <a:rPr lang="ja-JP" altLang="en-US" sz="1000" b="0"/>
              <a:pPr>
                <a:spcBef>
                  <a:spcPct val="0"/>
                </a:spcBef>
                <a:spcAft>
                  <a:spcPct val="0"/>
                </a:spcAft>
              </a:pPr>
              <a:t>都市部</a:t>
            </a:fld>
            <a:endParaRPr kumimoji="0" lang="ja-JP" altLang="en-US" sz="1000" b="0" dirty="0">
              <a:sym typeface="+mn-lt"/>
            </a:endParaRPr>
          </a:p>
        </p:txBody>
      </p:sp>
      <p:sp>
        <p:nvSpPr>
          <p:cNvPr id="36" name="Text Placeholder 12"/>
          <p:cNvSpPr>
            <a:spLocks noGrp="1"/>
          </p:cNvSpPr>
          <p:nvPr>
            <p:custDataLst>
              <p:tags r:id="rId22"/>
            </p:custDataLst>
          </p:nvPr>
        </p:nvSpPr>
        <p:spPr bwMode="gray">
          <a:xfrm>
            <a:off x="4044950" y="43735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4AD497D-18B4-4959-BFBD-FC5D3B0EFE4F}"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44" name="Object 43"/>
          <p:cNvGraphicFramePr>
            <a:graphicFrameLocks/>
          </p:cNvGraphicFramePr>
          <p:nvPr>
            <p:custDataLst>
              <p:tags r:id="rId23"/>
            </p:custDataLst>
            <p:extLst>
              <p:ext uri="{D42A27DB-BD31-4B8C-83A1-F6EECF244321}">
                <p14:modId xmlns:p14="http://schemas.microsoft.com/office/powerpoint/2010/main" val="831279378"/>
              </p:ext>
            </p:extLst>
          </p:nvPr>
        </p:nvGraphicFramePr>
        <p:xfrm>
          <a:off x="5257800" y="2209800"/>
          <a:ext cx="4191102" cy="3990968"/>
        </p:xfrm>
        <a:graphic>
          <a:graphicData uri="http://schemas.openxmlformats.org/presentationml/2006/ole">
            <mc:AlternateContent xmlns:mc="http://schemas.openxmlformats.org/markup-compatibility/2006">
              <mc:Choice xmlns:v="urn:schemas-microsoft-com:vml" Requires="v">
                <p:oleObj spid="_x0000_s6151" name="Chart" r:id="rId43" imgW="4191102" imgH="3990968" progId="MSGraph.Chart.8">
                  <p:embed followColorScheme="full"/>
                </p:oleObj>
              </mc:Choice>
              <mc:Fallback>
                <p:oleObj name="Chart" r:id="rId43" imgW="4191102" imgH="3990968" progId="MSGraph.Chart.8">
                  <p:embed followColorScheme="full"/>
                  <p:pic>
                    <p:nvPicPr>
                      <p:cNvPr id="44" name="Object 43"/>
                      <p:cNvPicPr>
                        <a:picLocks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257800" y="2209800"/>
                        <a:ext cx="4191102" cy="3990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 Placeholder 12"/>
          <p:cNvSpPr>
            <a:spLocks noGrp="1"/>
          </p:cNvSpPr>
          <p:nvPr>
            <p:custDataLst>
              <p:tags r:id="rId24"/>
            </p:custDataLst>
          </p:nvPr>
        </p:nvSpPr>
        <p:spPr bwMode="gray">
          <a:xfrm>
            <a:off x="6297613"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1FE47A6-F086-4313-A64E-BC3CC6ADE135}" type="datetime'''''''''''''''20''''''''''''''0''''''''''''0'''''''''">
              <a:rPr lang="ja-JP" altLang="en-US" sz="1000" b="0"/>
              <a:pPr algn="ctr">
                <a:spcBef>
                  <a:spcPct val="0"/>
                </a:spcBef>
                <a:spcAft>
                  <a:spcPct val="0"/>
                </a:spcAft>
              </a:pPr>
              <a:t>2000</a:t>
            </a:fld>
            <a:endParaRPr kumimoji="0" lang="ja-JP" altLang="en-US" sz="1000" b="0" dirty="0">
              <a:sym typeface="+mn-lt"/>
            </a:endParaRPr>
          </a:p>
        </p:txBody>
      </p:sp>
      <p:sp>
        <p:nvSpPr>
          <p:cNvPr id="46" name="Text Placeholder 12"/>
          <p:cNvSpPr>
            <a:spLocks noGrp="1"/>
          </p:cNvSpPr>
          <p:nvPr>
            <p:custDataLst>
              <p:tags r:id="rId25"/>
            </p:custDataLst>
          </p:nvPr>
        </p:nvSpPr>
        <p:spPr bwMode="gray">
          <a:xfrm>
            <a:off x="5381625"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7" name="Text Placeholder 12"/>
          <p:cNvSpPr>
            <a:spLocks noGrp="1"/>
          </p:cNvSpPr>
          <p:nvPr>
            <p:custDataLst>
              <p:tags r:id="rId26"/>
            </p:custDataLst>
          </p:nvPr>
        </p:nvSpPr>
        <p:spPr bwMode="gray">
          <a:xfrm>
            <a:off x="7454900"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A94C2C-C035-43B6-8E12-D4E027FA7F5B}" type="datetime'''''''''''2''''0''''''1''''''''''''''''''''''''0'''''''">
              <a:rPr lang="ja-JP" altLang="en-US" sz="1000" b="0"/>
              <a:pPr algn="ctr">
                <a:spcBef>
                  <a:spcPct val="0"/>
                </a:spcBef>
                <a:spcAft>
                  <a:spcPct val="0"/>
                </a:spcAft>
              </a:pPr>
              <a:t>2010</a:t>
            </a:fld>
            <a:endParaRPr kumimoji="0" lang="ja-JP" altLang="en-US" sz="1000" b="0" dirty="0">
              <a:sym typeface="+mn-lt"/>
            </a:endParaRPr>
          </a:p>
        </p:txBody>
      </p:sp>
      <p:sp>
        <p:nvSpPr>
          <p:cNvPr id="48" name="Text Placeholder 12"/>
          <p:cNvSpPr>
            <a:spLocks noGrp="1"/>
          </p:cNvSpPr>
          <p:nvPr>
            <p:custDataLst>
              <p:tags r:id="rId27"/>
            </p:custDataLst>
          </p:nvPr>
        </p:nvSpPr>
        <p:spPr bwMode="gray">
          <a:xfrm>
            <a:off x="8358188" y="606107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B003BA4-D34E-4B07-B606-EFF3FAD3F8FC}" type="datetime'''''''''''2''''''''''0''20''''''''（''予''測''''値）'''''''">
              <a:rPr lang="ja-JP" altLang="en-US" sz="1000" b="0"/>
              <a:pPr algn="ctr">
                <a:spcBef>
                  <a:spcPct val="0"/>
                </a:spcBef>
                <a:spcAft>
                  <a:spcPct val="0"/>
                </a:spcAft>
              </a:pPr>
              <a:t>2020（予測値）</a:t>
            </a:fld>
            <a:endParaRPr kumimoji="0" lang="ja-JP" altLang="en-US" sz="1000" b="0" dirty="0">
              <a:sym typeface="+mn-lt"/>
            </a:endParaRPr>
          </a:p>
        </p:txBody>
      </p:sp>
      <p:sp>
        <p:nvSpPr>
          <p:cNvPr id="49" name="Rectangle 48"/>
          <p:cNvSpPr/>
          <p:nvPr>
            <p:custDataLst>
              <p:tags r:id="rId28"/>
            </p:custDataLst>
          </p:nvPr>
        </p:nvSpPr>
        <p:spPr bwMode="gray">
          <a:xfrm>
            <a:off x="6119813" y="3200400"/>
            <a:ext cx="179388" cy="133350"/>
          </a:xfrm>
          <a:prstGeom prst="rect">
            <a:avLst/>
          </a:prstGeom>
          <a:solidFill>
            <a:srgbClr val="80CCE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0" name="Rectangle 49"/>
          <p:cNvSpPr/>
          <p:nvPr>
            <p:custDataLst>
              <p:tags r:id="rId29"/>
            </p:custDataLst>
          </p:nvPr>
        </p:nvSpPr>
        <p:spPr bwMode="gray">
          <a:xfrm>
            <a:off x="6119813" y="2997200"/>
            <a:ext cx="179388" cy="133350"/>
          </a:xfrm>
          <a:prstGeom prst="rect">
            <a:avLst/>
          </a:prstGeom>
          <a:solidFill>
            <a:srgbClr val="C0E6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30"/>
            </p:custDataLst>
          </p:nvPr>
        </p:nvSpPr>
        <p:spPr bwMode="gray">
          <a:xfrm>
            <a:off x="6119813" y="2794000"/>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2" name="Rectangle 51"/>
          <p:cNvSpPr/>
          <p:nvPr>
            <p:custDataLst>
              <p:tags r:id="rId31"/>
            </p:custDataLst>
          </p:nvPr>
        </p:nvSpPr>
        <p:spPr bwMode="gray">
          <a:xfrm>
            <a:off x="6119813" y="3403600"/>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3" name="Rectangle 52"/>
          <p:cNvSpPr/>
          <p:nvPr>
            <p:custDataLst>
              <p:tags r:id="rId32"/>
            </p:custDataLst>
          </p:nvPr>
        </p:nvSpPr>
        <p:spPr bwMode="gray">
          <a:xfrm>
            <a:off x="6119813" y="2590800"/>
            <a:ext cx="179388" cy="133350"/>
          </a:xfrm>
          <a:prstGeom prst="rect">
            <a:avLst/>
          </a:prstGeom>
          <a:solidFill>
            <a:srgbClr val="ECE5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4" name="Text Placeholder 12"/>
          <p:cNvSpPr>
            <a:spLocks noGrp="1"/>
          </p:cNvSpPr>
          <p:nvPr>
            <p:custDataLst>
              <p:tags r:id="rId33"/>
            </p:custDataLst>
          </p:nvPr>
        </p:nvSpPr>
        <p:spPr bwMode="gray">
          <a:xfrm>
            <a:off x="6350000" y="2586038"/>
            <a:ext cx="4381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FFA5EB0-BCFC-4005-9F44-CDE78FD47990}" type="datetime'''''フ''''''''''''''''''''ア''レ''''''''''ス'''''''''''''">
              <a:rPr lang="ja-JP" altLang="en-US" sz="1000" b="0"/>
              <a:pPr>
                <a:spcBef>
                  <a:spcPct val="0"/>
                </a:spcBef>
                <a:spcAft>
                  <a:spcPct val="0"/>
                </a:spcAft>
              </a:pPr>
              <a:t>フアレス</a:t>
            </a:fld>
            <a:endParaRPr kumimoji="0" lang="ja-JP" altLang="en-US" sz="1000" b="0" dirty="0">
              <a:sym typeface="+mn-lt"/>
            </a:endParaRPr>
          </a:p>
        </p:txBody>
      </p:sp>
      <p:sp>
        <p:nvSpPr>
          <p:cNvPr id="55" name="Text Placeholder 12"/>
          <p:cNvSpPr>
            <a:spLocks noGrp="1"/>
          </p:cNvSpPr>
          <p:nvPr>
            <p:custDataLst>
              <p:tags r:id="rId34"/>
            </p:custDataLst>
          </p:nvPr>
        </p:nvSpPr>
        <p:spPr bwMode="gray">
          <a:xfrm>
            <a:off x="6350000" y="2789238"/>
            <a:ext cx="442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550574B-C3B9-4E34-8F6E-580B06B0A7E2}" type="datetime'プ''''''エ''ブ''''''''''''''''''''''''''''''''''''''ラ'">
              <a:rPr lang="ja-JP" altLang="en-US" sz="1000" b="0"/>
              <a:pPr>
                <a:spcBef>
                  <a:spcPct val="0"/>
                </a:spcBef>
                <a:spcAft>
                  <a:spcPct val="0"/>
                </a:spcAft>
              </a:pPr>
              <a:t>プエブラ</a:t>
            </a:fld>
            <a:endParaRPr kumimoji="0" lang="ja-JP" altLang="en-US" sz="1000" b="0" dirty="0">
              <a:sym typeface="+mn-lt"/>
            </a:endParaRPr>
          </a:p>
        </p:txBody>
      </p:sp>
      <p:sp>
        <p:nvSpPr>
          <p:cNvPr id="56" name="Text Placeholder 12"/>
          <p:cNvSpPr>
            <a:spLocks noGrp="1"/>
          </p:cNvSpPr>
          <p:nvPr>
            <p:custDataLst>
              <p:tags r:id="rId35"/>
            </p:custDataLst>
          </p:nvPr>
        </p:nvSpPr>
        <p:spPr bwMode="gray">
          <a:xfrm>
            <a:off x="6350000" y="2992438"/>
            <a:ext cx="647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965F6B4-BD29-4045-BAC9-8D7505EFC4E0}" type="datetime'''エ''''''カ''テ''''''''''''''''''''''''ペッ''ク'''''''''''">
              <a:rPr lang="ja-JP" altLang="en-US" sz="1000" b="0"/>
              <a:pPr>
                <a:spcBef>
                  <a:spcPct val="0"/>
                </a:spcBef>
                <a:spcAft>
                  <a:spcPct val="0"/>
                </a:spcAft>
              </a:pPr>
              <a:t>エカテペック</a:t>
            </a:fld>
            <a:endParaRPr kumimoji="0" lang="ja-JP" altLang="en-US" sz="1000" b="0" dirty="0">
              <a:sym typeface="+mn-lt"/>
            </a:endParaRPr>
          </a:p>
        </p:txBody>
      </p:sp>
      <p:sp>
        <p:nvSpPr>
          <p:cNvPr id="57" name="Text Placeholder 12"/>
          <p:cNvSpPr>
            <a:spLocks noGrp="1"/>
          </p:cNvSpPr>
          <p:nvPr>
            <p:custDataLst>
              <p:tags r:id="rId36"/>
            </p:custDataLst>
          </p:nvPr>
        </p:nvSpPr>
        <p:spPr bwMode="gray">
          <a:xfrm>
            <a:off x="6350000" y="3195638"/>
            <a:ext cx="684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6A8C53E-BF51-4BFB-80CE-F0477039474D}" type="datetime'''''''''''''''''グ''''ア''ダ''ラハ''''''''''''ラ'''''''''''''">
              <a:rPr lang="ja-JP" altLang="en-US" sz="1000" b="0"/>
              <a:pPr>
                <a:spcBef>
                  <a:spcPct val="0"/>
                </a:spcBef>
                <a:spcAft>
                  <a:spcPct val="0"/>
                </a:spcAft>
              </a:pPr>
              <a:t>グアダラハラ</a:t>
            </a:fld>
            <a:endParaRPr kumimoji="0" lang="ja-JP" altLang="en-US" sz="1000" b="0" dirty="0">
              <a:sym typeface="+mn-lt"/>
            </a:endParaRPr>
          </a:p>
        </p:txBody>
      </p:sp>
      <p:sp>
        <p:nvSpPr>
          <p:cNvPr id="58" name="Text Placeholder 12"/>
          <p:cNvSpPr>
            <a:spLocks noGrp="1"/>
          </p:cNvSpPr>
          <p:nvPr>
            <p:custDataLst>
              <p:tags r:id="rId37"/>
            </p:custDataLst>
          </p:nvPr>
        </p:nvSpPr>
        <p:spPr bwMode="gray">
          <a:xfrm>
            <a:off x="6350000" y="3398838"/>
            <a:ext cx="739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FB692AB2-BA1D-45CF-9E84-65807CBF1DC6}" type="datetime'''''''''''''''メ''''''キシコ''''''''シテ''''''''''''''ィ'''''''''''''">
              <a:rPr lang="ja-JP" altLang="en-US" sz="1000" b="0"/>
              <a:pPr>
                <a:spcBef>
                  <a:spcPct val="0"/>
                </a:spcBef>
                <a:spcAft>
                  <a:spcPct val="0"/>
                </a:spcAft>
              </a:pPr>
              <a:t>メキシコシティ</a:t>
            </a:fld>
            <a:endParaRPr kumimoji="0" lang="ja-JP" altLang="en-US" sz="1000" b="0" dirty="0">
              <a:sym typeface="+mn-lt"/>
            </a:endParaRPr>
          </a:p>
        </p:txBody>
      </p:sp>
    </p:spTree>
    <p:extLst>
      <p:ext uri="{BB962C8B-B14F-4D97-AF65-F5344CB8AC3E}">
        <p14:creationId xmlns:p14="http://schemas.microsoft.com/office/powerpoint/2010/main" val="713586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5" name="think-cell Slide" r:id="rId4" imgW="270" imgH="270" progId="TCLayout.ActiveDocument.1">
                  <p:embed/>
                </p:oleObj>
              </mc:Choice>
              <mc:Fallback>
                <p:oleObj name="think-cell Slide" r:id="rId4" imgW="270" imgH="270" progId="TCLayout.ActiveDocument.1">
                  <p:embed/>
                  <p:pic>
                    <p:nvPicPr>
                      <p:cNvPr id="2" name="オブジェクト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2/2</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sp>
        <p:nvSpPr>
          <p:cNvPr id="6" name="テキスト ボックス 5"/>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ペニャ・ニエト大統領と安倍総理は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回の首脳会談を行っている（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月現在、電話会談を除く）。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月の首脳会談後の共同プレスリリースにおいては、医療･保健分野の具体的なプロジェクトにも言及されている。</a:t>
            </a:r>
          </a:p>
        </p:txBody>
      </p:sp>
      <p:grpSp>
        <p:nvGrpSpPr>
          <p:cNvPr id="8" name="グループ化 7"/>
          <p:cNvGrpSpPr/>
          <p:nvPr/>
        </p:nvGrpSpPr>
        <p:grpSpPr>
          <a:xfrm>
            <a:off x="225873" y="1988840"/>
            <a:ext cx="4841319" cy="396628"/>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ペニャ・ニエト大統領と安倍総理との間での首脳会談</a:t>
              </a:r>
            </a:p>
          </p:txBody>
        </p:sp>
      </p:grpSp>
      <p:sp>
        <p:nvSpPr>
          <p:cNvPr id="11" name="フリーフォーム 10"/>
          <p:cNvSpPr/>
          <p:nvPr/>
        </p:nvSpPr>
        <p:spPr>
          <a:xfrm>
            <a:off x="5006620" y="2164002"/>
            <a:ext cx="564628" cy="1963029"/>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 name="connsiteX0" fmla="*/ 743074 w 769260"/>
              <a:gd name="connsiteY0" fmla="*/ 0 h 1615473"/>
              <a:gd name="connsiteX1" fmla="*/ 0 w 769260"/>
              <a:gd name="connsiteY1" fmla="*/ 682963 h 1615473"/>
              <a:gd name="connsiteX2" fmla="*/ 27969 w 769260"/>
              <a:gd name="connsiteY2" fmla="*/ 1530981 h 1615473"/>
              <a:gd name="connsiteX3" fmla="*/ 769260 w 769260"/>
              <a:gd name="connsiteY3" fmla="*/ 1615473 h 1615473"/>
              <a:gd name="connsiteX0" fmla="*/ 743074 w 769260"/>
              <a:gd name="connsiteY0" fmla="*/ 0 h 2041957"/>
              <a:gd name="connsiteX1" fmla="*/ 0 w 769260"/>
              <a:gd name="connsiteY1" fmla="*/ 682963 h 2041957"/>
              <a:gd name="connsiteX2" fmla="*/ 27969 w 769260"/>
              <a:gd name="connsiteY2" fmla="*/ 2040534 h 2041957"/>
              <a:gd name="connsiteX3" fmla="*/ 769260 w 769260"/>
              <a:gd name="connsiteY3" fmla="*/ 1615473 h 2041957"/>
              <a:gd name="connsiteX0" fmla="*/ 743074 w 769260"/>
              <a:gd name="connsiteY0" fmla="*/ 0 h 2041957"/>
              <a:gd name="connsiteX1" fmla="*/ 0 w 769260"/>
              <a:gd name="connsiteY1" fmla="*/ 739579 h 2041957"/>
              <a:gd name="connsiteX2" fmla="*/ 27969 w 769260"/>
              <a:gd name="connsiteY2" fmla="*/ 2040534 h 2041957"/>
              <a:gd name="connsiteX3" fmla="*/ 769260 w 769260"/>
              <a:gd name="connsiteY3" fmla="*/ 1615473 h 2041957"/>
            </a:gdLst>
            <a:ahLst/>
            <a:cxnLst>
              <a:cxn ang="0">
                <a:pos x="connsiteX0" y="connsiteY0"/>
              </a:cxn>
              <a:cxn ang="0">
                <a:pos x="connsiteX1" y="connsiteY1"/>
              </a:cxn>
              <a:cxn ang="0">
                <a:pos x="connsiteX2" y="connsiteY2"/>
              </a:cxn>
              <a:cxn ang="0">
                <a:pos x="connsiteX3" y="connsiteY3"/>
              </a:cxn>
            </a:cxnLst>
            <a:rect l="l" t="t" r="r" b="b"/>
            <a:pathLst>
              <a:path w="769260" h="2041957">
                <a:moveTo>
                  <a:pt x="743074" y="0"/>
                </a:moveTo>
                <a:cubicBezTo>
                  <a:pt x="505270" y="337113"/>
                  <a:pt x="237804" y="402466"/>
                  <a:pt x="0" y="739579"/>
                </a:cubicBezTo>
                <a:cubicBezTo>
                  <a:pt x="10727" y="1005953"/>
                  <a:pt x="17242" y="1774160"/>
                  <a:pt x="27969" y="2040534"/>
                </a:cubicBezTo>
                <a:cubicBezTo>
                  <a:pt x="49448" y="2072329"/>
                  <a:pt x="734071" y="1560549"/>
                  <a:pt x="769260" y="1615473"/>
                </a:cubicBezTo>
              </a:path>
            </a:pathLst>
          </a:custGeom>
          <a:solidFill>
            <a:srgbClr val="ACDED1"/>
          </a:solidFill>
        </p:spPr>
        <p:txBody>
          <a:bodyPr rtlCol="0" anchor="ctr"/>
          <a:lstStyle/>
          <a:p>
            <a:pPr algn="ctr"/>
            <a:endParaRPr kumimoji="1" lang="ja-JP" altLang="en-US" sz="2400"/>
          </a:p>
        </p:txBody>
      </p:sp>
      <p:sp>
        <p:nvSpPr>
          <p:cNvPr id="13" name="片側の 2 つの角を丸めた四角形 12"/>
          <p:cNvSpPr/>
          <p:nvPr/>
        </p:nvSpPr>
        <p:spPr>
          <a:xfrm>
            <a:off x="5522351" y="2857137"/>
            <a:ext cx="4039161" cy="859895"/>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両首脳は、日本の技術を活用してメキシコの医療技術向上に貢献する日本の官民連携による研修の実施と継続を歓迎した。</a:t>
            </a:r>
          </a:p>
        </p:txBody>
      </p:sp>
      <p:sp>
        <p:nvSpPr>
          <p:cNvPr id="18" name="片側の 2 つの角を丸めた四角形 17"/>
          <p:cNvSpPr/>
          <p:nvPr/>
        </p:nvSpPr>
        <p:spPr>
          <a:xfrm>
            <a:off x="5522351" y="2141490"/>
            <a:ext cx="4039161" cy="745160"/>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『21</a:t>
            </a:r>
            <a:r>
              <a:rPr lang="ja-JP" altLang="en-US"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世紀における日メキシコ戦略的グローバル・パートナーシップ強化のための共通ビジョン及び行動計画</a:t>
            </a:r>
            <a:r>
              <a:rPr lang="en-US" altLang="ja-JP"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400" b="1" dirty="0">
                <a:solidFill>
                  <a:schemeClr val="bg1"/>
                </a:solidFill>
                <a:latin typeface="ＭＳ Ｐゴシック" panose="020B0600070205080204" pitchFamily="50" charset="-128"/>
                <a:ea typeface="ＭＳ Ｐゴシック" panose="020B0600070205080204" pitchFamily="50" charset="-128"/>
              </a:rPr>
              <a:t>の“医療・保健分野”における内容</a:t>
            </a:r>
          </a:p>
        </p:txBody>
      </p:sp>
      <p:sp>
        <p:nvSpPr>
          <p:cNvPr id="25" name="フリーフォーム 24"/>
          <p:cNvSpPr/>
          <p:nvPr/>
        </p:nvSpPr>
        <p:spPr>
          <a:xfrm>
            <a:off x="5003986" y="3883869"/>
            <a:ext cx="620602" cy="256946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9 w 771090"/>
              <a:gd name="connsiteY2" fmla="*/ 1443660 h 2466587"/>
              <a:gd name="connsiteX3" fmla="*/ 724403 w 771090"/>
              <a:gd name="connsiteY3" fmla="*/ 2466587 h 2466587"/>
              <a:gd name="connsiteX0" fmla="*/ 805696 w 805696"/>
              <a:gd name="connsiteY0" fmla="*/ 0 h 2466587"/>
              <a:gd name="connsiteX1" fmla="*/ 0 w 805696"/>
              <a:gd name="connsiteY1" fmla="*/ 879915 h 2466587"/>
              <a:gd name="connsiteX2" fmla="*/ 59645 w 805696"/>
              <a:gd name="connsiteY2" fmla="*/ 1443660 h 2466587"/>
              <a:gd name="connsiteX3" fmla="*/ 759009 w 805696"/>
              <a:gd name="connsiteY3" fmla="*/ 2466587 h 2466587"/>
              <a:gd name="connsiteX0" fmla="*/ 805696 w 805696"/>
              <a:gd name="connsiteY0" fmla="*/ 0 h 2466587"/>
              <a:gd name="connsiteX1" fmla="*/ 0 w 805696"/>
              <a:gd name="connsiteY1" fmla="*/ 879915 h 2466587"/>
              <a:gd name="connsiteX2" fmla="*/ 7737 w 805696"/>
              <a:gd name="connsiteY2" fmla="*/ 1382567 h 2466587"/>
              <a:gd name="connsiteX3" fmla="*/ 759009 w 805696"/>
              <a:gd name="connsiteY3" fmla="*/ 2466587 h 2466587"/>
              <a:gd name="connsiteX0" fmla="*/ 805696 w 845522"/>
              <a:gd name="connsiteY0" fmla="*/ 0 h 1890573"/>
              <a:gd name="connsiteX1" fmla="*/ 0 w 845522"/>
              <a:gd name="connsiteY1" fmla="*/ 879915 h 1890573"/>
              <a:gd name="connsiteX2" fmla="*/ 7737 w 845522"/>
              <a:gd name="connsiteY2" fmla="*/ 1382567 h 1890573"/>
              <a:gd name="connsiteX3" fmla="*/ 845522 w 845522"/>
              <a:gd name="connsiteY3" fmla="*/ 1890573 h 1890573"/>
              <a:gd name="connsiteX0" fmla="*/ 753787 w 845522"/>
              <a:gd name="connsiteY0" fmla="*/ 0 h 1864391"/>
              <a:gd name="connsiteX1" fmla="*/ 0 w 845522"/>
              <a:gd name="connsiteY1" fmla="*/ 853733 h 1864391"/>
              <a:gd name="connsiteX2" fmla="*/ 7737 w 845522"/>
              <a:gd name="connsiteY2" fmla="*/ 1356385 h 1864391"/>
              <a:gd name="connsiteX3" fmla="*/ 845522 w 845522"/>
              <a:gd name="connsiteY3" fmla="*/ 1864391 h 1864391"/>
              <a:gd name="connsiteX0" fmla="*/ 753787 w 845522"/>
              <a:gd name="connsiteY0" fmla="*/ 0 h 1864391"/>
              <a:gd name="connsiteX1" fmla="*/ 0 w 845522"/>
              <a:gd name="connsiteY1" fmla="*/ 853733 h 1864391"/>
              <a:gd name="connsiteX2" fmla="*/ 7737 w 845522"/>
              <a:gd name="connsiteY2" fmla="*/ 1391295 h 1864391"/>
              <a:gd name="connsiteX3" fmla="*/ 845522 w 845522"/>
              <a:gd name="connsiteY3" fmla="*/ 1864391 h 1864391"/>
              <a:gd name="connsiteX0" fmla="*/ 753787 w 845522"/>
              <a:gd name="connsiteY0" fmla="*/ 0 h 1864391"/>
              <a:gd name="connsiteX1" fmla="*/ 0 w 845522"/>
              <a:gd name="connsiteY1" fmla="*/ 735254 h 1864391"/>
              <a:gd name="connsiteX2" fmla="*/ 7737 w 845522"/>
              <a:gd name="connsiteY2" fmla="*/ 1391295 h 1864391"/>
              <a:gd name="connsiteX3" fmla="*/ 845522 w 845522"/>
              <a:gd name="connsiteY3" fmla="*/ 1864391 h 1864391"/>
              <a:gd name="connsiteX0" fmla="*/ 753787 w 845522"/>
              <a:gd name="connsiteY0" fmla="*/ 0 h 1864391"/>
              <a:gd name="connsiteX1" fmla="*/ 0 w 845522"/>
              <a:gd name="connsiteY1" fmla="*/ 735254 h 1864391"/>
              <a:gd name="connsiteX2" fmla="*/ 7737 w 845522"/>
              <a:gd name="connsiteY2" fmla="*/ 1272816 h 1864391"/>
              <a:gd name="connsiteX3" fmla="*/ 845522 w 845522"/>
              <a:gd name="connsiteY3" fmla="*/ 1864391 h 1864391"/>
            </a:gdLst>
            <a:ahLst/>
            <a:cxnLst>
              <a:cxn ang="0">
                <a:pos x="connsiteX0" y="connsiteY0"/>
              </a:cxn>
              <a:cxn ang="0">
                <a:pos x="connsiteX1" y="connsiteY1"/>
              </a:cxn>
              <a:cxn ang="0">
                <a:pos x="connsiteX2" y="connsiteY2"/>
              </a:cxn>
              <a:cxn ang="0">
                <a:pos x="connsiteX3" y="connsiteY3"/>
              </a:cxn>
            </a:cxnLst>
            <a:rect l="l" t="t" r="r" b="b"/>
            <a:pathLst>
              <a:path w="845522" h="1864391">
                <a:moveTo>
                  <a:pt x="753787" y="0"/>
                </a:moveTo>
                <a:cubicBezTo>
                  <a:pt x="502525" y="284578"/>
                  <a:pt x="251262" y="450676"/>
                  <a:pt x="0" y="735254"/>
                </a:cubicBezTo>
                <a:cubicBezTo>
                  <a:pt x="10727" y="1001628"/>
                  <a:pt x="-2990" y="1006442"/>
                  <a:pt x="7737" y="1272816"/>
                </a:cubicBezTo>
                <a:cubicBezTo>
                  <a:pt x="29216" y="1304611"/>
                  <a:pt x="810333" y="1809467"/>
                  <a:pt x="845522" y="1864391"/>
                </a:cubicBezTo>
              </a:path>
            </a:pathLst>
          </a:custGeom>
          <a:gradFill>
            <a:gsLst>
              <a:gs pos="0">
                <a:srgbClr val="DDE6F3"/>
              </a:gs>
              <a:gs pos="100000">
                <a:srgbClr val="CCDAEC"/>
              </a:gs>
            </a:gsLst>
            <a:lin ang="0" scaled="1"/>
          </a:gradFill>
        </p:spPr>
        <p:txBody>
          <a:bodyPr rtlCol="0" anchor="ctr"/>
          <a:lstStyle/>
          <a:p>
            <a:pPr algn="ctr"/>
            <a:endParaRPr kumimoji="1" lang="ja-JP" altLang="en-US" sz="2400"/>
          </a:p>
        </p:txBody>
      </p:sp>
      <p:sp>
        <p:nvSpPr>
          <p:cNvPr id="26" name="片側の 2 つの角を丸めた四角形 25"/>
          <p:cNvSpPr/>
          <p:nvPr/>
        </p:nvSpPr>
        <p:spPr>
          <a:xfrm>
            <a:off x="5522349" y="4437110"/>
            <a:ext cx="4039161" cy="2016225"/>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just">
              <a:lnSpc>
                <a:spcPct val="114000"/>
              </a:lnSpc>
              <a:spcAft>
                <a:spcPts val="400"/>
              </a:spcAft>
              <a:buClr>
                <a:srgbClr val="868686"/>
              </a:buClr>
              <a:buSzPct val="90000"/>
            </a:pPr>
            <a:r>
              <a:rPr lang="ja-JP" altLang="en-US" sz="1200" dirty="0">
                <a:solidFill>
                  <a:schemeClr val="tx1"/>
                </a:solidFill>
                <a:latin typeface="+mn-ea"/>
              </a:rPr>
              <a:t>両首脳は、これまで日本が実施してきた先進的な医療技術を活かした医療・保健分野における協力を評価するとともに、同分野での協力を強化していくことで一致した。その意味から、安倍総理は、新たに「低侵襲医療技術協力プロジェクト」を官民が関与して実施することを表明し、ペニャ・ニエト大統領は謝意を表明するとともに、患者への処置経費の軽減及び公的医療やメキシコ国民の福祉の改善に貢献すると認識した。</a:t>
            </a:r>
            <a:endParaRPr lang="ja-JP" altLang="en-US" sz="1200" dirty="0">
              <a:solidFill>
                <a:schemeClr val="tx1"/>
              </a:solidFill>
              <a:latin typeface="+mn-ea"/>
              <a:cs typeface="Arial" panose="020B0604020202020204" pitchFamily="34" charset="0"/>
            </a:endParaRPr>
          </a:p>
        </p:txBody>
      </p:sp>
      <p:sp>
        <p:nvSpPr>
          <p:cNvPr id="31" name="片側の 2 つの角を丸めた四角形 30"/>
          <p:cNvSpPr/>
          <p:nvPr/>
        </p:nvSpPr>
        <p:spPr>
          <a:xfrm>
            <a:off x="5522349" y="3883869"/>
            <a:ext cx="4039161" cy="582753"/>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400" b="1" dirty="0">
                <a:solidFill>
                  <a:schemeClr val="bg1"/>
                </a:solidFill>
                <a:latin typeface="ＭＳ Ｐゴシック" panose="020B0600070205080204" pitchFamily="50" charset="-128"/>
                <a:ea typeface="ＭＳ Ｐゴシック" panose="020B0600070205080204" pitchFamily="50" charset="-128"/>
              </a:rPr>
              <a:t>共同プレスリリースの</a:t>
            </a:r>
            <a:endParaRPr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defTabSz="955675" fontAlgn="ctr">
              <a:buSzPct val="120000"/>
            </a:pPr>
            <a:r>
              <a:rPr lang="ja-JP" altLang="en-US" sz="1400" b="1" dirty="0">
                <a:solidFill>
                  <a:schemeClr val="bg1"/>
                </a:solidFill>
                <a:latin typeface="ＭＳ Ｐゴシック" panose="020B0600070205080204" pitchFamily="50" charset="-128"/>
                <a:ea typeface="ＭＳ Ｐゴシック" panose="020B0600070205080204" pitchFamily="50" charset="-128"/>
              </a:rPr>
              <a:t>“医療・保健分野”における内容</a:t>
            </a:r>
          </a:p>
        </p:txBody>
      </p:sp>
      <p:graphicFrame>
        <p:nvGraphicFramePr>
          <p:cNvPr id="7" name="表 6"/>
          <p:cNvGraphicFramePr>
            <a:graphicFrameLocks noGrp="1"/>
          </p:cNvGraphicFramePr>
          <p:nvPr>
            <p:extLst>
              <p:ext uri="{D42A27DB-BD31-4B8C-83A1-F6EECF244321}">
                <p14:modId xmlns:p14="http://schemas.microsoft.com/office/powerpoint/2010/main" val="3362380294"/>
              </p:ext>
            </p:extLst>
          </p:nvPr>
        </p:nvGraphicFramePr>
        <p:xfrm>
          <a:off x="200472" y="2469844"/>
          <a:ext cx="4817821" cy="3949907"/>
        </p:xfrm>
        <a:graphic>
          <a:graphicData uri="http://schemas.openxmlformats.org/drawingml/2006/table">
            <a:tbl>
              <a:tblPr firstRow="1" bandRow="1">
                <a:tableStyleId>{5C22544A-7EE6-4342-B048-85BDC9FD1C3A}</a:tableStyleId>
              </a:tblPr>
              <a:tblGrid>
                <a:gridCol w="432352">
                  <a:extLst>
                    <a:ext uri="{9D8B030D-6E8A-4147-A177-3AD203B41FA5}">
                      <a16:colId xmlns:a16="http://schemas.microsoft.com/office/drawing/2014/main" val="20000"/>
                    </a:ext>
                  </a:extLst>
                </a:gridCol>
                <a:gridCol w="685229">
                  <a:extLst>
                    <a:ext uri="{9D8B030D-6E8A-4147-A177-3AD203B41FA5}">
                      <a16:colId xmlns:a16="http://schemas.microsoft.com/office/drawing/2014/main" val="20001"/>
                    </a:ext>
                  </a:extLst>
                </a:gridCol>
                <a:gridCol w="1301936">
                  <a:extLst>
                    <a:ext uri="{9D8B030D-6E8A-4147-A177-3AD203B41FA5}">
                      <a16:colId xmlns:a16="http://schemas.microsoft.com/office/drawing/2014/main" val="20002"/>
                    </a:ext>
                  </a:extLst>
                </a:gridCol>
                <a:gridCol w="2398304">
                  <a:extLst>
                    <a:ext uri="{9D8B030D-6E8A-4147-A177-3AD203B41FA5}">
                      <a16:colId xmlns:a16="http://schemas.microsoft.com/office/drawing/2014/main" val="20003"/>
                    </a:ext>
                  </a:extLst>
                </a:gridCol>
              </a:tblGrid>
              <a:tr h="369732">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83873">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東京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fontAlgn="ctr">
                        <a:spcAft>
                          <a:spcPts val="400"/>
                        </a:spcAft>
                      </a:pPr>
                      <a:r>
                        <a:rPr lang="ja-JP" altLang="en-US" sz="1100" b="0" i="0" u="none" strike="noStrike" baseline="0" dirty="0">
                          <a:latin typeface="MS-Mincho"/>
                        </a:rPr>
                        <a:t>「</a:t>
                      </a:r>
                      <a:r>
                        <a:rPr lang="en-US" altLang="ja-JP" sz="1100" b="0" i="0" u="none" strike="noStrike" baseline="0" dirty="0">
                          <a:latin typeface="MS-Mincho"/>
                        </a:rPr>
                        <a:t>21</a:t>
                      </a:r>
                      <a:r>
                        <a:rPr lang="ja-JP" altLang="en-US" sz="1100" b="0" i="0" u="none" strike="noStrike" baseline="0" dirty="0">
                          <a:latin typeface="MS-Mincho"/>
                        </a:rPr>
                        <a:t>世紀における日メキシコ戦略的グローバル・パートナーシップ強化のための共通ビジョン及び行動計画」と題する共同声明に署名</a:t>
                      </a:r>
                      <a:endParaRPr lang="ja-JP" altLang="en-US" sz="1100" dirty="0"/>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extLst>
                  <a:ext uri="{0D108BD9-81ED-4DB2-BD59-A6C34878D82A}">
                    <a16:rowId xmlns:a16="http://schemas.microsoft.com/office/drawing/2014/main" val="10001"/>
                  </a:ext>
                </a:extLst>
              </a:tr>
              <a:tr h="78816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インドネシア・バリ</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APEC</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出席のため）</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754071">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メキシコ・シティ</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fontAlgn="ctr">
                        <a:spcAft>
                          <a:spcPts val="400"/>
                        </a:spcAft>
                      </a:pPr>
                      <a:r>
                        <a:rPr lang="ja-JP" altLang="en-US" sz="1100" dirty="0"/>
                        <a:t>共同プレスリリース</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3"/>
                  </a:ext>
                </a:extLst>
              </a:tr>
              <a:tr h="754071">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ベトナム・ダナン</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APEC</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出席のため）</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411618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MEJ</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MEJ</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ニュース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；メキシコ</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官民ミッション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no. 2019 – 002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Rectangle 6"/>
          <p:cNvSpPr>
            <a:spLocks noChangeArrowheads="1"/>
          </p:cNvSpPr>
          <p:nvPr/>
        </p:nvSpPr>
        <p:spPr bwMode="auto">
          <a:xfrm>
            <a:off x="200472" y="106289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graphicFrame>
        <p:nvGraphicFramePr>
          <p:cNvPr id="7" name="表 8"/>
          <p:cNvGraphicFramePr>
            <a:graphicFrameLocks noGrp="1"/>
          </p:cNvGraphicFramePr>
          <p:nvPr>
            <p:extLst>
              <p:ext uri="{D42A27DB-BD31-4B8C-83A1-F6EECF244321}">
                <p14:modId xmlns:p14="http://schemas.microsoft.com/office/powerpoint/2010/main" val="3035206360"/>
              </p:ext>
            </p:extLst>
          </p:nvPr>
        </p:nvGraphicFramePr>
        <p:xfrm>
          <a:off x="200472" y="1375192"/>
          <a:ext cx="9505056" cy="1032214"/>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73932">
                  <a:extLst>
                    <a:ext uri="{9D8B030D-6E8A-4147-A177-3AD203B41FA5}">
                      <a16:colId xmlns:a16="http://schemas.microsoft.com/office/drawing/2014/main" val="20003"/>
                    </a:ext>
                  </a:extLst>
                </a:gridCol>
                <a:gridCol w="3765176">
                  <a:extLst>
                    <a:ext uri="{9D8B030D-6E8A-4147-A177-3AD203B41FA5}">
                      <a16:colId xmlns:a16="http://schemas.microsoft.com/office/drawing/2014/main" val="20004"/>
                    </a:ext>
                  </a:extLst>
                </a:gridCol>
                <a:gridCol w="2793740">
                  <a:extLst>
                    <a:ext uri="{9D8B030D-6E8A-4147-A177-3AD203B41FA5}">
                      <a16:colId xmlns:a16="http://schemas.microsoft.com/office/drawing/2014/main" val="20005"/>
                    </a:ext>
                  </a:extLst>
                </a:gridCol>
              </a:tblGrid>
              <a:tr h="224530">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03614">
                <a:tc>
                  <a:txBody>
                    <a:bodyPr/>
                    <a:lstStyle/>
                    <a:p>
                      <a:pPr algn="ctr" fontAlgn="ctr" hangingPunct="0"/>
                      <a:r>
                        <a:rPr lang="en-US" altLang="ja-JP" sz="9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セミナー、</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医療関連機関訪問、</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協力覚書調印</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医療機器</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en-US" altLang="ja-JP" sz="900" dirty="0"/>
                        <a:t>2019</a:t>
                      </a:r>
                      <a:r>
                        <a:rPr lang="ja-JP" altLang="en-US" sz="900" dirty="0"/>
                        <a:t>年</a:t>
                      </a:r>
                      <a:r>
                        <a:rPr lang="en-US" altLang="ja-JP" sz="900" dirty="0"/>
                        <a:t>8</a:t>
                      </a:r>
                      <a:r>
                        <a:rPr lang="ja-JP" altLang="en-US" sz="900" dirty="0"/>
                        <a:t>月、日本の医療機器・サービスの認知度向上・販売の促進等を目的とし、メキシコ合衆国へ官民ミッション団を初めて派遣した。当該国においては、</a:t>
                      </a:r>
                      <a:r>
                        <a:rPr lang="en-US" altLang="ja-JP" sz="900" dirty="0"/>
                        <a:t>2012</a:t>
                      </a:r>
                      <a:r>
                        <a:rPr lang="ja-JP" altLang="en-US" sz="900" dirty="0"/>
                        <a:t>年以来、医療機器について日本の薬事登録制度の同等性が認められており、医療機器導入の円滑化が図られている。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dirty="0">
                          <a:latin typeface="Meiryo UI" panose="020B0604030504040204" pitchFamily="50" charset="-128"/>
                          <a:ea typeface="Meiryo UI" panose="020B0604030504040204" pitchFamily="50" charset="-128"/>
                          <a:cs typeface="Meiryo UI" panose="020B0604030504040204" pitchFamily="50" charset="-128"/>
                        </a:rPr>
                        <a:t>メキシコの健康政策シンクタンク「</a:t>
                      </a:r>
                      <a:r>
                        <a:rPr lang="en-US" altLang="ja-JP" sz="900" b="0" dirty="0" err="1">
                          <a:latin typeface="Meiryo UI" panose="020B0604030504040204" pitchFamily="50" charset="-128"/>
                          <a:ea typeface="Meiryo UI" panose="020B0604030504040204" pitchFamily="50" charset="-128"/>
                          <a:cs typeface="Meiryo UI" panose="020B0604030504040204" pitchFamily="50" charset="-128"/>
                        </a:rPr>
                        <a:t>Fundación</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 Mexicana para la </a:t>
                      </a:r>
                      <a:r>
                        <a:rPr lang="en-US" altLang="ja-JP" sz="900" b="0" dirty="0" err="1">
                          <a:latin typeface="Meiryo UI" panose="020B0604030504040204" pitchFamily="50" charset="-128"/>
                          <a:ea typeface="Meiryo UI" panose="020B0604030504040204" pitchFamily="50" charset="-128"/>
                          <a:cs typeface="Meiryo UI" panose="020B0604030504040204" pitchFamily="50" charset="-128"/>
                        </a:rPr>
                        <a:t>Salud</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 A.C.</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FUNSALUD</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）と</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MEJ</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の間では、相互協力についての覚書を取り交わし、今後の連携活動を約束した。</a:t>
                      </a:r>
                      <a:endParaRPr lang="en-US" altLang="ja-JP" sz="900" b="0" dirty="0">
                        <a:latin typeface="Meiryo UI" panose="020B0604030504040204" pitchFamily="50" charset="-128"/>
                        <a:ea typeface="Meiryo UI" panose="020B0604030504040204" pitchFamily="50" charset="-128"/>
                        <a:cs typeface="Meiryo UI" panose="020B0604030504040204" pitchFamily="50" charset="-128"/>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2741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38090156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厚生労働省とメキシコ保健省の協力覚書（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7"/>
            <a:ext cx="771090" cy="3503006"/>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月に、厚生労働省とメキシコ保健省が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608512" cy="3122502"/>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アクセス及び品質を含む、医療・保健サービスの改善</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公的医療保険制度</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医薬品及び医療機器の規制</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医療情報システム</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保健に関する研究</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医療・保健の質と患者安全</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保健のための新技術</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伝統医療</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非感染性疾患</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生命倫理</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リハビリテーションの技術開発と包括的ケアモデル</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その他双方の同意により定める協力分野</a:t>
            </a: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3544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29036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5420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日本国厚生労働省とメキシコ合衆国保健省との間の</a:t>
            </a:r>
            <a:endPar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医療・保健分野での協力に関する覚書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7</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日本国厚生労働省とメキシコ合衆国保健省との間の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医療・保健分野での協力に関する覚書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19" name="円/楕円 118"/>
          <p:cNvSpPr/>
          <p:nvPr/>
        </p:nvSpPr>
        <p:spPr>
          <a:xfrm>
            <a:off x="5043489" y="377812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円/楕円 119"/>
          <p:cNvSpPr/>
          <p:nvPr/>
        </p:nvSpPr>
        <p:spPr>
          <a:xfrm>
            <a:off x="5043489" y="40056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円/楕円 120"/>
          <p:cNvSpPr/>
          <p:nvPr/>
        </p:nvSpPr>
        <p:spPr>
          <a:xfrm>
            <a:off x="5043489" y="426572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円/楕円 121"/>
          <p:cNvSpPr/>
          <p:nvPr/>
        </p:nvSpPr>
        <p:spPr>
          <a:xfrm>
            <a:off x="5043489" y="450175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474233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円/楕円 123"/>
          <p:cNvSpPr/>
          <p:nvPr/>
        </p:nvSpPr>
        <p:spPr>
          <a:xfrm>
            <a:off x="5043489" y="498951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円/楕円 124"/>
          <p:cNvSpPr/>
          <p:nvPr/>
        </p:nvSpPr>
        <p:spPr>
          <a:xfrm>
            <a:off x="5043489" y="523328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28682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284492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259714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メキシコ／</a:t>
            </a:r>
            <a:r>
              <a:rPr lang="ja-JP" altLang="en-US" dirty="0"/>
              <a:t>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13531456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279716779"/>
              </p:ext>
            </p:extLst>
          </p:nvPr>
        </p:nvGraphicFramePr>
        <p:xfrm>
          <a:off x="200023" y="1412776"/>
          <a:ext cx="9508778" cy="2952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61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経橈骨動脈カテーテル法による虚血性心疾患治療普及促進事業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900" dirty="0"/>
                        <a:t>民間技術</a:t>
                      </a:r>
                      <a:endParaRPr lang="en-US" altLang="zh-TW" sz="900" dirty="0"/>
                    </a:p>
                    <a:p>
                      <a:pPr algn="ctr" fontAlgn="ctr"/>
                      <a:r>
                        <a:rPr lang="zh-TW" altLang="en-US" sz="900" dirty="0"/>
                        <a:t>普及促進事業</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テルモ株式会社</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AED</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普及促進事業</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900" dirty="0"/>
                        <a:t>民間技術</a:t>
                      </a:r>
                      <a:endParaRPr lang="en-US" altLang="zh-TW" sz="900" dirty="0"/>
                    </a:p>
                    <a:p>
                      <a:pPr algn="ctr" fontAlgn="ctr"/>
                      <a:r>
                        <a:rPr lang="zh-TW" altLang="en-US" sz="900" dirty="0"/>
                        <a:t>普及促進事業</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dirty="0"/>
                        <a:t>日本光電工業株式会社</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スマホアプリ肥満解消プログラム普及促進事業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900" dirty="0"/>
                        <a:t>民間技術</a:t>
                      </a:r>
                      <a:endParaRPr lang="en-US" altLang="zh-TW" sz="900" dirty="0"/>
                    </a:p>
                    <a:p>
                      <a:pPr algn="ctr" fontAlgn="ctr"/>
                      <a:r>
                        <a:rPr lang="zh-TW" altLang="en-US" sz="900" dirty="0"/>
                        <a:t>普及促進事業</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オムロンヘルスケア株式会社</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TRI</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法に焦点をあてた低侵襲医療技術の普及プロジェクト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n-ea"/>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メキシコ保健省 </a:t>
                      </a:r>
                      <a:r>
                        <a:rPr lang="ja-JP" altLang="en-US" sz="1000" dirty="0"/>
                        <a:t>保健質・教育総局</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27923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による関連事業は確認できなかった。</a:t>
            </a:r>
          </a:p>
        </p:txBody>
      </p:sp>
    </p:spTree>
    <p:extLst>
      <p:ext uri="{BB962C8B-B14F-4D97-AF65-F5344CB8AC3E}">
        <p14:creationId xmlns:p14="http://schemas.microsoft.com/office/powerpoint/2010/main" val="3490941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の主な医療関連事業</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endParaRPr lang="en-US" altLang="ja-JP" sz="800" dirty="0"/>
          </a:p>
        </p:txBody>
      </p:sp>
      <p:grpSp>
        <p:nvGrpSpPr>
          <p:cNvPr id="52" name="グループ化 51"/>
          <p:cNvGrpSpPr/>
          <p:nvPr/>
        </p:nvGrpSpPr>
        <p:grpSpPr>
          <a:xfrm>
            <a:off x="4064815" y="4149080"/>
            <a:ext cx="1752281" cy="2160240"/>
            <a:chOff x="3884977" y="3012434"/>
            <a:chExt cx="1752281" cy="2160240"/>
          </a:xfrm>
        </p:grpSpPr>
        <p:grpSp>
          <p:nvGrpSpPr>
            <p:cNvPr id="53" name="グループ化 52"/>
            <p:cNvGrpSpPr/>
            <p:nvPr/>
          </p:nvGrpSpPr>
          <p:grpSpPr>
            <a:xfrm rot="767249">
              <a:off x="3884977" y="3012434"/>
              <a:ext cx="1224136" cy="1656184"/>
              <a:chOff x="2432720" y="3429000"/>
              <a:chExt cx="1224136" cy="1656184"/>
            </a:xfrm>
          </p:grpSpPr>
          <p:sp>
            <p:nvSpPr>
              <p:cNvPr id="76" name="正方形/長方形 7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7" name="直線コネクタ 7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rot="767249">
              <a:off x="4413122" y="3516490"/>
              <a:ext cx="1224136" cy="1656184"/>
              <a:chOff x="2432720" y="3429000"/>
              <a:chExt cx="1224136" cy="1656184"/>
            </a:xfrm>
          </p:grpSpPr>
          <p:sp>
            <p:nvSpPr>
              <p:cNvPr id="55" name="正方形/長方形 5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6" name="直線コネクタ 5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97" name="正方形/長方形 96"/>
          <p:cNvSpPr/>
          <p:nvPr/>
        </p:nvSpPr>
        <p:spPr>
          <a:xfrm>
            <a:off x="2576736" y="2204864"/>
            <a:ext cx="4648240" cy="1950534"/>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メキシコにおける医療機器の輸入制度（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中南米の医療機器市場（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中南米の医療機器市場の最新動向（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中南米における基準・認証制度の動向（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8" name="グループ化 7"/>
          <p:cNvGrpSpPr/>
          <p:nvPr/>
        </p:nvGrpSpPr>
        <p:grpSpPr>
          <a:xfrm>
            <a:off x="2360712" y="1772816"/>
            <a:ext cx="5112250" cy="288032"/>
            <a:chOff x="4803500" y="2113806"/>
            <a:chExt cx="2954133" cy="288032"/>
          </a:xfrm>
        </p:grpSpPr>
        <p:cxnSp>
          <p:nvCxnSpPr>
            <p:cNvPr id="99" name="直線コネクタ 9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353665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 name="think-cell Slide" r:id="rId70" imgW="360" imgH="360" progId="TCLayout.ActiveDocument.1">
                  <p:embed/>
                </p:oleObj>
              </mc:Choice>
              <mc:Fallback>
                <p:oleObj name="think-cell Slide" r:id="rId70" imgW="360" imgH="360" progId="TCLayout.ActiveDocument.1">
                  <p:embed/>
                  <p:pic>
                    <p:nvPicPr>
                      <p:cNvPr id="8" name="Object 7"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1,476.41</a:t>
            </a:r>
            <a:endPar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11,250.51</a:t>
            </a:r>
            <a:endPar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a:t>
            </a:r>
            <a:r>
              <a:rPr lang="ja-JP" altLang="en-US"/>
              <a:t>質</a:t>
            </a:r>
            <a:r>
              <a:rPr lang="en-US" altLang="ja-JP"/>
              <a:t>GDP</a:t>
            </a:r>
            <a:r>
              <a:rPr lang="ja-JP" altLang="en-US" dirty="0"/>
              <a:t>成長率は新型コロナの影響もあり</a:t>
            </a:r>
            <a:r>
              <a:rPr lang="ja-JP" altLang="en-US"/>
              <a:t>、</a:t>
            </a:r>
            <a:r>
              <a:rPr lang="en-US" altLang="ja-JP"/>
              <a:t>2020</a:t>
            </a:r>
            <a:r>
              <a:rPr lang="ja-JP" altLang="en-US" dirty="0"/>
              <a:t>年に急落したが</a:t>
            </a:r>
            <a:r>
              <a:rPr lang="ja-JP" altLang="en-US"/>
              <a:t>、</a:t>
            </a:r>
            <a:r>
              <a:rPr lang="en-US" altLang="ja-JP"/>
              <a:t>2021</a:t>
            </a:r>
            <a:r>
              <a:rPr lang="ja-JP" altLang="en-US" dirty="0"/>
              <a:t>年に</a:t>
            </a:r>
            <a:r>
              <a:rPr lang="en-US" altLang="ja-JP"/>
              <a:t>4.8%</a:t>
            </a:r>
            <a:r>
              <a:rPr lang="ja-JP" altLang="en-US" dirty="0"/>
              <a:t>まで</a:t>
            </a:r>
            <a:r>
              <a:rPr lang="ja-JP" altLang="en-US"/>
              <a:t>回復した</a:t>
            </a:r>
            <a:r>
              <a:rPr lang="ja-JP" altLang="en-US" dirty="0"/>
              <a:t>。</a:t>
            </a:r>
            <a:endParaRPr lang="en-US" altLang="ja-JP" dirty="0"/>
          </a:p>
          <a:p>
            <a:r>
              <a:rPr lang="en-US" altLang="ja-JP"/>
              <a:t>2023</a:t>
            </a:r>
            <a:r>
              <a:rPr lang="ja-JP" altLang="en-US" dirty="0"/>
              <a:t>年</a:t>
            </a:r>
            <a:r>
              <a:rPr lang="ja-JP" altLang="en-US"/>
              <a:t>には</a:t>
            </a:r>
            <a:r>
              <a:rPr lang="ja-JP" altLang="en-US" dirty="0"/>
              <a:t>名目</a:t>
            </a:r>
            <a:r>
              <a:rPr lang="en-US" altLang="ja-JP"/>
              <a:t>GDP(</a:t>
            </a:r>
            <a:r>
              <a:rPr lang="ja-JP" altLang="en-US"/>
              <a:t>約</a:t>
            </a:r>
            <a:r>
              <a:rPr lang="en-US" altLang="ja-JP"/>
              <a:t>1.5</a:t>
            </a:r>
            <a:r>
              <a:rPr lang="ja-JP" altLang="en-US" dirty="0"/>
              <a:t>兆</a:t>
            </a:r>
            <a:r>
              <a:rPr lang="en-US" altLang="ja-JP"/>
              <a:t>US$)</a:t>
            </a:r>
            <a:r>
              <a:rPr lang="ja-JP" altLang="en-US" dirty="0"/>
              <a:t>、一人当たり</a:t>
            </a:r>
            <a:r>
              <a:rPr lang="en-US" altLang="ja-JP"/>
              <a:t>GDP(</a:t>
            </a:r>
            <a:r>
              <a:rPr lang="ja-JP" altLang="en-US" dirty="0"/>
              <a:t>約</a:t>
            </a:r>
            <a:r>
              <a:rPr lang="en-US" altLang="ja-JP"/>
              <a:t>11,000US$)</a:t>
            </a:r>
            <a:r>
              <a:rPr lang="ja-JP" altLang="en-US"/>
              <a:t>共に</a:t>
            </a:r>
            <a:r>
              <a:rPr lang="ja-JP" altLang="en-US" dirty="0"/>
              <a:t>過去最高</a:t>
            </a:r>
            <a:r>
              <a:rPr lang="ja-JP" altLang="en-US"/>
              <a:t>水準</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03" name="Chart 102">
            <a:extLst>
              <a:ext uri="{FF2B5EF4-FFF2-40B4-BE49-F238E27FC236}">
                <a16:creationId xmlns:a16="http://schemas.microsoft.com/office/drawing/2014/main" id="{F2F7B920-3C7B-4CDC-9AFB-58275F96F52C}"/>
              </a:ext>
            </a:extLst>
          </p:cNvPr>
          <p:cNvGraphicFramePr/>
          <p:nvPr>
            <p:custDataLst>
              <p:tags r:id="rId4"/>
            </p:custDataLst>
          </p:nvPr>
        </p:nvGraphicFramePr>
        <p:xfrm>
          <a:off x="233363" y="2149475"/>
          <a:ext cx="8107362" cy="1835150"/>
        </p:xfrm>
        <a:graphic>
          <a:graphicData uri="http://schemas.openxmlformats.org/drawingml/2006/chart">
            <c:chart xmlns:c="http://schemas.openxmlformats.org/drawingml/2006/chart" xmlns:r="http://schemas.openxmlformats.org/officeDocument/2006/relationships" r:id="rId72"/>
          </a:graphicData>
        </a:graphic>
      </p:graphicFrame>
      <p:cxnSp>
        <p:nvCxnSpPr>
          <p:cNvPr id="61" name="Straight Connector 60">
            <a:extLst>
              <a:ext uri="{FF2B5EF4-FFF2-40B4-BE49-F238E27FC236}">
                <a16:creationId xmlns:a16="http://schemas.microsoft.com/office/drawing/2014/main" id="{640199FF-0429-4BB2-BB2C-952CD27A17F3}"/>
              </a:ext>
            </a:extLst>
          </p:cNvPr>
          <p:cNvCxnSpPr/>
          <p:nvPr>
            <p:custDataLst>
              <p:tags r:id="rId5"/>
            </p:custDataLst>
          </p:nvPr>
        </p:nvCxnSpPr>
        <p:spPr bwMode="auto">
          <a:xfrm>
            <a:off x="2533650" y="2627313"/>
            <a:ext cx="0" cy="3095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41" name="テキスト プレースホルダ 9">
            <a:extLst>
              <a:ext uri="{FF2B5EF4-FFF2-40B4-BE49-F238E27FC236}">
                <a16:creationId xmlns:a16="http://schemas.microsoft.com/office/drawing/2014/main" id="{4EDDA8E6-02C5-49B3-A405-B1F1E4BFE47E}"/>
              </a:ext>
            </a:extLst>
          </p:cNvPr>
          <p:cNvSpPr>
            <a:spLocks noGrp="1"/>
          </p:cNvSpPr>
          <p:nvPr>
            <p:custDataLst>
              <p:tags r:id="rId6"/>
            </p:custDataLst>
          </p:nvPr>
        </p:nvSpPr>
        <p:spPr bwMode="gray">
          <a:xfrm>
            <a:off x="4035425" y="25288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F1CF85-4004-41BB-9547-5955368F9ACF}" type="datetime'''''''''''''5''''''.''''''1'''''''''''''''''">
              <a:rPr lang="en-US" altLang="en-US" sz="1000" smtClean="0">
                <a:effectLst/>
                <a:sym typeface="+mn-lt"/>
              </a:rPr>
              <a:pPr marL="0" indent="0" algn="ctr">
                <a:spcBef>
                  <a:spcPct val="0"/>
                </a:spcBef>
                <a:buNone/>
              </a:pPr>
              <a:t>5.1</a:t>
            </a:fld>
            <a:endParaRPr lang="ja-JP" altLang="en-US" sz="1000" dirty="0">
              <a:sym typeface="+mn-lt"/>
            </a:endParaRPr>
          </a:p>
        </p:txBody>
      </p:sp>
      <p:sp>
        <p:nvSpPr>
          <p:cNvPr id="29" name="Text Placeholder 12"/>
          <p:cNvSpPr>
            <a:spLocks noGrp="1"/>
          </p:cNvSpPr>
          <p:nvPr>
            <p:custDataLst>
              <p:tags r:id="rId7"/>
            </p:custDataLst>
          </p:nvPr>
        </p:nvSpPr>
        <p:spPr bwMode="auto">
          <a:xfrm>
            <a:off x="1814513"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useBgFill="1">
        <p:nvSpPr>
          <p:cNvPr id="89" name="テキスト プレースホルダ 9">
            <a:extLst>
              <a:ext uri="{FF2B5EF4-FFF2-40B4-BE49-F238E27FC236}">
                <a16:creationId xmlns:a16="http://schemas.microsoft.com/office/drawing/2014/main" id="{78E76880-0EDB-4925-8719-9EA974415694}"/>
              </a:ext>
            </a:extLst>
          </p:cNvPr>
          <p:cNvSpPr>
            <a:spLocks noGrp="1"/>
          </p:cNvSpPr>
          <p:nvPr>
            <p:custDataLst>
              <p:tags r:id="rId8"/>
            </p:custDataLst>
          </p:nvPr>
        </p:nvSpPr>
        <p:spPr bwMode="gray">
          <a:xfrm>
            <a:off x="1123950" y="3059113"/>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3D7C0D-B11D-4EA0-B692-B1883EF9EA48}" type="datetime'-''''''''''''''''''''''''0''''''''''''''''''''.''''''4'''''">
              <a:rPr lang="en-US" altLang="en-US" sz="1000" smtClean="0">
                <a:effectLst/>
              </a:rPr>
              <a:pPr/>
              <a:t>-0.4</a:t>
            </a:fld>
            <a:endParaRPr lang="ja-JP" altLang="en-US" sz="1000" dirty="0">
              <a:sym typeface="+mn-lt"/>
            </a:endParaRPr>
          </a:p>
        </p:txBody>
      </p:sp>
      <p:sp>
        <p:nvSpPr>
          <p:cNvPr id="42" name="Text Placeholder 12"/>
          <p:cNvSpPr>
            <a:spLocks noGrp="1"/>
          </p:cNvSpPr>
          <p:nvPr>
            <p:custDataLst>
              <p:tags r:id="rId9"/>
            </p:custDataLst>
          </p:nvPr>
        </p:nvSpPr>
        <p:spPr bwMode="auto">
          <a:xfrm>
            <a:off x="788193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7" name="Text Placeholder 12"/>
          <p:cNvSpPr>
            <a:spLocks noGrp="1"/>
          </p:cNvSpPr>
          <p:nvPr>
            <p:custDataLst>
              <p:tags r:id="rId10"/>
            </p:custDataLst>
          </p:nvPr>
        </p:nvSpPr>
        <p:spPr bwMode="auto">
          <a:xfrm>
            <a:off x="1173163"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26" name="Text Placeholder 12"/>
          <p:cNvSpPr>
            <a:spLocks noGrp="1"/>
          </p:cNvSpPr>
          <p:nvPr>
            <p:custDataLst>
              <p:tags r:id="rId11"/>
            </p:custDataLst>
          </p:nvPr>
        </p:nvSpPr>
        <p:spPr bwMode="auto">
          <a:xfrm>
            <a:off x="781050" y="39893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83" name="Text Placeholder 12"/>
          <p:cNvSpPr>
            <a:spLocks noGrp="1"/>
          </p:cNvSpPr>
          <p:nvPr>
            <p:custDataLst>
              <p:tags r:id="rId12"/>
            </p:custDataLst>
          </p:nvPr>
        </p:nvSpPr>
        <p:spPr bwMode="auto">
          <a:xfrm>
            <a:off x="6310313"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28" name="Text Placeholder 12"/>
          <p:cNvSpPr>
            <a:spLocks noGrp="1"/>
          </p:cNvSpPr>
          <p:nvPr>
            <p:custDataLst>
              <p:tags r:id="rId13"/>
            </p:custDataLst>
          </p:nvPr>
        </p:nvSpPr>
        <p:spPr bwMode="auto">
          <a:xfrm>
            <a:off x="1493838"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useBgFill="1">
        <p:nvSpPr>
          <p:cNvPr id="124" name="テキスト プレースホルダ 9">
            <a:extLst>
              <a:ext uri="{FF2B5EF4-FFF2-40B4-BE49-F238E27FC236}">
                <a16:creationId xmlns:a16="http://schemas.microsoft.com/office/drawing/2014/main" id="{C54BA612-4761-483D-A0B4-47E08F47FE87}"/>
              </a:ext>
            </a:extLst>
          </p:cNvPr>
          <p:cNvSpPr>
            <a:spLocks noGrp="1"/>
          </p:cNvSpPr>
          <p:nvPr>
            <p:custDataLst>
              <p:tags r:id="rId14"/>
            </p:custDataLst>
          </p:nvPr>
        </p:nvSpPr>
        <p:spPr bwMode="gray">
          <a:xfrm>
            <a:off x="2428875" y="2627313"/>
            <a:ext cx="209550"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CEAD2E-B41C-4EA9-8A59-B79215D4DFBF}" type="datetime'''''''''''''''''''''2''''''.''''''3'''">
              <a:rPr lang="en-US" altLang="en-US" sz="1000" smtClean="0">
                <a:effectLst/>
                <a:sym typeface="+mn-lt"/>
              </a:rPr>
              <a:pPr marL="0" indent="0" algn="ctr">
                <a:spcBef>
                  <a:spcPct val="0"/>
                </a:spcBef>
                <a:buNone/>
              </a:pPr>
              <a:t>2.3</a:t>
            </a:fld>
            <a:endParaRPr lang="ja-JP" altLang="en-US" sz="1000" dirty="0">
              <a:sym typeface="+mn-lt"/>
            </a:endParaRPr>
          </a:p>
        </p:txBody>
      </p:sp>
      <p:sp>
        <p:nvSpPr>
          <p:cNvPr id="38" name="Text Placeholder 12"/>
          <p:cNvSpPr>
            <a:spLocks noGrp="1"/>
          </p:cNvSpPr>
          <p:nvPr>
            <p:custDataLst>
              <p:tags r:id="rId15"/>
            </p:custDataLst>
          </p:nvPr>
        </p:nvSpPr>
        <p:spPr bwMode="auto">
          <a:xfrm>
            <a:off x="4705350"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34" name="Text Placeholder 12"/>
          <p:cNvSpPr>
            <a:spLocks noGrp="1"/>
          </p:cNvSpPr>
          <p:nvPr>
            <p:custDataLst>
              <p:tags r:id="rId16"/>
            </p:custDataLst>
          </p:nvPr>
        </p:nvSpPr>
        <p:spPr bwMode="auto">
          <a:xfrm>
            <a:off x="3419475"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p:nvSpPr>
          <p:cNvPr id="31" name="Text Placeholder 12"/>
          <p:cNvSpPr>
            <a:spLocks noGrp="1"/>
          </p:cNvSpPr>
          <p:nvPr>
            <p:custDataLst>
              <p:tags r:id="rId17"/>
            </p:custDataLst>
          </p:nvPr>
        </p:nvSpPr>
        <p:spPr bwMode="auto">
          <a:xfrm>
            <a:off x="2457450"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32" name="Text Placeholder 12"/>
          <p:cNvSpPr>
            <a:spLocks noGrp="1"/>
          </p:cNvSpPr>
          <p:nvPr>
            <p:custDataLst>
              <p:tags r:id="rId18"/>
            </p:custDataLst>
          </p:nvPr>
        </p:nvSpPr>
        <p:spPr bwMode="auto">
          <a:xfrm>
            <a:off x="2778125"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useBgFill="1">
        <p:nvSpPr>
          <p:cNvPr id="128" name="テキスト プレースホルダ 9">
            <a:extLst>
              <a:ext uri="{FF2B5EF4-FFF2-40B4-BE49-F238E27FC236}">
                <a16:creationId xmlns:a16="http://schemas.microsoft.com/office/drawing/2014/main" id="{90B43482-73F4-466F-B794-506B876A7AC3}"/>
              </a:ext>
            </a:extLst>
          </p:cNvPr>
          <p:cNvSpPr>
            <a:spLocks noGrp="1"/>
          </p:cNvSpPr>
          <p:nvPr>
            <p:custDataLst>
              <p:tags r:id="rId19"/>
            </p:custDataLst>
          </p:nvPr>
        </p:nvSpPr>
        <p:spPr bwMode="gray">
          <a:xfrm>
            <a:off x="3000375" y="2478088"/>
            <a:ext cx="3492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B2F410-5753-4D27-B273-57AA98044857}" type="datetime'''''1'''''',''''0''''''5''''''''''''''''''3'''''''''''">
              <a:rPr lang="en-US" altLang="en-US" sz="1000" smtClean="0">
                <a:effectLst/>
                <a:sym typeface="+mn-lt"/>
              </a:rPr>
              <a:pPr marL="0" indent="0" algn="ctr">
                <a:spcBef>
                  <a:spcPct val="0"/>
                </a:spcBef>
                <a:buNone/>
              </a:pPr>
              <a:t>1,053</a:t>
            </a:fld>
            <a:endParaRPr lang="ja-JP" altLang="en-US" sz="1000" dirty="0">
              <a:sym typeface="+mn-lt"/>
            </a:endParaRPr>
          </a:p>
        </p:txBody>
      </p:sp>
      <p:sp>
        <p:nvSpPr>
          <p:cNvPr id="33" name="Text Placeholder 12"/>
          <p:cNvSpPr>
            <a:spLocks noGrp="1"/>
          </p:cNvSpPr>
          <p:nvPr>
            <p:custDataLst>
              <p:tags r:id="rId20"/>
            </p:custDataLst>
          </p:nvPr>
        </p:nvSpPr>
        <p:spPr bwMode="auto">
          <a:xfrm>
            <a:off x="3098800"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useBgFill="1">
        <p:nvSpPr>
          <p:cNvPr id="91" name="テキスト プレースホルダ 9">
            <a:extLst>
              <a:ext uri="{FF2B5EF4-FFF2-40B4-BE49-F238E27FC236}">
                <a16:creationId xmlns:a16="http://schemas.microsoft.com/office/drawing/2014/main" id="{D657E904-4EFF-4276-9232-4C1A15ACC2C5}"/>
              </a:ext>
            </a:extLst>
          </p:cNvPr>
          <p:cNvSpPr>
            <a:spLocks noGrp="1"/>
          </p:cNvSpPr>
          <p:nvPr>
            <p:custDataLst>
              <p:tags r:id="rId21"/>
            </p:custDataLst>
          </p:nvPr>
        </p:nvSpPr>
        <p:spPr bwMode="gray">
          <a:xfrm>
            <a:off x="3392488" y="25685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6D56C2-1487-44BB-998C-62742809DAB4}" type="datetime'''''''''''''''''''''1''''''''.''''''''1'''''''">
              <a:rPr lang="en-US" altLang="en-US" sz="1000" smtClean="0">
                <a:effectLst/>
              </a:rPr>
              <a:pPr/>
              <a:t>1.1</a:t>
            </a:fld>
            <a:endParaRPr lang="ja-JP" altLang="en-US" sz="1000" dirty="0">
              <a:sym typeface="+mn-lt"/>
            </a:endParaRPr>
          </a:p>
        </p:txBody>
      </p:sp>
      <p:sp>
        <p:nvSpPr>
          <p:cNvPr id="24" name="Text Placeholder 12"/>
          <p:cNvSpPr>
            <a:spLocks noGrp="1"/>
          </p:cNvSpPr>
          <p:nvPr>
            <p:custDataLst>
              <p:tags r:id="rId22"/>
            </p:custDataLst>
          </p:nvPr>
        </p:nvSpPr>
        <p:spPr bwMode="auto">
          <a:xfrm>
            <a:off x="325438"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80" name="Text Placeholder 12"/>
          <p:cNvSpPr>
            <a:spLocks noGrp="1"/>
          </p:cNvSpPr>
          <p:nvPr>
            <p:custDataLst>
              <p:tags r:id="rId23"/>
            </p:custDataLst>
          </p:nvPr>
        </p:nvSpPr>
        <p:spPr bwMode="auto">
          <a:xfrm>
            <a:off x="5989638"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35" name="Text Placeholder 12"/>
          <p:cNvSpPr>
            <a:spLocks noGrp="1"/>
          </p:cNvSpPr>
          <p:nvPr>
            <p:custDataLst>
              <p:tags r:id="rId24"/>
            </p:custDataLst>
          </p:nvPr>
        </p:nvSpPr>
        <p:spPr bwMode="auto">
          <a:xfrm>
            <a:off x="3741738"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36" name="Text Placeholder 12"/>
          <p:cNvSpPr>
            <a:spLocks noGrp="1"/>
          </p:cNvSpPr>
          <p:nvPr>
            <p:custDataLst>
              <p:tags r:id="rId25"/>
            </p:custDataLst>
          </p:nvPr>
        </p:nvSpPr>
        <p:spPr bwMode="auto">
          <a:xfrm>
            <a:off x="4062413"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37" name="Text Placeholder 12"/>
          <p:cNvSpPr>
            <a:spLocks noGrp="1"/>
          </p:cNvSpPr>
          <p:nvPr>
            <p:custDataLst>
              <p:tags r:id="rId26"/>
            </p:custDataLst>
          </p:nvPr>
        </p:nvSpPr>
        <p:spPr bwMode="auto">
          <a:xfrm>
            <a:off x="4383088"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39" name="Text Placeholder 12"/>
          <p:cNvSpPr>
            <a:spLocks noGrp="1"/>
          </p:cNvSpPr>
          <p:nvPr>
            <p:custDataLst>
              <p:tags r:id="rId27"/>
            </p:custDataLst>
          </p:nvPr>
        </p:nvSpPr>
        <p:spPr bwMode="auto">
          <a:xfrm>
            <a:off x="5026025"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40" name="Text Placeholder 12"/>
          <p:cNvSpPr>
            <a:spLocks noGrp="1"/>
          </p:cNvSpPr>
          <p:nvPr>
            <p:custDataLst>
              <p:tags r:id="rId28"/>
            </p:custDataLst>
          </p:nvPr>
        </p:nvSpPr>
        <p:spPr bwMode="auto">
          <a:xfrm>
            <a:off x="5346700"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29"/>
            </p:custDataLst>
          </p:nvPr>
        </p:nvSpPr>
        <p:spPr bwMode="gray">
          <a:xfrm>
            <a:off x="7224713" y="3794125"/>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5E1432-2065-44EB-89E9-02830C7D73CC}" type="datetime'''''''''-''''8''''''''''''''.''''''''''''''''''''1'''''''''">
              <a:rPr lang="en-US" altLang="en-US" sz="1000" smtClean="0">
                <a:effectLst/>
              </a:rPr>
              <a:pPr/>
              <a:t>-8.1</a:t>
            </a:fld>
            <a:endParaRPr lang="ja-JP" altLang="en-US" sz="1000" dirty="0">
              <a:sym typeface="+mn-lt"/>
            </a:endParaRPr>
          </a:p>
        </p:txBody>
      </p:sp>
      <p:sp>
        <p:nvSpPr>
          <p:cNvPr id="41" name="Text Placeholder 12"/>
          <p:cNvSpPr>
            <a:spLocks noGrp="1"/>
          </p:cNvSpPr>
          <p:nvPr>
            <p:custDataLst>
              <p:tags r:id="rId30"/>
            </p:custDataLst>
          </p:nvPr>
        </p:nvSpPr>
        <p:spPr bwMode="auto">
          <a:xfrm>
            <a:off x="5667375"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31"/>
            </p:custDataLst>
          </p:nvPr>
        </p:nvSpPr>
        <p:spPr bwMode="auto">
          <a:xfrm>
            <a:off x="6630988"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useBgFill="1">
        <p:nvSpPr>
          <p:cNvPr id="113" name="テキスト プレースホルダ 9">
            <a:extLst>
              <a:ext uri="{FF2B5EF4-FFF2-40B4-BE49-F238E27FC236}">
                <a16:creationId xmlns:a16="http://schemas.microsoft.com/office/drawing/2014/main" id="{4CD50A54-9789-49CD-A1EB-2B647504CFC1}"/>
              </a:ext>
            </a:extLst>
          </p:cNvPr>
          <p:cNvSpPr>
            <a:spLocks noGrp="1"/>
          </p:cNvSpPr>
          <p:nvPr>
            <p:custDataLst>
              <p:tags r:id="rId32"/>
            </p:custDataLst>
          </p:nvPr>
        </p:nvSpPr>
        <p:spPr bwMode="gray">
          <a:xfrm>
            <a:off x="6904038" y="3040063"/>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B4C9A0-A069-4095-906C-CB382695B1E4}" type="datetime'''-''''''''''''''''''''''''''''''''0.''2'''''''''''''''''">
              <a:rPr lang="en-US" altLang="en-US" sz="1000" smtClean="0">
                <a:effectLst/>
                <a:sym typeface="+mn-lt"/>
              </a:rPr>
              <a:pPr marL="0" indent="0" algn="ctr">
                <a:spcBef>
                  <a:spcPct val="0"/>
                </a:spcBef>
                <a:buNone/>
              </a:pPr>
              <a:t>-0.2</a:t>
            </a:fld>
            <a:endParaRPr lang="ja-JP" altLang="en-US" sz="100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33"/>
            </p:custDataLst>
          </p:nvPr>
        </p:nvSpPr>
        <p:spPr bwMode="auto">
          <a:xfrm>
            <a:off x="6951663"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4"/>
            </p:custDataLst>
          </p:nvPr>
        </p:nvSpPr>
        <p:spPr bwMode="auto">
          <a:xfrm>
            <a:off x="7273925"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useBgFill="1">
        <p:nvSpPr>
          <p:cNvPr id="151" name="テキスト プレースホルダ 9">
            <a:extLst>
              <a:ext uri="{FF2B5EF4-FFF2-40B4-BE49-F238E27FC236}">
                <a16:creationId xmlns:a16="http://schemas.microsoft.com/office/drawing/2014/main" id="{B8F576FD-1855-44A1-90D3-3F9EC61B6B17}"/>
              </a:ext>
            </a:extLst>
          </p:cNvPr>
          <p:cNvSpPr>
            <a:spLocks noGrp="1"/>
          </p:cNvSpPr>
          <p:nvPr>
            <p:custDataLst>
              <p:tags r:id="rId35"/>
            </p:custDataLst>
          </p:nvPr>
        </p:nvSpPr>
        <p:spPr bwMode="gray">
          <a:xfrm>
            <a:off x="7567613" y="25606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6E4424-8F16-4093-98D0-01582D7F3C09}" type="datetime'''''''4''.''''''''''8'''''''''''''''''''''''''''''''''''">
              <a:rPr lang="en-US" altLang="en-US" sz="1000" smtClean="0">
                <a:effectLst/>
                <a:sym typeface="+mn-lt"/>
              </a:rPr>
              <a:pPr marL="0" indent="0" algn="ctr">
                <a:spcBef>
                  <a:spcPct val="0"/>
                </a:spcBef>
                <a:buNone/>
              </a:pPr>
              <a:t>4.8</a:t>
            </a:fld>
            <a:endParaRPr lang="ja-JP" altLang="en-US" sz="100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36"/>
            </p:custDataLst>
          </p:nvPr>
        </p:nvSpPr>
        <p:spPr bwMode="auto">
          <a:xfrm>
            <a:off x="7524750" y="39893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sp useBgFill="1">
        <p:nvSpPr>
          <p:cNvPr id="115" name="テキスト プレースホルダ 9">
            <a:extLst>
              <a:ext uri="{FF2B5EF4-FFF2-40B4-BE49-F238E27FC236}">
                <a16:creationId xmlns:a16="http://schemas.microsoft.com/office/drawing/2014/main" id="{1E082790-383E-4D1B-A85D-B1256C4C7F3E}"/>
              </a:ext>
            </a:extLst>
          </p:cNvPr>
          <p:cNvSpPr>
            <a:spLocks noGrp="1"/>
          </p:cNvSpPr>
          <p:nvPr>
            <p:custDataLst>
              <p:tags r:id="rId37"/>
            </p:custDataLst>
          </p:nvPr>
        </p:nvSpPr>
        <p:spPr bwMode="gray">
          <a:xfrm>
            <a:off x="1127125" y="2768600"/>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3CF8C9-0C80-4AF8-BDCD-56FC703EA871}" type="datetime'''''''7''''''''''5''''''''''''''''''''''''''''''7'''''">
              <a:rPr lang="en-US" altLang="en-US" sz="1000" smtClean="0">
                <a:effectLst/>
                <a:sym typeface="+mn-lt"/>
              </a:rPr>
              <a:pPr marL="0" indent="0" algn="ctr">
                <a:spcBef>
                  <a:spcPct val="0"/>
                </a:spcBef>
                <a:buNone/>
              </a:pPr>
              <a:t>757</a:t>
            </a:fld>
            <a:endParaRPr lang="ja-JP" altLang="en-US" sz="1000" dirty="0">
              <a:sym typeface="+mn-lt"/>
            </a:endParaRPr>
          </a:p>
        </p:txBody>
      </p:sp>
      <p:sp>
        <p:nvSpPr>
          <p:cNvPr id="30" name="Text Placeholder 12"/>
          <p:cNvSpPr>
            <a:spLocks noGrp="1"/>
          </p:cNvSpPr>
          <p:nvPr>
            <p:custDataLst>
              <p:tags r:id="rId38"/>
            </p:custDataLst>
          </p:nvPr>
        </p:nvSpPr>
        <p:spPr bwMode="auto">
          <a:xfrm>
            <a:off x="2135188" y="3989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useBgFill="1">
        <p:nvSpPr>
          <p:cNvPr id="121" name="テキスト プレースホルダ 9">
            <a:extLst>
              <a:ext uri="{FF2B5EF4-FFF2-40B4-BE49-F238E27FC236}">
                <a16:creationId xmlns:a16="http://schemas.microsoft.com/office/drawing/2014/main" id="{7A5F8745-6B1A-40C7-BAD0-E913D6901B40}"/>
              </a:ext>
            </a:extLst>
          </p:cNvPr>
          <p:cNvSpPr>
            <a:spLocks noGrp="1"/>
          </p:cNvSpPr>
          <p:nvPr>
            <p:custDataLst>
              <p:tags r:id="rId39"/>
            </p:custDataLst>
          </p:nvPr>
        </p:nvSpPr>
        <p:spPr bwMode="gray">
          <a:xfrm>
            <a:off x="3692525" y="3529013"/>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023ED9-9645-4F49-A074-B9111BCCB711}" type="datetime'-5.''''''''''''''''''3'">
              <a:rPr lang="en-US" altLang="en-US" sz="1000" smtClean="0">
                <a:effectLst/>
              </a:rPr>
              <a:pPr/>
              <a:t>-5.3</a:t>
            </a:fld>
            <a:endParaRPr lang="ja-JP" altLang="en-US" sz="1000" dirty="0">
              <a:sym typeface="+mn-lt"/>
            </a:endParaRPr>
          </a:p>
        </p:txBody>
      </p:sp>
      <p:graphicFrame>
        <p:nvGraphicFramePr>
          <p:cNvPr id="99" name="Chart 98">
            <a:extLst>
              <a:ext uri="{FF2B5EF4-FFF2-40B4-BE49-F238E27FC236}">
                <a16:creationId xmlns:a16="http://schemas.microsoft.com/office/drawing/2014/main" id="{A1CE226C-CF04-441F-9CE3-545A7158F71D}"/>
              </a:ext>
            </a:extLst>
          </p:cNvPr>
          <p:cNvGraphicFramePr/>
          <p:nvPr>
            <p:custDataLst>
              <p:tags r:id="rId40"/>
            </p:custDataLst>
          </p:nvPr>
        </p:nvGraphicFramePr>
        <p:xfrm>
          <a:off x="130175" y="4670425"/>
          <a:ext cx="7823200" cy="1809750"/>
        </p:xfrm>
        <a:graphic>
          <a:graphicData uri="http://schemas.openxmlformats.org/drawingml/2006/chart">
            <c:chart xmlns:c="http://schemas.openxmlformats.org/drawingml/2006/chart" xmlns:r="http://schemas.openxmlformats.org/officeDocument/2006/relationships" r:id="rId73"/>
          </a:graphicData>
        </a:graphic>
      </p:graphicFrame>
      <p:sp>
        <p:nvSpPr>
          <p:cNvPr id="65" name="Text Placeholder 12"/>
          <p:cNvSpPr>
            <a:spLocks noGrp="1"/>
          </p:cNvSpPr>
          <p:nvPr>
            <p:custDataLst>
              <p:tags r:id="rId41"/>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74" name="Text Placeholder 12"/>
          <p:cNvSpPr>
            <a:spLocks noGrp="1"/>
          </p:cNvSpPr>
          <p:nvPr>
            <p:custDataLst>
              <p:tags r:id="rId42"/>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63" name="Text Placeholder 12"/>
          <p:cNvSpPr>
            <a:spLocks noGrp="1"/>
          </p:cNvSpPr>
          <p:nvPr>
            <p:custDataLst>
              <p:tags r:id="rId43"/>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64" name="Text Placeholder 12"/>
          <p:cNvSpPr>
            <a:spLocks noGrp="1"/>
          </p:cNvSpPr>
          <p:nvPr>
            <p:custDataLst>
              <p:tags r:id="rId44"/>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67" name="Text Placeholder 12"/>
          <p:cNvSpPr>
            <a:spLocks noGrp="1"/>
          </p:cNvSpPr>
          <p:nvPr>
            <p:custDataLst>
              <p:tags r:id="rId45"/>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68" name="Text Placeholder 12"/>
          <p:cNvSpPr>
            <a:spLocks noGrp="1"/>
          </p:cNvSpPr>
          <p:nvPr>
            <p:custDataLst>
              <p:tags r:id="rId46"/>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66" name="Text Placeholder 12"/>
          <p:cNvSpPr>
            <a:spLocks noGrp="1"/>
          </p:cNvSpPr>
          <p:nvPr>
            <p:custDataLst>
              <p:tags r:id="rId47"/>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70" name="Text Placeholder 12"/>
          <p:cNvSpPr>
            <a:spLocks noGrp="1"/>
          </p:cNvSpPr>
          <p:nvPr>
            <p:custDataLst>
              <p:tags r:id="rId48"/>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69" name="Text Placeholder 12"/>
          <p:cNvSpPr>
            <a:spLocks noGrp="1"/>
          </p:cNvSpPr>
          <p:nvPr>
            <p:custDataLst>
              <p:tags r:id="rId49"/>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71" name="Text Placeholder 12"/>
          <p:cNvSpPr>
            <a:spLocks noGrp="1"/>
          </p:cNvSpPr>
          <p:nvPr>
            <p:custDataLst>
              <p:tags r:id="rId50"/>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77" name="Text Placeholder 12"/>
          <p:cNvSpPr>
            <a:spLocks noGrp="1"/>
          </p:cNvSpPr>
          <p:nvPr>
            <p:custDataLst>
              <p:tags r:id="rId51"/>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72" name="Text Placeholder 12"/>
          <p:cNvSpPr>
            <a:spLocks noGrp="1"/>
          </p:cNvSpPr>
          <p:nvPr>
            <p:custDataLst>
              <p:tags r:id="rId52"/>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112" name="Text Placeholder 12"/>
          <p:cNvSpPr>
            <a:spLocks noGrp="1"/>
          </p:cNvSpPr>
          <p:nvPr>
            <p:custDataLst>
              <p:tags r:id="rId53"/>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73" name="Text Placeholder 12"/>
          <p:cNvSpPr>
            <a:spLocks noGrp="1"/>
          </p:cNvSpPr>
          <p:nvPr>
            <p:custDataLst>
              <p:tags r:id="rId54"/>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75" name="Text Placeholder 12"/>
          <p:cNvSpPr>
            <a:spLocks noGrp="1"/>
          </p:cNvSpPr>
          <p:nvPr>
            <p:custDataLst>
              <p:tags r:id="rId55"/>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76" name="Text Placeholder 12"/>
          <p:cNvSpPr>
            <a:spLocks noGrp="1"/>
          </p:cNvSpPr>
          <p:nvPr>
            <p:custDataLst>
              <p:tags r:id="rId56"/>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78" name="Text Placeholder 12"/>
          <p:cNvSpPr>
            <a:spLocks noGrp="1"/>
          </p:cNvSpPr>
          <p:nvPr>
            <p:custDataLst>
              <p:tags r:id="rId57"/>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79" name="Text Placeholder 12"/>
          <p:cNvSpPr>
            <a:spLocks noGrp="1"/>
          </p:cNvSpPr>
          <p:nvPr>
            <p:custDataLst>
              <p:tags r:id="rId58"/>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59"/>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86" name="Text Placeholder 12"/>
          <p:cNvSpPr>
            <a:spLocks noGrp="1"/>
          </p:cNvSpPr>
          <p:nvPr>
            <p:custDataLst>
              <p:tags r:id="rId60"/>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61"/>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62"/>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63"/>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1000" b="0" dirty="0">
              <a:sym typeface="+mn-lt"/>
            </a:endParaRPr>
          </a:p>
        </p:txBody>
      </p:sp>
      <p:sp>
        <p:nvSpPr>
          <p:cNvPr id="3" name="Rectangle 2"/>
          <p:cNvSpPr/>
          <p:nvPr>
            <p:custDataLst>
              <p:tags r:id="rId64"/>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65"/>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6"/>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7"/>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68"/>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Tree>
    <p:extLst>
      <p:ext uri="{BB962C8B-B14F-4D97-AF65-F5344CB8AC3E}">
        <p14:creationId xmlns:p14="http://schemas.microsoft.com/office/powerpoint/2010/main" val="88409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5814675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 name="think-cell Slide" r:id="rId79" imgW="360" imgH="360" progId="TCLayout.ActiveDocument.1">
                  <p:embed/>
                </p:oleObj>
              </mc:Choice>
              <mc:Fallback>
                <p:oleObj name="think-cell Slide" r:id="rId79" imgW="360" imgH="360" progId="TCLayout.ActiveDocument.1">
                  <p:embed/>
                  <p:pic>
                    <p:nvPicPr>
                      <p:cNvPr id="7" name="Object 6" hidden="1"/>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Investing.com</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年にはインフレ率は約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年ぶりの高水準の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まで上昇すると見込まれるが、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台まで落ち着くと予想される。</a:t>
            </a: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94" name="Chart 93">
            <a:extLst>
              <a:ext uri="{FF2B5EF4-FFF2-40B4-BE49-F238E27FC236}">
                <a16:creationId xmlns:a16="http://schemas.microsoft.com/office/drawing/2014/main" id="{4FC25567-7639-4D21-955F-43125434D98E}"/>
              </a:ext>
            </a:extLst>
          </p:cNvPr>
          <p:cNvGraphicFramePr/>
          <p:nvPr>
            <p:custDataLst>
              <p:tags r:id="rId4"/>
            </p:custDataLst>
            <p:extLst>
              <p:ext uri="{D42A27DB-BD31-4B8C-83A1-F6EECF244321}">
                <p14:modId xmlns:p14="http://schemas.microsoft.com/office/powerpoint/2010/main" val="1789611400"/>
              </p:ext>
            </p:extLst>
          </p:nvPr>
        </p:nvGraphicFramePr>
        <p:xfrm>
          <a:off x="28575" y="2374900"/>
          <a:ext cx="4948238" cy="3767138"/>
        </p:xfrm>
        <a:graphic>
          <a:graphicData uri="http://schemas.openxmlformats.org/drawingml/2006/chart">
            <c:chart xmlns:c="http://schemas.openxmlformats.org/drawingml/2006/chart" xmlns:r="http://schemas.openxmlformats.org/officeDocument/2006/relationships" r:id="rId81"/>
          </a:graphicData>
        </a:graphic>
      </p:graphicFrame>
      <p:sp useBgFill="1">
        <p:nvSpPr>
          <p:cNvPr id="143" name="テキスト プレースホルダ 9">
            <a:extLst>
              <a:ext uri="{FF2B5EF4-FFF2-40B4-BE49-F238E27FC236}">
                <a16:creationId xmlns:a16="http://schemas.microsoft.com/office/drawing/2014/main" id="{038E5815-A178-4E5A-8B06-ECADA00A50BA}"/>
              </a:ext>
            </a:extLst>
          </p:cNvPr>
          <p:cNvSpPr>
            <a:spLocks noGrp="1"/>
          </p:cNvSpPr>
          <p:nvPr>
            <p:custDataLst>
              <p:tags r:id="rId5"/>
            </p:custDataLst>
          </p:nvPr>
        </p:nvSpPr>
        <p:spPr bwMode="gray">
          <a:xfrm>
            <a:off x="4391025" y="33401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0CED2F-67E7-493E-8EFF-BD1BBE10A609}" type="datetime'''6.''''''''''''''''''''''''''''''3'''''''''''''''''''''''">
              <a:rPr lang="en-US" altLang="en-US" sz="1000" smtClean="0">
                <a:effectLst/>
              </a:rPr>
              <a:pPr/>
              <a:t>6.3</a:t>
            </a:fld>
            <a:endParaRPr lang="ja-JP" altLang="en-US" sz="1000" dirty="0">
              <a:sym typeface="+mn-lt"/>
            </a:endParaRPr>
          </a:p>
        </p:txBody>
      </p:sp>
      <p:sp>
        <p:nvSpPr>
          <p:cNvPr id="81" name="Text Placeholder 12"/>
          <p:cNvSpPr>
            <a:spLocks noGrp="1"/>
          </p:cNvSpPr>
          <p:nvPr>
            <p:custDataLst>
              <p:tags r:id="rId6"/>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800" b="0" dirty="0">
              <a:sym typeface="+mn-lt"/>
            </a:endParaRPr>
          </a:p>
        </p:txBody>
      </p:sp>
      <p:sp>
        <p:nvSpPr>
          <p:cNvPr id="75" name="Text Placeholder 12"/>
          <p:cNvSpPr>
            <a:spLocks noGrp="1"/>
          </p:cNvSpPr>
          <p:nvPr>
            <p:custDataLst>
              <p:tags r:id="rId7"/>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69" name="Text Placeholder 12"/>
          <p:cNvSpPr>
            <a:spLocks noGrp="1"/>
          </p:cNvSpPr>
          <p:nvPr>
            <p:custDataLst>
              <p:tags r:id="rId8"/>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800" b="0" dirty="0">
              <a:sym typeface="+mn-lt"/>
            </a:endParaRPr>
          </a:p>
        </p:txBody>
      </p:sp>
      <p:sp>
        <p:nvSpPr>
          <p:cNvPr id="74" name="Text Placeholder 12"/>
          <p:cNvSpPr>
            <a:spLocks noGrp="1"/>
          </p:cNvSpPr>
          <p:nvPr>
            <p:custDataLst>
              <p:tags r:id="rId9"/>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800" b="0" dirty="0">
              <a:sym typeface="+mn-lt"/>
            </a:endParaRPr>
          </a:p>
        </p:txBody>
      </p:sp>
      <p:sp useBgFill="1">
        <p:nvSpPr>
          <p:cNvPr id="96" name="Text Placeholder 12"/>
          <p:cNvSpPr>
            <a:spLocks noGrp="1"/>
          </p:cNvSpPr>
          <p:nvPr>
            <p:custDataLst>
              <p:tags r:id="rId10"/>
            </p:custDataLst>
          </p:nvPr>
        </p:nvSpPr>
        <p:spPr bwMode="gray">
          <a:xfrm>
            <a:off x="736600" y="37131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083F0F-9417-4BCF-A493-5AEF7B5C3193}" type="datetime'''''''''5''''''''''''''''''''''''''''.''0'''''''''''">
              <a:rPr lang="en-US" altLang="en-US" sz="1000" b="0" smtClean="0">
                <a:effectLst/>
              </a:rPr>
              <a:pPr/>
              <a:t>5.0</a:t>
            </a:fld>
            <a:endParaRPr kumimoji="0" lang="ja-JP" altLang="en-US" sz="1000" b="0" dirty="0">
              <a:sym typeface="+mn-lt"/>
            </a:endParaRPr>
          </a:p>
        </p:txBody>
      </p:sp>
      <p:sp useBgFill="1">
        <p:nvSpPr>
          <p:cNvPr id="144" name="テキスト プレースホルダ 9">
            <a:extLst>
              <a:ext uri="{FF2B5EF4-FFF2-40B4-BE49-F238E27FC236}">
                <a16:creationId xmlns:a16="http://schemas.microsoft.com/office/drawing/2014/main" id="{59F3EFEF-DEB8-4329-8363-B09F8A2099D1}"/>
              </a:ext>
            </a:extLst>
          </p:cNvPr>
          <p:cNvSpPr>
            <a:spLocks noGrp="1"/>
          </p:cNvSpPr>
          <p:nvPr>
            <p:custDataLst>
              <p:tags r:id="rId11"/>
            </p:custDataLst>
          </p:nvPr>
        </p:nvSpPr>
        <p:spPr bwMode="gray">
          <a:xfrm>
            <a:off x="4564063" y="40544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A8F02B-4CAA-4409-B6EE-DD0F7C081C2A}" type="datetime'3''''.''''''''''''''''''''''''''''''''9'''''''''''''">
              <a:rPr lang="en-US" altLang="en-US" sz="1000" smtClean="0">
                <a:effectLst/>
              </a:rPr>
              <a:pPr/>
              <a:t>3.9</a:t>
            </a:fld>
            <a:endParaRPr lang="ja-JP" altLang="en-US" sz="1000" dirty="0">
              <a:sym typeface="+mn-lt"/>
            </a:endParaRPr>
          </a:p>
        </p:txBody>
      </p:sp>
      <p:sp>
        <p:nvSpPr>
          <p:cNvPr id="76" name="Text Placeholder 12"/>
          <p:cNvSpPr>
            <a:spLocks noGrp="1"/>
          </p:cNvSpPr>
          <p:nvPr>
            <p:custDataLst>
              <p:tags r:id="rId12"/>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800" b="0" dirty="0">
              <a:sym typeface="+mn-lt"/>
            </a:endParaRPr>
          </a:p>
        </p:txBody>
      </p:sp>
      <p:sp useBgFill="1">
        <p:nvSpPr>
          <p:cNvPr id="102" name="テキスト プレースホルダ 9">
            <a:extLst>
              <a:ext uri="{FF2B5EF4-FFF2-40B4-BE49-F238E27FC236}">
                <a16:creationId xmlns:a16="http://schemas.microsoft.com/office/drawing/2014/main" id="{EFBF353A-6F78-4849-B23A-68E1B13BE9C0}"/>
              </a:ext>
            </a:extLst>
          </p:cNvPr>
          <p:cNvSpPr>
            <a:spLocks noGrp="1"/>
          </p:cNvSpPr>
          <p:nvPr>
            <p:custDataLst>
              <p:tags r:id="rId13"/>
            </p:custDataLst>
          </p:nvPr>
        </p:nvSpPr>
        <p:spPr bwMode="gray">
          <a:xfrm>
            <a:off x="563563" y="33210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E95D80-C2E1-4179-B633-AD918BFF3D7A}" type="datetime'''''''''''''''''''6''''''.''''''''''''''''''4'''''''''''''">
              <a:rPr lang="en-US" altLang="en-US" sz="1000" smtClean="0">
                <a:effectLst/>
                <a:sym typeface="+mn-lt"/>
              </a:rPr>
              <a:pPr marL="0" indent="0" algn="ctr">
                <a:spcBef>
                  <a:spcPct val="0"/>
                </a:spcBef>
                <a:buNone/>
              </a:pPr>
              <a:t>6.4</a:t>
            </a:fld>
            <a:endParaRPr lang="ja-JP" altLang="en-US" sz="1000" dirty="0">
              <a:sym typeface="+mn-lt"/>
            </a:endParaRPr>
          </a:p>
        </p:txBody>
      </p:sp>
      <p:sp useBgFill="1">
        <p:nvSpPr>
          <p:cNvPr id="105" name="テキスト プレースホルダ 9">
            <a:extLst>
              <a:ext uri="{FF2B5EF4-FFF2-40B4-BE49-F238E27FC236}">
                <a16:creationId xmlns:a16="http://schemas.microsoft.com/office/drawing/2014/main" id="{36311801-0FCE-4B8A-A0A0-2FB322C946B2}"/>
              </a:ext>
            </a:extLst>
          </p:cNvPr>
          <p:cNvSpPr>
            <a:spLocks noGrp="1"/>
          </p:cNvSpPr>
          <p:nvPr>
            <p:custDataLst>
              <p:tags r:id="rId14"/>
            </p:custDataLst>
          </p:nvPr>
        </p:nvSpPr>
        <p:spPr bwMode="gray">
          <a:xfrm>
            <a:off x="2998788" y="43989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4AFBA4-9624-4AF6-85CB-841AD94C2A85}" type="datetime'''''2''''''''''''''.''''''''''''''''''''''''7'''''''''''''">
              <a:rPr lang="en-US" altLang="en-US" sz="1000" smtClean="0">
                <a:effectLst/>
              </a:rPr>
              <a:pPr/>
              <a:t>2.7</a:t>
            </a:fld>
            <a:endParaRPr lang="ja-JP" altLang="en-US" sz="1000" dirty="0">
              <a:sym typeface="+mn-lt"/>
            </a:endParaRPr>
          </a:p>
        </p:txBody>
      </p:sp>
      <p:sp>
        <p:nvSpPr>
          <p:cNvPr id="77" name="Text Placeholder 12"/>
          <p:cNvSpPr>
            <a:spLocks noGrp="1"/>
          </p:cNvSpPr>
          <p:nvPr>
            <p:custDataLst>
              <p:tags r:id="rId15"/>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800" b="0" dirty="0">
              <a:sym typeface="+mn-lt"/>
            </a:endParaRPr>
          </a:p>
        </p:txBody>
      </p:sp>
      <p:sp>
        <p:nvSpPr>
          <p:cNvPr id="78" name="Text Placeholder 12"/>
          <p:cNvSpPr>
            <a:spLocks noGrp="1"/>
          </p:cNvSpPr>
          <p:nvPr>
            <p:custDataLst>
              <p:tags r:id="rId16"/>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800" b="0" dirty="0">
              <a:sym typeface="+mn-lt"/>
            </a:endParaRPr>
          </a:p>
        </p:txBody>
      </p:sp>
      <p:sp>
        <p:nvSpPr>
          <p:cNvPr id="79" name="Text Placeholder 12"/>
          <p:cNvSpPr>
            <a:spLocks noGrp="1"/>
          </p:cNvSpPr>
          <p:nvPr>
            <p:custDataLst>
              <p:tags r:id="rId17"/>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800" b="0" dirty="0">
              <a:sym typeface="+mn-lt"/>
            </a:endParaRPr>
          </a:p>
        </p:txBody>
      </p:sp>
      <p:sp>
        <p:nvSpPr>
          <p:cNvPr id="80" name="Text Placeholder 12"/>
          <p:cNvSpPr>
            <a:spLocks noGrp="1"/>
          </p:cNvSpPr>
          <p:nvPr>
            <p:custDataLst>
              <p:tags r:id="rId18"/>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800" b="0" dirty="0">
              <a:sym typeface="+mn-lt"/>
            </a:endParaRPr>
          </a:p>
        </p:txBody>
      </p:sp>
      <p:sp>
        <p:nvSpPr>
          <p:cNvPr id="72" name="Text Placeholder 12"/>
          <p:cNvSpPr>
            <a:spLocks noGrp="1"/>
          </p:cNvSpPr>
          <p:nvPr>
            <p:custDataLst>
              <p:tags r:id="rId19"/>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800" b="0" dirty="0">
              <a:sym typeface="+mn-lt"/>
            </a:endParaRPr>
          </a:p>
        </p:txBody>
      </p:sp>
      <p:sp useBgFill="1">
        <p:nvSpPr>
          <p:cNvPr id="91" name="Text Placeholder 12"/>
          <p:cNvSpPr>
            <a:spLocks noGrp="1"/>
          </p:cNvSpPr>
          <p:nvPr>
            <p:custDataLst>
              <p:tags r:id="rId20"/>
            </p:custDataLst>
          </p:nvPr>
        </p:nvSpPr>
        <p:spPr bwMode="gray">
          <a:xfrm>
            <a:off x="1606550" y="40290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7D5B80B-CEC8-4593-9D42-19AA648FB722}" type="datetime'''''''''''''''''''''''''''''''''''''''''4''.''''''0'''">
              <a:rPr lang="en-US" altLang="en-US" sz="1000" b="0" smtClean="0">
                <a:effectLst/>
              </a:rPr>
              <a:pPr/>
              <a:t>4.0</a:t>
            </a:fld>
            <a:endParaRPr kumimoji="0" lang="ja-JP" altLang="en-US" sz="1000" b="0" dirty="0">
              <a:sym typeface="+mn-lt"/>
            </a:endParaRPr>
          </a:p>
        </p:txBody>
      </p:sp>
      <p:sp>
        <p:nvSpPr>
          <p:cNvPr id="82" name="Text Placeholder 12"/>
          <p:cNvSpPr>
            <a:spLocks noGrp="1"/>
          </p:cNvSpPr>
          <p:nvPr>
            <p:custDataLst>
              <p:tags r:id="rId21"/>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800" b="0" dirty="0">
              <a:sym typeface="+mn-lt"/>
            </a:endParaRPr>
          </a:p>
        </p:txBody>
      </p:sp>
      <p:sp>
        <p:nvSpPr>
          <p:cNvPr id="83" name="Text Placeholder 12"/>
          <p:cNvSpPr>
            <a:spLocks noGrp="1"/>
          </p:cNvSpPr>
          <p:nvPr>
            <p:custDataLst>
              <p:tags r:id="rId22"/>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800" b="0" dirty="0">
              <a:sym typeface="+mn-lt"/>
            </a:endParaRPr>
          </a:p>
        </p:txBody>
      </p:sp>
      <p:sp>
        <p:nvSpPr>
          <p:cNvPr id="135" name="Text Placeholder 12"/>
          <p:cNvSpPr>
            <a:spLocks noGrp="1"/>
          </p:cNvSpPr>
          <p:nvPr>
            <p:custDataLst>
              <p:tags r:id="rId23"/>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800" b="0" dirty="0">
              <a:sym typeface="+mn-lt"/>
            </a:endParaRPr>
          </a:p>
        </p:txBody>
      </p:sp>
      <p:sp useBgFill="1">
        <p:nvSpPr>
          <p:cNvPr id="149" name="テキスト プレースホルダ 9">
            <a:extLst>
              <a:ext uri="{FF2B5EF4-FFF2-40B4-BE49-F238E27FC236}">
                <a16:creationId xmlns:a16="http://schemas.microsoft.com/office/drawing/2014/main" id="{B10CCFF6-74F0-428A-9D53-0742261481A9}"/>
              </a:ext>
            </a:extLst>
          </p:cNvPr>
          <p:cNvSpPr>
            <a:spLocks noGrp="1"/>
          </p:cNvSpPr>
          <p:nvPr>
            <p:custDataLst>
              <p:tags r:id="rId24"/>
            </p:custDataLst>
          </p:nvPr>
        </p:nvSpPr>
        <p:spPr bwMode="gray">
          <a:xfrm>
            <a:off x="3694113" y="41290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DECE4E-6AE2-4BC4-93C3-6795FDFABA17}" type="datetime'''''''''''''''''''''''''''''3''''''''''.''6'''''">
              <a:rPr lang="en-US" altLang="en-US" sz="1000" smtClean="0">
                <a:effectLst/>
                <a:sym typeface="+mn-lt"/>
              </a:rPr>
              <a:pPr marL="0" indent="0" algn="ctr">
                <a:spcBef>
                  <a:spcPct val="0"/>
                </a:spcBef>
                <a:buNone/>
              </a:pPr>
              <a:t>3.6</a:t>
            </a:fld>
            <a:endParaRPr lang="ja-JP" altLang="en-US" sz="1000" dirty="0">
              <a:sym typeface="+mn-lt"/>
            </a:endParaRPr>
          </a:p>
        </p:txBody>
      </p:sp>
      <p:sp>
        <p:nvSpPr>
          <p:cNvPr id="84" name="Text Placeholder 12"/>
          <p:cNvSpPr>
            <a:spLocks noGrp="1"/>
          </p:cNvSpPr>
          <p:nvPr>
            <p:custDataLst>
              <p:tags r:id="rId25"/>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800" b="0" dirty="0">
              <a:sym typeface="+mn-lt"/>
            </a:endParaRPr>
          </a:p>
        </p:txBody>
      </p:sp>
      <p:sp useBgFill="1">
        <p:nvSpPr>
          <p:cNvPr id="98" name="Text Placeholder 12"/>
          <p:cNvSpPr>
            <a:spLocks noGrp="1"/>
          </p:cNvSpPr>
          <p:nvPr>
            <p:custDataLst>
              <p:tags r:id="rId26"/>
            </p:custDataLst>
          </p:nvPr>
        </p:nvSpPr>
        <p:spPr bwMode="gray">
          <a:xfrm>
            <a:off x="2128838" y="39751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B565DF-6C2E-47F0-84E3-9B909C4C72E4}" type="datetime'''''''''''''''''4''''''''''''''''''.''''''''''''''''''''2'''''">
              <a:rPr lang="en-US" altLang="en-US" sz="1000" b="0" smtClean="0">
                <a:effectLst/>
              </a:rPr>
              <a:pPr/>
              <a:t>4.2</a:t>
            </a:fld>
            <a:endParaRPr kumimoji="0" lang="ja-JP" altLang="en-US" sz="1000" b="0" dirty="0">
              <a:sym typeface="+mn-lt"/>
            </a:endParaRPr>
          </a:p>
        </p:txBody>
      </p:sp>
      <p:sp>
        <p:nvSpPr>
          <p:cNvPr id="85" name="Text Placeholder 12"/>
          <p:cNvSpPr>
            <a:spLocks noGrp="1"/>
          </p:cNvSpPr>
          <p:nvPr>
            <p:custDataLst>
              <p:tags r:id="rId27"/>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800" b="0" dirty="0">
              <a:sym typeface="+mn-lt"/>
            </a:endParaRPr>
          </a:p>
        </p:txBody>
      </p:sp>
      <p:sp useBgFill="1">
        <p:nvSpPr>
          <p:cNvPr id="136" name="テキスト プレースホルダ 9">
            <a:extLst>
              <a:ext uri="{FF2B5EF4-FFF2-40B4-BE49-F238E27FC236}">
                <a16:creationId xmlns:a16="http://schemas.microsoft.com/office/drawing/2014/main" id="{0B7146F5-BF53-462F-9C77-516C82BD5B38}"/>
              </a:ext>
            </a:extLst>
          </p:cNvPr>
          <p:cNvSpPr>
            <a:spLocks noGrp="1"/>
          </p:cNvSpPr>
          <p:nvPr>
            <p:custDataLst>
              <p:tags r:id="rId28"/>
            </p:custDataLst>
          </p:nvPr>
        </p:nvSpPr>
        <p:spPr bwMode="gray">
          <a:xfrm>
            <a:off x="2303463" y="41973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5DA356-8EFA-4217-BDA7-D7E80C9E8B7A}" type="datetime'''''3.''4'''''''''">
              <a:rPr lang="en-US" altLang="en-US" sz="1000" smtClean="0">
                <a:effectLst/>
                <a:sym typeface="+mn-lt"/>
              </a:rPr>
              <a:pPr marL="0" indent="0" algn="ctr">
                <a:spcBef>
                  <a:spcPct val="0"/>
                </a:spcBef>
                <a:buNone/>
              </a:pPr>
              <a:t>3.4</a:t>
            </a:fld>
            <a:endParaRPr lang="ja-JP" altLang="en-US" sz="1000" dirty="0">
              <a:sym typeface="+mn-lt"/>
            </a:endParaRPr>
          </a:p>
        </p:txBody>
      </p:sp>
      <p:sp>
        <p:nvSpPr>
          <p:cNvPr id="86" name="Text Placeholder 12"/>
          <p:cNvSpPr>
            <a:spLocks noGrp="1"/>
          </p:cNvSpPr>
          <p:nvPr>
            <p:custDataLst>
              <p:tags r:id="rId29"/>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800" b="0" dirty="0">
              <a:sym typeface="+mn-lt"/>
            </a:endParaRPr>
          </a:p>
        </p:txBody>
      </p:sp>
      <p:sp>
        <p:nvSpPr>
          <p:cNvPr id="87" name="Text Placeholder 12"/>
          <p:cNvSpPr>
            <a:spLocks noGrp="1"/>
          </p:cNvSpPr>
          <p:nvPr>
            <p:custDataLst>
              <p:tags r:id="rId30"/>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800" b="0" dirty="0">
              <a:sym typeface="+mn-lt"/>
            </a:endParaRPr>
          </a:p>
        </p:txBody>
      </p:sp>
      <p:sp>
        <p:nvSpPr>
          <p:cNvPr id="73" name="Text Placeholder 12"/>
          <p:cNvSpPr>
            <a:spLocks noGrp="1"/>
          </p:cNvSpPr>
          <p:nvPr>
            <p:custDataLst>
              <p:tags r:id="rId31"/>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800" b="0" dirty="0">
              <a:sym typeface="+mn-lt"/>
            </a:endParaRPr>
          </a:p>
        </p:txBody>
      </p:sp>
      <p:sp>
        <p:nvSpPr>
          <p:cNvPr id="88" name="Text Placeholder 12"/>
          <p:cNvSpPr>
            <a:spLocks noGrp="1"/>
          </p:cNvSpPr>
          <p:nvPr>
            <p:custDataLst>
              <p:tags r:id="rId32"/>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8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33"/>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t>25</a:t>
            </a:fld>
            <a:endParaRPr kumimoji="0" lang="ja-JP" altLang="en-US" sz="800" b="0" dirty="0">
              <a:sym typeface="+mn-lt"/>
            </a:endParaRPr>
          </a:p>
        </p:txBody>
      </p:sp>
      <p:sp>
        <p:nvSpPr>
          <p:cNvPr id="89" name="Text Placeholder 12"/>
          <p:cNvSpPr>
            <a:spLocks noGrp="1"/>
          </p:cNvSpPr>
          <p:nvPr>
            <p:custDataLst>
              <p:tags r:id="rId34"/>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800" b="0" dirty="0">
              <a:sym typeface="+mn-lt"/>
            </a:endParaRPr>
          </a:p>
        </p:txBody>
      </p:sp>
      <p:sp>
        <p:nvSpPr>
          <p:cNvPr id="90" name="Text Placeholder 12"/>
          <p:cNvSpPr>
            <a:spLocks noGrp="1"/>
          </p:cNvSpPr>
          <p:nvPr>
            <p:custDataLst>
              <p:tags r:id="rId35"/>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800" b="0" dirty="0">
              <a:sym typeface="+mn-lt"/>
            </a:endParaRPr>
          </a:p>
        </p:txBody>
      </p:sp>
      <p:sp useBgFill="1">
        <p:nvSpPr>
          <p:cNvPr id="106" name="テキスト プレースホルダ 9">
            <a:extLst>
              <a:ext uri="{FF2B5EF4-FFF2-40B4-BE49-F238E27FC236}">
                <a16:creationId xmlns:a16="http://schemas.microsoft.com/office/drawing/2014/main" id="{56FD102E-FF26-4435-BF21-AEEBDE945CA8}"/>
              </a:ext>
            </a:extLst>
          </p:cNvPr>
          <p:cNvSpPr>
            <a:spLocks noGrp="1"/>
          </p:cNvSpPr>
          <p:nvPr>
            <p:custDataLst>
              <p:tags r:id="rId36"/>
            </p:custDataLst>
          </p:nvPr>
        </p:nvSpPr>
        <p:spPr bwMode="gray">
          <a:xfrm>
            <a:off x="3173413" y="43703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B6835D-7E2F-4194-B3E8-DFC4FA4749ED}" type="datetime'''''''''''''2''''''''''''''''.8'''''''">
              <a:rPr lang="en-US" altLang="en-US" sz="1000" smtClean="0">
                <a:effectLst/>
              </a:rPr>
              <a:pPr/>
              <a:t>2.8</a:t>
            </a:fld>
            <a:endParaRPr lang="ja-JP" altLang="en-US" sz="1000" dirty="0">
              <a:sym typeface="+mn-lt"/>
            </a:endParaRPr>
          </a:p>
        </p:txBody>
      </p:sp>
      <p:sp>
        <p:nvSpPr>
          <p:cNvPr id="70" name="Text Placeholder 12"/>
          <p:cNvSpPr>
            <a:spLocks noGrp="1"/>
          </p:cNvSpPr>
          <p:nvPr>
            <p:custDataLst>
              <p:tags r:id="rId37"/>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800" b="0" dirty="0">
              <a:sym typeface="+mn-lt"/>
            </a:endParaRPr>
          </a:p>
        </p:txBody>
      </p:sp>
      <p:sp useBgFill="1">
        <p:nvSpPr>
          <p:cNvPr id="148" name="テキスト プレースホルダ 9">
            <a:extLst>
              <a:ext uri="{FF2B5EF4-FFF2-40B4-BE49-F238E27FC236}">
                <a16:creationId xmlns:a16="http://schemas.microsoft.com/office/drawing/2014/main" id="{F4C6DF38-C562-45BD-BAEF-223AE5A1F862}"/>
              </a:ext>
            </a:extLst>
          </p:cNvPr>
          <p:cNvSpPr>
            <a:spLocks noGrp="1"/>
          </p:cNvSpPr>
          <p:nvPr>
            <p:custDataLst>
              <p:tags r:id="rId38"/>
            </p:custDataLst>
          </p:nvPr>
        </p:nvSpPr>
        <p:spPr bwMode="gray">
          <a:xfrm>
            <a:off x="3521075" y="37560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2E379B-B193-4F32-8BAE-0313BEF92523}" type="datetime'''''''''''''''''''''''''4''''''''''''.''''''9'''''''''''">
              <a:rPr lang="en-US" altLang="en-US" sz="1000" smtClean="0">
                <a:effectLst/>
                <a:sym typeface="+mn-lt"/>
              </a:rPr>
              <a:pPr marL="0" indent="0" algn="ctr">
                <a:spcBef>
                  <a:spcPct val="0"/>
                </a:spcBef>
                <a:buNone/>
              </a:pPr>
              <a:t>4.9</a:t>
            </a:fld>
            <a:endParaRPr lang="ja-JP" altLang="en-US" sz="1000" dirty="0">
              <a:sym typeface="+mn-lt"/>
            </a:endParaRPr>
          </a:p>
        </p:txBody>
      </p:sp>
      <p:sp>
        <p:nvSpPr>
          <p:cNvPr id="71" name="Text Placeholder 12"/>
          <p:cNvSpPr>
            <a:spLocks noGrp="1"/>
          </p:cNvSpPr>
          <p:nvPr>
            <p:custDataLst>
              <p:tags r:id="rId39"/>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800" b="0" dirty="0">
              <a:sym typeface="+mn-lt"/>
            </a:endParaRPr>
          </a:p>
        </p:txBody>
      </p:sp>
      <p:sp useBgFill="1">
        <p:nvSpPr>
          <p:cNvPr id="132" name="テキスト プレースホルダ 9">
            <a:extLst>
              <a:ext uri="{FF2B5EF4-FFF2-40B4-BE49-F238E27FC236}">
                <a16:creationId xmlns:a16="http://schemas.microsoft.com/office/drawing/2014/main" id="{5C5C8440-C9B4-42DB-BC58-2B8D19BC4820}"/>
              </a:ext>
            </a:extLst>
          </p:cNvPr>
          <p:cNvSpPr>
            <a:spLocks noGrp="1"/>
          </p:cNvSpPr>
          <p:nvPr>
            <p:custDataLst>
              <p:tags r:id="rId40"/>
            </p:custDataLst>
          </p:nvPr>
        </p:nvSpPr>
        <p:spPr bwMode="gray">
          <a:xfrm>
            <a:off x="3868738" y="41989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943505-C693-497F-A6EA-24FD31DBA80F}" type="datetime'''''''''''3.''''''''''''4'''''''''''''''''''''''''''''">
              <a:rPr lang="en-US" altLang="en-US" sz="1000" smtClean="0">
                <a:effectLst/>
              </a:rPr>
              <a:pPr/>
              <a:t>3.4</a:t>
            </a:fld>
            <a:endParaRPr lang="ja-JP" altLang="en-US" sz="1000" dirty="0">
              <a:sym typeface="+mn-lt"/>
            </a:endParaRPr>
          </a:p>
        </p:txBody>
      </p:sp>
      <p:sp useBgFill="1">
        <p:nvSpPr>
          <p:cNvPr id="142" name="テキスト プレースホルダ 9">
            <a:extLst>
              <a:ext uri="{FF2B5EF4-FFF2-40B4-BE49-F238E27FC236}">
                <a16:creationId xmlns:a16="http://schemas.microsoft.com/office/drawing/2014/main" id="{794DA3B5-15B8-4C92-95CA-E7B22A743E09}"/>
              </a:ext>
            </a:extLst>
          </p:cNvPr>
          <p:cNvSpPr>
            <a:spLocks noGrp="1"/>
          </p:cNvSpPr>
          <p:nvPr>
            <p:custDataLst>
              <p:tags r:id="rId41"/>
            </p:custDataLst>
          </p:nvPr>
        </p:nvSpPr>
        <p:spPr bwMode="gray">
          <a:xfrm>
            <a:off x="4043363" y="35194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4D1D91-936D-40A6-8BF0-9D9A1F0ADF5D}" type="datetime'''''''5''''''''''''''''.''7'''''''''''''''''''">
              <a:rPr lang="en-US" altLang="en-US" sz="1000" smtClean="0">
                <a:effectLst/>
              </a:rPr>
              <a:pPr/>
              <a:t>5.7</a:t>
            </a:fld>
            <a:endParaRPr lang="ja-JP" altLang="en-US" sz="1000" dirty="0">
              <a:sym typeface="+mn-lt"/>
            </a:endParaRPr>
          </a:p>
        </p:txBody>
      </p:sp>
      <p:sp>
        <p:nvSpPr>
          <p:cNvPr id="133" name="Text Placeholder 12"/>
          <p:cNvSpPr>
            <a:spLocks noGrp="1"/>
          </p:cNvSpPr>
          <p:nvPr>
            <p:custDataLst>
              <p:tags r:id="rId42"/>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800" b="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43"/>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t>23</a:t>
            </a:fld>
            <a:endParaRPr kumimoji="0" lang="ja-JP" altLang="en-US" sz="800" b="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44"/>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t>24</a:t>
            </a:fld>
            <a:endParaRPr kumimoji="0" lang="ja-JP" altLang="en-US" sz="800" b="0" dirty="0">
              <a:sym typeface="+mn-lt"/>
            </a:endParaRPr>
          </a:p>
        </p:txBody>
      </p:sp>
      <p:graphicFrame>
        <p:nvGraphicFramePr>
          <p:cNvPr id="163" name="Chart 162">
            <a:extLst>
              <a:ext uri="{FF2B5EF4-FFF2-40B4-BE49-F238E27FC236}">
                <a16:creationId xmlns:a16="http://schemas.microsoft.com/office/drawing/2014/main" id="{8AC380A1-92DA-4CA4-92C9-4FF8AB7A2313}"/>
              </a:ext>
            </a:extLst>
          </p:cNvPr>
          <p:cNvGraphicFramePr/>
          <p:nvPr>
            <p:custDataLst>
              <p:tags r:id="rId45"/>
            </p:custDataLst>
            <p:extLst>
              <p:ext uri="{D42A27DB-BD31-4B8C-83A1-F6EECF244321}">
                <p14:modId xmlns:p14="http://schemas.microsoft.com/office/powerpoint/2010/main" val="1410471338"/>
              </p:ext>
            </p:extLst>
          </p:nvPr>
        </p:nvGraphicFramePr>
        <p:xfrm>
          <a:off x="4895850" y="2393950"/>
          <a:ext cx="4892675" cy="3748088"/>
        </p:xfrm>
        <a:graphic>
          <a:graphicData uri="http://schemas.openxmlformats.org/drawingml/2006/chart">
            <c:chart xmlns:c="http://schemas.openxmlformats.org/drawingml/2006/chart" xmlns:r="http://schemas.openxmlformats.org/officeDocument/2006/relationships" r:id="rId82"/>
          </a:graphicData>
        </a:graphic>
      </p:graphicFrame>
      <p:sp>
        <p:nvSpPr>
          <p:cNvPr id="115" name="Text Placeholder 12"/>
          <p:cNvSpPr>
            <a:spLocks noGrp="1"/>
          </p:cNvSpPr>
          <p:nvPr>
            <p:custDataLst>
              <p:tags r:id="rId46"/>
            </p:custDataLst>
          </p:nvPr>
        </p:nvSpPr>
        <p:spPr bwMode="auto">
          <a:xfrm>
            <a:off x="4987925" y="2162175"/>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ペソ）</a:t>
            </a:r>
          </a:p>
        </p:txBody>
      </p:sp>
      <p:sp>
        <p:nvSpPr>
          <p:cNvPr id="107" name="Text Placeholder 12"/>
          <p:cNvSpPr>
            <a:spLocks noGrp="1"/>
          </p:cNvSpPr>
          <p:nvPr>
            <p:custDataLst>
              <p:tags r:id="rId47"/>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800" b="0"/>
              <a:pPr algn="ctr">
                <a:spcBef>
                  <a:spcPct val="0"/>
                </a:spcBef>
                <a:spcAft>
                  <a:spcPct val="0"/>
                </a:spcAft>
              </a:pPr>
              <a:t>2000</a:t>
            </a:fld>
            <a:endParaRPr kumimoji="0" lang="ja-JP" altLang="en-US" sz="800" b="0" dirty="0">
              <a:sym typeface="+mn-lt"/>
            </a:endParaRPr>
          </a:p>
        </p:txBody>
      </p:sp>
      <p:sp>
        <p:nvSpPr>
          <p:cNvPr id="116" name="Text Placeholder 12"/>
          <p:cNvSpPr>
            <a:spLocks noGrp="1"/>
          </p:cNvSpPr>
          <p:nvPr>
            <p:custDataLst>
              <p:tags r:id="rId48"/>
            </p:custDataLst>
          </p:nvPr>
        </p:nvSpPr>
        <p:spPr bwMode="auto">
          <a:xfrm>
            <a:off x="5494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800" b="0"/>
              <a:pPr algn="ctr">
                <a:spcBef>
                  <a:spcPct val="0"/>
                </a:spcBef>
                <a:spcAft>
                  <a:spcPct val="0"/>
                </a:spcAft>
              </a:pPr>
              <a:t>01</a:t>
            </a:fld>
            <a:endParaRPr kumimoji="0" lang="ja-JP" altLang="en-US" sz="800" b="0" dirty="0">
              <a:sym typeface="+mn-lt"/>
            </a:endParaRPr>
          </a:p>
        </p:txBody>
      </p:sp>
      <p:sp useBgFill="1">
        <p:nvSpPr>
          <p:cNvPr id="162" name="テキスト プレースホルダ 9">
            <a:extLst>
              <a:ext uri="{FF2B5EF4-FFF2-40B4-BE49-F238E27FC236}">
                <a16:creationId xmlns:a16="http://schemas.microsoft.com/office/drawing/2014/main" id="{63651978-6428-406D-94B6-737D33FB6F22}"/>
              </a:ext>
            </a:extLst>
          </p:cNvPr>
          <p:cNvSpPr>
            <a:spLocks noGrp="1"/>
          </p:cNvSpPr>
          <p:nvPr>
            <p:custDataLst>
              <p:tags r:id="rId49"/>
            </p:custDataLst>
          </p:nvPr>
        </p:nvSpPr>
        <p:spPr bwMode="gray">
          <a:xfrm>
            <a:off x="9601200" y="46751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63CA3E-966F-40BE-8A7B-B30A363D9371}" type="datetime'''''''''''''''''''''''6''''''''''''''''''''''.''6'''">
              <a:rPr lang="en-US" altLang="en-US" sz="1000" smtClean="0">
                <a:effectLst/>
                <a:sym typeface="+mn-lt"/>
              </a:rPr>
              <a:pPr marL="0" indent="0" algn="ctr">
                <a:spcBef>
                  <a:spcPct val="0"/>
                </a:spcBef>
                <a:buNone/>
              </a:pPr>
              <a:t>6.6</a:t>
            </a:fld>
            <a:endParaRPr lang="ja-JP" altLang="en-US" sz="1000" dirty="0">
              <a:sym typeface="+mn-lt"/>
            </a:endParaRPr>
          </a:p>
        </p:txBody>
      </p:sp>
      <p:sp>
        <p:nvSpPr>
          <p:cNvPr id="118" name="Text Placeholder 12"/>
          <p:cNvSpPr>
            <a:spLocks noGrp="1"/>
          </p:cNvSpPr>
          <p:nvPr>
            <p:custDataLst>
              <p:tags r:id="rId50"/>
            </p:custDataLst>
          </p:nvPr>
        </p:nvSpPr>
        <p:spPr bwMode="auto">
          <a:xfrm>
            <a:off x="5889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800" b="0"/>
              <a:pPr algn="ctr">
                <a:spcBef>
                  <a:spcPct val="0"/>
                </a:spcBef>
                <a:spcAft>
                  <a:spcPct val="0"/>
                </a:spcAft>
              </a:pPr>
              <a:t>03</a:t>
            </a:fld>
            <a:endParaRPr kumimoji="0" lang="ja-JP" altLang="en-US" sz="800" b="0" dirty="0">
              <a:sym typeface="+mn-lt"/>
            </a:endParaRPr>
          </a:p>
        </p:txBody>
      </p:sp>
      <p:sp>
        <p:nvSpPr>
          <p:cNvPr id="117" name="Text Placeholder 12"/>
          <p:cNvSpPr>
            <a:spLocks noGrp="1"/>
          </p:cNvSpPr>
          <p:nvPr>
            <p:custDataLst>
              <p:tags r:id="rId51"/>
            </p:custDataLst>
          </p:nvPr>
        </p:nvSpPr>
        <p:spPr bwMode="auto">
          <a:xfrm>
            <a:off x="5692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800" b="0"/>
              <a:pPr algn="ctr">
                <a:spcBef>
                  <a:spcPct val="0"/>
                </a:spcBef>
                <a:spcAft>
                  <a:spcPct val="0"/>
                </a:spcAft>
              </a:pPr>
              <a:t>02</a:t>
            </a:fld>
            <a:endParaRPr kumimoji="0" lang="ja-JP" altLang="en-US" sz="800" b="0" dirty="0">
              <a:sym typeface="+mn-lt"/>
            </a:endParaRPr>
          </a:p>
        </p:txBody>
      </p:sp>
      <p:sp>
        <p:nvSpPr>
          <p:cNvPr id="120" name="Text Placeholder 12"/>
          <p:cNvSpPr>
            <a:spLocks noGrp="1"/>
          </p:cNvSpPr>
          <p:nvPr>
            <p:custDataLst>
              <p:tags r:id="rId52"/>
            </p:custDataLst>
          </p:nvPr>
        </p:nvSpPr>
        <p:spPr bwMode="auto">
          <a:xfrm>
            <a:off x="6284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800" b="0"/>
              <a:pPr algn="ctr">
                <a:spcBef>
                  <a:spcPct val="0"/>
                </a:spcBef>
                <a:spcAft>
                  <a:spcPct val="0"/>
                </a:spcAft>
              </a:pPr>
              <a:t>05</a:t>
            </a:fld>
            <a:endParaRPr kumimoji="0" lang="ja-JP" altLang="en-US" sz="800" b="0" dirty="0">
              <a:sym typeface="+mn-lt"/>
            </a:endParaRPr>
          </a:p>
        </p:txBody>
      </p:sp>
      <p:sp>
        <p:nvSpPr>
          <p:cNvPr id="119" name="Text Placeholder 12"/>
          <p:cNvSpPr>
            <a:spLocks noGrp="1"/>
          </p:cNvSpPr>
          <p:nvPr>
            <p:custDataLst>
              <p:tags r:id="rId53"/>
            </p:custDataLst>
          </p:nvPr>
        </p:nvSpPr>
        <p:spPr bwMode="auto">
          <a:xfrm>
            <a:off x="6088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800" b="0"/>
              <a:pPr algn="ctr">
                <a:spcBef>
                  <a:spcPct val="0"/>
                </a:spcBef>
                <a:spcAft>
                  <a:spcPct val="0"/>
                </a:spcAft>
              </a:pPr>
              <a:t>04</a:t>
            </a:fld>
            <a:endParaRPr kumimoji="0" lang="ja-JP" altLang="en-US" sz="800" b="0" dirty="0">
              <a:sym typeface="+mn-lt"/>
            </a:endParaRPr>
          </a:p>
        </p:txBody>
      </p:sp>
      <p:sp>
        <p:nvSpPr>
          <p:cNvPr id="121" name="Text Placeholder 12"/>
          <p:cNvSpPr>
            <a:spLocks noGrp="1"/>
          </p:cNvSpPr>
          <p:nvPr>
            <p:custDataLst>
              <p:tags r:id="rId54"/>
            </p:custDataLst>
          </p:nvPr>
        </p:nvSpPr>
        <p:spPr bwMode="auto">
          <a:xfrm>
            <a:off x="6481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800" b="0"/>
              <a:pPr algn="ctr">
                <a:spcBef>
                  <a:spcPct val="0"/>
                </a:spcBef>
                <a:spcAft>
                  <a:spcPct val="0"/>
                </a:spcAft>
              </a:pPr>
              <a:t>06</a:t>
            </a:fld>
            <a:endParaRPr kumimoji="0" lang="ja-JP" altLang="en-US" sz="800" b="0" dirty="0">
              <a:sym typeface="+mn-lt"/>
            </a:endParaRPr>
          </a:p>
        </p:txBody>
      </p:sp>
      <p:sp>
        <p:nvSpPr>
          <p:cNvPr id="123" name="Text Placeholder 12"/>
          <p:cNvSpPr>
            <a:spLocks noGrp="1"/>
          </p:cNvSpPr>
          <p:nvPr>
            <p:custDataLst>
              <p:tags r:id="rId55"/>
            </p:custDataLst>
          </p:nvPr>
        </p:nvSpPr>
        <p:spPr bwMode="auto">
          <a:xfrm>
            <a:off x="6877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800" b="0"/>
              <a:pPr algn="ctr">
                <a:spcBef>
                  <a:spcPct val="0"/>
                </a:spcBef>
                <a:spcAft>
                  <a:spcPct val="0"/>
                </a:spcAft>
              </a:pPr>
              <a:t>08</a:t>
            </a:fld>
            <a:endParaRPr kumimoji="0" lang="ja-JP" altLang="en-US" sz="800" b="0" dirty="0">
              <a:sym typeface="+mn-lt"/>
            </a:endParaRPr>
          </a:p>
        </p:txBody>
      </p:sp>
      <p:sp>
        <p:nvSpPr>
          <p:cNvPr id="122" name="Text Placeholder 12"/>
          <p:cNvSpPr>
            <a:spLocks noGrp="1"/>
          </p:cNvSpPr>
          <p:nvPr>
            <p:custDataLst>
              <p:tags r:id="rId56"/>
            </p:custDataLst>
          </p:nvPr>
        </p:nvSpPr>
        <p:spPr bwMode="auto">
          <a:xfrm>
            <a:off x="668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800" b="0"/>
              <a:pPr algn="ctr">
                <a:spcBef>
                  <a:spcPct val="0"/>
                </a:spcBef>
                <a:spcAft>
                  <a:spcPct val="0"/>
                </a:spcAft>
              </a:pPr>
              <a:t>07</a:t>
            </a:fld>
            <a:endParaRPr kumimoji="0" lang="ja-JP" altLang="en-US" sz="800" b="0" dirty="0">
              <a:sym typeface="+mn-lt"/>
            </a:endParaRPr>
          </a:p>
        </p:txBody>
      </p:sp>
      <p:sp>
        <p:nvSpPr>
          <p:cNvPr id="124" name="Text Placeholder 12"/>
          <p:cNvSpPr>
            <a:spLocks noGrp="1"/>
          </p:cNvSpPr>
          <p:nvPr>
            <p:custDataLst>
              <p:tags r:id="rId57"/>
            </p:custDataLst>
          </p:nvPr>
        </p:nvSpPr>
        <p:spPr bwMode="auto">
          <a:xfrm>
            <a:off x="707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800" b="0"/>
              <a:pPr algn="ctr">
                <a:spcBef>
                  <a:spcPct val="0"/>
                </a:spcBef>
                <a:spcAft>
                  <a:spcPct val="0"/>
                </a:spcAft>
              </a:pPr>
              <a:t>09</a:t>
            </a:fld>
            <a:endParaRPr kumimoji="0" lang="ja-JP" altLang="en-US" sz="800" b="0" dirty="0">
              <a:sym typeface="+mn-lt"/>
            </a:endParaRPr>
          </a:p>
        </p:txBody>
      </p:sp>
      <p:sp>
        <p:nvSpPr>
          <p:cNvPr id="125" name="Text Placeholder 12"/>
          <p:cNvSpPr>
            <a:spLocks noGrp="1"/>
          </p:cNvSpPr>
          <p:nvPr>
            <p:custDataLst>
              <p:tags r:id="rId58"/>
            </p:custDataLst>
          </p:nvPr>
        </p:nvSpPr>
        <p:spPr bwMode="auto">
          <a:xfrm>
            <a:off x="7272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800" b="0"/>
              <a:pPr algn="ctr">
                <a:spcBef>
                  <a:spcPct val="0"/>
                </a:spcBef>
                <a:spcAft>
                  <a:spcPct val="0"/>
                </a:spcAft>
              </a:pPr>
              <a:t>10</a:t>
            </a:fld>
            <a:endParaRPr kumimoji="0" lang="ja-JP" altLang="en-US" sz="800" b="0" dirty="0">
              <a:sym typeface="+mn-lt"/>
            </a:endParaRPr>
          </a:p>
        </p:txBody>
      </p:sp>
      <p:sp useBgFill="1">
        <p:nvSpPr>
          <p:cNvPr id="155" name="テキスト プレースホルダ 9">
            <a:extLst>
              <a:ext uri="{FF2B5EF4-FFF2-40B4-BE49-F238E27FC236}">
                <a16:creationId xmlns:a16="http://schemas.microsoft.com/office/drawing/2014/main" id="{F6C97B97-2462-473D-8308-ABECB834873D}"/>
              </a:ext>
            </a:extLst>
          </p:cNvPr>
          <p:cNvSpPr>
            <a:spLocks noGrp="1"/>
          </p:cNvSpPr>
          <p:nvPr>
            <p:custDataLst>
              <p:tags r:id="rId59"/>
            </p:custDataLst>
          </p:nvPr>
        </p:nvSpPr>
        <p:spPr bwMode="gray">
          <a:xfrm>
            <a:off x="6604000" y="375602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BD17A2-4145-4979-9DB0-81A7FAEA859F}" type="datetime'1''''''''''0''.''''''''''''''''''''''''''''7'''''''''">
              <a:rPr lang="en-US" altLang="en-US" sz="1000" smtClean="0">
                <a:effectLst/>
                <a:sym typeface="+mn-lt"/>
              </a:rPr>
              <a:pPr marL="0" indent="0" algn="ctr">
                <a:spcBef>
                  <a:spcPct val="0"/>
                </a:spcBef>
                <a:buNone/>
              </a:pPr>
              <a:t>10.7</a:t>
            </a:fld>
            <a:endParaRPr lang="ja-JP" altLang="en-US" sz="1000" dirty="0">
              <a:sym typeface="+mn-lt"/>
            </a:endParaRPr>
          </a:p>
        </p:txBody>
      </p:sp>
      <p:sp>
        <p:nvSpPr>
          <p:cNvPr id="127" name="Text Placeholder 12"/>
          <p:cNvSpPr>
            <a:spLocks noGrp="1"/>
          </p:cNvSpPr>
          <p:nvPr>
            <p:custDataLst>
              <p:tags r:id="rId60"/>
            </p:custDataLst>
          </p:nvPr>
        </p:nvSpPr>
        <p:spPr bwMode="auto">
          <a:xfrm>
            <a:off x="766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800" b="0"/>
              <a:pPr algn="ctr">
                <a:spcBef>
                  <a:spcPct val="0"/>
                </a:spcBef>
                <a:spcAft>
                  <a:spcPct val="0"/>
                </a:spcAft>
              </a:pPr>
              <a:t>12</a:t>
            </a:fld>
            <a:endParaRPr kumimoji="0" lang="ja-JP" altLang="en-US" sz="800" b="0" dirty="0">
              <a:sym typeface="+mn-lt"/>
            </a:endParaRPr>
          </a:p>
        </p:txBody>
      </p:sp>
      <p:sp>
        <p:nvSpPr>
          <p:cNvPr id="126" name="Text Placeholder 12"/>
          <p:cNvSpPr>
            <a:spLocks noGrp="1"/>
          </p:cNvSpPr>
          <p:nvPr>
            <p:custDataLst>
              <p:tags r:id="rId61"/>
            </p:custDataLst>
          </p:nvPr>
        </p:nvSpPr>
        <p:spPr bwMode="auto">
          <a:xfrm>
            <a:off x="7470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800" b="0"/>
              <a:pPr algn="ctr">
                <a:spcBef>
                  <a:spcPct val="0"/>
                </a:spcBef>
                <a:spcAft>
                  <a:spcPct val="0"/>
                </a:spcAft>
              </a:pPr>
              <a:t>11</a:t>
            </a:fld>
            <a:endParaRPr kumimoji="0" lang="ja-JP" altLang="en-US" sz="800" b="0" dirty="0">
              <a:sym typeface="+mn-lt"/>
            </a:endParaRPr>
          </a:p>
        </p:txBody>
      </p:sp>
      <p:sp>
        <p:nvSpPr>
          <p:cNvPr id="128" name="Text Placeholder 12"/>
          <p:cNvSpPr>
            <a:spLocks noGrp="1"/>
          </p:cNvSpPr>
          <p:nvPr>
            <p:custDataLst>
              <p:tags r:id="rId62"/>
            </p:custDataLst>
          </p:nvPr>
        </p:nvSpPr>
        <p:spPr bwMode="auto">
          <a:xfrm>
            <a:off x="7864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800" b="0"/>
              <a:pPr algn="ctr">
                <a:spcBef>
                  <a:spcPct val="0"/>
                </a:spcBef>
                <a:spcAft>
                  <a:spcPct val="0"/>
                </a:spcAft>
              </a:pPr>
              <a:t>13</a:t>
            </a:fld>
            <a:endParaRPr kumimoji="0" lang="ja-JP" altLang="en-US" sz="800" b="0" dirty="0">
              <a:sym typeface="+mn-lt"/>
            </a:endParaRPr>
          </a:p>
        </p:txBody>
      </p:sp>
      <p:sp>
        <p:nvSpPr>
          <p:cNvPr id="108" name="Text Placeholder 12"/>
          <p:cNvSpPr>
            <a:spLocks noGrp="1"/>
          </p:cNvSpPr>
          <p:nvPr>
            <p:custDataLst>
              <p:tags r:id="rId63"/>
            </p:custDataLst>
          </p:nvPr>
        </p:nvSpPr>
        <p:spPr bwMode="auto">
          <a:xfrm>
            <a:off x="806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800" b="0"/>
              <a:pPr algn="ctr">
                <a:spcBef>
                  <a:spcPct val="0"/>
                </a:spcBef>
                <a:spcAft>
                  <a:spcPct val="0"/>
                </a:spcAft>
              </a:pPr>
              <a:t>14</a:t>
            </a:fld>
            <a:endParaRPr kumimoji="0" lang="ja-JP" altLang="en-US" sz="800" b="0" dirty="0">
              <a:sym typeface="+mn-lt"/>
            </a:endParaRPr>
          </a:p>
        </p:txBody>
      </p:sp>
      <p:sp>
        <p:nvSpPr>
          <p:cNvPr id="109" name="Text Placeholder 12"/>
          <p:cNvSpPr>
            <a:spLocks noGrp="1"/>
          </p:cNvSpPr>
          <p:nvPr>
            <p:custDataLst>
              <p:tags r:id="rId64"/>
            </p:custDataLst>
          </p:nvPr>
        </p:nvSpPr>
        <p:spPr bwMode="auto">
          <a:xfrm>
            <a:off x="8259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800" b="0"/>
              <a:pPr algn="ctr">
                <a:spcBef>
                  <a:spcPct val="0"/>
                </a:spcBef>
                <a:spcAft>
                  <a:spcPct val="0"/>
                </a:spcAft>
              </a:pPr>
              <a:t>15</a:t>
            </a:fld>
            <a:endParaRPr kumimoji="0" lang="ja-JP" altLang="en-US" sz="800" b="0" dirty="0">
              <a:sym typeface="+mn-lt"/>
            </a:endParaRPr>
          </a:p>
        </p:txBody>
      </p:sp>
      <p:sp>
        <p:nvSpPr>
          <p:cNvPr id="140" name="Text Placeholder 12"/>
          <p:cNvSpPr>
            <a:spLocks noGrp="1"/>
          </p:cNvSpPr>
          <p:nvPr>
            <p:custDataLst>
              <p:tags r:id="rId65"/>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800" b="0" smtClean="0"/>
              <a:pPr algn="ctr">
                <a:spcBef>
                  <a:spcPct val="0"/>
                </a:spcBef>
                <a:spcAft>
                  <a:spcPct val="0"/>
                </a:spcAft>
              </a:pPr>
              <a:t>22</a:t>
            </a:fld>
            <a:endParaRPr kumimoji="0" lang="ja-JP" altLang="en-US" sz="800" b="0" dirty="0">
              <a:sym typeface="+mn-lt"/>
            </a:endParaRPr>
          </a:p>
        </p:txBody>
      </p:sp>
      <p:sp>
        <p:nvSpPr>
          <p:cNvPr id="110" name="Text Placeholder 12"/>
          <p:cNvSpPr>
            <a:spLocks noGrp="1"/>
          </p:cNvSpPr>
          <p:nvPr>
            <p:custDataLst>
              <p:tags r:id="rId66"/>
            </p:custDataLst>
          </p:nvPr>
        </p:nvSpPr>
        <p:spPr bwMode="auto">
          <a:xfrm>
            <a:off x="8458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800" b="0"/>
              <a:pPr algn="ctr">
                <a:spcBef>
                  <a:spcPct val="0"/>
                </a:spcBef>
                <a:spcAft>
                  <a:spcPct val="0"/>
                </a:spcAft>
              </a:pPr>
              <a:t>16</a:t>
            </a:fld>
            <a:endParaRPr kumimoji="0" lang="ja-JP" altLang="en-US" sz="800" b="0" dirty="0">
              <a:sym typeface="+mn-lt"/>
            </a:endParaRPr>
          </a:p>
        </p:txBody>
      </p:sp>
      <p:sp>
        <p:nvSpPr>
          <p:cNvPr id="111" name="Text Placeholder 12"/>
          <p:cNvSpPr>
            <a:spLocks noGrp="1"/>
          </p:cNvSpPr>
          <p:nvPr>
            <p:custDataLst>
              <p:tags r:id="rId67"/>
            </p:custDataLst>
          </p:nvPr>
        </p:nvSpPr>
        <p:spPr bwMode="auto">
          <a:xfrm>
            <a:off x="8655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800" b="0"/>
              <a:pPr algn="ctr">
                <a:spcBef>
                  <a:spcPct val="0"/>
                </a:spcBef>
                <a:spcAft>
                  <a:spcPct val="0"/>
                </a:spcAft>
              </a:pPr>
              <a:t>17</a:t>
            </a:fld>
            <a:endParaRPr kumimoji="0" lang="ja-JP" altLang="en-US" sz="800" b="0" dirty="0">
              <a:sym typeface="+mn-lt"/>
            </a:endParaRPr>
          </a:p>
        </p:txBody>
      </p:sp>
      <p:sp>
        <p:nvSpPr>
          <p:cNvPr id="112" name="Text Placeholder 12"/>
          <p:cNvSpPr>
            <a:spLocks noGrp="1"/>
          </p:cNvSpPr>
          <p:nvPr>
            <p:custDataLst>
              <p:tags r:id="rId68"/>
            </p:custDataLst>
          </p:nvPr>
        </p:nvSpPr>
        <p:spPr bwMode="auto">
          <a:xfrm>
            <a:off x="8851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800" b="0"/>
              <a:pPr algn="ctr">
                <a:spcBef>
                  <a:spcPct val="0"/>
                </a:spcBef>
                <a:spcAft>
                  <a:spcPct val="0"/>
                </a:spcAft>
              </a:pPr>
              <a:t>18</a:t>
            </a:fld>
            <a:endParaRPr kumimoji="0" lang="ja-JP" altLang="en-US" sz="800" b="0" dirty="0">
              <a:sym typeface="+mn-lt"/>
            </a:endParaRPr>
          </a:p>
        </p:txBody>
      </p:sp>
      <p:sp>
        <p:nvSpPr>
          <p:cNvPr id="113" name="Text Placeholder 12"/>
          <p:cNvSpPr>
            <a:spLocks noGrp="1"/>
          </p:cNvSpPr>
          <p:nvPr>
            <p:custDataLst>
              <p:tags r:id="rId69"/>
            </p:custDataLst>
          </p:nvPr>
        </p:nvSpPr>
        <p:spPr bwMode="auto">
          <a:xfrm>
            <a:off x="9050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800" b="0"/>
              <a:pPr algn="ctr">
                <a:spcBef>
                  <a:spcPct val="0"/>
                </a:spcBef>
                <a:spcAft>
                  <a:spcPct val="0"/>
                </a:spcAft>
              </a:pPr>
              <a:t>19</a:t>
            </a:fld>
            <a:endParaRPr kumimoji="0" lang="ja-JP" altLang="en-US" sz="800" b="0" dirty="0">
              <a:sym typeface="+mn-lt"/>
            </a:endParaRPr>
          </a:p>
        </p:txBody>
      </p:sp>
      <p:sp>
        <p:nvSpPr>
          <p:cNvPr id="114" name="Text Placeholder 12"/>
          <p:cNvSpPr>
            <a:spLocks noGrp="1"/>
          </p:cNvSpPr>
          <p:nvPr>
            <p:custDataLst>
              <p:tags r:id="rId70"/>
            </p:custDataLst>
          </p:nvPr>
        </p:nvSpPr>
        <p:spPr bwMode="auto">
          <a:xfrm>
            <a:off x="9247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800" b="0"/>
              <a:pPr algn="ctr">
                <a:spcBef>
                  <a:spcPct val="0"/>
                </a:spcBef>
                <a:spcAft>
                  <a:spcPct val="0"/>
                </a:spcAft>
              </a:pPr>
              <a:t>20</a:t>
            </a:fld>
            <a:endParaRPr kumimoji="0" lang="ja-JP" altLang="en-US" sz="800" b="0" dirty="0">
              <a:sym typeface="+mn-lt"/>
            </a:endParaRPr>
          </a:p>
        </p:txBody>
      </p:sp>
      <p:sp>
        <p:nvSpPr>
          <p:cNvPr id="139" name="Text Placeholder 12"/>
          <p:cNvSpPr>
            <a:spLocks noGrp="1"/>
          </p:cNvSpPr>
          <p:nvPr>
            <p:custDataLst>
              <p:tags r:id="rId71"/>
            </p:custDataLst>
          </p:nvPr>
        </p:nvSpPr>
        <p:spPr bwMode="auto">
          <a:xfrm>
            <a:off x="9445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800" b="0" smtClean="0"/>
              <a:pPr algn="ctr">
                <a:spcBef>
                  <a:spcPct val="0"/>
                </a:spcBef>
                <a:spcAft>
                  <a:spcPct val="0"/>
                </a:spcAft>
              </a:pPr>
              <a:t>21</a:t>
            </a:fld>
            <a:endParaRPr kumimoji="0" lang="ja-JP" altLang="en-US" sz="800" b="0" dirty="0">
              <a:sym typeface="+mn-lt"/>
            </a:endParaRPr>
          </a:p>
        </p:txBody>
      </p:sp>
      <p:sp useBgFill="1">
        <p:nvSpPr>
          <p:cNvPr id="156" name="テキスト プレースホルダ 9">
            <a:extLst>
              <a:ext uri="{FF2B5EF4-FFF2-40B4-BE49-F238E27FC236}">
                <a16:creationId xmlns:a16="http://schemas.microsoft.com/office/drawing/2014/main" id="{AB858172-9186-495B-A935-69909578A38E}"/>
              </a:ext>
            </a:extLst>
          </p:cNvPr>
          <p:cNvSpPr>
            <a:spLocks noGrp="1"/>
          </p:cNvSpPr>
          <p:nvPr>
            <p:custDataLst>
              <p:tags r:id="rId72"/>
            </p:custDataLst>
          </p:nvPr>
        </p:nvSpPr>
        <p:spPr bwMode="gray">
          <a:xfrm>
            <a:off x="6835775" y="40719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882173-D267-488D-B1F4-C32A87F6AE62}" type="datetime'''''''''''9''''''.''''3'''''''''''''''''">
              <a:rPr lang="en-US" altLang="en-US" sz="1000" smtClean="0">
                <a:effectLst/>
                <a:sym typeface="+mn-lt"/>
              </a:rPr>
              <a:pPr marL="0" indent="0" algn="ctr">
                <a:spcBef>
                  <a:spcPct val="0"/>
                </a:spcBef>
                <a:buNone/>
              </a:pPr>
              <a:t>9.3</a:t>
            </a:fld>
            <a:endParaRPr lang="ja-JP" altLang="en-US" sz="1000" dirty="0">
              <a:sym typeface="+mn-lt"/>
            </a:endParaRPr>
          </a:p>
        </p:txBody>
      </p:sp>
      <p:sp useBgFill="1">
        <p:nvSpPr>
          <p:cNvPr id="153" name="テキスト プレースホルダ 9">
            <a:extLst>
              <a:ext uri="{FF2B5EF4-FFF2-40B4-BE49-F238E27FC236}">
                <a16:creationId xmlns:a16="http://schemas.microsoft.com/office/drawing/2014/main" id="{085DDD96-24E2-4ED4-905D-F01247858913}"/>
              </a:ext>
            </a:extLst>
          </p:cNvPr>
          <p:cNvSpPr>
            <a:spLocks noGrp="1"/>
          </p:cNvSpPr>
          <p:nvPr>
            <p:custDataLst>
              <p:tags r:id="rId73"/>
            </p:custDataLst>
          </p:nvPr>
        </p:nvSpPr>
        <p:spPr bwMode="gray">
          <a:xfrm>
            <a:off x="5418138" y="32210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19CD34-6EBA-4A59-A841-249DDAE93C23}" type="datetime'''''1''''''''''''''''''3''.1'''''">
              <a:rPr lang="en-US" altLang="en-US" sz="1000" smtClean="0">
                <a:effectLst/>
                <a:sym typeface="+mn-lt"/>
              </a:rPr>
              <a:pPr marL="0" indent="0" algn="ctr">
                <a:spcBef>
                  <a:spcPct val="0"/>
                </a:spcBef>
                <a:buNone/>
              </a:pPr>
              <a:t>13.1</a:t>
            </a:fld>
            <a:endParaRPr lang="ja-JP" altLang="en-US" sz="1000" dirty="0">
              <a:sym typeface="+mn-lt"/>
            </a:endParaRPr>
          </a:p>
        </p:txBody>
      </p:sp>
      <p:sp useBgFill="1">
        <p:nvSpPr>
          <p:cNvPr id="159" name="テキスト プレースホルダ 9">
            <a:extLst>
              <a:ext uri="{FF2B5EF4-FFF2-40B4-BE49-F238E27FC236}">
                <a16:creationId xmlns:a16="http://schemas.microsoft.com/office/drawing/2014/main" id="{3454AA11-FA15-4A07-9A7F-7DC203029D38}"/>
              </a:ext>
            </a:extLst>
          </p:cNvPr>
          <p:cNvSpPr>
            <a:spLocks noGrp="1"/>
          </p:cNvSpPr>
          <p:nvPr>
            <p:custDataLst>
              <p:tags r:id="rId74"/>
            </p:custDataLst>
          </p:nvPr>
        </p:nvSpPr>
        <p:spPr bwMode="gray">
          <a:xfrm>
            <a:off x="5813425" y="376237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BDD2B3-47BF-4508-85E2-20F11A67A0DF}" type="datetime'''''''''''''''''''''1''0''''''''.''''7'''''''">
              <a:rPr lang="en-US" altLang="en-US" sz="1000" smtClean="0">
                <a:effectLst/>
                <a:sym typeface="+mn-lt"/>
              </a:rPr>
              <a:pPr marL="0" indent="0" algn="ctr">
                <a:spcBef>
                  <a:spcPct val="0"/>
                </a:spcBef>
                <a:buNone/>
              </a:pPr>
              <a:t>10.7</a:t>
            </a:fld>
            <a:endParaRPr lang="ja-JP" altLang="en-US" sz="1000" dirty="0">
              <a:sym typeface="+mn-lt"/>
            </a:endParaRPr>
          </a:p>
        </p:txBody>
      </p:sp>
      <p:sp useBgFill="1">
        <p:nvSpPr>
          <p:cNvPr id="160" name="テキスト プレースホルダ 9">
            <a:extLst>
              <a:ext uri="{FF2B5EF4-FFF2-40B4-BE49-F238E27FC236}">
                <a16:creationId xmlns:a16="http://schemas.microsoft.com/office/drawing/2014/main" id="{671E8421-C239-4F2A-9D4D-82060490035C}"/>
              </a:ext>
            </a:extLst>
          </p:cNvPr>
          <p:cNvSpPr>
            <a:spLocks noGrp="1"/>
          </p:cNvSpPr>
          <p:nvPr>
            <p:custDataLst>
              <p:tags r:id="rId75"/>
            </p:custDataLst>
          </p:nvPr>
        </p:nvSpPr>
        <p:spPr bwMode="gray">
          <a:xfrm>
            <a:off x="7823200" y="44450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6AF2A0-B017-45D4-B1FB-CFC662F7E486}" type="datetime'''7''''''''''''''''''.''''''''''''''''''6'''''''''''''''">
              <a:rPr lang="en-US" altLang="en-US" sz="1000" smtClean="0">
                <a:effectLst/>
                <a:sym typeface="+mn-lt"/>
              </a:rPr>
              <a:pPr marL="0" indent="0" algn="ctr">
                <a:spcBef>
                  <a:spcPct val="0"/>
                </a:spcBef>
                <a:buNone/>
              </a:pPr>
              <a:t>7.6</a:t>
            </a:fld>
            <a:endParaRPr lang="ja-JP" altLang="en-US" sz="1000" dirty="0">
              <a:sym typeface="+mn-lt"/>
            </a:endParaRPr>
          </a:p>
        </p:txBody>
      </p:sp>
      <p:sp useBgFill="1">
        <p:nvSpPr>
          <p:cNvPr id="161" name="テキスト プレースホルダ 9">
            <a:extLst>
              <a:ext uri="{FF2B5EF4-FFF2-40B4-BE49-F238E27FC236}">
                <a16:creationId xmlns:a16="http://schemas.microsoft.com/office/drawing/2014/main" id="{22AD1790-A87E-4EB7-8EC8-B63C54F26A12}"/>
              </a:ext>
            </a:extLst>
          </p:cNvPr>
          <p:cNvSpPr>
            <a:spLocks noGrp="1"/>
          </p:cNvSpPr>
          <p:nvPr>
            <p:custDataLst>
              <p:tags r:id="rId76"/>
            </p:custDataLst>
          </p:nvPr>
        </p:nvSpPr>
        <p:spPr bwMode="gray">
          <a:xfrm>
            <a:off x="8218488" y="445452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0E471E-8B50-489F-9338-0A1D78F619B1}" type="datetime'''7''''''''''''''.''''''''''''''''''6'''''''''''''''''''''''''">
              <a:rPr lang="en-US" altLang="en-US" sz="1000" smtClean="0">
                <a:effectLst/>
                <a:sym typeface="+mn-lt"/>
              </a:rPr>
              <a:pPr marL="0" indent="0" algn="ctr">
                <a:spcBef>
                  <a:spcPct val="0"/>
                </a:spcBef>
                <a:buNone/>
              </a:pPr>
              <a:t>7.6</a:t>
            </a:fld>
            <a:endParaRPr lang="ja-JP" altLang="en-US" sz="1000" dirty="0">
              <a:sym typeface="+mn-lt"/>
            </a:endParaRPr>
          </a:p>
        </p:txBody>
      </p:sp>
      <p:sp useBgFill="1">
        <p:nvSpPr>
          <p:cNvPr id="154" name="テキスト プレースホルダ 9">
            <a:extLst>
              <a:ext uri="{FF2B5EF4-FFF2-40B4-BE49-F238E27FC236}">
                <a16:creationId xmlns:a16="http://schemas.microsoft.com/office/drawing/2014/main" id="{D3DDD501-AFAD-4DE2-A332-A1D206072EFD}"/>
              </a:ext>
            </a:extLst>
          </p:cNvPr>
          <p:cNvSpPr>
            <a:spLocks noGrp="1"/>
          </p:cNvSpPr>
          <p:nvPr>
            <p:custDataLst>
              <p:tags r:id="rId77"/>
            </p:custDataLst>
          </p:nvPr>
        </p:nvSpPr>
        <p:spPr bwMode="gray">
          <a:xfrm>
            <a:off x="5616575" y="328771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EA8E4F-1D61-4562-8C5B-EA221F834FC8}" type="datetime'''''''''1''''''''''2''.''8'''">
              <a:rPr lang="en-US" altLang="en-US" sz="1000" smtClean="0">
                <a:effectLst/>
                <a:sym typeface="+mn-lt"/>
              </a:rPr>
              <a:pPr marL="0" indent="0" algn="ctr">
                <a:spcBef>
                  <a:spcPct val="0"/>
                </a:spcBef>
                <a:buNone/>
              </a:pPr>
              <a:t>12.8</a:t>
            </a:fld>
            <a:endParaRPr lang="ja-JP" altLang="en-US" sz="1000" dirty="0">
              <a:sym typeface="+mn-lt"/>
            </a:endParaRPr>
          </a:p>
        </p:txBody>
      </p:sp>
    </p:spTree>
    <p:extLst>
      <p:ext uri="{BB962C8B-B14F-4D97-AF65-F5344CB8AC3E}">
        <p14:creationId xmlns:p14="http://schemas.microsoft.com/office/powerpoint/2010/main" val="21624796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5.30887771510457984192E+00&quot;&gt;&lt;m_msothmcolidx val=&quot;0&quot;/&gt;&lt;m_rgb r=&quot;1F&quot; g=&quot;49&quot; b=&quot;7D&quot;/&gt;&lt;m_nBrightness endver=&quot;26206&quot; val=&quot;0&quot;/&gt;&lt;/elem&gt;&lt;elem m_fUsage=&quot;2.86256794708921535886E+00&quot;&gt;&lt;m_msothmcolidx val=&quot;0&quot;/&gt;&lt;m_rgb r=&quot;80&quot; g=&quot;CC&quot; b=&quot;E8&quot;/&gt;&lt;m_nBrightness endver=&quot;26206&quot; val=&quot;0&quot;/&gt;&lt;/elem&gt;&lt;elem m_fUsage=&quot;6.37531285035628059177E-01&quot;&gt;&lt;m_msothmcolidx val=&quot;0&quot;/&gt;&lt;m_rgb r=&quot;C0&quot; g=&quot;E6&quot; b=&quot;F4&quot;/&gt;&lt;m_nBrightness endver=&quot;26206&quot; val=&quot;0&quot;/&gt;&lt;/elem&gt;&lt;elem m_fUsage=&quot;4.30467210000000155556E-01&quot;&gt;&lt;m_msothmcolidx val=&quot;0&quot;/&gt;&lt;m_rgb r=&quot;79&quot; g=&quot;A2&quot; b=&quot;B3&quot;/&gt;&lt;m_nBrightness endver=&quot;26206&quot; val=&quot;0&quot;/&gt;&lt;/elem&gt;&lt;elem m_fUsage=&quot;3.87420489000000145552E-01&quot;&gt;&lt;m_msothmcolidx val=&quot;0&quot;/&gt;&lt;m_rgb r=&quot;3D&quot; g=&quot;6E&quot; b=&quot;81&quot;/&gt;&lt;m_nBrightness endver=&quot;26206&quot; val=&quot;0&quot;/&gt;&lt;/elem&gt;&lt;elem m_fUsage=&quot;1.85302018885184188735E-01&quot;&gt;&lt;m_msothmcolidx val=&quot;0&quot;/&gt;&lt;m_rgb r=&quot;F3&quot; g=&quot;F3&quot; b=&quot;F3&quot;/&gt;&lt;m_nBrightness endver=&quot;26206&quot; val=&quot;0&quot;/&gt;&lt;/elem&gt;&lt;elem m_fUsage=&quot;1.68227395339596436097E-01&quot;&gt;&lt;m_msothmcolidx val=&quot;0&quot;/&gt;&lt;m_rgb r=&quot;EC&quot; g=&quot;E5&quot; b=&quot;F4&quot;/&gt;&lt;m_nBrightness endver=&quot;26206&quot; val=&quot;0&quot;/&gt;&lt;/elem&gt;&lt;elem m_fUsage=&quot;1.39667308118375226716E-02&quot;&gt;&lt;m_msothmcolidx val=&quot;0&quot;/&gt;&lt;m_rgb r=&quot;33&quot; g=&quot;99&quot; b=&quot;CC&quot;/&gt;&lt;m_nBrightness endver=&quot;26206&quot; val=&quot;0&quot;/&gt;&lt;/elem&gt;&lt;elem m_fUsage=&quot;5.63920873396018141471E-04&quot;&gt;&lt;m_msothmcolidx val=&quot;0&quot;/&gt;&lt;m_rgb r=&quot;80&quot; g=&quot;CC&quot; b=&quot;FF&quot;/&gt;&lt;m_nBrightness endver=&quot;26206&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0dlJF7l3_G7pBxUnEcd2U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UgS246H0MQIJ7x7G2K1bz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NWtzn.NHUWa8xXJgqKUN2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ihv4OkbNbD7LhcwWgDpj4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Y4AVqYARUPh3DpA4Kiqj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IKlxMsv5aEcDVuMXmvdI7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mjAkTDcYxLtBamkpaM0ep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Zt89cgV0ReyMYmJqM65Nw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_TgiQ4ScP_xmvpnIEN1L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qAKdLovYxADBhCoSke35Q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bXApUQFOR26nfkx275FEo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uIeBoOJ8RXGqp84Y9iWDw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6zRdDsrXSk2MJ.zTahaya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Y3Fd8oNcQCai.Lhc0IEDv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dYyD2GqhTAKUUGnmhwPCF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7BfMxWYThWt0gQQW1eT5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zq50DtYiSDGh_mt8fTmRS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nlwS06pNSdymUNRYANJ2p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NwV9H1BQ0SvbMp9T54vn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sGVPrfW8QHKGbMBJ3bmRb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QZckFMkVSZWIj327FpEIS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ovUjtmqrRtSQEl45efRii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ndsxXWP0ThOLTwuvyqMCR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EJL17wd7Sdu.KHYZgKrh0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JowVrbftTtCce0LhY0TFW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eFjwzpZuQ6aPAnDQWP7rZ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CGyX99HTYOLORFvFgYu6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orqNPxBtTH2F50kkGfj8a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EAqUYWO8SIiQHzJacWr1c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ka0OZn.lQT68Ti7fxf3R2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sokPb.W9Sj2wIiBYuB2sl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YOXgs4VdQx2cm48L_Mv2l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2L9nD1LLQea6Qb9BWyGTp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immB9pvlSyanJkeZU0U2k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cn4Xd8PeTXS7xv8HH3eQt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EAG.YhvEQ6CSiY03.zaA4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y2lVoMRGQMeKGKpefYj8r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ogS9hskvT0aaoKaaifkWy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1sj9yoDXTuyokhjRoPE5I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5aebooCQD6eSHAtUPBcb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8W3FGmpgT0O36F4sjZLVQ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aEI3da5oSlaZFNHiy2NMm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L_LLTL6QBy99mAl4vH9n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eBusuxbRQK6tz1iPsTWlH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9XCR0erQSeqmqMXmJoHg3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yYqkZhQUX.L14PZnQr8AZ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cwFWM2ZZjNaHS7QQHMKmD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uJaeBRozbJ.kp297iW1n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2S0jmHmmNkWaHW6Gje3gx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26uq_1oUY5xaSQ21E6IcS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1fjvYC5LSJ0N4SFDrB9Ig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1sxC1gfmKY6gLzKQjF_Ge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wZSW9VvYB2NxIpuG1r90n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zNcNfLa46VPFcGgSy_IZX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8orXeAthY_vgqSkB7aOq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K9osU.HjduRJFoUhCAKMt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tceedmMDR9eiyO84VA9t6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vs3OcTFMR4kV_Y6z2muiI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RiGe5yZjrq89ibuaIodRX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GbwNTjXd36pnm3yMboZE_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pTYqFl2F4hAE797Hs1ZS9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nG31fy33sQxC6ldRlePrP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mJ4jb5slMzwtRnX..dtyw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GIPPpXmF4ThXklztEtXLw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iwjI5HNDw7ybgvspTNHtF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liih5tB1L_g_QcgzHx6v2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ctUQH8rLIdQjHtWHGcJO1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fJOajCFng29mK6phYAc1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l8D1d_5u_b5QZq1IRC8J0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D68JbClO_iz5q_gJSQ5ic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zE8tHu9LMCfMUqoF3fAWi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SnYVuezTS0SgXB8mKPqfZ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zV5Eki3WQTWn4VbjlCt.f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K0Lj2ddVR8eO.rp8jLhT5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E2rI7KDp3wNbSK_WTaEBi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F21RNtDvqyOuicvcuX7XH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tgdS5cn_8AljL2QdERcTB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6g_SwDAUWqjT_jCSxadwm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bzwuZG62ACGGGyPJWA2Y2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gmOYF2._ZS9g40nTihvjq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aWdRMyc0wyCGJTs9QBzHO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czpyesZ4QSC4zbwgCnBUr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2Hh7SvXzssFW4ea0gsdPe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SvxR6ow4lUSLuc4yKgFYV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5p68jKi4TuKB0cmcJ8wzR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ALdjsgTqabnME6OR8TrK.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k.Emt_1yTHe61np85k6BU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nnZNcv84Q3u9Uaozxji7P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G1ZBYgQWbZKzFbZyhBmNr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uWEefpjuIwCq4Xe5KzWeN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_b_bVnSU3Q2tOJaNY4NJ0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Mb11zBm0jnyebskE1602y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v1U.93VIz2Xn9ncAFZBcb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WHhnidLDT3qcD8nrsnB24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OLw8llNNTJ.0zj0TvEePC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1404Ib09txxnTnxR7o43M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cFeU_Q5hlNncOmmfWkpBI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6IaBI_JEEsL.5BcwgFcao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NWOMYkeJsCVFwPgtiQvHr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qP4fZpLwG1sT58zgk3.jq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_iU7ZlgdElz8vsPRUS1F7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QKPvxV1tswMKa26g1ArCs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C8wUU20Zj4eAHwxWYlJRU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PGKC_GJlyxCyqWLgNSMTJ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mlpmPvbzQ2iE7H_zRq7QH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sV4UCEvwB_Vgb9r9ohDIo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QnXD0AAMPPmWkaoulY7n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mI40j_tMQIGlubJov27zD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8z5PGGI9SfuCbDApNlO_2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j91_VALSvSAOo1eVRnpfV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0l54vuNmR7asvYCD.jBvh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z5JejN5AWmh6FoaWZ9vSX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Jocj6wR64Y0WLaOQZViIA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UI0Aa.ntWoNoihb8adQCl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ul6fTvHJQ8W9G1fGgeV.p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tmdrFt.aYA.WI0uYDwc7w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5pO9niCqMG8ru7QlQFtbU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g9PjHYyEu1B8dMBsl0hgn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67LZ89ZCTuCRvYcfeeYDr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3HOzvNWqSDO0rJQpJCOtx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KjTbPqNaHMa44wyi3Eofr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IqLRmT.z0z7oe2avP8s6N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_bdwyRhuTcKmzVfyraPZm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bYQJ.BbUoSa2_bXHy08lv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qWDYf27dJpCVq6tgrT7zx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LZfjiLZ.jEjA9NmG2ExUy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ZD4LFruWTh6bG.IB.ICUw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x7VMn8gRxdEDa_vOut2v2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MyGwhDO0j3sbaxuj5Orwu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WBCm0n8HRkG3YWk57PtLc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QitvDg8dSC2bwxxntGK6O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XDbdTyJLYsS0dv.vP_jNC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kF.aog3gNfOJRO0JSJQjp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lZiZj3PKlU8epTy5uWYCN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W6.t2.bx1EeBBgSVa4GTs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kGhxAwNESoSn9LL3KW_yk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xuRpb7NqXiTK_CUP3Yrhl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GRuDcxnWa8_15303rERnL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7vS0XLF1or9m6R537Q6xw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W0bhzMuFRP.9HAVy20Hci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E93o2CfTCKU9jskd4bCf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kniCGDi7QAaEcgyYOKKnv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_JnsfHx9TfuVz9X0za_WY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DmbnIDpsSty5AGgM9OHaA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qRNOZ4qdTya9T0gpXhSfU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IQ13vt1IhHMfg.80ARb4R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OuOxeJvEw5NfV8qY1BRon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5DwNcEzSfTJo1ELSju6.9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ABHT9iwPR22DNIK3ssx9u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cJL27TimdPm4mu8RgLJU5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ilpzc6XbebA7clc3DMv7_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t7dkGmKFJwVAD42uCtnLS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EJ9HQaIlBVCrsnL.TlhjB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zhwS6HGZSFiB4puYGcxYS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D1SVOZWDR0PMJUsRe3G0q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aTrfLzutKOAocTPZEhO1R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KFCHTc5P5w8Pdec7_h_v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e9jOB6i9RAuvvyWmhRZBW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6rSz8Fn9eD2M3kBy9Uj3A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2oTsEqkYSkamtQ7L8MrY6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KpBkv.JzSn2Rk1ZXv0nqR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VFPU_cIGTSqUI9e1xTJ56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yrAPI1W5SPKBaWmIZ5qa9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ZDR.GVd4VjGfqEKJoiukG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QnDo_XKvRgRVQB_iUPXu4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CtlaDobLeiKDqfEHEQd3m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edpIFOIMLjKFhflgoB7pW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NU7VdMSOTC.HBVjvWkIks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8.pfLzHh0IltD3fJRQ6o8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Kyg0a0RflK_s0i.voZK0z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oB0C1.Jc5TjjzvtQa2l_8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NpjTLa6GLV0LtBlpHArb2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2cNVPlC0SPmukNh4_Y6I3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gA7cQKV5PfnaH_x5Ya4EB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o1gm7yvkU_j7W..nagP6W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j6aSFvX8SNmvL03CWrvGC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PskFXYXvQQq7PPFMAHEXi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OaYQV5POnUD3pFP41cU9v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kcRmyVfkRyDbc0MfcFdEs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EkY2pXb0SLOYawaJjiEMx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G7WnyhmcdoJUm7Yuf9hGM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KM9yJjE9Q5SbYit2C4dFk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7_tLwnSGS_CbFRrs6OEaa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9bS3AMAVG3CpYafQolj_E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SqWNwGnITUuA_a7aBCbqK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BhOXI1j0CkqWF_s33FETQ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2_U6Qy8GSXuijiJ7kVUCM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n52Ci3qxK_5eS0Kv.Vwsn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DF9SCHbnTrm.7wM9d_ANI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VAbG6MP4Rt3va3WMim1_p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dPEpP02i.vLgI6Xv158g1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O6LODKcZZPPNN2w8jk.uE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SOP_0GABdkeN1bgWV3GOv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N6UFBPvrTY6UBFafBDg8i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yIUNakYDTnKteWAyOhmGF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E6_5ffta5Ybg1UG5Roo0V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74DGdAmkQgaYujjk_EO7j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BYAW8ofCc9i8AgC5cGZz1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iV3oIlb2Is7iVJ1sVJQsP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OEhVh97rEEShF2HDL3oEg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NGk3Ez1I4lFXJJz8o3SEj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8OueNvSCQLyba64KQEfR2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_Zcnq6z9QKltRsUdBPXMZ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Pnq92_MG1GG9hS8R31T.l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Ab2FOuOXQuqaB6qVaP05P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jTR0fQxuUX.wUvaO_0bln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IMbxBvOpCxxgvqCvcb6KK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v1MK370gEP7PMyqZExPOM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t8Ni6Roo3kUiiHOCXE_OT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9a363tO5hroYzpQiAN5rj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9W19HVKpf2FOvOitkLK42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BPJC4G.40D9eb_EQuaddU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DhGLHU1UO0MZrp3dBhrKO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nJHM8S8tqHYSeQBEC7zFk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9NCUgeW7OV9IwtDq47aYP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bzBxPLcVRF67IfJVLeX5e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2YIw8HnPPH9HtjRQPzSvU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8PiUdol2_G6K4h.hytRyU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upGc4ZxLEZKFNPeOPi.Xu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BbqFgNKL1PhAxvHRDR4jt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zkEorAqG2Vymf4Si46sPf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KMjzHBT3QGKtcX7q5wOnP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Z9vEbR9UTGWFOYEBiPJ9A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sNRGsRu6RY.KPQHpFhvdY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_WCUBSufSJusfJjNucosX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_e6qXCLsR_G3TdNGoVtpj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Me3wnL3OTeyY1c88lRqmZ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AB7O09tzSkqYy59qeoPx1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S0ro3kRrQjetPl3wWTau9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oocYAxm3.USUcJFtZTCzk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vdEFhdVuh6UXYQevWDKNV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cMHOBroxnl2yF4t8.j8kS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auYR1oQehJVLMVbLfZL6Y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YmnS5N6Bpfv_d7sifrcs_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Wjmfxt9sNxV_frlLCUHDV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aZmDOJqYQ2P7dwRvQBOXx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XAe9v48CfHoVEO9edhIDP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ONwNsQc.cZLITqHUFM5sy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24I7BV_DwHIONOpaWgkWs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p839_Ytf2Nm4l8aTJZeNI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uWVWLMfJToiDMRuoQco3u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bikOi7Y_QHilTpi8ANgSJ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Pg_z.96gSQmYtJNx7DITz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tPOQO3iwRsqB1CjIcMtxS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NJjjThZToiNXeQ1WR92_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SOvXZWNgS1SXaamgU4_aJ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PI7kMSfdS5SWqiZRbKYjx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2ZVJr1pdSwenqmv_aNiCx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jMLiykuKQuqRQ0RI4LXm0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KeWaunoGSEi931_31MkFg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SjtKq0QnRfWTTY_t3hWsU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6XV5JcLFR6iofvpQF.jwV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Wcep0KXRRKhOGBFhs3Uo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6r3f8HFsTiG_UsdtpW9ZH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3Sud8PEcQSucWaE.uW0TW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uLiryXCvFDQicJDdE_QUr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difme9eWaWSDHQ.8PHW5.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tBCzHVm4zV6DoP0Du3aYu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w94mOR4U7ZYM4kQJNugL0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pN0NZMs1gYEyufTvYEUPw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3cZdBz.WRBqsR92IeX0tt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8u2kQ1DZuW_FsYLQAwR1H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JXqdHEf2SPKWlr55SQVu4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jKji0ZuYRZGXwPQlKqIn4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1bieSDIR2r6lPc4bxnBYH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9CsexZuM0nrPn43qcgKz.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iQqtaDYhRShs55X3jS36D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lLxD1jotT1mMbv3HG5G1k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or0zeTIKhY0iqHbcfh2HN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5liXDyAN9TJQPdSWMoes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17ouJryfSxeeo5YgR0jmu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mrGnZ58vpF1_UkSg.kKtH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GG7Q48spLXUygFZlRysST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Sn3XIV6PGex.mgIoZF37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qDnpAeX.RAyT6qCpfukag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99j7SpuePUmwktvET8ujd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TLQkniUOJblfwCzA42rrJ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O58pVMaPZKLXlr1uhDyQ5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AStmFvT8YPZwn_yS8nnNs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RdNnVF1B4okXZBLj7RN79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nWdV4ZDdQHaaVGfpxs5z9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BCwpBGIrQBC.SRT8Dj8ce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kf17EGkUSIKQldtGoWshM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Y1skKk.BQ0aORsT_wUg5r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4vp094q_ToCKDLNasm03R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GVYi98_xQ5OQB0zOz.Abk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j0YEDDsKp689FP5ZX560N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M4RqMugP6GjCjgg3OBuYX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qcRzZkWQRJyzQToB1VH6v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LKGys4uXJUi3kIya0RVmd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G91aSSkCTjyT40N2xgUI6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CNqjTdqzMswhjlp9_X6RT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8HtPJxJaChUAGFFLd15Yx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MM5DArbVR.KDz1Q975wlh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Dxf_8hL6Sb2ogqVthZMf1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6znS1sSsTUa7STZjv0wrf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jUUMrJGZRJCecXqU5kU0E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kA6zQvSd1cOqmcp3kEsPd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e7EUsz1mRViCsRt.P7n.O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yHk_7migT3qtcqaVsY.2a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qiAWuSw9SeGx7vDAKSKuI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RpF9Gm7xQWSiya7yBSAoQ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RZfY3J._TACW_d4TYiyqS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R9WYqfNIT9e9_QykFp3VF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xchjfZmaTiqkOTdnoDcoe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TQBNZDcxRpipoUPxItROm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Mriq3sx4yDGH9UWSttm_n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6_FHApiSq7DHBn_HUBWAD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OY3nUOaATOyZD8J5ENP8j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1L3fBcMgDHDqzJL5hqnI9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vhZciWY1QxKz0JSPwXyQV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c8jUpSEpLYeBtzgRnpXNE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mfADR9alSTSUci8F3miGq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EV96AOXTQdGns4rWb7b2f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MAv9Gdn6RWaZFto4CFSDy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AUhl__5yQvKmxQfq4v26k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qU_uUngwQdyu9pE_tZxAV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oQGbhKzZz2bSXLrkq3UtI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K8eaVVVGt86EaQ8Ts_PsV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6fr9voZtMyTz.IKHK77VA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6jDr1IFMiX4Ynf5mFlaUs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L0SkLTOYQ_ecqVSaJYEIf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nBjfwq_.Qr6dUqQTZsd1.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wemEQB9EQju2DnNBBqdEF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2ZwQNkVFQ4WJ0ECWBgoqc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ioVGPLcxQaCrWBNFwb3bF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TiUadAm7TpCAPDKEiyCi1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A_nJPoCqTJyJ3z35JAWGJ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ay.Ic9O9RCqv_TABAN05Q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aBgY69MfQ3Glyt8wNm505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Hh1NmTt7RTW43tOOOeT7k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qcVLgNjAQcmKM5bWiqyge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SyQ_4xUZS0S0FoTVHQ2.j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PiWaaVUoXYN1x_URJMkwy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8JKEXRp4IjzDD3Q9atrD0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0D8aleLVn_hdr757mkmMP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ytgkEyWW.jqfRTzDjdkmU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tVZUO3zy0IKA4ano8sdVf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r9DxeroqTaHMZLo1PKxjP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RhL9HKdgCq1L27cGCuA4l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0FY4v4ipU80Ff6OeELzGI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ddEtk4zTbKefwFOgQgLoS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uSHJSA8cEAW0ZVNFT1SCI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XLUC_fiybed3U0Of24pgi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LROk5QoyHMrGyp8QoQYET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GQVCv.eOiLLjZrd5aGpOK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WO3XWiUtlEO.vWQ0gxRQU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GrNEzAxc2Phg.fUVEvpxE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phmvWUV6c6IGJHwZKXQgG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0xyGwhCnJqmEVY1y8IeFI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FM1mDq99VwM.QgoZlkdAu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0o9S9GYHP1KQ0QWfg.ylF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pJkUua9e8Anj.s4lk6Q83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UjYaSJXc2T_QT.ccSaG3o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xyI3fN4rxvl__Je8r_..Z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nqv2D2FuuYCyyWCNEJuRW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0seAm5C9f5ghxF8Q3v5Gs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T7yxdBTtO1Qf1H2mDiOAd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YqJf706pFM9wkABL.H.VI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csRZ4hVQ4QQFhmADlFpE1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4592lsKyBa5gZNoSNxu0m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QmXghR7mtKj39x6CLRJqI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xquYIFtOHQReJjqbRwkqC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JobP7hvkbgIKUgm_wZT9d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PIg1dgmlLVd4c_tbYXX7g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yX4oCa4xdAE2IcRGgZcZh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C9dbddF8gROWp5lV0zcmT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cVfmJxfQjFv57OpnqVyYZ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NI2M8jz8lZX_sNYVbv2B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5tgxI1m9gq0njvKs9qwMd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6IU4SDqa7xxpjNfFLi0uz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Zk8N7skflzn8kkPTL1fij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FpIUCu4ete4.JJCjD1ZpJ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lVJ6woY4.Ke2MT1WPAAz1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u4bzzS4BHlxsbBQpbv6tL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ZUQtrNlrAUEeFaDYhln7Kg"/>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9AsFKqt_CH2yIEcoqqsN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Cv85y5JjHLwR29QVm6PFf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sW2iGWEom2eahWheCjzou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9i6IQOJpbNEBB2isHw_xV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u7HwbUY.o8s7vOUTcrBhJ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28.dFtElpeHJjWeErJcQ2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XECQHqZXYBadhse_PUJP9A"/>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Wmv2FovjGelFXzJ3.o_.w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NvVN6a3.k1Rp5PESViOhE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KerfIhyen6PGhrliehyy_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K7KGqY.jQfGqYzRKr0FQo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3z6H8IRaf8k_yACg1oiSd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Qz3uX_XFTRARa3SxXIrxm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NscM.4c8iRxcayA.nKwRy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TitX21xAJaq9EWNqj6VlH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qGtYPDvxrW15W.LyyGOra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asm4jWy8de7WEfy4SEJ.3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yM19cbs53B8MjB3UYsxB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rsd5J9PodFqVZnhFlo5zk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tS5oS6yFM1X9hnH5zm33c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UAg19gGa.zuW_qU1YIJ4X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uWxTxtFhByvVFghPwKjNL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vSOrjbP9WBuh2dpXA9A6o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USNgy1ZeJ7jaMHg1iYBTu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eyXJbMsnFbtEJo3urZFp7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dOf48k7O7ddhoNqv0THmh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5Dw3dAPKTgH1QpkdIWTGE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PhYLHzE4vl7.KhXHUs3jw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KoZ3eqICJAMR0hnCEQ5jQ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rQcUfiixnGvrV1gNKmLsc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TCo7N9SYldf65twhwYpZW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80FoF4Ngdhw9PgHxdrMJrg"/>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JgEnQvCBMip8AvCkZXyZH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qN5wk1q1bAv2bXg.ctWYE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VJS.tIfev2Um51cewe1XY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y2jZiEKOpxN6YYGsRWauD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1.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627.7751"/>
  <p:tag name="TOP" val="80"/>
  <p:tag name="HEIGHT" val="390"/>
  <p:tag name="WIDTH" val="134.6"/>
</p:tagLst>
</file>

<file path=ppt/tags/tag882.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9.375039"/>
  <p:tag name="TOP" val="80"/>
  <p:tag name="HEIGHT" val="390"/>
  <p:tag name="WIDTH" val="134.6"/>
</p:tagLst>
</file>

<file path=ppt/tags/tag883.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163.9751"/>
  <p:tag name="TOP" val="80"/>
  <p:tag name="HEIGHT" val="390"/>
  <p:tag name="WIDTH" val="134.6"/>
</p:tagLst>
</file>

<file path=ppt/tags/tag884.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318.575"/>
  <p:tag name="TOP" val="80"/>
  <p:tag name="HEIGHT" val="390"/>
  <p:tag name="WIDTH" val="134.6"/>
</p:tagLst>
</file>

<file path=ppt/tags/tag885.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473.175"/>
  <p:tag name="TOP" val="80"/>
  <p:tag name="HEIGHT" val="390"/>
  <p:tag name="WIDTH" val="134.6"/>
</p:tagLst>
</file>

<file path=ppt/tags/tag886.xml><?xml version="1.0" encoding="utf-8"?>
<p:tagLst xmlns:a="http://schemas.openxmlformats.org/drawingml/2006/main" xmlns:r="http://schemas.openxmlformats.org/officeDocument/2006/relationships" xmlns:p="http://schemas.openxmlformats.org/presentationml/2006/main">
  <p:tag name="NAME" val="TrackerNum"/>
</p:tagLst>
</file>

<file path=ppt/tags/tag887.xml><?xml version="1.0" encoding="utf-8"?>
<p:tagLst xmlns:a="http://schemas.openxmlformats.org/drawingml/2006/main" xmlns:r="http://schemas.openxmlformats.org/officeDocument/2006/relationships" xmlns:p="http://schemas.openxmlformats.org/presentationml/2006/main">
  <p:tag name="NAME" val="TrackerNum"/>
</p:tagLst>
</file>

<file path=ppt/tags/tag888.xml><?xml version="1.0" encoding="utf-8"?>
<p:tagLst xmlns:a="http://schemas.openxmlformats.org/drawingml/2006/main" xmlns:r="http://schemas.openxmlformats.org/officeDocument/2006/relationships" xmlns:p="http://schemas.openxmlformats.org/presentationml/2006/main">
  <p:tag name="NAME" val="TrackerNum"/>
</p:tagLst>
</file>

<file path=ppt/tags/tag889.xml><?xml version="1.0" encoding="utf-8"?>
<p:tagLst xmlns:a="http://schemas.openxmlformats.org/drawingml/2006/main" xmlns:r="http://schemas.openxmlformats.org/officeDocument/2006/relationships" xmlns:p="http://schemas.openxmlformats.org/presentationml/2006/main">
  <p:tag name="NAME" val="TrackerNum"/>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890.xml><?xml version="1.0" encoding="utf-8"?>
<p:tagLst xmlns:a="http://schemas.openxmlformats.org/drawingml/2006/main" xmlns:r="http://schemas.openxmlformats.org/officeDocument/2006/relationships" xmlns:p="http://schemas.openxmlformats.org/presentationml/2006/main">
  <p:tag name="NAME" val="TrackerNum"/>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31661</Words>
  <Application>Microsoft Office PowerPoint</Application>
  <PresentationFormat>A4 Paper (210x297 mm)</PresentationFormat>
  <Paragraphs>3211</Paragraphs>
  <Slides>79</Slides>
  <Notes>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94" baseType="lpstr">
      <vt:lpstr>HGP創英角ｺﾞｼｯｸUB</vt:lpstr>
      <vt:lpstr>HGS創英角ｺﾞｼｯｸUB</vt:lpstr>
      <vt:lpstr>Meiryo UI</vt:lpstr>
      <vt:lpstr>MS Pゴシック</vt:lpstr>
      <vt:lpstr>ＭＳ Ｐゴシック</vt:lpstr>
      <vt:lpstr>MS-Mincho</vt:lpstr>
      <vt:lpstr>ヒラギノ角ゴ Pro W3</vt:lpstr>
      <vt:lpstr>Arial</vt:lpstr>
      <vt:lpstr>Arial Black</vt:lpstr>
      <vt:lpstr>Segoe UI</vt:lpstr>
      <vt:lpstr>Times New Roman</vt:lpstr>
      <vt:lpstr>Wingdings</vt:lpstr>
      <vt:lpstr>NRI Template</vt:lpstr>
      <vt:lpstr>think-cell Slide</vt:lpstr>
      <vt:lpstr>Chart</vt:lpstr>
      <vt:lpstr>PowerPoint Presentation</vt:lpstr>
      <vt:lpstr>PowerPoint Presentation</vt:lpstr>
      <vt:lpstr>PowerPoint Presentation</vt:lpstr>
      <vt:lpstr>一般概況</vt:lpstr>
      <vt:lpstr>メキシコ／一般概況</vt:lpstr>
      <vt:lpstr>メキシコ／一般概況／経済</vt:lpstr>
      <vt:lpstr>メキシコ／一般概況／経済</vt:lpstr>
      <vt:lpstr>メキシコ／一般概況／経済</vt:lpstr>
      <vt:lpstr>メキシコ／一般概況／経済</vt:lpstr>
      <vt:lpstr>メキシコ／一般概況／規制</vt:lpstr>
      <vt:lpstr>メキシコ／一般概況／規制</vt:lpstr>
      <vt:lpstr>メキシコ／一般概況／規制</vt:lpstr>
      <vt:lpstr>医療関連</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メキシコ／医療関連／医療サービス</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メキシコ／医療関連／医薬品</vt:lpstr>
      <vt:lpstr>メキシコ／医療関連／医薬品</vt:lpstr>
      <vt:lpstr>メキシコ／医療関連／医薬品</vt:lpstr>
      <vt:lpstr>メキシコ／医療関連／介護</vt:lpstr>
      <vt:lpstr>メキシコ／医療関連／歯科</vt:lpstr>
      <vt:lpstr>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政策動向</vt:lpstr>
      <vt:lpstr>メキシコ／政策動向</vt:lpstr>
      <vt:lpstr>メキシコ／政策動向</vt:lpstr>
      <vt:lpstr>メキシコ／政策動向</vt:lpstr>
      <vt:lpstr>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2015-11-09T06:22:56Z</dcterms:created>
  <dcterms:modified xsi:type="dcterms:W3CDTF">2023-03-30T06:27:30Z</dcterms:modified>
</cp:coreProperties>
</file>