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404.xml" ContentType="application/vnd.openxmlformats-officedocument.presentationml.tags+xml"/>
  <Override PartName="/ppt/tags/tag405.xml" ContentType="application/vnd.openxmlformats-officedocument.presentationml.tags+xml"/>
  <Override PartName="/ppt/notesSlides/notesSlide4.xml" ContentType="application/vnd.openxmlformats-officedocument.presentationml.notesSlide+xml"/>
  <Override PartName="/ppt/tags/tag406.xml" ContentType="application/vnd.openxmlformats-officedocument.presentationml.tags+xml"/>
  <Override PartName="/ppt/notesSlides/notesSlide5.xml" ContentType="application/vnd.openxmlformats-officedocument.presentationml.notesSlide+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notesSlides/notesSlide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charts/chart23.xml" ContentType="application/vnd.openxmlformats-officedocument.drawingml.chart+xml"/>
  <Override PartName="/ppt/tags/tag67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charts/chart24.xml" ContentType="application/vnd.openxmlformats-officedocument.drawingml.chart+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charts/chart25.xml" ContentType="application/vnd.openxmlformats-officedocument.drawingml.chart+xml"/>
  <Override PartName="/ppt/charts/chart26.xml" ContentType="application/vnd.openxmlformats-officedocument.drawingml.chart+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charts/chart27.xml" ContentType="application/vnd.openxmlformats-officedocument.drawingml.chart+xml"/>
  <Override PartName="/ppt/charts/chart28.xml" ContentType="application/vnd.openxmlformats-officedocument.drawingml.chart+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notesSlides/notesSlide7.xml" ContentType="application/vnd.openxmlformats-officedocument.presentationml.notesSlide+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87"/>
  </p:notesMasterIdLst>
  <p:handoutMasterIdLst>
    <p:handoutMasterId r:id="rId88"/>
  </p:handoutMasterIdLst>
  <p:sldIdLst>
    <p:sldId id="645" r:id="rId2"/>
    <p:sldId id="525" r:id="rId3"/>
    <p:sldId id="526" r:id="rId4"/>
    <p:sldId id="338" r:id="rId5"/>
    <p:sldId id="703" r:id="rId6"/>
    <p:sldId id="2147470424" r:id="rId7"/>
    <p:sldId id="2147470425" r:id="rId8"/>
    <p:sldId id="2147470426" r:id="rId9"/>
    <p:sldId id="2147470428" r:id="rId10"/>
    <p:sldId id="2147470430" r:id="rId11"/>
    <p:sldId id="705" r:id="rId12"/>
    <p:sldId id="706" r:id="rId13"/>
    <p:sldId id="339" r:id="rId14"/>
    <p:sldId id="519" r:id="rId15"/>
    <p:sldId id="546" r:id="rId16"/>
    <p:sldId id="539" r:id="rId17"/>
    <p:sldId id="648" r:id="rId18"/>
    <p:sldId id="548" r:id="rId19"/>
    <p:sldId id="637" r:id="rId20"/>
    <p:sldId id="590" r:id="rId21"/>
    <p:sldId id="591" r:id="rId22"/>
    <p:sldId id="598" r:id="rId23"/>
    <p:sldId id="592" r:id="rId24"/>
    <p:sldId id="593" r:id="rId25"/>
    <p:sldId id="597" r:id="rId26"/>
    <p:sldId id="594" r:id="rId27"/>
    <p:sldId id="620" r:id="rId28"/>
    <p:sldId id="581" r:id="rId29"/>
    <p:sldId id="2147470341" r:id="rId30"/>
    <p:sldId id="599" r:id="rId31"/>
    <p:sldId id="601" r:id="rId32"/>
    <p:sldId id="602" r:id="rId33"/>
    <p:sldId id="603" r:id="rId34"/>
    <p:sldId id="2147470334" r:id="rId35"/>
    <p:sldId id="619" r:id="rId36"/>
    <p:sldId id="650" r:id="rId37"/>
    <p:sldId id="651" r:id="rId38"/>
    <p:sldId id="627" r:id="rId39"/>
    <p:sldId id="628" r:id="rId40"/>
    <p:sldId id="749" r:id="rId41"/>
    <p:sldId id="653" r:id="rId42"/>
    <p:sldId id="629" r:id="rId43"/>
    <p:sldId id="630" r:id="rId44"/>
    <p:sldId id="631" r:id="rId45"/>
    <p:sldId id="632" r:id="rId46"/>
    <p:sldId id="633" r:id="rId47"/>
    <p:sldId id="582" r:id="rId48"/>
    <p:sldId id="684" r:id="rId49"/>
    <p:sldId id="573" r:id="rId50"/>
    <p:sldId id="574" r:id="rId51"/>
    <p:sldId id="585" r:id="rId52"/>
    <p:sldId id="646" r:id="rId53"/>
    <p:sldId id="638" r:id="rId54"/>
    <p:sldId id="748" r:id="rId55"/>
    <p:sldId id="635" r:id="rId56"/>
    <p:sldId id="686" r:id="rId57"/>
    <p:sldId id="575" r:id="rId58"/>
    <p:sldId id="576" r:id="rId59"/>
    <p:sldId id="516" r:id="rId60"/>
    <p:sldId id="639" r:id="rId61"/>
    <p:sldId id="636" r:id="rId62"/>
    <p:sldId id="2147470432" r:id="rId63"/>
    <p:sldId id="644" r:id="rId64"/>
    <p:sldId id="2147470433" r:id="rId65"/>
    <p:sldId id="2147470431" r:id="rId66"/>
    <p:sldId id="747" r:id="rId67"/>
    <p:sldId id="662" r:id="rId68"/>
    <p:sldId id="425" r:id="rId69"/>
    <p:sldId id="466" r:id="rId70"/>
    <p:sldId id="409" r:id="rId71"/>
    <p:sldId id="340" r:id="rId72"/>
    <p:sldId id="615" r:id="rId73"/>
    <p:sldId id="616" r:id="rId74"/>
    <p:sldId id="617" r:id="rId75"/>
    <p:sldId id="341" r:id="rId76"/>
    <p:sldId id="564" r:id="rId77"/>
    <p:sldId id="565" r:id="rId78"/>
    <p:sldId id="566" r:id="rId79"/>
    <p:sldId id="567" r:id="rId80"/>
    <p:sldId id="647" r:id="rId81"/>
    <p:sldId id="568" r:id="rId82"/>
    <p:sldId id="569" r:id="rId83"/>
    <p:sldId id="571" r:id="rId84"/>
    <p:sldId id="570" r:id="rId85"/>
    <p:sldId id="572" r:id="rId86"/>
  </p:sldIdLst>
  <p:sldSz cx="9906000" cy="6858000" type="A4"/>
  <p:notesSz cx="6735763" cy="9866313"/>
  <p:custDataLst>
    <p:tags r:id="rId8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7" pos="6114" userDrawn="1">
          <p15:clr>
            <a:srgbClr val="A4A3A4"/>
          </p15:clr>
        </p15:guide>
        <p15:guide id="8" orient="horz" pos="1661" userDrawn="1">
          <p15:clr>
            <a:srgbClr val="A4A3A4"/>
          </p15:clr>
        </p15:guide>
        <p15:guide id="10" pos="3120" userDrawn="1">
          <p15:clr>
            <a:srgbClr val="A4A3A4"/>
          </p15:clr>
        </p15:guide>
        <p15:guide id="11" pos="1714" userDrawn="1">
          <p15:clr>
            <a:srgbClr val="A4A3A4"/>
          </p15:clr>
        </p15:guide>
        <p15:guide id="13" orient="horz" pos="709" userDrawn="1">
          <p15:clr>
            <a:srgbClr val="A4A3A4"/>
          </p15:clr>
        </p15:guide>
        <p15:guide id="15" pos="126" userDrawn="1">
          <p15:clr>
            <a:srgbClr val="A4A3A4"/>
          </p15:clr>
        </p15:guide>
        <p15:guide id="16" orient="horz" pos="41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AEC"/>
    <a:srgbClr val="40647F"/>
    <a:srgbClr val="A4BDCD"/>
    <a:srgbClr val="CFE0EB"/>
    <a:srgbClr val="B4CBDA"/>
    <a:srgbClr val="3D6AA7"/>
    <a:srgbClr val="D2F0FA"/>
    <a:srgbClr val="5F8AC3"/>
    <a:srgbClr val="F3F3F3"/>
    <a:srgbClr val="ECE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F4FB3A-374D-4689-8159-8185E5A94E8F}" v="19" dt="2023-03-27T11:58:43.634"/>
    <p1510:client id="{B28C9662-35CB-4020-9065-3955C2F17162}" v="28" dt="2023-03-28T00:53:48.63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529" autoAdjust="0"/>
    <p:restoredTop sz="90374" autoAdjust="0"/>
  </p:normalViewPr>
  <p:slideViewPr>
    <p:cSldViewPr>
      <p:cViewPr>
        <p:scale>
          <a:sx n="62" d="100"/>
          <a:sy n="62" d="100"/>
        </p:scale>
        <p:origin x="1100" y="40"/>
      </p:cViewPr>
      <p:guideLst>
        <p:guide orient="horz" pos="4247"/>
        <p:guide pos="6114"/>
        <p:guide orient="horz" pos="1661"/>
        <p:guide pos="3120"/>
        <p:guide pos="1714"/>
        <p:guide orient="horz" pos="709"/>
        <p:guide pos="126"/>
        <p:guide orient="horz" pos="4156"/>
      </p:guideLst>
    </p:cSldViewPr>
  </p:slideViewPr>
  <p:outlineViewPr>
    <p:cViewPr>
      <p:scale>
        <a:sx n="33" d="100"/>
        <a:sy n="33" d="100"/>
      </p:scale>
      <p:origin x="0" y="0"/>
    </p:cViewPr>
  </p:outlineViewPr>
  <p:notesTextViewPr>
    <p:cViewPr>
      <p:scale>
        <a:sx n="20" d="100"/>
        <a:sy n="20" d="100"/>
      </p:scale>
      <p:origin x="0" y="0"/>
    </p:cViewPr>
  </p:notesTextViewPr>
  <p:sorterViewPr>
    <p:cViewPr varScale="1">
      <p:scale>
        <a:sx n="100" d="100"/>
        <a:sy n="100" d="100"/>
      </p:scale>
      <p:origin x="0" y="0"/>
    </p:cViewPr>
  </p:sorterViewPr>
  <p:notesViewPr>
    <p:cSldViewPr>
      <p:cViewPr varScale="1">
        <p:scale>
          <a:sx n="83" d="100"/>
          <a:sy n="83" d="100"/>
        </p:scale>
        <p:origin x="3240"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gs" Target="tags/tag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ommentAuthors" Target="commentAuthors.xml"/><Relationship Id="rId95"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717380180794812E-2"/>
          <c:y val="8.2191780821917804E-2"/>
          <c:w val="0.91881289442265057"/>
          <c:h val="0.8470319634703196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671232876712328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51E-4BA0-BD85-71AA50C982F2}"/>
                </c:ext>
              </c:extLst>
            </c:dLbl>
            <c:dLbl>
              <c:idx val="1"/>
              <c:layout>
                <c:manualLayout>
                  <c:x val="0"/>
                  <c:y val="-0.272831050228310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51E-4BA0-BD85-71AA50C982F2}"/>
                </c:ext>
              </c:extLst>
            </c:dLbl>
            <c:dLbl>
              <c:idx val="2"/>
              <c:layout>
                <c:manualLayout>
                  <c:x val="0"/>
                  <c:y val="-0.2785388127853881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51E-4BA0-BD85-71AA50C982F2}"/>
                </c:ext>
              </c:extLst>
            </c:dLbl>
            <c:dLbl>
              <c:idx val="3"/>
              <c:layout>
                <c:manualLayout>
                  <c:x val="0"/>
                  <c:y val="-0.281963470319634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51E-4BA0-BD85-71AA50C982F2}"/>
                </c:ext>
              </c:extLst>
            </c:dLbl>
            <c:dLbl>
              <c:idx val="4"/>
              <c:layout>
                <c:manualLayout>
                  <c:x val="0"/>
                  <c:y val="-0.2876712328767123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51E-4BA0-BD85-71AA50C982F2}"/>
                </c:ext>
              </c:extLst>
            </c:dLbl>
            <c:dLbl>
              <c:idx val="5"/>
              <c:layout>
                <c:manualLayout>
                  <c:x val="0"/>
                  <c:y val="-0.2922374429223744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51E-4BA0-BD85-71AA50C982F2}"/>
                </c:ext>
              </c:extLst>
            </c:dLbl>
            <c:dLbl>
              <c:idx val="6"/>
              <c:layout>
                <c:manualLayout>
                  <c:x val="0"/>
                  <c:y val="-0.2979452054794520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51E-4BA0-BD85-71AA50C982F2}"/>
                </c:ext>
              </c:extLst>
            </c:dLbl>
            <c:dLbl>
              <c:idx val="7"/>
              <c:layout>
                <c:manualLayout>
                  <c:x val="0"/>
                  <c:y val="-0.302511415525114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51E-4BA0-BD85-71AA50C982F2}"/>
                </c:ext>
              </c:extLst>
            </c:dLbl>
            <c:dLbl>
              <c:idx val="8"/>
              <c:layout>
                <c:manualLayout>
                  <c:x val="0"/>
                  <c:y val="-0.5936073059360730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51E-4BA0-BD85-71AA50C982F2}"/>
                </c:ext>
              </c:extLst>
            </c:dLbl>
            <c:dLbl>
              <c:idx val="9"/>
              <c:layout>
                <c:manualLayout>
                  <c:x val="0"/>
                  <c:y val="-0.5582191780821917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51E-4BA0-BD85-71AA50C982F2}"/>
                </c:ext>
              </c:extLst>
            </c:dLbl>
            <c:dLbl>
              <c:idx val="10"/>
              <c:layout>
                <c:manualLayout>
                  <c:x val="0"/>
                  <c:y val="-0.3436073059360730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51E-4BA0-BD85-71AA50C982F2}"/>
                </c:ext>
              </c:extLst>
            </c:dLbl>
            <c:dLbl>
              <c:idx val="11"/>
              <c:layout>
                <c:manualLayout>
                  <c:x val="0"/>
                  <c:y val="-0.3196347031963470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51E-4BA0-BD85-71AA50C982F2}"/>
                </c:ext>
              </c:extLst>
            </c:dLbl>
            <c:dLbl>
              <c:idx val="12"/>
              <c:layout>
                <c:manualLayout>
                  <c:x val="0"/>
                  <c:y val="-0.3242009132420091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51E-4BA0-BD85-71AA50C982F2}"/>
                </c:ext>
              </c:extLst>
            </c:dLbl>
            <c:dLbl>
              <c:idx val="13"/>
              <c:layout>
                <c:manualLayout>
                  <c:x val="0"/>
                  <c:y val="-0.327625570776255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51E-4BA0-BD85-71AA50C982F2}"/>
                </c:ext>
              </c:extLst>
            </c:dLbl>
            <c:dLbl>
              <c:idx val="14"/>
              <c:layout>
                <c:manualLayout>
                  <c:x val="0"/>
                  <c:y val="-0.332191780821917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51E-4BA0-BD85-71AA50C982F2}"/>
                </c:ext>
              </c:extLst>
            </c:dLbl>
            <c:dLbl>
              <c:idx val="15"/>
              <c:layout>
                <c:manualLayout>
                  <c:x val="0"/>
                  <c:y val="-0.3356164383561643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51E-4BA0-BD85-71AA50C982F2}"/>
                </c:ext>
              </c:extLst>
            </c:dLbl>
            <c:dLbl>
              <c:idx val="16"/>
              <c:layout>
                <c:manualLayout>
                  <c:x val="0"/>
                  <c:y val="-0.3401826484018264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51E-4BA0-BD85-71AA50C982F2}"/>
                </c:ext>
              </c:extLst>
            </c:dLbl>
            <c:dLbl>
              <c:idx val="17"/>
              <c:layout>
                <c:manualLayout>
                  <c:x val="0"/>
                  <c:y val="-0.3436073059360730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51E-4BA0-BD85-71AA50C982F2}"/>
                </c:ext>
              </c:extLst>
            </c:dLbl>
            <c:dLbl>
              <c:idx val="18"/>
              <c:layout>
                <c:manualLayout>
                  <c:x val="0"/>
                  <c:y val="-0.3470319634703196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51E-4BA0-BD85-71AA50C982F2}"/>
                </c:ext>
              </c:extLst>
            </c:dLbl>
            <c:dLbl>
              <c:idx val="19"/>
              <c:layout>
                <c:manualLayout>
                  <c:x val="0"/>
                  <c:y val="-0.350456621004566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51E-4BA0-BD85-71AA50C982F2}"/>
                </c:ext>
              </c:extLst>
            </c:dLbl>
            <c:dLbl>
              <c:idx val="20"/>
              <c:layout>
                <c:manualLayout>
                  <c:x val="0"/>
                  <c:y val="-0.3538812785388127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51E-4BA0-BD85-71AA50C982F2}"/>
                </c:ext>
              </c:extLst>
            </c:dLbl>
            <c:dLbl>
              <c:idx val="21"/>
              <c:layout>
                <c:manualLayout>
                  <c:x val="0"/>
                  <c:y val="-0.3573059360730593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51E-4BA0-BD85-71AA50C982F2}"/>
                </c:ext>
              </c:extLst>
            </c:dLbl>
            <c:dLbl>
              <c:idx val="22"/>
              <c:layout>
                <c:manualLayout>
                  <c:x val="0"/>
                  <c:y val="-0.3847031963470319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51E-4BA0-BD85-71AA50C982F2}"/>
                </c:ext>
              </c:extLst>
            </c:dLbl>
            <c:dLbl>
              <c:idx val="23"/>
              <c:layout>
                <c:manualLayout>
                  <c:x val="0"/>
                  <c:y val="-0.4052511415525114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51E-4BA0-BD85-71AA50C982F2}"/>
                </c:ext>
              </c:extLst>
            </c:dLbl>
            <c:dLbl>
              <c:idx val="24"/>
              <c:layout>
                <c:manualLayout>
                  <c:x val="0"/>
                  <c:y val="-0.4200913242009132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51E-4BA0-BD85-71AA50C982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22.945150000000002</c:v>
                </c:pt>
                <c:pt idx="1">
                  <c:v>23.542517</c:v>
                </c:pt>
                <c:pt idx="2">
                  <c:v>24.142444999999999</c:v>
                </c:pt>
                <c:pt idx="3">
                  <c:v>24.739412000000002</c:v>
                </c:pt>
                <c:pt idx="4">
                  <c:v>25.333247</c:v>
                </c:pt>
                <c:pt idx="5">
                  <c:v>25.923535999999999</c:v>
                </c:pt>
                <c:pt idx="6">
                  <c:v>26.509412999999999</c:v>
                </c:pt>
                <c:pt idx="7">
                  <c:v>27.092604000000001</c:v>
                </c:pt>
                <c:pt idx="8">
                  <c:v>27.664296</c:v>
                </c:pt>
                <c:pt idx="9">
                  <c:v>28.217203999999999</c:v>
                </c:pt>
                <c:pt idx="10">
                  <c:v>28.717731000000001</c:v>
                </c:pt>
                <c:pt idx="11">
                  <c:v>29.184132999999999</c:v>
                </c:pt>
                <c:pt idx="12">
                  <c:v>29.660212000000001</c:v>
                </c:pt>
                <c:pt idx="13">
                  <c:v>30.134808</c:v>
                </c:pt>
                <c:pt idx="14">
                  <c:v>30.606459000000001</c:v>
                </c:pt>
                <c:pt idx="15">
                  <c:v>31.068833000000001</c:v>
                </c:pt>
                <c:pt idx="16">
                  <c:v>31.526418</c:v>
                </c:pt>
                <c:pt idx="17">
                  <c:v>31.975805999999999</c:v>
                </c:pt>
                <c:pt idx="18">
                  <c:v>32.399272000000003</c:v>
                </c:pt>
                <c:pt idx="19">
                  <c:v>32.804020000000001</c:v>
                </c:pt>
                <c:pt idx="20">
                  <c:v>33.199992999999999</c:v>
                </c:pt>
                <c:pt idx="21">
                  <c:v>33.573874000000004</c:v>
                </c:pt>
                <c:pt idx="22">
                  <c:v>36.687569000000003</c:v>
                </c:pt>
                <c:pt idx="23">
                  <c:v>39.27946</c:v>
                </c:pt>
                <c:pt idx="24">
                  <c:v>41.032432999999997</c:v>
                </c:pt>
              </c:numCache>
            </c:numRef>
          </c:val>
          <c:extLst>
            <c:ext xmlns:c16="http://schemas.microsoft.com/office/drawing/2014/chart" uri="{C3380CC4-5D6E-409C-BE32-E72D297353CC}">
              <c16:uniqueId val="{00000019-B51E-4BA0-BD85-71AA50C982F2}"/>
            </c:ext>
          </c:extLst>
        </c:ser>
        <c:dLbls>
          <c:showLegendKey val="0"/>
          <c:showVal val="0"/>
          <c:showCatName val="0"/>
          <c:showSerName val="0"/>
          <c:showPercent val="0"/>
          <c:showBubbleSize val="0"/>
        </c:dLbls>
        <c:gapWidth val="60"/>
        <c:overlap val="100"/>
        <c:axId val="864482767"/>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Pt>
            <c:idx val="22"/>
            <c:marker>
              <c:symbol val="none"/>
            </c:marker>
            <c:bubble3D val="0"/>
            <c:extLst>
              <c:ext xmlns:c16="http://schemas.microsoft.com/office/drawing/2014/chart" uri="{C3380CC4-5D6E-409C-BE32-E72D297353CC}">
                <c16:uniqueId val="{0000001A-B51E-4BA0-BD85-71AA50C982F2}"/>
              </c:ext>
            </c:extLst>
          </c:dPt>
          <c:dPt>
            <c:idx val="23"/>
            <c:marker>
              <c:symbol val="none"/>
            </c:marker>
            <c:bubble3D val="0"/>
            <c:extLst>
              <c:ext xmlns:c16="http://schemas.microsoft.com/office/drawing/2014/chart" uri="{C3380CC4-5D6E-409C-BE32-E72D297353CC}">
                <c16:uniqueId val="{0000001B-B51E-4BA0-BD85-71AA50C982F2}"/>
              </c:ext>
            </c:extLst>
          </c:dPt>
          <c:dPt>
            <c:idx val="24"/>
            <c:marker>
              <c:symbol val="none"/>
            </c:marker>
            <c:bubble3D val="0"/>
            <c:extLst>
              <c:ext xmlns:c16="http://schemas.microsoft.com/office/drawing/2014/chart" uri="{C3380CC4-5D6E-409C-BE32-E72D297353CC}">
                <c16:uniqueId val="{0000001C-B51E-4BA0-BD85-71AA50C982F2}"/>
              </c:ext>
            </c:extLst>
          </c:dPt>
          <c:dLbls>
            <c:dLbl>
              <c:idx val="0"/>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B51E-4BA0-BD85-71AA50C982F2}"/>
                </c:ext>
              </c:extLst>
            </c:dLbl>
            <c:dLbl>
              <c:idx val="1"/>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B51E-4BA0-BD85-71AA50C982F2}"/>
                </c:ext>
              </c:extLst>
            </c:dLbl>
            <c:dLbl>
              <c:idx val="2"/>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B51E-4BA0-BD85-71AA50C982F2}"/>
                </c:ext>
              </c:extLst>
            </c:dLbl>
            <c:dLbl>
              <c:idx val="3"/>
              <c:layout>
                <c:manualLayout>
                  <c:x val="0"/>
                  <c:y val="-0.12328767123287671"/>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B51E-4BA0-BD85-71AA50C982F2}"/>
                </c:ext>
              </c:extLst>
            </c:dLbl>
            <c:dLbl>
              <c:idx val="4"/>
              <c:layout>
                <c:manualLayout>
                  <c:x val="0"/>
                  <c:y val="-0.12328767123287671"/>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B51E-4BA0-BD85-71AA50C982F2}"/>
                </c:ext>
              </c:extLst>
            </c:dLbl>
            <c:dLbl>
              <c:idx val="5"/>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B51E-4BA0-BD85-71AA50C982F2}"/>
                </c:ext>
              </c:extLst>
            </c:dLbl>
            <c:dLbl>
              <c:idx val="6"/>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B51E-4BA0-BD85-71AA50C982F2}"/>
                </c:ext>
              </c:extLst>
            </c:dLbl>
            <c:dLbl>
              <c:idx val="7"/>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B51E-4BA0-BD85-71AA50C982F2}"/>
                </c:ext>
              </c:extLst>
            </c:dLbl>
            <c:dLbl>
              <c:idx val="8"/>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B51E-4BA0-BD85-71AA50C982F2}"/>
                </c:ext>
              </c:extLst>
            </c:dLbl>
            <c:dLbl>
              <c:idx val="9"/>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B51E-4BA0-BD85-71AA50C982F2}"/>
                </c:ext>
              </c:extLst>
            </c:dLbl>
            <c:dLbl>
              <c:idx val="10"/>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B51E-4BA0-BD85-71AA50C982F2}"/>
                </c:ext>
              </c:extLst>
            </c:dLbl>
            <c:dLbl>
              <c:idx val="11"/>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B51E-4BA0-BD85-71AA50C982F2}"/>
                </c:ext>
              </c:extLst>
            </c:dLbl>
            <c:dLbl>
              <c:idx val="12"/>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B51E-4BA0-BD85-71AA50C982F2}"/>
                </c:ext>
              </c:extLst>
            </c:dLbl>
            <c:dLbl>
              <c:idx val="13"/>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B51E-4BA0-BD85-71AA50C982F2}"/>
                </c:ext>
              </c:extLst>
            </c:dLbl>
            <c:dLbl>
              <c:idx val="14"/>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B51E-4BA0-BD85-71AA50C982F2}"/>
                </c:ext>
              </c:extLst>
            </c:dLbl>
            <c:dLbl>
              <c:idx val="15"/>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B51E-4BA0-BD85-71AA50C982F2}"/>
                </c:ext>
              </c:extLst>
            </c:dLbl>
            <c:dLbl>
              <c:idx val="16"/>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B51E-4BA0-BD85-71AA50C982F2}"/>
                </c:ext>
              </c:extLst>
            </c:dLbl>
            <c:dLbl>
              <c:idx val="17"/>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B51E-4BA0-BD85-71AA50C982F2}"/>
                </c:ext>
              </c:extLst>
            </c:dLbl>
            <c:dLbl>
              <c:idx val="18"/>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B51E-4BA0-BD85-71AA50C982F2}"/>
                </c:ext>
              </c:extLst>
            </c:dLbl>
            <c:dLbl>
              <c:idx val="19"/>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B51E-4BA0-BD85-71AA50C982F2}"/>
                </c:ext>
              </c:extLst>
            </c:dLbl>
            <c:dLbl>
              <c:idx val="20"/>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B51E-4BA0-BD85-71AA50C982F2}"/>
                </c:ext>
              </c:extLst>
            </c:dLbl>
            <c:dLbl>
              <c:idx val="21"/>
              <c:layout>
                <c:manualLayout>
                  <c:x val="0"/>
                  <c:y val="0.1232876712328767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B51E-4BA0-BD85-71AA50C982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2.5772448097572287</c:v>
                </c:pt>
                <c:pt idx="1">
                  <c:v>2.6034565038798974</c:v>
                </c:pt>
                <c:pt idx="2">
                  <c:v>2.5482746810801871</c:v>
                </c:pt>
                <c:pt idx="3">
                  <c:v>2.4726865899456385</c:v>
                </c:pt>
                <c:pt idx="4">
                  <c:v>2.4003602025787885</c:v>
                </c:pt>
                <c:pt idx="5">
                  <c:v>2.3300960986169628</c:v>
                </c:pt>
                <c:pt idx="6">
                  <c:v>2.2600196207801293</c:v>
                </c:pt>
                <c:pt idx="7">
                  <c:v>2.1999393196673322</c:v>
                </c:pt>
                <c:pt idx="8">
                  <c:v>2.110140464903254</c:v>
                </c:pt>
                <c:pt idx="9">
                  <c:v>1.9986339070403147</c:v>
                </c:pt>
                <c:pt idx="10">
                  <c:v>1.7738362737853119</c:v>
                </c:pt>
                <c:pt idx="11">
                  <c:v>1.6240907054948073</c:v>
                </c:pt>
                <c:pt idx="12">
                  <c:v>1.6312939637439294</c:v>
                </c:pt>
                <c:pt idx="13">
                  <c:v>1.600109938526395</c:v>
                </c:pt>
                <c:pt idx="14">
                  <c:v>1.5651369008224725</c:v>
                </c:pt>
                <c:pt idx="15">
                  <c:v>1.5107072660708765</c:v>
                </c:pt>
                <c:pt idx="16">
                  <c:v>1.4728103884687149</c:v>
                </c:pt>
                <c:pt idx="17">
                  <c:v>1.4254331081951621</c:v>
                </c:pt>
                <c:pt idx="18">
                  <c:v>1.3243325281620866</c:v>
                </c:pt>
                <c:pt idx="19">
                  <c:v>1.2492502917966775</c:v>
                </c:pt>
                <c:pt idx="20">
                  <c:v>1.2070868143599478</c:v>
                </c:pt>
                <c:pt idx="21">
                  <c:v>1.1261478278022707</c:v>
                </c:pt>
              </c:numCache>
            </c:numRef>
          </c:val>
          <c:smooth val="0"/>
          <c:extLst>
            <c:ext xmlns:c16="http://schemas.microsoft.com/office/drawing/2014/chart" uri="{C3380CC4-5D6E-409C-BE32-E72D297353CC}">
              <c16:uniqueId val="{00000033-B51E-4BA0-BD85-71AA50C982F2}"/>
            </c:ext>
          </c:extLst>
        </c:ser>
        <c:dLbls>
          <c:showLegendKey val="0"/>
          <c:showVal val="0"/>
          <c:showCatName val="0"/>
          <c:showSerName val="0"/>
          <c:showPercent val="0"/>
          <c:showBubbleSize val="0"/>
        </c:dLbls>
        <c:marker val="1"/>
        <c:smooth val="0"/>
        <c:axId val="3"/>
        <c:axId val="2"/>
      </c:lineChart>
      <c:catAx>
        <c:axId val="86448276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864482767"/>
        <c:crosses val="min"/>
        <c:crossBetween val="between"/>
        <c:majorUnit val="50"/>
      </c:valAx>
      <c:valAx>
        <c:axId val="2"/>
        <c:scaling>
          <c:orientation val="minMax"/>
          <c:max val="3"/>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831839521980365E-2"/>
          <c:y val="6.5957446808510636E-2"/>
          <c:w val="0.93107127614169871"/>
          <c:h val="0.86808510638297876"/>
        </c:manualLayout>
      </c:layout>
      <c:barChart>
        <c:barDir val="col"/>
        <c:grouping val="stacked"/>
        <c:varyColors val="0"/>
        <c:ser>
          <c:idx val="0"/>
          <c:order val="0"/>
          <c:spPr>
            <a:solidFill>
              <a:srgbClr val="C0E6F4"/>
            </a:solidFill>
            <a:ln w="9525"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83B-4C76-B526-431E7318FD4E}"/>
                </c:ext>
              </c:extLst>
            </c:dLbl>
            <c:dLbl>
              <c:idx val="1"/>
              <c:layout>
                <c:manualLayout>
                  <c:x val="0"/>
                  <c:y val="-1.0638297872340426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83B-4C76-B526-431E7318FD4E}"/>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83B-4C76-B526-431E7318FD4E}"/>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83B-4C76-B526-431E7318FD4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75</c:v>
                </c:pt>
                <c:pt idx="1">
                  <c:v>85</c:v>
                </c:pt>
                <c:pt idx="2">
                  <c:v>89</c:v>
                </c:pt>
                <c:pt idx="3">
                  <c:v>103</c:v>
                </c:pt>
                <c:pt idx="4">
                  <c:v>103</c:v>
                </c:pt>
                <c:pt idx="5">
                  <c:v>99</c:v>
                </c:pt>
                <c:pt idx="6">
                  <c:v>126</c:v>
                </c:pt>
                <c:pt idx="7">
                  <c:v>128</c:v>
                </c:pt>
                <c:pt idx="8">
                  <c:v>129</c:v>
                </c:pt>
                <c:pt idx="9">
                  <c:v>142</c:v>
                </c:pt>
                <c:pt idx="10">
                  <c:v>139</c:v>
                </c:pt>
                <c:pt idx="11">
                  <c:v>151</c:v>
                </c:pt>
                <c:pt idx="12">
                  <c:v>166</c:v>
                </c:pt>
                <c:pt idx="13">
                  <c:v>174</c:v>
                </c:pt>
                <c:pt idx="14">
                  <c:v>196</c:v>
                </c:pt>
                <c:pt idx="15">
                  <c:v>203</c:v>
                </c:pt>
                <c:pt idx="16">
                  <c:v>194</c:v>
                </c:pt>
                <c:pt idx="17">
                  <c:v>206</c:v>
                </c:pt>
                <c:pt idx="18">
                  <c:v>213</c:v>
                </c:pt>
                <c:pt idx="19">
                  <c:v>228</c:v>
                </c:pt>
              </c:numCache>
            </c:numRef>
          </c:val>
          <c:extLst>
            <c:ext xmlns:c16="http://schemas.microsoft.com/office/drawing/2014/chart" uri="{C3380CC4-5D6E-409C-BE32-E72D297353CC}">
              <c16:uniqueId val="{00000004-383B-4C76-B526-431E7318FD4E}"/>
            </c:ext>
          </c:extLst>
        </c:ser>
        <c:ser>
          <c:idx val="1"/>
          <c:order val="1"/>
          <c:spPr>
            <a:solidFill>
              <a:srgbClr val="80CCE8"/>
            </a:solidFill>
            <a:ln w="9525"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83B-4C76-B526-431E7318FD4E}"/>
                </c:ext>
              </c:extLst>
            </c:dLbl>
            <c:dLbl>
              <c:idx val="1"/>
              <c:layout>
                <c:manualLayout>
                  <c:x val="0"/>
                  <c:y val="-1.0638297872340426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83B-4C76-B526-431E7318FD4E}"/>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83B-4C76-B526-431E7318FD4E}"/>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83B-4C76-B526-431E7318FD4E}"/>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83B-4C76-B526-431E7318FD4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Sheet1!$A$2:$T$2</c:f>
              <c:numCache>
                <c:formatCode>General</c:formatCode>
                <c:ptCount val="20"/>
                <c:pt idx="0">
                  <c:v>86</c:v>
                </c:pt>
                <c:pt idx="1">
                  <c:v>84</c:v>
                </c:pt>
                <c:pt idx="2">
                  <c:v>85</c:v>
                </c:pt>
                <c:pt idx="3">
                  <c:v>95</c:v>
                </c:pt>
                <c:pt idx="4">
                  <c:v>99</c:v>
                </c:pt>
                <c:pt idx="5">
                  <c:v>104</c:v>
                </c:pt>
                <c:pt idx="6">
                  <c:v>108</c:v>
                </c:pt>
                <c:pt idx="7">
                  <c:v>114</c:v>
                </c:pt>
                <c:pt idx="8">
                  <c:v>114</c:v>
                </c:pt>
                <c:pt idx="9">
                  <c:v>113</c:v>
                </c:pt>
                <c:pt idx="10">
                  <c:v>123</c:v>
                </c:pt>
                <c:pt idx="11">
                  <c:v>133</c:v>
                </c:pt>
                <c:pt idx="12">
                  <c:v>142</c:v>
                </c:pt>
                <c:pt idx="13">
                  <c:v>149</c:v>
                </c:pt>
                <c:pt idx="14">
                  <c:v>162</c:v>
                </c:pt>
                <c:pt idx="15">
                  <c:v>178</c:v>
                </c:pt>
                <c:pt idx="16">
                  <c:v>185</c:v>
                </c:pt>
                <c:pt idx="17">
                  <c:v>191</c:v>
                </c:pt>
                <c:pt idx="18">
                  <c:v>202</c:v>
                </c:pt>
                <c:pt idx="19">
                  <c:v>209</c:v>
                </c:pt>
              </c:numCache>
            </c:numRef>
          </c:val>
          <c:extLst>
            <c:ext xmlns:c16="http://schemas.microsoft.com/office/drawing/2014/chart" uri="{C3380CC4-5D6E-409C-BE32-E72D297353CC}">
              <c16:uniqueId val="{0000000A-383B-4C76-B526-431E7318FD4E}"/>
            </c:ext>
          </c:extLst>
        </c:ser>
        <c:dLbls>
          <c:showLegendKey val="0"/>
          <c:showVal val="0"/>
          <c:showCatName val="0"/>
          <c:showSerName val="0"/>
          <c:showPercent val="0"/>
          <c:showBubbleSize val="0"/>
        </c:dLbls>
        <c:gapWidth val="60"/>
        <c:overlap val="100"/>
        <c:axId val="1947616975"/>
        <c:axId val="1"/>
      </c:barChart>
      <c:catAx>
        <c:axId val="194761697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947616975"/>
        <c:crosses val="min"/>
        <c:crossBetween val="between"/>
        <c:majorUnit val="1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B563-46D9-8F75-650477CF9C01}"/>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B563-46D9-8F75-650477CF9C01}"/>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B563-46D9-8F75-650477CF9C01}"/>
              </c:ext>
            </c:extLst>
          </c:dPt>
          <c:dLbls>
            <c:dLbl>
              <c:idx val="0"/>
              <c:layout>
                <c:manualLayout>
                  <c:x val="4.6140939597315439E-2"/>
                  <c:y val="5.4607508532423209E-2"/>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563-46D9-8F75-650477CF9C01}"/>
                </c:ext>
              </c:extLst>
            </c:dLbl>
            <c:dLbl>
              <c:idx val="1"/>
              <c:layout>
                <c:manualLayout>
                  <c:x val="-5.4530201342281877E-2"/>
                  <c:y val="-2.3890784982935155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563-46D9-8F75-650477CF9C01}"/>
                </c:ext>
              </c:extLst>
            </c:dLbl>
            <c:dLbl>
              <c:idx val="2"/>
              <c:layout>
                <c:manualLayout>
                  <c:x val="-2.6845637583892617E-2"/>
                  <c:y val="-0.11535836177474403"/>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563-46D9-8F75-650477CF9C0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69.930069930069934</c:v>
                </c:pt>
                <c:pt idx="1">
                  <c:v>18.581418581418585</c:v>
                </c:pt>
                <c:pt idx="2">
                  <c:v>11.48851148851149</c:v>
                </c:pt>
              </c:numCache>
            </c:numRef>
          </c:val>
          <c:extLst>
            <c:ext xmlns:c16="http://schemas.microsoft.com/office/drawing/2014/chart" uri="{C3380CC4-5D6E-409C-BE32-E72D297353CC}">
              <c16:uniqueId val="{00000006-B563-46D9-8F75-650477CF9C01}"/>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A743-412F-B28A-B6726BE1DEF6}"/>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A743-412F-B28A-B6726BE1DEF6}"/>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A743-412F-B28A-B6726BE1DEF6}"/>
              </c:ext>
            </c:extLst>
          </c:dPt>
          <c:dLbls>
            <c:dLbl>
              <c:idx val="0"/>
              <c:layout>
                <c:manualLayout>
                  <c:x val="4.3624161073825503E-2"/>
                  <c:y val="6.552901023890785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743-412F-B28A-B6726BE1DEF6}"/>
                </c:ext>
              </c:extLst>
            </c:dLbl>
            <c:dLbl>
              <c:idx val="1"/>
              <c:layout>
                <c:manualLayout>
                  <c:x val="-4.9496644295302011E-2"/>
                  <c:y val="-4.1638225255972695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743-412F-B28A-B6726BE1DEF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73.783914761683249</c:v>
                </c:pt>
                <c:pt idx="1">
                  <c:v>17.517601618851135</c:v>
                </c:pt>
                <c:pt idx="2">
                  <c:v>8.6984836194655948</c:v>
                </c:pt>
              </c:numCache>
            </c:numRef>
          </c:val>
          <c:extLst>
            <c:ext xmlns:c16="http://schemas.microsoft.com/office/drawing/2014/chart" uri="{C3380CC4-5D6E-409C-BE32-E72D297353CC}">
              <c16:uniqueId val="{00000003-A743-412F-B28A-B6726BE1DEF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630855818573085E-2"/>
          <c:y val="5.2261306532663317E-2"/>
          <c:w val="0.94073828836285378"/>
          <c:h val="0.78492462311557787"/>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36.038699999999999</c:v>
                </c:pt>
              </c:numCache>
            </c:numRef>
          </c:val>
          <c:extLst>
            <c:ext xmlns:c16="http://schemas.microsoft.com/office/drawing/2014/chart" uri="{C3380CC4-5D6E-409C-BE32-E72D297353CC}">
              <c16:uniqueId val="{00000000-D353-48C5-8DD4-AE66E3FE0AC2}"/>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13.308200000000003</c:v>
                </c:pt>
              </c:numCache>
            </c:numRef>
          </c:val>
          <c:extLst>
            <c:ext xmlns:c16="http://schemas.microsoft.com/office/drawing/2014/chart" uri="{C3380CC4-5D6E-409C-BE32-E72D297353CC}">
              <c16:uniqueId val="{00000001-D353-48C5-8DD4-AE66E3FE0AC2}"/>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5.5813000000000006</c:v>
                </c:pt>
              </c:numCache>
            </c:numRef>
          </c:val>
          <c:extLst>
            <c:ext xmlns:c16="http://schemas.microsoft.com/office/drawing/2014/chart" uri="{C3380CC4-5D6E-409C-BE32-E72D297353CC}">
              <c16:uniqueId val="{00000002-D353-48C5-8DD4-AE66E3FE0AC2}"/>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4.815400000000003</c:v>
                </c:pt>
              </c:numCache>
            </c:numRef>
          </c:val>
          <c:extLst>
            <c:ext xmlns:c16="http://schemas.microsoft.com/office/drawing/2014/chart" uri="{C3380CC4-5D6E-409C-BE32-E72D297353CC}">
              <c16:uniqueId val="{00000003-D353-48C5-8DD4-AE66E3FE0AC2}"/>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3.8019999999999943</c:v>
                </c:pt>
              </c:numCache>
            </c:numRef>
          </c:val>
          <c:extLst>
            <c:ext xmlns:c16="http://schemas.microsoft.com/office/drawing/2014/chart" uri="{C3380CC4-5D6E-409C-BE32-E72D297353CC}">
              <c16:uniqueId val="{00000004-D353-48C5-8DD4-AE66E3FE0AC2}"/>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3.2672000000000034</c:v>
                </c:pt>
              </c:numCache>
            </c:numRef>
          </c:val>
          <c:extLst>
            <c:ext xmlns:c16="http://schemas.microsoft.com/office/drawing/2014/chart" uri="{C3380CC4-5D6E-409C-BE32-E72D297353CC}">
              <c16:uniqueId val="{00000005-D353-48C5-8DD4-AE66E3FE0AC2}"/>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2.9816999999999982</c:v>
                </c:pt>
              </c:numCache>
            </c:numRef>
          </c:val>
          <c:extLst>
            <c:ext xmlns:c16="http://schemas.microsoft.com/office/drawing/2014/chart" uri="{C3380CC4-5D6E-409C-BE32-E72D297353CC}">
              <c16:uniqueId val="{00000006-D353-48C5-8DD4-AE66E3FE0AC2}"/>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0.40160000000000196</c:v>
                </c:pt>
              </c:numCache>
            </c:numRef>
          </c:val>
          <c:extLst>
            <c:ext xmlns:c16="http://schemas.microsoft.com/office/drawing/2014/chart" uri="{C3380CC4-5D6E-409C-BE32-E72D297353CC}">
              <c16:uniqueId val="{00000007-D353-48C5-8DD4-AE66E3FE0AC2}"/>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0.38569999999999993</c:v>
                </c:pt>
              </c:numCache>
            </c:numRef>
          </c:val>
          <c:extLst>
            <c:ext xmlns:c16="http://schemas.microsoft.com/office/drawing/2014/chart" uri="{C3380CC4-5D6E-409C-BE32-E72D297353CC}">
              <c16:uniqueId val="{00000008-D353-48C5-8DD4-AE66E3FE0AC2}"/>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0.21130000000000315</c:v>
                </c:pt>
              </c:numCache>
            </c:numRef>
          </c:val>
          <c:extLst>
            <c:ext xmlns:c16="http://schemas.microsoft.com/office/drawing/2014/chart" uri="{C3380CC4-5D6E-409C-BE32-E72D297353CC}">
              <c16:uniqueId val="{00000009-D353-48C5-8DD4-AE66E3FE0AC2}"/>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2.5233000000568495E-5</c:v>
                </c:pt>
              </c:numCache>
            </c:numRef>
          </c:val>
          <c:extLst>
            <c:ext xmlns:c16="http://schemas.microsoft.com/office/drawing/2014/chart" uri="{C3380CC4-5D6E-409C-BE32-E72D297353CC}">
              <c16:uniqueId val="{0000000A-D353-48C5-8DD4-AE66E3FE0AC2}"/>
            </c:ext>
          </c:extLst>
        </c:ser>
        <c:ser>
          <c:idx val="11"/>
          <c:order val="11"/>
          <c:spPr>
            <a:solidFill>
              <a:srgbClr val="F9DFB5"/>
            </a:solidFill>
            <a:ln w="9525" cap="flat" algn="ctr">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D353-48C5-8DD4-AE66E3FE0AC2}"/>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9.6229000000000013</c:v>
                </c:pt>
              </c:numCache>
            </c:numRef>
          </c:val>
          <c:extLst>
            <c:ext xmlns:c16="http://schemas.microsoft.com/office/drawing/2014/chart" uri="{C3380CC4-5D6E-409C-BE32-E72D297353CC}">
              <c16:uniqueId val="{0000000C-D353-48C5-8DD4-AE66E3FE0AC2}"/>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4.2198999999999991</c:v>
                </c:pt>
              </c:numCache>
            </c:numRef>
          </c:val>
          <c:extLst>
            <c:ext xmlns:c16="http://schemas.microsoft.com/office/drawing/2014/chart" uri="{C3380CC4-5D6E-409C-BE32-E72D297353CC}">
              <c16:uniqueId val="{0000000D-D353-48C5-8DD4-AE66E3FE0AC2}"/>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2.7361999999999997</c:v>
                </c:pt>
              </c:numCache>
            </c:numRef>
          </c:val>
          <c:extLst>
            <c:ext xmlns:c16="http://schemas.microsoft.com/office/drawing/2014/chart" uri="{C3380CC4-5D6E-409C-BE32-E72D297353CC}">
              <c16:uniqueId val="{0000000E-D353-48C5-8DD4-AE66E3FE0AC2}"/>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1.2063000000000046</c:v>
                </c:pt>
              </c:numCache>
            </c:numRef>
          </c:val>
          <c:extLst>
            <c:ext xmlns:c16="http://schemas.microsoft.com/office/drawing/2014/chart" uri="{C3380CC4-5D6E-409C-BE32-E72D297353CC}">
              <c16:uniqueId val="{0000000F-D353-48C5-8DD4-AE66E3FE0AC2}"/>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0.18639999999999768</c:v>
                </c:pt>
              </c:numCache>
            </c:numRef>
          </c:val>
          <c:extLst>
            <c:ext xmlns:c16="http://schemas.microsoft.com/office/drawing/2014/chart" uri="{C3380CC4-5D6E-409C-BE32-E72D297353CC}">
              <c16:uniqueId val="{00000010-D353-48C5-8DD4-AE66E3FE0AC2}"/>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0.12510000000000021</c:v>
                </c:pt>
              </c:numCache>
            </c:numRef>
          </c:val>
          <c:extLst>
            <c:ext xmlns:c16="http://schemas.microsoft.com/office/drawing/2014/chart" uri="{C3380CC4-5D6E-409C-BE32-E72D297353CC}">
              <c16:uniqueId val="{00000011-D353-48C5-8DD4-AE66E3FE0AC2}"/>
            </c:ext>
          </c:extLst>
        </c:ser>
        <c:ser>
          <c:idx val="18"/>
          <c:order val="18"/>
          <c:spPr>
            <a:solidFill>
              <a:srgbClr val="C0E6F4"/>
            </a:solidFill>
            <a:ln w="9525" cap="flat" algn="ctr">
              <a:solidFill>
                <a:srgbClr val="808080"/>
              </a:solidFill>
              <a:prstDash val="solid"/>
            </a:ln>
          </c:spPr>
          <c:invertIfNegative val="0"/>
          <c:val>
            <c:numRef>
              <c:f>Sheet1!$A$19</c:f>
              <c:numCache>
                <c:formatCode>General</c:formatCode>
                <c:ptCount val="1"/>
                <c:pt idx="0">
                  <c:v>9.3299999999996164E-2</c:v>
                </c:pt>
              </c:numCache>
            </c:numRef>
          </c:val>
          <c:extLst>
            <c:ext xmlns:c16="http://schemas.microsoft.com/office/drawing/2014/chart" uri="{C3380CC4-5D6E-409C-BE32-E72D297353CC}">
              <c16:uniqueId val="{00000012-D353-48C5-8DD4-AE66E3FE0AC2}"/>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5.8076000000000016</c:v>
                </c:pt>
              </c:numCache>
            </c:numRef>
          </c:val>
          <c:extLst>
            <c:ext xmlns:c16="http://schemas.microsoft.com/office/drawing/2014/chart" uri="{C3380CC4-5D6E-409C-BE32-E72D297353CC}">
              <c16:uniqueId val="{00000013-D353-48C5-8DD4-AE66E3FE0AC2}"/>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3.3447000000000005</c:v>
                </c:pt>
              </c:numCache>
            </c:numRef>
          </c:val>
          <c:extLst>
            <c:ext xmlns:c16="http://schemas.microsoft.com/office/drawing/2014/chart" uri="{C3380CC4-5D6E-409C-BE32-E72D297353CC}">
              <c16:uniqueId val="{00000014-D353-48C5-8DD4-AE66E3FE0AC2}"/>
            </c:ext>
          </c:extLst>
        </c:ser>
        <c:ser>
          <c:idx val="21"/>
          <c:order val="21"/>
          <c:spPr>
            <a:solidFill>
              <a:srgbClr val="80CCE8"/>
            </a:solidFill>
            <a:ln w="9525" cap="flat" algn="ctr">
              <a:solidFill>
                <a:srgbClr val="808080"/>
              </a:solidFill>
              <a:prstDash val="solid"/>
            </a:ln>
          </c:spPr>
          <c:invertIfNegative val="0"/>
          <c:val>
            <c:numRef>
              <c:f>Sheet1!$A$22</c:f>
              <c:numCache>
                <c:formatCode>General</c:formatCode>
                <c:ptCount val="1"/>
                <c:pt idx="0">
                  <c:v>1.8644999999999912</c:v>
                </c:pt>
              </c:numCache>
            </c:numRef>
          </c:val>
          <c:extLst>
            <c:ext xmlns:c16="http://schemas.microsoft.com/office/drawing/2014/chart" uri="{C3380CC4-5D6E-409C-BE32-E72D297353CC}">
              <c16:uniqueId val="{00000015-D353-48C5-8DD4-AE66E3FE0AC2}"/>
            </c:ext>
          </c:extLst>
        </c:ser>
        <c:dLbls>
          <c:showLegendKey val="0"/>
          <c:showVal val="0"/>
          <c:showCatName val="0"/>
          <c:showSerName val="0"/>
          <c:showPercent val="0"/>
          <c:showBubbleSize val="0"/>
        </c:dLbls>
        <c:gapWidth val="170"/>
        <c:overlap val="100"/>
        <c:axId val="1714129456"/>
        <c:axId val="1"/>
      </c:barChart>
      <c:catAx>
        <c:axId val="1714129456"/>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9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cap="flat" algn="ctr">
            <a:solidFill>
              <a:schemeClr val="tx1"/>
            </a:solidFill>
            <a:prstDash val="solid"/>
          </a:ln>
        </c:spPr>
        <c:txPr>
          <a:bodyPr wrap="none"/>
          <a:lstStyle/>
          <a:p>
            <a:pPr>
              <a:defRPr kumimoji="1" sz="900" kern="1200">
                <a:solidFill>
                  <a:schemeClr val="tx1"/>
                </a:solidFill>
                <a:latin typeface="+mn-lt"/>
                <a:ea typeface="+mn-ea"/>
                <a:cs typeface="+mn-cs"/>
                <a:sym typeface="+mn-lt"/>
              </a:defRPr>
            </a:pPr>
            <a:endParaRPr lang="en-US"/>
          </a:p>
        </c:txPr>
        <c:crossAx val="1714129456"/>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856575082080531E-3"/>
          <c:y val="6.1538461538461542E-2"/>
          <c:w val="0.98202868498358387"/>
          <c:h val="0.87692307692307692"/>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33.446179594119343</c:v>
                </c:pt>
              </c:numCache>
            </c:numRef>
          </c:val>
          <c:extLst>
            <c:ext xmlns:c16="http://schemas.microsoft.com/office/drawing/2014/chart" uri="{C3380CC4-5D6E-409C-BE32-E72D297353CC}">
              <c16:uniqueId val="{00000000-B6AB-4B36-BB05-8D94CD9615C2}"/>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17.793299698355902</c:v>
                </c:pt>
              </c:numCache>
            </c:numRef>
          </c:val>
          <c:extLst>
            <c:ext xmlns:c16="http://schemas.microsoft.com/office/drawing/2014/chart" uri="{C3380CC4-5D6E-409C-BE32-E72D297353CC}">
              <c16:uniqueId val="{00000001-B6AB-4B36-BB05-8D94CD9615C2}"/>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5.7269318694105458</c:v>
                </c:pt>
              </c:numCache>
            </c:numRef>
          </c:val>
          <c:extLst>
            <c:ext xmlns:c16="http://schemas.microsoft.com/office/drawing/2014/chart" uri="{C3380CC4-5D6E-409C-BE32-E72D297353CC}">
              <c16:uniqueId val="{00000002-B6AB-4B36-BB05-8D94CD9615C2}"/>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5.6220459016143698</c:v>
                </c:pt>
              </c:numCache>
            </c:numRef>
          </c:val>
          <c:extLst>
            <c:ext xmlns:c16="http://schemas.microsoft.com/office/drawing/2014/chart" uri="{C3380CC4-5D6E-409C-BE32-E72D297353CC}">
              <c16:uniqueId val="{00000003-B6AB-4B36-BB05-8D94CD9615C2}"/>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4.2490875077799251</c:v>
                </c:pt>
              </c:numCache>
            </c:numRef>
          </c:val>
          <c:extLst>
            <c:ext xmlns:c16="http://schemas.microsoft.com/office/drawing/2014/chart" uri="{C3380CC4-5D6E-409C-BE32-E72D297353CC}">
              <c16:uniqueId val="{00000004-B6AB-4B36-BB05-8D94CD9615C2}"/>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2.8991531625827016</c:v>
                </c:pt>
              </c:numCache>
            </c:numRef>
          </c:val>
          <c:extLst>
            <c:ext xmlns:c16="http://schemas.microsoft.com/office/drawing/2014/chart" uri="{C3380CC4-5D6E-409C-BE32-E72D297353CC}">
              <c16:uniqueId val="{00000005-B6AB-4B36-BB05-8D94CD9615C2}"/>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2.6082163915646439</c:v>
                </c:pt>
              </c:numCache>
            </c:numRef>
          </c:val>
          <c:extLst>
            <c:ext xmlns:c16="http://schemas.microsoft.com/office/drawing/2014/chart" uri="{C3380CC4-5D6E-409C-BE32-E72D297353CC}">
              <c16:uniqueId val="{00000006-B6AB-4B36-BB05-8D94CD9615C2}"/>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1.0817564121462064</c:v>
                </c:pt>
              </c:numCache>
            </c:numRef>
          </c:val>
          <c:extLst>
            <c:ext xmlns:c16="http://schemas.microsoft.com/office/drawing/2014/chart" uri="{C3380CC4-5D6E-409C-BE32-E72D297353CC}">
              <c16:uniqueId val="{00000007-B6AB-4B36-BB05-8D94CD9615C2}"/>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0.17838080367054143</c:v>
                </c:pt>
              </c:numCache>
            </c:numRef>
          </c:val>
          <c:extLst>
            <c:ext xmlns:c16="http://schemas.microsoft.com/office/drawing/2014/chart" uri="{C3380CC4-5D6E-409C-BE32-E72D297353CC}">
              <c16:uniqueId val="{00000008-B6AB-4B36-BB05-8D94CD9615C2}"/>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0.17834012629925899</c:v>
                </c:pt>
              </c:numCache>
            </c:numRef>
          </c:val>
          <c:extLst>
            <c:ext xmlns:c16="http://schemas.microsoft.com/office/drawing/2014/chart" uri="{C3380CC4-5D6E-409C-BE32-E72D297353CC}">
              <c16:uniqueId val="{00000009-B6AB-4B36-BB05-8D94CD9615C2}"/>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5.2329413982032946E-4</c:v>
                </c:pt>
              </c:numCache>
            </c:numRef>
          </c:val>
          <c:extLst>
            <c:ext xmlns:c16="http://schemas.microsoft.com/office/drawing/2014/chart" uri="{C3380CC4-5D6E-409C-BE32-E72D297353CC}">
              <c16:uniqueId val="{0000000A-B6AB-4B36-BB05-8D94CD9615C2}"/>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13.481381436566487</c:v>
                </c:pt>
              </c:numCache>
            </c:numRef>
          </c:val>
          <c:extLst>
            <c:ext xmlns:c16="http://schemas.microsoft.com/office/drawing/2014/chart" uri="{C3380CC4-5D6E-409C-BE32-E72D297353CC}">
              <c16:uniqueId val="{0000000B-B6AB-4B36-BB05-8D94CD9615C2}"/>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0.9921373063536798</c:v>
                </c:pt>
              </c:numCache>
            </c:numRef>
          </c:val>
          <c:extLst>
            <c:ext xmlns:c16="http://schemas.microsoft.com/office/drawing/2014/chart" uri="{C3380CC4-5D6E-409C-BE32-E72D297353CC}">
              <c16:uniqueId val="{0000000C-B6AB-4B36-BB05-8D94CD9615C2}"/>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0.97141240348241897</c:v>
                </c:pt>
              </c:numCache>
            </c:numRef>
          </c:val>
          <c:extLst>
            <c:ext xmlns:c16="http://schemas.microsoft.com/office/drawing/2014/chart" uri="{C3380CC4-5D6E-409C-BE32-E72D297353CC}">
              <c16:uniqueId val="{0000000D-B6AB-4B36-BB05-8D94CD9615C2}"/>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0.89483085386785621</c:v>
                </c:pt>
              </c:numCache>
            </c:numRef>
          </c:val>
          <c:extLst>
            <c:ext xmlns:c16="http://schemas.microsoft.com/office/drawing/2014/chart" uri="{C3380CC4-5D6E-409C-BE32-E72D297353CC}">
              <c16:uniqueId val="{0000000E-B6AB-4B36-BB05-8D94CD9615C2}"/>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0.88101686591687267</c:v>
                </c:pt>
              </c:numCache>
            </c:numRef>
          </c:val>
          <c:extLst>
            <c:ext xmlns:c16="http://schemas.microsoft.com/office/drawing/2014/chart" uri="{C3380CC4-5D6E-409C-BE32-E72D297353CC}">
              <c16:uniqueId val="{0000000F-B6AB-4B36-BB05-8D94CD9615C2}"/>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0.16094906867756276</c:v>
                </c:pt>
              </c:numCache>
            </c:numRef>
          </c:val>
          <c:extLst>
            <c:ext xmlns:c16="http://schemas.microsoft.com/office/drawing/2014/chart" uri="{C3380CC4-5D6E-409C-BE32-E72D297353CC}">
              <c16:uniqueId val="{00000010-B6AB-4B36-BB05-8D94CD9615C2}"/>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0.13587368398625399</c:v>
                </c:pt>
              </c:numCache>
            </c:numRef>
          </c:val>
          <c:extLst>
            <c:ext xmlns:c16="http://schemas.microsoft.com/office/drawing/2014/chart" uri="{C3380CC4-5D6E-409C-BE32-E72D297353CC}">
              <c16:uniqueId val="{00000011-B6AB-4B36-BB05-8D94CD9615C2}"/>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4.7886756851865941</c:v>
                </c:pt>
              </c:numCache>
            </c:numRef>
          </c:val>
          <c:extLst>
            <c:ext xmlns:c16="http://schemas.microsoft.com/office/drawing/2014/chart" uri="{C3380CC4-5D6E-409C-BE32-E72D297353CC}">
              <c16:uniqueId val="{00000012-B6AB-4B36-BB05-8D94CD9615C2}"/>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2.5510515273988732</c:v>
                </c:pt>
              </c:numCache>
            </c:numRef>
          </c:val>
          <c:extLst>
            <c:ext xmlns:c16="http://schemas.microsoft.com/office/drawing/2014/chart" uri="{C3380CC4-5D6E-409C-BE32-E72D297353CC}">
              <c16:uniqueId val="{00000013-B6AB-4B36-BB05-8D94CD9615C2}"/>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1.3587564068801239</c:v>
                </c:pt>
              </c:numCache>
            </c:numRef>
          </c:val>
          <c:extLst>
            <c:ext xmlns:c16="http://schemas.microsoft.com/office/drawing/2014/chart" uri="{C3380CC4-5D6E-409C-BE32-E72D297353CC}">
              <c16:uniqueId val="{00000014-B6AB-4B36-BB05-8D94CD9615C2}"/>
            </c:ext>
          </c:extLst>
        </c:ser>
        <c:dLbls>
          <c:showLegendKey val="0"/>
          <c:showVal val="0"/>
          <c:showCatName val="0"/>
          <c:showSerName val="0"/>
          <c:showPercent val="0"/>
          <c:showBubbleSize val="0"/>
        </c:dLbls>
        <c:gapWidth val="170"/>
        <c:overlap val="100"/>
        <c:axId val="1267025632"/>
        <c:axId val="1"/>
      </c:barChart>
      <c:catAx>
        <c:axId val="1267025632"/>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sz="1000" kern="1200">
                <a:latin typeface="+mn-lt"/>
                <a:ea typeface="+mn-ea"/>
                <a:cs typeface="+mn-cs"/>
                <a:sym typeface="+mn-lt"/>
              </a:defRPr>
            </a:pPr>
            <a:endParaRPr lang="en-US"/>
          </a:p>
        </c:txPr>
        <c:crossAx val="1267025632"/>
        <c:crosses val="max"/>
        <c:crossBetween val="between"/>
        <c:majorUnit val="1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40645663166083"/>
          <c:y val="2.7145359019264449E-2"/>
          <c:w val="0.87436795021392455"/>
          <c:h val="0.94570928196147108"/>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D1C-4EEB-8138-D2B094010F3E}"/>
                </c:ext>
              </c:extLst>
            </c:dLbl>
            <c:dLbl>
              <c:idx val="1"/>
              <c:layout>
                <c:manualLayout>
                  <c:x val="0"/>
                  <c:y val="-4.3782837127845885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D1C-4EEB-8138-D2B094010F3E}"/>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D1C-4EEB-8138-D2B094010F3E}"/>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D1C-4EEB-8138-D2B094010F3E}"/>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D1C-4EEB-8138-D2B094010F3E}"/>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D1C-4EEB-8138-D2B094010F3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184</c:v>
                </c:pt>
                <c:pt idx="1">
                  <c:v>183</c:v>
                </c:pt>
                <c:pt idx="2">
                  <c:v>187</c:v>
                </c:pt>
                <c:pt idx="3">
                  <c:v>200</c:v>
                </c:pt>
                <c:pt idx="4">
                  <c:v>210</c:v>
                </c:pt>
                <c:pt idx="5">
                  <c:v>208</c:v>
                </c:pt>
              </c:numCache>
            </c:numRef>
          </c:val>
          <c:extLst>
            <c:ext xmlns:c16="http://schemas.microsoft.com/office/drawing/2014/chart" uri="{C3380CC4-5D6E-409C-BE32-E72D297353CC}">
              <c16:uniqueId val="{00000006-DD1C-4EEB-8138-D2B094010F3E}"/>
            </c:ext>
          </c:extLst>
        </c:ser>
        <c:ser>
          <c:idx val="1"/>
          <c:order val="1"/>
          <c:spPr>
            <a:solidFill>
              <a:srgbClr val="C0E6F4"/>
            </a:solidFill>
            <a:ln w="9525" cap="flat"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D1C-4EEB-8138-D2B094010F3E}"/>
                </c:ext>
              </c:extLst>
            </c:dLbl>
            <c:dLbl>
              <c:idx val="1"/>
              <c:layout>
                <c:manualLayout>
                  <c:x val="0"/>
                  <c:y val="-4.3782837127845885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D1C-4EEB-8138-D2B094010F3E}"/>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D1C-4EEB-8138-D2B094010F3E}"/>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D1C-4EEB-8138-D2B094010F3E}"/>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D1C-4EEB-8138-D2B094010F3E}"/>
                </c:ext>
              </c:extLst>
            </c:dLbl>
            <c:dLbl>
              <c:idx val="5"/>
              <c:layout>
                <c:manualLayout>
                  <c:x val="0"/>
                  <c:y val="-4.3782837127845885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D1C-4EEB-8138-D2B094010F3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133</c:v>
                </c:pt>
                <c:pt idx="1">
                  <c:v>134</c:v>
                </c:pt>
                <c:pt idx="2">
                  <c:v>135</c:v>
                </c:pt>
                <c:pt idx="3">
                  <c:v>135</c:v>
                </c:pt>
                <c:pt idx="4">
                  <c:v>135</c:v>
                </c:pt>
                <c:pt idx="5">
                  <c:v>135</c:v>
                </c:pt>
              </c:numCache>
            </c:numRef>
          </c:val>
          <c:extLst>
            <c:ext xmlns:c16="http://schemas.microsoft.com/office/drawing/2014/chart" uri="{C3380CC4-5D6E-409C-BE32-E72D297353CC}">
              <c16:uniqueId val="{0000000D-DD1C-4EEB-8138-D2B094010F3E}"/>
            </c:ext>
          </c:extLst>
        </c:ser>
        <c:dLbls>
          <c:showLegendKey val="0"/>
          <c:showVal val="0"/>
          <c:showCatName val="0"/>
          <c:showSerName val="0"/>
          <c:showPercent val="0"/>
          <c:showBubbleSize val="0"/>
        </c:dLbls>
        <c:gapWidth val="41"/>
        <c:overlap val="100"/>
        <c:axId val="1990163904"/>
        <c:axId val="1"/>
      </c:barChart>
      <c:catAx>
        <c:axId val="1990163904"/>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990163904"/>
        <c:crosses val="min"/>
        <c:crossBetween val="between"/>
        <c:majorUnit val="5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33761722820422"/>
          <c:y val="4.757822546078011E-2"/>
          <c:w val="0.78117401875651271"/>
          <c:h val="0.92584654950707246"/>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4342048864123446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51A-4FF1-A651-18F7BAA49092}"/>
                </c:ext>
              </c:extLst>
            </c:dLbl>
            <c:dLbl>
              <c:idx val="1"/>
              <c:layout>
                <c:manualLayout>
                  <c:x val="0"/>
                  <c:y val="-0.4432061723103300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51A-4FF1-A651-18F7BAA49092}"/>
                </c:ext>
              </c:extLst>
            </c:dLbl>
            <c:dLbl>
              <c:idx val="2"/>
              <c:layout>
                <c:manualLayout>
                  <c:x val="0"/>
                  <c:y val="-0.4586369481354479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51A-4FF1-A651-18F7BAA49092}"/>
                </c:ext>
              </c:extLst>
            </c:dLbl>
            <c:dLbl>
              <c:idx val="3"/>
              <c:layout>
                <c:manualLayout>
                  <c:x val="0"/>
                  <c:y val="-0.4672096013716245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51A-4FF1-A651-18F7BAA49092}"/>
                </c:ext>
              </c:extLst>
            </c:dLbl>
            <c:dLbl>
              <c:idx val="4"/>
              <c:layout>
                <c:manualLayout>
                  <c:x val="0"/>
                  <c:y val="-0.478354050578654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51A-4FF1-A651-18F7BAA49092}"/>
                </c:ext>
              </c:extLst>
            </c:dLbl>
            <c:dLbl>
              <c:idx val="5"/>
              <c:layout>
                <c:manualLayout>
                  <c:x val="0"/>
                  <c:y val="-0.4869267038148306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51A-4FF1-A651-18F7BAA490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48356</c:v>
                </c:pt>
                <c:pt idx="1">
                  <c:v>49410</c:v>
                </c:pt>
                <c:pt idx="2">
                  <c:v>51250</c:v>
                </c:pt>
                <c:pt idx="3">
                  <c:v>52269</c:v>
                </c:pt>
                <c:pt idx="4">
                  <c:v>53566</c:v>
                </c:pt>
                <c:pt idx="5">
                  <c:v>54600</c:v>
                </c:pt>
              </c:numCache>
            </c:numRef>
          </c:val>
          <c:extLst>
            <c:ext xmlns:c16="http://schemas.microsoft.com/office/drawing/2014/chart" uri="{C3380CC4-5D6E-409C-BE32-E72D297353CC}">
              <c16:uniqueId val="{00000006-751A-4FF1-A651-18F7BAA49092}"/>
            </c:ext>
          </c:extLst>
        </c:ser>
        <c:dLbls>
          <c:showLegendKey val="0"/>
          <c:showVal val="0"/>
          <c:showCatName val="0"/>
          <c:showSerName val="0"/>
          <c:showPercent val="0"/>
          <c:showBubbleSize val="0"/>
        </c:dLbls>
        <c:gapWidth val="60"/>
        <c:overlap val="100"/>
        <c:axId val="1714116144"/>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7-751A-4FF1-A651-18F7BAA49092}"/>
              </c:ext>
            </c:extLst>
          </c:dPt>
          <c:dPt>
            <c:idx val="1"/>
            <c:marker>
              <c:symbol val="circle"/>
              <c:size val="6"/>
            </c:marker>
            <c:bubble3D val="0"/>
            <c:extLst>
              <c:ext xmlns:c16="http://schemas.microsoft.com/office/drawing/2014/chart" uri="{C3380CC4-5D6E-409C-BE32-E72D297353CC}">
                <c16:uniqueId val="{00000008-751A-4FF1-A651-18F7BAA49092}"/>
              </c:ext>
            </c:extLst>
          </c:dPt>
          <c:dPt>
            <c:idx val="2"/>
            <c:marker>
              <c:symbol val="circle"/>
              <c:size val="6"/>
            </c:marker>
            <c:bubble3D val="0"/>
            <c:extLst>
              <c:ext xmlns:c16="http://schemas.microsoft.com/office/drawing/2014/chart" uri="{C3380CC4-5D6E-409C-BE32-E72D297353CC}">
                <c16:uniqueId val="{00000009-751A-4FF1-A651-18F7BAA49092}"/>
              </c:ext>
            </c:extLst>
          </c:dPt>
          <c:dPt>
            <c:idx val="3"/>
            <c:marker>
              <c:symbol val="circle"/>
              <c:size val="6"/>
            </c:marker>
            <c:bubble3D val="0"/>
            <c:extLst>
              <c:ext xmlns:c16="http://schemas.microsoft.com/office/drawing/2014/chart" uri="{C3380CC4-5D6E-409C-BE32-E72D297353CC}">
                <c16:uniqueId val="{0000000A-751A-4FF1-A651-18F7BAA49092}"/>
              </c:ext>
            </c:extLst>
          </c:dPt>
          <c:dPt>
            <c:idx val="4"/>
            <c:marker>
              <c:symbol val="circle"/>
              <c:size val="6"/>
            </c:marker>
            <c:bubble3D val="0"/>
            <c:extLst>
              <c:ext xmlns:c16="http://schemas.microsoft.com/office/drawing/2014/chart" uri="{C3380CC4-5D6E-409C-BE32-E72D297353CC}">
                <c16:uniqueId val="{0000000B-751A-4FF1-A651-18F7BAA49092}"/>
              </c:ext>
            </c:extLst>
          </c:dPt>
          <c:dPt>
            <c:idx val="5"/>
            <c:marker>
              <c:symbol val="circle"/>
              <c:size val="6"/>
            </c:marker>
            <c:bubble3D val="0"/>
            <c:extLst>
              <c:ext xmlns:c16="http://schemas.microsoft.com/office/drawing/2014/chart" uri="{C3380CC4-5D6E-409C-BE32-E72D297353CC}">
                <c16:uniqueId val="{0000000C-751A-4FF1-A651-18F7BAA49092}"/>
              </c:ext>
            </c:extLst>
          </c:dPt>
          <c:dLbls>
            <c:dLbl>
              <c:idx val="0"/>
              <c:layout>
                <c:manualLayout>
                  <c:x val="0"/>
                  <c:y val="-4.629232747535361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51A-4FF1-A651-18F7BAA49092}"/>
                </c:ext>
              </c:extLst>
            </c:dLbl>
            <c:dLbl>
              <c:idx val="1"/>
              <c:layout>
                <c:manualLayout>
                  <c:x val="0"/>
                  <c:y val="-4.629232747535361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51A-4FF1-A651-18F7BAA49092}"/>
                </c:ext>
              </c:extLst>
            </c:dLbl>
            <c:dLbl>
              <c:idx val="2"/>
              <c:layout>
                <c:manualLayout>
                  <c:x val="0"/>
                  <c:y val="-4.629232747535361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51A-4FF1-A651-18F7BAA49092}"/>
                </c:ext>
              </c:extLst>
            </c:dLbl>
            <c:dLbl>
              <c:idx val="3"/>
              <c:layout>
                <c:manualLayout>
                  <c:x val="0"/>
                  <c:y val="-4.629232747535361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51A-4FF1-A651-18F7BAA49092}"/>
                </c:ext>
              </c:extLst>
            </c:dLbl>
            <c:dLbl>
              <c:idx val="4"/>
              <c:layout>
                <c:manualLayout>
                  <c:x val="0"/>
                  <c:y val="-4.629232747535361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51A-4FF1-A651-18F7BAA49092}"/>
                </c:ext>
              </c:extLst>
            </c:dLbl>
            <c:dLbl>
              <c:idx val="5"/>
              <c:layout>
                <c:manualLayout>
                  <c:x val="0"/>
                  <c:y val="-4.629232747535361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51A-4FF1-A651-18F7BAA490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1.6190986405946561</c:v>
                </c:pt>
                <c:pt idx="1">
                  <c:v>1.6322552938455948</c:v>
                </c:pt>
                <c:pt idx="2">
                  <c:v>1.6702189371867322</c:v>
                </c:pt>
                <c:pt idx="3">
                  <c:v>1.6804212868151758</c:v>
                </c:pt>
                <c:pt idx="4">
                  <c:v>1.698997716315656</c:v>
                </c:pt>
                <c:pt idx="5">
                  <c:v>1.7089308853263558</c:v>
                </c:pt>
              </c:numCache>
            </c:numRef>
          </c:val>
          <c:smooth val="0"/>
          <c:extLst>
            <c:ext xmlns:c16="http://schemas.microsoft.com/office/drawing/2014/chart" uri="{C3380CC4-5D6E-409C-BE32-E72D297353CC}">
              <c16:uniqueId val="{0000000D-751A-4FF1-A651-18F7BAA49092}"/>
            </c:ext>
          </c:extLst>
        </c:ser>
        <c:dLbls>
          <c:showLegendKey val="0"/>
          <c:showVal val="0"/>
          <c:showCatName val="0"/>
          <c:showSerName val="0"/>
          <c:showPercent val="0"/>
          <c:showBubbleSize val="0"/>
        </c:dLbls>
        <c:marker val="1"/>
        <c:smooth val="0"/>
        <c:axId val="3"/>
        <c:axId val="2"/>
      </c:lineChart>
      <c:catAx>
        <c:axId val="1714116144"/>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5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714116144"/>
        <c:crosses val="min"/>
        <c:crossBetween val="between"/>
        <c:majorUnit val="2500"/>
      </c:valAx>
      <c:valAx>
        <c:axId val="2"/>
        <c:scaling>
          <c:orientation val="minMax"/>
          <c:max val="3"/>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24242424242424E-2"/>
          <c:y val="2.1311475409836064E-2"/>
          <c:w val="0.90151515151515149"/>
          <c:h val="0.95737704918032784"/>
        </c:manualLayout>
      </c:layout>
      <c:barChart>
        <c:barDir val="bar"/>
        <c:grouping val="stacked"/>
        <c:varyColors val="0"/>
        <c:ser>
          <c:idx val="0"/>
          <c:order val="0"/>
          <c:spPr>
            <a:solidFill>
              <a:srgbClr val="304B5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E33-4085-B1B5-F27C0B506E64}"/>
                </c:ext>
              </c:extLst>
            </c:dLbl>
            <c:dLbl>
              <c:idx val="1"/>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E33-4085-B1B5-F27C0B506E64}"/>
                </c:ext>
              </c:extLst>
            </c:dLbl>
            <c:dLbl>
              <c:idx val="4"/>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E33-4085-B1B5-F27C0B506E64}"/>
                </c:ext>
              </c:extLst>
            </c:dLbl>
            <c:dLbl>
              <c:idx val="5"/>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E33-4085-B1B5-F27C0B506E64}"/>
                </c:ext>
              </c:extLst>
            </c:dLbl>
            <c:dLbl>
              <c:idx val="6"/>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E33-4085-B1B5-F27C0B506E64}"/>
                </c:ext>
              </c:extLst>
            </c:dLbl>
            <c:dLbl>
              <c:idx val="7"/>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E33-4085-B1B5-F27C0B506E6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4</c:v>
                </c:pt>
                <c:pt idx="1">
                  <c:v>4</c:v>
                </c:pt>
                <c:pt idx="2">
                  <c:v>3</c:v>
                </c:pt>
                <c:pt idx="3">
                  <c:v>3</c:v>
                </c:pt>
                <c:pt idx="4">
                  <c:v>5</c:v>
                </c:pt>
                <c:pt idx="5">
                  <c:v>18</c:v>
                </c:pt>
                <c:pt idx="6">
                  <c:v>26</c:v>
                </c:pt>
                <c:pt idx="7">
                  <c:v>6</c:v>
                </c:pt>
                <c:pt idx="8">
                  <c:v>2</c:v>
                </c:pt>
                <c:pt idx="9">
                  <c:v>2</c:v>
                </c:pt>
                <c:pt idx="10">
                  <c:v>2</c:v>
                </c:pt>
                <c:pt idx="11">
                  <c:v>2</c:v>
                </c:pt>
                <c:pt idx="12">
                  <c:v>1</c:v>
                </c:pt>
                <c:pt idx="13">
                  <c:v>1</c:v>
                </c:pt>
              </c:numCache>
            </c:numRef>
          </c:val>
          <c:extLst>
            <c:ext xmlns:c16="http://schemas.microsoft.com/office/drawing/2014/chart" uri="{C3380CC4-5D6E-409C-BE32-E72D297353CC}">
              <c16:uniqueId val="{00000006-FE33-4085-B1B5-F27C0B506E64}"/>
            </c:ext>
          </c:extLst>
        </c:ser>
        <c:ser>
          <c:idx val="1"/>
          <c:order val="1"/>
          <c:spPr>
            <a:solidFill>
              <a:srgbClr val="80A4B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E33-4085-B1B5-F27C0B506E64}"/>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E33-4085-B1B5-F27C0B506E64}"/>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E33-4085-B1B5-F27C0B506E64}"/>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E33-4085-B1B5-F27C0B506E64}"/>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E33-4085-B1B5-F27C0B506E64}"/>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E33-4085-B1B5-F27C0B506E64}"/>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E33-4085-B1B5-F27C0B506E64}"/>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E33-4085-B1B5-F27C0B506E64}"/>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E33-4085-B1B5-F27C0B506E64}"/>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E33-4085-B1B5-F27C0B506E64}"/>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E33-4085-B1B5-F27C0B506E64}"/>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E33-4085-B1B5-F27C0B506E64}"/>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E33-4085-B1B5-F27C0B506E64}"/>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E33-4085-B1B5-F27C0B506E6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27</c:v>
                </c:pt>
                <c:pt idx="1">
                  <c:v>30</c:v>
                </c:pt>
                <c:pt idx="2">
                  <c:v>23</c:v>
                </c:pt>
                <c:pt idx="3">
                  <c:v>28.000000000000004</c:v>
                </c:pt>
                <c:pt idx="4">
                  <c:v>28.000000000000004</c:v>
                </c:pt>
                <c:pt idx="5">
                  <c:v>40.000000000000007</c:v>
                </c:pt>
                <c:pt idx="6">
                  <c:v>41</c:v>
                </c:pt>
                <c:pt idx="7">
                  <c:v>33</c:v>
                </c:pt>
                <c:pt idx="8">
                  <c:v>24.000000000000004</c:v>
                </c:pt>
                <c:pt idx="9">
                  <c:v>24.000000000000004</c:v>
                </c:pt>
                <c:pt idx="10">
                  <c:v>21</c:v>
                </c:pt>
                <c:pt idx="11">
                  <c:v>23</c:v>
                </c:pt>
                <c:pt idx="12">
                  <c:v>9</c:v>
                </c:pt>
                <c:pt idx="13">
                  <c:v>21</c:v>
                </c:pt>
              </c:numCache>
            </c:numRef>
          </c:val>
          <c:extLst>
            <c:ext xmlns:c16="http://schemas.microsoft.com/office/drawing/2014/chart" uri="{C3380CC4-5D6E-409C-BE32-E72D297353CC}">
              <c16:uniqueId val="{00000015-FE33-4085-B1B5-F27C0B506E64}"/>
            </c:ext>
          </c:extLst>
        </c:ser>
        <c:ser>
          <c:idx val="2"/>
          <c:order val="2"/>
          <c:spPr>
            <a:solidFill>
              <a:srgbClr val="D5E1EA"/>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E33-4085-B1B5-F27C0B506E64}"/>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E33-4085-B1B5-F27C0B506E64}"/>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E33-4085-B1B5-F27C0B506E64}"/>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FE33-4085-B1B5-F27C0B506E64}"/>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E33-4085-B1B5-F27C0B506E64}"/>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FE33-4085-B1B5-F27C0B506E64}"/>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E33-4085-B1B5-F27C0B506E64}"/>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FE33-4085-B1B5-F27C0B506E64}"/>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FE33-4085-B1B5-F27C0B506E64}"/>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FE33-4085-B1B5-F27C0B506E64}"/>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FE33-4085-B1B5-F27C0B506E64}"/>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FE33-4085-B1B5-F27C0B506E64}"/>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FE33-4085-B1B5-F27C0B506E64}"/>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FE33-4085-B1B5-F27C0B506E6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69</c:v>
                </c:pt>
                <c:pt idx="1">
                  <c:v>66</c:v>
                </c:pt>
                <c:pt idx="2">
                  <c:v>74</c:v>
                </c:pt>
                <c:pt idx="3">
                  <c:v>69</c:v>
                </c:pt>
                <c:pt idx="4">
                  <c:v>67</c:v>
                </c:pt>
                <c:pt idx="5">
                  <c:v>41.999999999999993</c:v>
                </c:pt>
                <c:pt idx="6">
                  <c:v>32.999999999999993</c:v>
                </c:pt>
                <c:pt idx="7">
                  <c:v>61</c:v>
                </c:pt>
                <c:pt idx="8">
                  <c:v>74</c:v>
                </c:pt>
                <c:pt idx="9">
                  <c:v>74</c:v>
                </c:pt>
                <c:pt idx="10">
                  <c:v>77</c:v>
                </c:pt>
                <c:pt idx="11">
                  <c:v>75</c:v>
                </c:pt>
                <c:pt idx="12">
                  <c:v>90</c:v>
                </c:pt>
                <c:pt idx="13">
                  <c:v>78</c:v>
                </c:pt>
              </c:numCache>
            </c:numRef>
          </c:val>
          <c:extLst>
            <c:ext xmlns:c16="http://schemas.microsoft.com/office/drawing/2014/chart" uri="{C3380CC4-5D6E-409C-BE32-E72D297353CC}">
              <c16:uniqueId val="{00000024-FE33-4085-B1B5-F27C0B506E64}"/>
            </c:ext>
          </c:extLst>
        </c:ser>
        <c:dLbls>
          <c:showLegendKey val="0"/>
          <c:showVal val="0"/>
          <c:showCatName val="0"/>
          <c:showSerName val="0"/>
          <c:showPercent val="0"/>
          <c:showBubbleSize val="0"/>
        </c:dLbls>
        <c:gapWidth val="80"/>
        <c:overlap val="100"/>
        <c:axId val="868015336"/>
        <c:axId val="868017688"/>
      </c:barChart>
      <c:catAx>
        <c:axId val="868015336"/>
        <c:scaling>
          <c:orientation val="maxMin"/>
        </c:scaling>
        <c:delete val="0"/>
        <c:axPos val="r"/>
        <c:majorGridlines>
          <c:spPr>
            <a:ln>
              <a:noFill/>
            </a:ln>
          </c:spPr>
        </c:majorGridlines>
        <c:majorTickMark val="none"/>
        <c:minorTickMark val="none"/>
        <c:tickLblPos val="none"/>
        <c:spPr>
          <a:ln w="9525">
            <a:solidFill>
              <a:srgbClr val="FFFFFF"/>
            </a:solidFill>
            <a:prstDash val="solid"/>
          </a:ln>
        </c:spPr>
        <c:txPr>
          <a:bodyPr/>
          <a:lstStyle/>
          <a:p>
            <a:pPr>
              <a:defRPr lang="ja-JP"/>
            </a:pPr>
            <a:endParaRPr lang="en-US"/>
          </a:p>
        </c:txPr>
        <c:crossAx val="868017688"/>
        <c:crosses val="min"/>
        <c:auto val="0"/>
        <c:lblAlgn val="ctr"/>
        <c:lblOffset val="100"/>
        <c:noMultiLvlLbl val="0"/>
      </c:catAx>
      <c:valAx>
        <c:axId val="868017688"/>
        <c:scaling>
          <c:orientation val="maxMin"/>
          <c:max val="100"/>
          <c:min val="0"/>
        </c:scaling>
        <c:delete val="1"/>
        <c:axPos val="t"/>
        <c:numFmt formatCode="General" sourceLinked="1"/>
        <c:majorTickMark val="out"/>
        <c:minorTickMark val="none"/>
        <c:tickLblPos val="nextTo"/>
        <c:crossAx val="868015336"/>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95837275307477E-2"/>
          <c:y val="2.1311475409836064E-2"/>
          <c:w val="0.90160832544938507"/>
          <c:h val="0.95737704918032784"/>
        </c:manualLayout>
      </c:layout>
      <c:barChart>
        <c:barDir val="bar"/>
        <c:grouping val="stacked"/>
        <c:varyColors val="0"/>
        <c:ser>
          <c:idx val="0"/>
          <c:order val="0"/>
          <c:spPr>
            <a:solidFill>
              <a:srgbClr val="304B5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6C1-45AA-AF0A-1FFD69DE2AC7}"/>
                </c:ext>
              </c:extLst>
            </c:dLbl>
            <c:dLbl>
              <c:idx val="1"/>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6C1-45AA-AF0A-1FFD69DE2AC7}"/>
                </c:ext>
              </c:extLst>
            </c:dLbl>
            <c:dLbl>
              <c:idx val="5"/>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6C1-45AA-AF0A-1FFD69DE2AC7}"/>
                </c:ext>
              </c:extLst>
            </c:dLbl>
            <c:dLbl>
              <c:idx val="6"/>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6C1-45AA-AF0A-1FFD69DE2AC7}"/>
                </c:ext>
              </c:extLst>
            </c:dLbl>
            <c:dLbl>
              <c:idx val="7"/>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6C1-45AA-AF0A-1FFD69DE2A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5</c:v>
                </c:pt>
                <c:pt idx="1">
                  <c:v>15</c:v>
                </c:pt>
                <c:pt idx="2">
                  <c:v>3</c:v>
                </c:pt>
                <c:pt idx="3">
                  <c:v>2</c:v>
                </c:pt>
                <c:pt idx="4">
                  <c:v>2</c:v>
                </c:pt>
                <c:pt idx="5">
                  <c:v>15</c:v>
                </c:pt>
                <c:pt idx="6">
                  <c:v>21</c:v>
                </c:pt>
                <c:pt idx="7">
                  <c:v>4</c:v>
                </c:pt>
                <c:pt idx="8">
                  <c:v>2</c:v>
                </c:pt>
                <c:pt idx="9">
                  <c:v>2</c:v>
                </c:pt>
                <c:pt idx="10">
                  <c:v>2</c:v>
                </c:pt>
                <c:pt idx="11">
                  <c:v>1</c:v>
                </c:pt>
                <c:pt idx="12">
                  <c:v>1</c:v>
                </c:pt>
                <c:pt idx="13">
                  <c:v>1</c:v>
                </c:pt>
              </c:numCache>
            </c:numRef>
          </c:val>
          <c:extLst>
            <c:ext xmlns:c16="http://schemas.microsoft.com/office/drawing/2014/chart" uri="{C3380CC4-5D6E-409C-BE32-E72D297353CC}">
              <c16:uniqueId val="{00000005-96C1-45AA-AF0A-1FFD69DE2AC7}"/>
            </c:ext>
          </c:extLst>
        </c:ser>
        <c:ser>
          <c:idx val="1"/>
          <c:order val="1"/>
          <c:spPr>
            <a:solidFill>
              <a:srgbClr val="80A4B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6C1-45AA-AF0A-1FFD69DE2AC7}"/>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6C1-45AA-AF0A-1FFD69DE2AC7}"/>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6C1-45AA-AF0A-1FFD69DE2AC7}"/>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6C1-45AA-AF0A-1FFD69DE2AC7}"/>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6C1-45AA-AF0A-1FFD69DE2AC7}"/>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6C1-45AA-AF0A-1FFD69DE2AC7}"/>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6C1-45AA-AF0A-1FFD69DE2AC7}"/>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6C1-45AA-AF0A-1FFD69DE2AC7}"/>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6C1-45AA-AF0A-1FFD69DE2AC7}"/>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6C1-45AA-AF0A-1FFD69DE2AC7}"/>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6C1-45AA-AF0A-1FFD69DE2AC7}"/>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6C1-45AA-AF0A-1FFD69DE2AC7}"/>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6C1-45AA-AF0A-1FFD69DE2A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25</c:v>
                </c:pt>
                <c:pt idx="1">
                  <c:v>40.999999999999993</c:v>
                </c:pt>
                <c:pt idx="2">
                  <c:v>26</c:v>
                </c:pt>
                <c:pt idx="3">
                  <c:v>22</c:v>
                </c:pt>
                <c:pt idx="4">
                  <c:v>23</c:v>
                </c:pt>
                <c:pt idx="5">
                  <c:v>40</c:v>
                </c:pt>
                <c:pt idx="6">
                  <c:v>41</c:v>
                </c:pt>
                <c:pt idx="7">
                  <c:v>31</c:v>
                </c:pt>
                <c:pt idx="8">
                  <c:v>21</c:v>
                </c:pt>
                <c:pt idx="9">
                  <c:v>21</c:v>
                </c:pt>
                <c:pt idx="10">
                  <c:v>20</c:v>
                </c:pt>
                <c:pt idx="11">
                  <c:v>21</c:v>
                </c:pt>
                <c:pt idx="12">
                  <c:v>10</c:v>
                </c:pt>
                <c:pt idx="13">
                  <c:v>18</c:v>
                </c:pt>
              </c:numCache>
            </c:numRef>
          </c:val>
          <c:extLst>
            <c:ext xmlns:c16="http://schemas.microsoft.com/office/drawing/2014/chart" uri="{C3380CC4-5D6E-409C-BE32-E72D297353CC}">
              <c16:uniqueId val="{00000013-96C1-45AA-AF0A-1FFD69DE2AC7}"/>
            </c:ext>
          </c:extLst>
        </c:ser>
        <c:ser>
          <c:idx val="2"/>
          <c:order val="2"/>
          <c:spPr>
            <a:solidFill>
              <a:srgbClr val="D5E1EA"/>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6C1-45AA-AF0A-1FFD69DE2AC7}"/>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6C1-45AA-AF0A-1FFD69DE2AC7}"/>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6C1-45AA-AF0A-1FFD69DE2AC7}"/>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6C1-45AA-AF0A-1FFD69DE2AC7}"/>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96C1-45AA-AF0A-1FFD69DE2AC7}"/>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96C1-45AA-AF0A-1FFD69DE2AC7}"/>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96C1-45AA-AF0A-1FFD69DE2AC7}"/>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96C1-45AA-AF0A-1FFD69DE2AC7}"/>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96C1-45AA-AF0A-1FFD69DE2AC7}"/>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96C1-45AA-AF0A-1FFD69DE2AC7}"/>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96C1-45AA-AF0A-1FFD69DE2AC7}"/>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96C1-45AA-AF0A-1FFD69DE2A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70</c:v>
                </c:pt>
                <c:pt idx="1">
                  <c:v>44.000000000000007</c:v>
                </c:pt>
                <c:pt idx="2">
                  <c:v>71</c:v>
                </c:pt>
                <c:pt idx="3">
                  <c:v>76</c:v>
                </c:pt>
                <c:pt idx="4">
                  <c:v>75</c:v>
                </c:pt>
                <c:pt idx="5">
                  <c:v>44.999999999999993</c:v>
                </c:pt>
                <c:pt idx="6">
                  <c:v>38</c:v>
                </c:pt>
                <c:pt idx="7">
                  <c:v>65</c:v>
                </c:pt>
                <c:pt idx="8">
                  <c:v>77</c:v>
                </c:pt>
                <c:pt idx="9">
                  <c:v>77</c:v>
                </c:pt>
                <c:pt idx="10">
                  <c:v>78</c:v>
                </c:pt>
                <c:pt idx="11">
                  <c:v>78</c:v>
                </c:pt>
                <c:pt idx="12">
                  <c:v>89</c:v>
                </c:pt>
                <c:pt idx="13">
                  <c:v>81</c:v>
                </c:pt>
              </c:numCache>
            </c:numRef>
          </c:val>
          <c:extLst>
            <c:ext xmlns:c16="http://schemas.microsoft.com/office/drawing/2014/chart" uri="{C3380CC4-5D6E-409C-BE32-E72D297353CC}">
              <c16:uniqueId val="{00000020-96C1-45AA-AF0A-1FFD69DE2AC7}"/>
            </c:ext>
          </c:extLst>
        </c:ser>
        <c:dLbls>
          <c:showLegendKey val="0"/>
          <c:showVal val="0"/>
          <c:showCatName val="0"/>
          <c:showSerName val="0"/>
          <c:showPercent val="0"/>
          <c:showBubbleSize val="0"/>
        </c:dLbls>
        <c:gapWidth val="80"/>
        <c:overlap val="100"/>
        <c:axId val="868019256"/>
        <c:axId val="868012592"/>
      </c:barChart>
      <c:catAx>
        <c:axId val="868019256"/>
        <c:scaling>
          <c:orientation val="maxMin"/>
        </c:scaling>
        <c:delete val="0"/>
        <c:axPos val="l"/>
        <c:majorGridlines>
          <c:spPr>
            <a:ln>
              <a:noFill/>
            </a:ln>
          </c:spPr>
        </c:majorGridlines>
        <c:majorTickMark val="none"/>
        <c:minorTickMark val="none"/>
        <c:tickLblPos val="none"/>
        <c:spPr>
          <a:ln w="9525">
            <a:solidFill>
              <a:srgbClr val="FFFFFF"/>
            </a:solidFill>
            <a:prstDash val="solid"/>
          </a:ln>
        </c:spPr>
        <c:txPr>
          <a:bodyPr/>
          <a:lstStyle/>
          <a:p>
            <a:pPr>
              <a:defRPr lang="ja-JP"/>
            </a:pPr>
            <a:endParaRPr lang="en-US"/>
          </a:p>
        </c:txPr>
        <c:crossAx val="868012592"/>
        <c:crosses val="min"/>
        <c:auto val="0"/>
        <c:lblAlgn val="ctr"/>
        <c:lblOffset val="100"/>
        <c:noMultiLvlLbl val="0"/>
      </c:catAx>
      <c:valAx>
        <c:axId val="868012592"/>
        <c:scaling>
          <c:orientation val="minMax"/>
          <c:max val="100"/>
          <c:min val="0"/>
        </c:scaling>
        <c:delete val="1"/>
        <c:axPos val="t"/>
        <c:numFmt formatCode="General" sourceLinked="1"/>
        <c:majorTickMark val="out"/>
        <c:minorTickMark val="none"/>
        <c:tickLblPos val="nextTo"/>
        <c:crossAx val="868019256"/>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95837275307477E-2"/>
          <c:y val="2.1311475409836064E-2"/>
          <c:w val="0.90160832544938507"/>
          <c:h val="0.95737704918032784"/>
        </c:manualLayout>
      </c:layout>
      <c:barChart>
        <c:barDir val="bar"/>
        <c:grouping val="stacked"/>
        <c:varyColors val="0"/>
        <c:ser>
          <c:idx val="0"/>
          <c:order val="0"/>
          <c:spPr>
            <a:solidFill>
              <a:srgbClr val="304B5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0AF-4894-A0C0-A088550F791C}"/>
                </c:ext>
              </c:extLst>
            </c:dLbl>
            <c:dLbl>
              <c:idx val="5"/>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0AF-4894-A0C0-A088550F791C}"/>
                </c:ext>
              </c:extLst>
            </c:dLbl>
            <c:dLbl>
              <c:idx val="6"/>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0AF-4894-A0C0-A088550F791C}"/>
                </c:ext>
              </c:extLst>
            </c:dLbl>
            <c:dLbl>
              <c:idx val="12"/>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0AF-4894-A0C0-A088550F791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6</c:v>
                </c:pt>
                <c:pt idx="1">
                  <c:v>3</c:v>
                </c:pt>
                <c:pt idx="2">
                  <c:v>1</c:v>
                </c:pt>
                <c:pt idx="3">
                  <c:v>3</c:v>
                </c:pt>
                <c:pt idx="4">
                  <c:v>3</c:v>
                </c:pt>
                <c:pt idx="5">
                  <c:v>5</c:v>
                </c:pt>
                <c:pt idx="6">
                  <c:v>4</c:v>
                </c:pt>
                <c:pt idx="7">
                  <c:v>2</c:v>
                </c:pt>
                <c:pt idx="8">
                  <c:v>2</c:v>
                </c:pt>
                <c:pt idx="9">
                  <c:v>2</c:v>
                </c:pt>
                <c:pt idx="10">
                  <c:v>1</c:v>
                </c:pt>
                <c:pt idx="11">
                  <c:v>1</c:v>
                </c:pt>
                <c:pt idx="12">
                  <c:v>26</c:v>
                </c:pt>
                <c:pt idx="13">
                  <c:v>3</c:v>
                </c:pt>
              </c:numCache>
            </c:numRef>
          </c:val>
          <c:extLst>
            <c:ext xmlns:c16="http://schemas.microsoft.com/office/drawing/2014/chart" uri="{C3380CC4-5D6E-409C-BE32-E72D297353CC}">
              <c16:uniqueId val="{00000004-A0AF-4894-A0C0-A088550F791C}"/>
            </c:ext>
          </c:extLst>
        </c:ser>
        <c:ser>
          <c:idx val="1"/>
          <c:order val="1"/>
          <c:spPr>
            <a:solidFill>
              <a:srgbClr val="80A4B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0AF-4894-A0C0-A088550F791C}"/>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0AF-4894-A0C0-A088550F791C}"/>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0AF-4894-A0C0-A088550F791C}"/>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0AF-4894-A0C0-A088550F791C}"/>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0AF-4894-A0C0-A088550F791C}"/>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0AF-4894-A0C0-A088550F791C}"/>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0AF-4894-A0C0-A088550F791C}"/>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0AF-4894-A0C0-A088550F791C}"/>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0AF-4894-A0C0-A088550F791C}"/>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0AF-4894-A0C0-A088550F791C}"/>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0AF-4894-A0C0-A088550F791C}"/>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0AF-4894-A0C0-A088550F791C}"/>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0AF-4894-A0C0-A088550F791C}"/>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0AF-4894-A0C0-A088550F791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31</c:v>
                </c:pt>
                <c:pt idx="1">
                  <c:v>26</c:v>
                </c:pt>
                <c:pt idx="2">
                  <c:v>21</c:v>
                </c:pt>
                <c:pt idx="3">
                  <c:v>27</c:v>
                </c:pt>
                <c:pt idx="4">
                  <c:v>27</c:v>
                </c:pt>
                <c:pt idx="5">
                  <c:v>28.000000000000004</c:v>
                </c:pt>
                <c:pt idx="6">
                  <c:v>28.000000000000004</c:v>
                </c:pt>
                <c:pt idx="7">
                  <c:v>28.000000000000004</c:v>
                </c:pt>
                <c:pt idx="8">
                  <c:v>22</c:v>
                </c:pt>
                <c:pt idx="9">
                  <c:v>21</c:v>
                </c:pt>
                <c:pt idx="10">
                  <c:v>18</c:v>
                </c:pt>
                <c:pt idx="11">
                  <c:v>20</c:v>
                </c:pt>
                <c:pt idx="12">
                  <c:v>47</c:v>
                </c:pt>
                <c:pt idx="13">
                  <c:v>25</c:v>
                </c:pt>
              </c:numCache>
            </c:numRef>
          </c:val>
          <c:extLst>
            <c:ext xmlns:c16="http://schemas.microsoft.com/office/drawing/2014/chart" uri="{C3380CC4-5D6E-409C-BE32-E72D297353CC}">
              <c16:uniqueId val="{00000013-A0AF-4894-A0C0-A088550F791C}"/>
            </c:ext>
          </c:extLst>
        </c:ser>
        <c:ser>
          <c:idx val="2"/>
          <c:order val="2"/>
          <c:spPr>
            <a:solidFill>
              <a:srgbClr val="D5E1EA"/>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0AF-4894-A0C0-A088550F791C}"/>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0AF-4894-A0C0-A088550F791C}"/>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0AF-4894-A0C0-A088550F791C}"/>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0AF-4894-A0C0-A088550F791C}"/>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0AF-4894-A0C0-A088550F791C}"/>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0AF-4894-A0C0-A088550F791C}"/>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0AF-4894-A0C0-A088550F791C}"/>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A0AF-4894-A0C0-A088550F791C}"/>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A0AF-4894-A0C0-A088550F791C}"/>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A0AF-4894-A0C0-A088550F791C}"/>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A0AF-4894-A0C0-A088550F791C}"/>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A0AF-4894-A0C0-A088550F791C}"/>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A0AF-4894-A0C0-A088550F791C}"/>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A0AF-4894-A0C0-A088550F791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63</c:v>
                </c:pt>
                <c:pt idx="1">
                  <c:v>71</c:v>
                </c:pt>
                <c:pt idx="2">
                  <c:v>78</c:v>
                </c:pt>
                <c:pt idx="3">
                  <c:v>70</c:v>
                </c:pt>
                <c:pt idx="4">
                  <c:v>70</c:v>
                </c:pt>
                <c:pt idx="5">
                  <c:v>67</c:v>
                </c:pt>
                <c:pt idx="6">
                  <c:v>68</c:v>
                </c:pt>
                <c:pt idx="7">
                  <c:v>70</c:v>
                </c:pt>
                <c:pt idx="8">
                  <c:v>76</c:v>
                </c:pt>
                <c:pt idx="9">
                  <c:v>77</c:v>
                </c:pt>
                <c:pt idx="10">
                  <c:v>81</c:v>
                </c:pt>
                <c:pt idx="11">
                  <c:v>79</c:v>
                </c:pt>
                <c:pt idx="12">
                  <c:v>27</c:v>
                </c:pt>
                <c:pt idx="13">
                  <c:v>72</c:v>
                </c:pt>
              </c:numCache>
            </c:numRef>
          </c:val>
          <c:extLst>
            <c:ext xmlns:c16="http://schemas.microsoft.com/office/drawing/2014/chart" uri="{C3380CC4-5D6E-409C-BE32-E72D297353CC}">
              <c16:uniqueId val="{00000022-A0AF-4894-A0C0-A088550F791C}"/>
            </c:ext>
          </c:extLst>
        </c:ser>
        <c:dLbls>
          <c:showLegendKey val="0"/>
          <c:showVal val="0"/>
          <c:showCatName val="0"/>
          <c:showSerName val="0"/>
          <c:showPercent val="0"/>
          <c:showBubbleSize val="0"/>
        </c:dLbls>
        <c:gapWidth val="80"/>
        <c:overlap val="100"/>
        <c:axId val="868013376"/>
        <c:axId val="868013768"/>
      </c:barChart>
      <c:catAx>
        <c:axId val="868013376"/>
        <c:scaling>
          <c:orientation val="maxMin"/>
        </c:scaling>
        <c:delete val="0"/>
        <c:axPos val="r"/>
        <c:majorGridlines>
          <c:spPr>
            <a:ln>
              <a:noFill/>
            </a:ln>
          </c:spPr>
        </c:majorGridlines>
        <c:majorTickMark val="none"/>
        <c:minorTickMark val="none"/>
        <c:tickLblPos val="none"/>
        <c:spPr>
          <a:ln w="9525">
            <a:solidFill>
              <a:srgbClr val="FFFFFF"/>
            </a:solidFill>
            <a:prstDash val="solid"/>
          </a:ln>
        </c:spPr>
        <c:txPr>
          <a:bodyPr/>
          <a:lstStyle/>
          <a:p>
            <a:pPr>
              <a:defRPr lang="ja-JP"/>
            </a:pPr>
            <a:endParaRPr lang="en-US"/>
          </a:p>
        </c:txPr>
        <c:crossAx val="868013768"/>
        <c:crosses val="min"/>
        <c:auto val="0"/>
        <c:lblAlgn val="ctr"/>
        <c:lblOffset val="100"/>
        <c:noMultiLvlLbl val="0"/>
      </c:catAx>
      <c:valAx>
        <c:axId val="868013768"/>
        <c:scaling>
          <c:orientation val="maxMin"/>
          <c:max val="100"/>
          <c:min val="0"/>
        </c:scaling>
        <c:delete val="1"/>
        <c:axPos val="t"/>
        <c:numFmt formatCode="General" sourceLinked="1"/>
        <c:majorTickMark val="out"/>
        <c:minorTickMark val="none"/>
        <c:tickLblPos val="nextTo"/>
        <c:crossAx val="868013376"/>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1753731343283583"/>
          <c:w val="0.9333104748842791"/>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33.530166505775732</c:v>
                </c:pt>
                <c:pt idx="1">
                  <c:v>33.252209890136427</c:v>
                </c:pt>
                <c:pt idx="2">
                  <c:v>32.885807547661393</c:v>
                </c:pt>
                <c:pt idx="3">
                  <c:v>32.432020462572446</c:v>
                </c:pt>
                <c:pt idx="4">
                  <c:v>31.902321877649559</c:v>
                </c:pt>
                <c:pt idx="5">
                  <c:v>31.314155985510617</c:v>
                </c:pt>
                <c:pt idx="6">
                  <c:v>30.67962877940753</c:v>
                </c:pt>
                <c:pt idx="7">
                  <c:v>30.013929816674871</c:v>
                </c:pt>
                <c:pt idx="8">
                  <c:v>29.308031719079921</c:v>
                </c:pt>
                <c:pt idx="9">
                  <c:v>28.555525912489422</c:v>
                </c:pt>
                <c:pt idx="10">
                  <c:v>27.825248450164814</c:v>
                </c:pt>
                <c:pt idx="11">
                  <c:v>27.186255627330098</c:v>
                </c:pt>
                <c:pt idx="12">
                  <c:v>26.623714399339331</c:v>
                </c:pt>
                <c:pt idx="13">
                  <c:v>26.105881048020635</c:v>
                </c:pt>
                <c:pt idx="14">
                  <c:v>25.623760096255506</c:v>
                </c:pt>
                <c:pt idx="15">
                  <c:v>25.176668611541814</c:v>
                </c:pt>
                <c:pt idx="16">
                  <c:v>24.74861876157323</c:v>
                </c:pt>
                <c:pt idx="17">
                  <c:v>24.340604580850915</c:v>
                </c:pt>
                <c:pt idx="18">
                  <c:v>23.970111488463562</c:v>
                </c:pt>
                <c:pt idx="19">
                  <c:v>23.619634478024867</c:v>
                </c:pt>
                <c:pt idx="20">
                  <c:v>23.277089245169421</c:v>
                </c:pt>
                <c:pt idx="21">
                  <c:v>22.961586484800449</c:v>
                </c:pt>
                <c:pt idx="22">
                  <c:v>20.749308846274335</c:v>
                </c:pt>
                <c:pt idx="23">
                  <c:v>18.18760006104463</c:v>
                </c:pt>
                <c:pt idx="24">
                  <c:v>16.387589056685961</c:v>
                </c:pt>
              </c:numCache>
            </c:numRef>
          </c:val>
          <c:extLst>
            <c:ext xmlns:c16="http://schemas.microsoft.com/office/drawing/2014/chart" uri="{C3380CC4-5D6E-409C-BE32-E72D297353CC}">
              <c16:uniqueId val="{00000000-AE7B-420A-BE0F-2FA8ECBE6D4C}"/>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62.369823252408452</c:v>
                </c:pt>
                <c:pt idx="1">
                  <c:v>62.562419782099333</c:v>
                </c:pt>
                <c:pt idx="2">
                  <c:v>62.825701787867807</c:v>
                </c:pt>
                <c:pt idx="3">
                  <c:v>63.170914554697475</c:v>
                </c:pt>
                <c:pt idx="4">
                  <c:v>63.601779906065723</c:v>
                </c:pt>
                <c:pt idx="5">
                  <c:v>64.100107716786781</c:v>
                </c:pt>
                <c:pt idx="6">
                  <c:v>64.645186598435814</c:v>
                </c:pt>
                <c:pt idx="7">
                  <c:v>65.217082219506878</c:v>
                </c:pt>
                <c:pt idx="8">
                  <c:v>65.81891268476366</c:v>
                </c:pt>
                <c:pt idx="9">
                  <c:v>66.45174518354122</c:v>
                </c:pt>
                <c:pt idx="10">
                  <c:v>67.062606721958645</c:v>
                </c:pt>
                <c:pt idx="11">
                  <c:v>67.581507389649033</c:v>
                </c:pt>
                <c:pt idx="12">
                  <c:v>68.006251405186362</c:v>
                </c:pt>
                <c:pt idx="13">
                  <c:v>68.37067235289291</c:v>
                </c:pt>
                <c:pt idx="14">
                  <c:v>68.683920094838811</c:v>
                </c:pt>
                <c:pt idx="15">
                  <c:v>68.946948682413492</c:v>
                </c:pt>
                <c:pt idx="16">
                  <c:v>69.176595006765439</c:v>
                </c:pt>
                <c:pt idx="17">
                  <c:v>69.370653237013016</c:v>
                </c:pt>
                <c:pt idx="18">
                  <c:v>69.510971874784289</c:v>
                </c:pt>
                <c:pt idx="19">
                  <c:v>69.619453189265414</c:v>
                </c:pt>
                <c:pt idx="20">
                  <c:v>69.711190902961931</c:v>
                </c:pt>
                <c:pt idx="21">
                  <c:v>69.787924530066519</c:v>
                </c:pt>
                <c:pt idx="22">
                  <c:v>69.371800023054135</c:v>
                </c:pt>
                <c:pt idx="23">
                  <c:v>68.821783303815565</c:v>
                </c:pt>
                <c:pt idx="24">
                  <c:v>66.19543861803173</c:v>
                </c:pt>
              </c:numCache>
            </c:numRef>
          </c:val>
          <c:extLst>
            <c:ext xmlns:c16="http://schemas.microsoft.com/office/drawing/2014/chart" uri="{C3380CC4-5D6E-409C-BE32-E72D297353CC}">
              <c16:uniqueId val="{00000001-AE7B-420A-BE0F-2FA8ECBE6D4C}"/>
            </c:ext>
          </c:extLst>
        </c:ser>
        <c:ser>
          <c:idx val="2"/>
          <c:order val="2"/>
          <c:spPr>
            <a:solidFill>
              <a:srgbClr val="C0E6F4"/>
            </a:solidFill>
            <a:ln w="9525" algn="ctr">
              <a:solidFill>
                <a:srgbClr val="808080"/>
              </a:solidFill>
              <a:prstDash val="solid"/>
            </a:ln>
          </c:spPr>
          <c:invertIfNegative val="0"/>
          <c:dLbls>
            <c:dLbl>
              <c:idx val="0"/>
              <c:layout>
                <c:manualLayout>
                  <c:x val="0"/>
                  <c:y val="-7.649253731343283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E7B-420A-BE0F-2FA8ECBE6D4C}"/>
                </c:ext>
              </c:extLst>
            </c:dLbl>
            <c:dLbl>
              <c:idx val="1"/>
              <c:layout>
                <c:manualLayout>
                  <c:x val="0"/>
                  <c:y val="-7.649253731343283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E7B-420A-BE0F-2FA8ECBE6D4C}"/>
                </c:ext>
              </c:extLst>
            </c:dLbl>
            <c:dLbl>
              <c:idx val="2"/>
              <c:layout>
                <c:manualLayout>
                  <c:x val="0"/>
                  <c:y val="-7.74253731343283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E7B-420A-BE0F-2FA8ECBE6D4C}"/>
                </c:ext>
              </c:extLst>
            </c:dLbl>
            <c:dLbl>
              <c:idx val="3"/>
              <c:layout>
                <c:manualLayout>
                  <c:x val="0"/>
                  <c:y val="-7.74253731343283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E7B-420A-BE0F-2FA8ECBE6D4C}"/>
                </c:ext>
              </c:extLst>
            </c:dLbl>
            <c:dLbl>
              <c:idx val="4"/>
              <c:layout>
                <c:manualLayout>
                  <c:x val="0"/>
                  <c:y val="-7.835820895522388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B-420A-BE0F-2FA8ECBE6D4C}"/>
                </c:ext>
              </c:extLst>
            </c:dLbl>
            <c:dLbl>
              <c:idx val="5"/>
              <c:layout>
                <c:manualLayout>
                  <c:x val="0"/>
                  <c:y val="-7.835820895522388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B-420A-BE0F-2FA8ECBE6D4C}"/>
                </c:ext>
              </c:extLst>
            </c:dLbl>
            <c:dLbl>
              <c:idx val="6"/>
              <c:layout>
                <c:manualLayout>
                  <c:x val="0"/>
                  <c:y val="-7.835820895522388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E7B-420A-BE0F-2FA8ECBE6D4C}"/>
                </c:ext>
              </c:extLst>
            </c:dLbl>
            <c:dLbl>
              <c:idx val="7"/>
              <c:layout>
                <c:manualLayout>
                  <c:x val="0"/>
                  <c:y val="-7.92910447761194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E7B-420A-BE0F-2FA8ECBE6D4C}"/>
                </c:ext>
              </c:extLst>
            </c:dLbl>
            <c:dLbl>
              <c:idx val="8"/>
              <c:layout>
                <c:manualLayout>
                  <c:x val="0"/>
                  <c:y val="-7.92910447761194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E7B-420A-BE0F-2FA8ECBE6D4C}"/>
                </c:ext>
              </c:extLst>
            </c:dLbl>
            <c:dLbl>
              <c:idx val="9"/>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E7B-420A-BE0F-2FA8ECBE6D4C}"/>
                </c:ext>
              </c:extLst>
            </c:dLbl>
            <c:dLbl>
              <c:idx val="10"/>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E7B-420A-BE0F-2FA8ECBE6D4C}"/>
                </c:ext>
              </c:extLst>
            </c:dLbl>
            <c:dLbl>
              <c:idx val="11"/>
              <c:layout>
                <c:manualLayout>
                  <c:x val="0"/>
                  <c:y val="-8.115671641791044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E7B-420A-BE0F-2FA8ECBE6D4C}"/>
                </c:ext>
              </c:extLst>
            </c:dLbl>
            <c:dLbl>
              <c:idx val="12"/>
              <c:layout>
                <c:manualLayout>
                  <c:x val="0"/>
                  <c:y val="-8.208955223880597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E7B-420A-BE0F-2FA8ECBE6D4C}"/>
                </c:ext>
              </c:extLst>
            </c:dLbl>
            <c:dLbl>
              <c:idx val="13"/>
              <c:layout>
                <c:manualLayout>
                  <c:x val="0"/>
                  <c:y val="-8.208955223880597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E7B-420A-BE0F-2FA8ECBE6D4C}"/>
                </c:ext>
              </c:extLst>
            </c:dLbl>
            <c:dLbl>
              <c:idx val="14"/>
              <c:layout>
                <c:manualLayout>
                  <c:x val="0"/>
                  <c:y val="-8.302238805970149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E7B-420A-BE0F-2FA8ECBE6D4C}"/>
                </c:ext>
              </c:extLst>
            </c:dLbl>
            <c:dLbl>
              <c:idx val="15"/>
              <c:layout>
                <c:manualLayout>
                  <c:x val="0"/>
                  <c:y val="-8.39552238805970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E7B-420A-BE0F-2FA8ECBE6D4C}"/>
                </c:ext>
              </c:extLst>
            </c:dLbl>
            <c:dLbl>
              <c:idx val="16"/>
              <c:layout>
                <c:manualLayout>
                  <c:x val="0"/>
                  <c:y val="-8.48880597014925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E7B-420A-BE0F-2FA8ECBE6D4C}"/>
                </c:ext>
              </c:extLst>
            </c:dLbl>
            <c:dLbl>
              <c:idx val="17"/>
              <c:layout>
                <c:manualLayout>
                  <c:x val="0"/>
                  <c:y val="-8.582089552238805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E7B-420A-BE0F-2FA8ECBE6D4C}"/>
                </c:ext>
              </c:extLst>
            </c:dLbl>
            <c:dLbl>
              <c:idx val="18"/>
              <c:layout>
                <c:manualLayout>
                  <c:x val="0"/>
                  <c:y val="-8.675373134328358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E7B-420A-BE0F-2FA8ECBE6D4C}"/>
                </c:ext>
              </c:extLst>
            </c:dLbl>
            <c:dLbl>
              <c:idx val="19"/>
              <c:layout>
                <c:manualLayout>
                  <c:x val="0"/>
                  <c:y val="-8.768656716417910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E7B-420A-BE0F-2FA8ECBE6D4C}"/>
                </c:ext>
              </c:extLst>
            </c:dLbl>
            <c:dLbl>
              <c:idx val="20"/>
              <c:layout>
                <c:manualLayout>
                  <c:x val="0"/>
                  <c:y val="-8.86194029850746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E7B-420A-BE0F-2FA8ECBE6D4C}"/>
                </c:ext>
              </c:extLst>
            </c:dLbl>
            <c:dLbl>
              <c:idx val="21"/>
              <c:layout>
                <c:manualLayout>
                  <c:x val="0"/>
                  <c:y val="-8.955223880597014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E7B-420A-BE0F-2FA8ECBE6D4C}"/>
                </c:ext>
              </c:extLst>
            </c:dLbl>
            <c:dLbl>
              <c:idx val="22"/>
              <c:layout>
                <c:manualLayout>
                  <c:x val="0"/>
                  <c:y val="-9.3283582089552237E-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E7B-420A-BE0F-2FA8ECBE6D4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4.1000102418158102</c:v>
                </c:pt>
                <c:pt idx="1">
                  <c:v>4.1853703277642378</c:v>
                </c:pt>
                <c:pt idx="2">
                  <c:v>4.2884906644708014</c:v>
                </c:pt>
                <c:pt idx="3">
                  <c:v>4.3970649827300923</c:v>
                </c:pt>
                <c:pt idx="4">
                  <c:v>4.4958982162847105</c:v>
                </c:pt>
                <c:pt idx="5">
                  <c:v>4.5857362977025922</c:v>
                </c:pt>
                <c:pt idx="6">
                  <c:v>4.6751846221566584</c:v>
                </c:pt>
                <c:pt idx="7">
                  <c:v>4.7689879638182386</c:v>
                </c:pt>
                <c:pt idx="8">
                  <c:v>4.8730555961564175</c:v>
                </c:pt>
                <c:pt idx="9">
                  <c:v>4.9927289039693568</c:v>
                </c:pt>
                <c:pt idx="10">
                  <c:v>5.1121448278765413</c:v>
                </c:pt>
                <c:pt idx="11">
                  <c:v>5.2322369830208659</c:v>
                </c:pt>
                <c:pt idx="12">
                  <c:v>5.3700341954742932</c:v>
                </c:pt>
                <c:pt idx="13">
                  <c:v>5.5234465990864567</c:v>
                </c:pt>
                <c:pt idx="14">
                  <c:v>5.6923198089056992</c:v>
                </c:pt>
                <c:pt idx="15">
                  <c:v>5.8763827060447138</c:v>
                </c:pt>
                <c:pt idx="16">
                  <c:v>6.0747862316613332</c:v>
                </c:pt>
                <c:pt idx="17">
                  <c:v>6.2887421821360867</c:v>
                </c:pt>
                <c:pt idx="18">
                  <c:v>6.5189166367521478</c:v>
                </c:pt>
                <c:pt idx="19">
                  <c:v>6.7609123327097116</c:v>
                </c:pt>
                <c:pt idx="20">
                  <c:v>7.0117198518686479</c:v>
                </c:pt>
                <c:pt idx="21">
                  <c:v>7.2504889851330301</c:v>
                </c:pt>
                <c:pt idx="22">
                  <c:v>9.8788911306715299</c:v>
                </c:pt>
                <c:pt idx="23">
                  <c:v>12.990616635139807</c:v>
                </c:pt>
                <c:pt idx="24">
                  <c:v>17.416972325282298</c:v>
                </c:pt>
              </c:numCache>
            </c:numRef>
          </c:val>
          <c:extLst>
            <c:ext xmlns:c16="http://schemas.microsoft.com/office/drawing/2014/chart" uri="{C3380CC4-5D6E-409C-BE32-E72D297353CC}">
              <c16:uniqueId val="{00000019-AE7B-420A-BE0F-2FA8ECBE6D4C}"/>
            </c:ext>
          </c:extLst>
        </c:ser>
        <c:dLbls>
          <c:showLegendKey val="0"/>
          <c:showVal val="0"/>
          <c:showCatName val="0"/>
          <c:showSerName val="0"/>
          <c:showPercent val="0"/>
          <c:showBubbleSize val="0"/>
        </c:dLbls>
        <c:gapWidth val="60"/>
        <c:overlap val="100"/>
        <c:axId val="638659919"/>
        <c:axId val="1"/>
      </c:barChart>
      <c:catAx>
        <c:axId val="63865991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638659919"/>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95837275307477E-2"/>
          <c:y val="2.1311475409836064E-2"/>
          <c:w val="0.90160832544938507"/>
          <c:h val="0.95737704918032784"/>
        </c:manualLayout>
      </c:layout>
      <c:barChart>
        <c:barDir val="bar"/>
        <c:grouping val="stacked"/>
        <c:varyColors val="0"/>
        <c:ser>
          <c:idx val="0"/>
          <c:order val="0"/>
          <c:spPr>
            <a:solidFill>
              <a:srgbClr val="304B5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52C-4468-AE1C-DDA507BEA667}"/>
                </c:ext>
              </c:extLst>
            </c:dLbl>
            <c:dLbl>
              <c:idx val="12"/>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52C-4468-AE1C-DDA507BEA66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8</c:v>
                </c:pt>
                <c:pt idx="1">
                  <c:v>3</c:v>
                </c:pt>
                <c:pt idx="2">
                  <c:v>1</c:v>
                </c:pt>
                <c:pt idx="3">
                  <c:v>1</c:v>
                </c:pt>
                <c:pt idx="4">
                  <c:v>1</c:v>
                </c:pt>
                <c:pt idx="5">
                  <c:v>3</c:v>
                </c:pt>
                <c:pt idx="6">
                  <c:v>3</c:v>
                </c:pt>
                <c:pt idx="7">
                  <c:v>1</c:v>
                </c:pt>
                <c:pt idx="8">
                  <c:v>1</c:v>
                </c:pt>
                <c:pt idx="9">
                  <c:v>1</c:v>
                </c:pt>
                <c:pt idx="10">
                  <c:v>1</c:v>
                </c:pt>
                <c:pt idx="11">
                  <c:v>1</c:v>
                </c:pt>
                <c:pt idx="12">
                  <c:v>26</c:v>
                </c:pt>
                <c:pt idx="13">
                  <c:v>3</c:v>
                </c:pt>
              </c:numCache>
            </c:numRef>
          </c:val>
          <c:extLst>
            <c:ext xmlns:c16="http://schemas.microsoft.com/office/drawing/2014/chart" uri="{C3380CC4-5D6E-409C-BE32-E72D297353CC}">
              <c16:uniqueId val="{00000002-A52C-4468-AE1C-DDA507BEA667}"/>
            </c:ext>
          </c:extLst>
        </c:ser>
        <c:ser>
          <c:idx val="1"/>
          <c:order val="1"/>
          <c:spPr>
            <a:solidFill>
              <a:srgbClr val="80A4B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52C-4468-AE1C-DDA507BEA667}"/>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52C-4468-AE1C-DDA507BEA667}"/>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52C-4468-AE1C-DDA507BEA667}"/>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52C-4468-AE1C-DDA507BEA667}"/>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52C-4468-AE1C-DDA507BEA667}"/>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52C-4468-AE1C-DDA507BEA667}"/>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52C-4468-AE1C-DDA507BEA667}"/>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52C-4468-AE1C-DDA507BEA667}"/>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52C-4468-AE1C-DDA507BEA667}"/>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52C-4468-AE1C-DDA507BEA667}"/>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52C-4468-AE1C-DDA507BEA667}"/>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52C-4468-AE1C-DDA507BEA667}"/>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52C-4468-AE1C-DDA507BEA667}"/>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52C-4468-AE1C-DDA507BEA66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32</c:v>
                </c:pt>
                <c:pt idx="1">
                  <c:v>25</c:v>
                </c:pt>
                <c:pt idx="2">
                  <c:v>18</c:v>
                </c:pt>
                <c:pt idx="3">
                  <c:v>23</c:v>
                </c:pt>
                <c:pt idx="4">
                  <c:v>22</c:v>
                </c:pt>
                <c:pt idx="5">
                  <c:v>24.000000000000004</c:v>
                </c:pt>
                <c:pt idx="6">
                  <c:v>25</c:v>
                </c:pt>
                <c:pt idx="7">
                  <c:v>24</c:v>
                </c:pt>
                <c:pt idx="8">
                  <c:v>21</c:v>
                </c:pt>
                <c:pt idx="9">
                  <c:v>20</c:v>
                </c:pt>
                <c:pt idx="10">
                  <c:v>17</c:v>
                </c:pt>
                <c:pt idx="11">
                  <c:v>19</c:v>
                </c:pt>
                <c:pt idx="12">
                  <c:v>47</c:v>
                </c:pt>
                <c:pt idx="13">
                  <c:v>25</c:v>
                </c:pt>
              </c:numCache>
            </c:numRef>
          </c:val>
          <c:extLst>
            <c:ext xmlns:c16="http://schemas.microsoft.com/office/drawing/2014/chart" uri="{C3380CC4-5D6E-409C-BE32-E72D297353CC}">
              <c16:uniqueId val="{00000011-A52C-4468-AE1C-DDA507BEA667}"/>
            </c:ext>
          </c:extLst>
        </c:ser>
        <c:ser>
          <c:idx val="2"/>
          <c:order val="2"/>
          <c:spPr>
            <a:solidFill>
              <a:srgbClr val="D5E1EA"/>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52C-4468-AE1C-DDA507BEA667}"/>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52C-4468-AE1C-DDA507BEA667}"/>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52C-4468-AE1C-DDA507BEA667}"/>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52C-4468-AE1C-DDA507BEA667}"/>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52C-4468-AE1C-DDA507BEA667}"/>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52C-4468-AE1C-DDA507BEA667}"/>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52C-4468-AE1C-DDA507BEA667}"/>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52C-4468-AE1C-DDA507BEA667}"/>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52C-4468-AE1C-DDA507BEA667}"/>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A52C-4468-AE1C-DDA507BEA667}"/>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A52C-4468-AE1C-DDA507BEA667}"/>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A52C-4468-AE1C-DDA507BEA66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60</c:v>
                </c:pt>
                <c:pt idx="1">
                  <c:v>72</c:v>
                </c:pt>
                <c:pt idx="2">
                  <c:v>81</c:v>
                </c:pt>
                <c:pt idx="3">
                  <c:v>76</c:v>
                </c:pt>
                <c:pt idx="4">
                  <c:v>77</c:v>
                </c:pt>
                <c:pt idx="5">
                  <c:v>73</c:v>
                </c:pt>
                <c:pt idx="6">
                  <c:v>72</c:v>
                </c:pt>
                <c:pt idx="7">
                  <c:v>75</c:v>
                </c:pt>
                <c:pt idx="8">
                  <c:v>78</c:v>
                </c:pt>
                <c:pt idx="9">
                  <c:v>79</c:v>
                </c:pt>
                <c:pt idx="10">
                  <c:v>82</c:v>
                </c:pt>
                <c:pt idx="11">
                  <c:v>80</c:v>
                </c:pt>
                <c:pt idx="12">
                  <c:v>27</c:v>
                </c:pt>
                <c:pt idx="13">
                  <c:v>72</c:v>
                </c:pt>
              </c:numCache>
            </c:numRef>
          </c:val>
          <c:extLst>
            <c:ext xmlns:c16="http://schemas.microsoft.com/office/drawing/2014/chart" uri="{C3380CC4-5D6E-409C-BE32-E72D297353CC}">
              <c16:uniqueId val="{0000001E-A52C-4468-AE1C-DDA507BEA667}"/>
            </c:ext>
          </c:extLst>
        </c:ser>
        <c:dLbls>
          <c:showLegendKey val="0"/>
          <c:showVal val="0"/>
          <c:showCatName val="0"/>
          <c:showSerName val="0"/>
          <c:showPercent val="0"/>
          <c:showBubbleSize val="0"/>
        </c:dLbls>
        <c:gapWidth val="80"/>
        <c:overlap val="100"/>
        <c:axId val="868014552"/>
        <c:axId val="868014944"/>
      </c:barChart>
      <c:catAx>
        <c:axId val="868014552"/>
        <c:scaling>
          <c:orientation val="maxMin"/>
        </c:scaling>
        <c:delete val="0"/>
        <c:axPos val="l"/>
        <c:majorGridlines>
          <c:spPr>
            <a:ln>
              <a:noFill/>
            </a:ln>
          </c:spPr>
        </c:majorGridlines>
        <c:majorTickMark val="none"/>
        <c:minorTickMark val="none"/>
        <c:tickLblPos val="none"/>
        <c:spPr>
          <a:ln w="9525">
            <a:solidFill>
              <a:srgbClr val="FFFFFF"/>
            </a:solidFill>
            <a:prstDash val="solid"/>
          </a:ln>
        </c:spPr>
        <c:txPr>
          <a:bodyPr/>
          <a:lstStyle/>
          <a:p>
            <a:pPr>
              <a:defRPr lang="ja-JP"/>
            </a:pPr>
            <a:endParaRPr lang="en-US"/>
          </a:p>
        </c:txPr>
        <c:crossAx val="868014944"/>
        <c:crosses val="min"/>
        <c:auto val="0"/>
        <c:lblAlgn val="ctr"/>
        <c:lblOffset val="100"/>
        <c:noMultiLvlLbl val="0"/>
      </c:catAx>
      <c:valAx>
        <c:axId val="868014944"/>
        <c:scaling>
          <c:orientation val="minMax"/>
          <c:max val="100"/>
          <c:min val="0"/>
        </c:scaling>
        <c:delete val="1"/>
        <c:axPos val="t"/>
        <c:numFmt formatCode="General" sourceLinked="1"/>
        <c:majorTickMark val="out"/>
        <c:minorTickMark val="none"/>
        <c:tickLblPos val="nextTo"/>
        <c:crossAx val="868014552"/>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69990350595046"/>
          <c:y val="2.7252747252747254E-2"/>
          <c:w val="0.80797684142811188"/>
          <c:h val="0.92307692307692313"/>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8"/>
            <c:marker>
              <c:symbol val="none"/>
            </c:marker>
            <c:bubble3D val="0"/>
            <c:extLst>
              <c:ext xmlns:c16="http://schemas.microsoft.com/office/drawing/2014/chart" uri="{C3380CC4-5D6E-409C-BE32-E72D297353CC}">
                <c16:uniqueId val="{00000000-7239-4271-9A44-12D52E1EDE1F}"/>
              </c:ext>
            </c:extLst>
          </c:dPt>
          <c:dLbls>
            <c:dLbl>
              <c:idx val="0"/>
              <c:layout>
                <c:manualLayout>
                  <c:x val="4.8890318430363462E-2"/>
                  <c:y val="4.7472527472527476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239-4271-9A44-12D52E1EDE1F}"/>
                </c:ext>
              </c:extLst>
            </c:dLbl>
            <c:dLbl>
              <c:idx val="1"/>
              <c:layout>
                <c:manualLayout>
                  <c:x val="0"/>
                  <c:y val="4.7472527472527476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239-4271-9A44-12D52E1EDE1F}"/>
                </c:ext>
              </c:extLst>
            </c:dLbl>
            <c:dLbl>
              <c:idx val="3"/>
              <c:layout>
                <c:manualLayout>
                  <c:x val="0"/>
                  <c:y val="4.74725274725274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239-4271-9A44-12D52E1EDE1F}"/>
                </c:ext>
              </c:extLst>
            </c:dLbl>
            <c:dLbl>
              <c:idx val="4"/>
              <c:layout>
                <c:manualLayout>
                  <c:x val="0"/>
                  <c:y val="4.74725274725274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239-4271-9A44-12D52E1EDE1F}"/>
                </c:ext>
              </c:extLst>
            </c:dLbl>
            <c:dLbl>
              <c:idx val="5"/>
              <c:layout>
                <c:manualLayout>
                  <c:x val="0"/>
                  <c:y val="4.74725274725274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239-4271-9A44-12D52E1EDE1F}"/>
                </c:ext>
              </c:extLst>
            </c:dLbl>
            <c:dLbl>
              <c:idx val="6"/>
              <c:layout>
                <c:manualLayout>
                  <c:x val="0"/>
                  <c:y val="4.74725274725274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239-4271-9A44-12D52E1EDE1F}"/>
                </c:ext>
              </c:extLst>
            </c:dLbl>
            <c:dLbl>
              <c:idx val="9"/>
              <c:layout>
                <c:manualLayout>
                  <c:x val="0"/>
                  <c:y val="4.7472527472527476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239-4271-9A44-12D52E1EDE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90199</c:v>
                </c:pt>
                <c:pt idx="1">
                  <c:v>97054</c:v>
                </c:pt>
                <c:pt idx="2">
                  <c:v>110870</c:v>
                </c:pt>
                <c:pt idx="3">
                  <c:v>115099</c:v>
                </c:pt>
                <c:pt idx="4">
                  <c:v>119672</c:v>
                </c:pt>
                <c:pt idx="5">
                  <c:v>126622</c:v>
                </c:pt>
                <c:pt idx="6">
                  <c:v>128746</c:v>
                </c:pt>
                <c:pt idx="7">
                  <c:v>131353</c:v>
                </c:pt>
                <c:pt idx="8">
                  <c:v>121338.5</c:v>
                </c:pt>
                <c:pt idx="9">
                  <c:v>111324</c:v>
                </c:pt>
              </c:numCache>
            </c:numRef>
          </c:val>
          <c:smooth val="0"/>
          <c:extLst>
            <c:ext xmlns:c16="http://schemas.microsoft.com/office/drawing/2014/chart" uri="{C3380CC4-5D6E-409C-BE32-E72D297353CC}">
              <c16:uniqueId val="{00000008-7239-4271-9A44-12D52E1EDE1F}"/>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3"/>
            <c:marker>
              <c:symbol val="none"/>
            </c:marker>
            <c:bubble3D val="0"/>
            <c:extLst>
              <c:ext xmlns:c16="http://schemas.microsoft.com/office/drawing/2014/chart" uri="{C3380CC4-5D6E-409C-BE32-E72D297353CC}">
                <c16:uniqueId val="{00000009-7239-4271-9A44-12D52E1EDE1F}"/>
              </c:ext>
            </c:extLst>
          </c:dPt>
          <c:dPt>
            <c:idx val="4"/>
            <c:marker>
              <c:symbol val="none"/>
            </c:marker>
            <c:bubble3D val="0"/>
            <c:extLst>
              <c:ext xmlns:c16="http://schemas.microsoft.com/office/drawing/2014/chart" uri="{C3380CC4-5D6E-409C-BE32-E72D297353CC}">
                <c16:uniqueId val="{0000000A-7239-4271-9A44-12D52E1EDE1F}"/>
              </c:ext>
            </c:extLst>
          </c:dPt>
          <c:dPt>
            <c:idx val="6"/>
            <c:marker>
              <c:symbol val="none"/>
            </c:marker>
            <c:bubble3D val="0"/>
            <c:extLst>
              <c:ext xmlns:c16="http://schemas.microsoft.com/office/drawing/2014/chart" uri="{C3380CC4-5D6E-409C-BE32-E72D297353CC}">
                <c16:uniqueId val="{0000000B-7239-4271-9A44-12D52E1EDE1F}"/>
              </c:ext>
            </c:extLst>
          </c:dPt>
          <c:dPt>
            <c:idx val="7"/>
            <c:marker>
              <c:symbol val="none"/>
            </c:marker>
            <c:bubble3D val="0"/>
            <c:extLst>
              <c:ext xmlns:c16="http://schemas.microsoft.com/office/drawing/2014/chart" uri="{C3380CC4-5D6E-409C-BE32-E72D297353CC}">
                <c16:uniqueId val="{0000000C-7239-4271-9A44-12D52E1EDE1F}"/>
              </c:ext>
            </c:extLst>
          </c:dPt>
          <c:dPt>
            <c:idx val="8"/>
            <c:marker>
              <c:symbol val="none"/>
            </c:marker>
            <c:bubble3D val="0"/>
            <c:extLst>
              <c:ext xmlns:c16="http://schemas.microsoft.com/office/drawing/2014/chart" uri="{C3380CC4-5D6E-409C-BE32-E72D297353CC}">
                <c16:uniqueId val="{0000000D-7239-4271-9A44-12D52E1EDE1F}"/>
              </c:ext>
            </c:extLst>
          </c:dPt>
          <c:dPt>
            <c:idx val="9"/>
            <c:marker>
              <c:symbol val="none"/>
            </c:marker>
            <c:bubble3D val="0"/>
            <c:extLst>
              <c:ext xmlns:c16="http://schemas.microsoft.com/office/drawing/2014/chart" uri="{C3380CC4-5D6E-409C-BE32-E72D297353CC}">
                <c16:uniqueId val="{0000000E-7239-4271-9A44-12D52E1EDE1F}"/>
              </c:ext>
            </c:extLst>
          </c:dPt>
          <c:dLbls>
            <c:dLbl>
              <c:idx val="1"/>
              <c:layout>
                <c:manualLayout>
                  <c:x val="0"/>
                  <c:y val="-4.74725274725274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239-4271-9A44-12D52E1EDE1F}"/>
                </c:ext>
              </c:extLst>
            </c:dLbl>
            <c:dLbl>
              <c:idx val="2"/>
              <c:layout>
                <c:manualLayout>
                  <c:x val="0"/>
                  <c:y val="-4.74725274725274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239-4271-9A44-12D52E1EDE1F}"/>
                </c:ext>
              </c:extLst>
            </c:dLbl>
            <c:dLbl>
              <c:idx val="5"/>
              <c:layout>
                <c:manualLayout>
                  <c:x val="0"/>
                  <c:y val="-4.7472527472527476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239-4271-9A44-12D52E1EDE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32979</c:v>
                </c:pt>
                <c:pt idx="1">
                  <c:v>36607</c:v>
                </c:pt>
                <c:pt idx="2">
                  <c:v>38718</c:v>
                </c:pt>
                <c:pt idx="3">
                  <c:v>41309</c:v>
                </c:pt>
                <c:pt idx="4">
                  <c:v>43900</c:v>
                </c:pt>
                <c:pt idx="5">
                  <c:v>46491</c:v>
                </c:pt>
              </c:numCache>
            </c:numRef>
          </c:val>
          <c:smooth val="0"/>
          <c:extLst>
            <c:ext xmlns:c16="http://schemas.microsoft.com/office/drawing/2014/chart" uri="{C3380CC4-5D6E-409C-BE32-E72D297353CC}">
              <c16:uniqueId val="{00000012-7239-4271-9A44-12D52E1EDE1F}"/>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3"/>
            <c:marker>
              <c:symbol val="none"/>
            </c:marker>
            <c:bubble3D val="0"/>
            <c:extLst>
              <c:ext xmlns:c16="http://schemas.microsoft.com/office/drawing/2014/chart" uri="{C3380CC4-5D6E-409C-BE32-E72D297353CC}">
                <c16:uniqueId val="{00000013-7239-4271-9A44-12D52E1EDE1F}"/>
              </c:ext>
            </c:extLst>
          </c:dPt>
          <c:dPt>
            <c:idx val="4"/>
            <c:marker>
              <c:symbol val="none"/>
            </c:marker>
            <c:bubble3D val="0"/>
            <c:extLst>
              <c:ext xmlns:c16="http://schemas.microsoft.com/office/drawing/2014/chart" uri="{C3380CC4-5D6E-409C-BE32-E72D297353CC}">
                <c16:uniqueId val="{00000014-7239-4271-9A44-12D52E1EDE1F}"/>
              </c:ext>
            </c:extLst>
          </c:dPt>
          <c:dPt>
            <c:idx val="6"/>
            <c:marker>
              <c:symbol val="none"/>
            </c:marker>
            <c:bubble3D val="0"/>
            <c:extLst>
              <c:ext xmlns:c16="http://schemas.microsoft.com/office/drawing/2014/chart" uri="{C3380CC4-5D6E-409C-BE32-E72D297353CC}">
                <c16:uniqueId val="{00000015-7239-4271-9A44-12D52E1EDE1F}"/>
              </c:ext>
            </c:extLst>
          </c:dPt>
          <c:dPt>
            <c:idx val="7"/>
            <c:marker>
              <c:symbol val="none"/>
            </c:marker>
            <c:bubble3D val="0"/>
            <c:extLst>
              <c:ext xmlns:c16="http://schemas.microsoft.com/office/drawing/2014/chart" uri="{C3380CC4-5D6E-409C-BE32-E72D297353CC}">
                <c16:uniqueId val="{00000016-7239-4271-9A44-12D52E1EDE1F}"/>
              </c:ext>
            </c:extLst>
          </c:dPt>
          <c:dPt>
            <c:idx val="8"/>
            <c:marker>
              <c:symbol val="none"/>
            </c:marker>
            <c:bubble3D val="0"/>
            <c:extLst>
              <c:ext xmlns:c16="http://schemas.microsoft.com/office/drawing/2014/chart" uri="{C3380CC4-5D6E-409C-BE32-E72D297353CC}">
                <c16:uniqueId val="{00000017-7239-4271-9A44-12D52E1EDE1F}"/>
              </c:ext>
            </c:extLst>
          </c:dPt>
          <c:dPt>
            <c:idx val="9"/>
            <c:marker>
              <c:symbol val="none"/>
            </c:marker>
            <c:bubble3D val="0"/>
            <c:extLst>
              <c:ext xmlns:c16="http://schemas.microsoft.com/office/drawing/2014/chart" uri="{C3380CC4-5D6E-409C-BE32-E72D297353CC}">
                <c16:uniqueId val="{00000018-7239-4271-9A44-12D52E1EDE1F}"/>
              </c:ext>
            </c:extLst>
          </c:dPt>
          <c:dLbls>
            <c:dLbl>
              <c:idx val="0"/>
              <c:layout>
                <c:manualLayout>
                  <c:x val="0.10164039884207141"/>
                  <c:y val="-8.527472527472528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7239-4271-9A44-12D52E1EDE1F}"/>
                </c:ext>
              </c:extLst>
            </c:dLbl>
            <c:dLbl>
              <c:idx val="1"/>
              <c:layout>
                <c:manualLayout>
                  <c:x val="9.488581537471856E-2"/>
                  <c:y val="-8.5274725274725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7239-4271-9A44-12D52E1EDE1F}"/>
                </c:ext>
              </c:extLst>
            </c:dLbl>
            <c:dLbl>
              <c:idx val="2"/>
              <c:layout>
                <c:manualLayout>
                  <c:x val="9.488581537471856E-2"/>
                  <c:y val="-8.5274725274725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7239-4271-9A44-12D52E1EDE1F}"/>
                </c:ext>
              </c:extLst>
            </c:dLbl>
            <c:dLbl>
              <c:idx val="5"/>
              <c:layout>
                <c:manualLayout>
                  <c:x val="0"/>
                  <c:y val="4.74725274725274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7239-4271-9A44-12D52E1EDE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7759</c:v>
                </c:pt>
                <c:pt idx="1">
                  <c:v>8632</c:v>
                </c:pt>
                <c:pt idx="2">
                  <c:v>9652</c:v>
                </c:pt>
                <c:pt idx="3">
                  <c:v>9938.3333333333339</c:v>
                </c:pt>
                <c:pt idx="4">
                  <c:v>10224.666666666666</c:v>
                </c:pt>
                <c:pt idx="5">
                  <c:v>10511</c:v>
                </c:pt>
              </c:numCache>
            </c:numRef>
          </c:val>
          <c:smooth val="0"/>
          <c:extLst>
            <c:ext xmlns:c16="http://schemas.microsoft.com/office/drawing/2014/chart" uri="{C3380CC4-5D6E-409C-BE32-E72D297353CC}">
              <c16:uniqueId val="{0000001D-7239-4271-9A44-12D52E1EDE1F}"/>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3"/>
            <c:marker>
              <c:symbol val="none"/>
            </c:marker>
            <c:bubble3D val="0"/>
            <c:extLst>
              <c:ext xmlns:c16="http://schemas.microsoft.com/office/drawing/2014/chart" uri="{C3380CC4-5D6E-409C-BE32-E72D297353CC}">
                <c16:uniqueId val="{0000001E-7239-4271-9A44-12D52E1EDE1F}"/>
              </c:ext>
            </c:extLst>
          </c:dPt>
          <c:dPt>
            <c:idx val="4"/>
            <c:marker>
              <c:symbol val="none"/>
            </c:marker>
            <c:bubble3D val="0"/>
            <c:extLst>
              <c:ext xmlns:c16="http://schemas.microsoft.com/office/drawing/2014/chart" uri="{C3380CC4-5D6E-409C-BE32-E72D297353CC}">
                <c16:uniqueId val="{0000001F-7239-4271-9A44-12D52E1EDE1F}"/>
              </c:ext>
            </c:extLst>
          </c:dPt>
          <c:dPt>
            <c:idx val="6"/>
            <c:marker>
              <c:symbol val="none"/>
            </c:marker>
            <c:bubble3D val="0"/>
            <c:extLst>
              <c:ext xmlns:c16="http://schemas.microsoft.com/office/drawing/2014/chart" uri="{C3380CC4-5D6E-409C-BE32-E72D297353CC}">
                <c16:uniqueId val="{00000020-7239-4271-9A44-12D52E1EDE1F}"/>
              </c:ext>
            </c:extLst>
          </c:dPt>
          <c:dPt>
            <c:idx val="7"/>
            <c:marker>
              <c:symbol val="none"/>
            </c:marker>
            <c:bubble3D val="0"/>
            <c:extLst>
              <c:ext xmlns:c16="http://schemas.microsoft.com/office/drawing/2014/chart" uri="{C3380CC4-5D6E-409C-BE32-E72D297353CC}">
                <c16:uniqueId val="{00000021-7239-4271-9A44-12D52E1EDE1F}"/>
              </c:ext>
            </c:extLst>
          </c:dPt>
          <c:dPt>
            <c:idx val="9"/>
            <c:marker>
              <c:symbol val="none"/>
            </c:marker>
            <c:bubble3D val="0"/>
            <c:extLst>
              <c:ext xmlns:c16="http://schemas.microsoft.com/office/drawing/2014/chart" uri="{C3380CC4-5D6E-409C-BE32-E72D297353CC}">
                <c16:uniqueId val="{00000022-7239-4271-9A44-12D52E1EDE1F}"/>
              </c:ext>
            </c:extLst>
          </c:dPt>
          <c:dLbls>
            <c:dLbl>
              <c:idx val="0"/>
              <c:layout>
                <c:manualLayout>
                  <c:x val="4.1814088131231907E-2"/>
                  <c:y val="4.7472527472527476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7239-4271-9A44-12D52E1EDE1F}"/>
                </c:ext>
              </c:extLst>
            </c:dLbl>
            <c:dLbl>
              <c:idx val="1"/>
              <c:layout>
                <c:manualLayout>
                  <c:x val="2.7339980701190092E-2"/>
                  <c:y val="5.054945054945055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7239-4271-9A44-12D52E1EDE1F}"/>
                </c:ext>
              </c:extLst>
            </c:dLbl>
            <c:dLbl>
              <c:idx val="2"/>
              <c:layout>
                <c:manualLayout>
                  <c:x val="2.5088452878739145E-2"/>
                  <c:y val="5.098901098901099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7239-4271-9A44-12D52E1EDE1F}"/>
                </c:ext>
              </c:extLst>
            </c:dLbl>
            <c:dLbl>
              <c:idx val="5"/>
              <c:layout>
                <c:manualLayout>
                  <c:x val="0"/>
                  <c:y val="-4.74725274725274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7239-4271-9A44-12D52E1EDE1F}"/>
                </c:ext>
              </c:extLst>
            </c:dLbl>
            <c:dLbl>
              <c:idx val="8"/>
              <c:layout>
                <c:manualLayout>
                  <c:x val="0"/>
                  <c:y val="-4.74725274725274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7239-4271-9A44-12D52E1EDE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3810</c:v>
                </c:pt>
                <c:pt idx="1">
                  <c:v>4253</c:v>
                </c:pt>
                <c:pt idx="2">
                  <c:v>4558</c:v>
                </c:pt>
                <c:pt idx="3">
                  <c:v>6570.6666666666661</c:v>
                </c:pt>
                <c:pt idx="4">
                  <c:v>8583.3333333333321</c:v>
                </c:pt>
                <c:pt idx="5">
                  <c:v>10596</c:v>
                </c:pt>
                <c:pt idx="6">
                  <c:v>10303</c:v>
                </c:pt>
                <c:pt idx="7">
                  <c:v>10010</c:v>
                </c:pt>
                <c:pt idx="8">
                  <c:v>9717</c:v>
                </c:pt>
              </c:numCache>
            </c:numRef>
          </c:val>
          <c:smooth val="0"/>
          <c:extLst>
            <c:ext xmlns:c16="http://schemas.microsoft.com/office/drawing/2014/chart" uri="{C3380CC4-5D6E-409C-BE32-E72D297353CC}">
              <c16:uniqueId val="{00000028-7239-4271-9A44-12D52E1EDE1F}"/>
            </c:ext>
          </c:extLst>
        </c:ser>
        <c:dLbls>
          <c:showLegendKey val="0"/>
          <c:showVal val="0"/>
          <c:showCatName val="0"/>
          <c:showSerName val="0"/>
          <c:showPercent val="0"/>
          <c:showBubbleSize val="0"/>
        </c:dLbls>
        <c:marker val="1"/>
        <c:smooth val="0"/>
        <c:axId val="2130965872"/>
        <c:axId val="1"/>
      </c:lineChart>
      <c:catAx>
        <c:axId val="2130965872"/>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130965872"/>
        <c:crosses val="min"/>
        <c:crossBetween val="midCat"/>
        <c:majorUnit val="10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19543410584577E-2"/>
          <c:y val="2.7324812692816218E-2"/>
          <c:w val="0.88481494292632312"/>
          <c:h val="0.92551784927280745"/>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8"/>
            <c:marker>
              <c:symbol val="none"/>
            </c:marker>
            <c:bubble3D val="0"/>
            <c:extLst>
              <c:ext xmlns:c16="http://schemas.microsoft.com/office/drawing/2014/chart" uri="{C3380CC4-5D6E-409C-BE32-E72D297353CC}">
                <c16:uniqueId val="{00000000-3A38-41F2-ABFA-34AE256B22AA}"/>
              </c:ext>
            </c:extLst>
          </c:dPt>
          <c:dLbls>
            <c:dLbl>
              <c:idx val="0"/>
              <c:layout>
                <c:manualLayout>
                  <c:x val="3.7357315807679002E-2"/>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A38-41F2-ABFA-34AE256B22AA}"/>
                </c:ext>
              </c:extLst>
            </c:dLbl>
            <c:dLbl>
              <c:idx val="1"/>
              <c:layout>
                <c:manualLayout>
                  <c:x val="0"/>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A38-41F2-ABFA-34AE256B22AA}"/>
                </c:ext>
              </c:extLst>
            </c:dLbl>
            <c:dLbl>
              <c:idx val="2"/>
              <c:layout>
                <c:manualLayout>
                  <c:x val="0"/>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A38-41F2-ABFA-34AE256B22AA}"/>
                </c:ext>
              </c:extLst>
            </c:dLbl>
            <c:dLbl>
              <c:idx val="3"/>
              <c:layout>
                <c:manualLayout>
                  <c:x val="0"/>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A38-41F2-ABFA-34AE256B22AA}"/>
                </c:ext>
              </c:extLst>
            </c:dLbl>
            <c:dLbl>
              <c:idx val="4"/>
              <c:layout>
                <c:manualLayout>
                  <c:x val="0"/>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A38-41F2-ABFA-34AE256B22AA}"/>
                </c:ext>
              </c:extLst>
            </c:dLbl>
            <c:dLbl>
              <c:idx val="5"/>
              <c:layout>
                <c:manualLayout>
                  <c:x val="0"/>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A38-41F2-ABFA-34AE256B22AA}"/>
                </c:ext>
              </c:extLst>
            </c:dLbl>
            <c:dLbl>
              <c:idx val="6"/>
              <c:layout>
                <c:manualLayout>
                  <c:x val="0"/>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A38-41F2-ABFA-34AE256B22AA}"/>
                </c:ext>
              </c:extLst>
            </c:dLbl>
            <c:dLbl>
              <c:idx val="7"/>
              <c:layout>
                <c:manualLayout>
                  <c:x val="0"/>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A38-41F2-ABFA-34AE256B22AA}"/>
                </c:ext>
              </c:extLst>
            </c:dLbl>
            <c:dLbl>
              <c:idx val="9"/>
              <c:layout>
                <c:manualLayout>
                  <c:x val="0"/>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A38-41F2-ABFA-34AE256B22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31.98</c:v>
                </c:pt>
                <c:pt idx="1">
                  <c:v>33.880000000000003</c:v>
                </c:pt>
                <c:pt idx="2">
                  <c:v>38.14</c:v>
                </c:pt>
                <c:pt idx="3">
                  <c:v>39.06</c:v>
                </c:pt>
                <c:pt idx="4">
                  <c:v>40.07</c:v>
                </c:pt>
                <c:pt idx="5">
                  <c:v>41.83</c:v>
                </c:pt>
                <c:pt idx="6">
                  <c:v>41.96</c:v>
                </c:pt>
                <c:pt idx="7">
                  <c:v>42.23</c:v>
                </c:pt>
                <c:pt idx="8">
                  <c:v>38.534999999999997</c:v>
                </c:pt>
                <c:pt idx="9">
                  <c:v>34.840000000000003</c:v>
                </c:pt>
              </c:numCache>
            </c:numRef>
          </c:val>
          <c:smooth val="0"/>
          <c:extLst>
            <c:ext xmlns:c16="http://schemas.microsoft.com/office/drawing/2014/chart" uri="{C3380CC4-5D6E-409C-BE32-E72D297353CC}">
              <c16:uniqueId val="{0000000A-3A38-41F2-ABFA-34AE256B22AA}"/>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3"/>
            <c:marker>
              <c:symbol val="none"/>
            </c:marker>
            <c:bubble3D val="0"/>
            <c:extLst>
              <c:ext xmlns:c16="http://schemas.microsoft.com/office/drawing/2014/chart" uri="{C3380CC4-5D6E-409C-BE32-E72D297353CC}">
                <c16:uniqueId val="{0000000B-3A38-41F2-ABFA-34AE256B22AA}"/>
              </c:ext>
            </c:extLst>
          </c:dPt>
          <c:dPt>
            <c:idx val="4"/>
            <c:marker>
              <c:symbol val="none"/>
            </c:marker>
            <c:bubble3D val="0"/>
            <c:extLst>
              <c:ext xmlns:c16="http://schemas.microsoft.com/office/drawing/2014/chart" uri="{C3380CC4-5D6E-409C-BE32-E72D297353CC}">
                <c16:uniqueId val="{0000000C-3A38-41F2-ABFA-34AE256B22AA}"/>
              </c:ext>
            </c:extLst>
          </c:dPt>
          <c:dPt>
            <c:idx val="6"/>
            <c:marker>
              <c:symbol val="none"/>
            </c:marker>
            <c:bubble3D val="0"/>
            <c:extLst>
              <c:ext xmlns:c16="http://schemas.microsoft.com/office/drawing/2014/chart" uri="{C3380CC4-5D6E-409C-BE32-E72D297353CC}">
                <c16:uniqueId val="{0000000D-3A38-41F2-ABFA-34AE256B22AA}"/>
              </c:ext>
            </c:extLst>
          </c:dPt>
          <c:dPt>
            <c:idx val="7"/>
            <c:marker>
              <c:symbol val="none"/>
            </c:marker>
            <c:bubble3D val="0"/>
            <c:extLst>
              <c:ext xmlns:c16="http://schemas.microsoft.com/office/drawing/2014/chart" uri="{C3380CC4-5D6E-409C-BE32-E72D297353CC}">
                <c16:uniqueId val="{0000000E-3A38-41F2-ABFA-34AE256B22AA}"/>
              </c:ext>
            </c:extLst>
          </c:dPt>
          <c:dPt>
            <c:idx val="8"/>
            <c:marker>
              <c:symbol val="none"/>
            </c:marker>
            <c:bubble3D val="0"/>
            <c:extLst>
              <c:ext xmlns:c16="http://schemas.microsoft.com/office/drawing/2014/chart" uri="{C3380CC4-5D6E-409C-BE32-E72D297353CC}">
                <c16:uniqueId val="{0000000F-3A38-41F2-ABFA-34AE256B22AA}"/>
              </c:ext>
            </c:extLst>
          </c:dPt>
          <c:dPt>
            <c:idx val="9"/>
            <c:marker>
              <c:symbol val="none"/>
            </c:marker>
            <c:bubble3D val="0"/>
            <c:extLst>
              <c:ext xmlns:c16="http://schemas.microsoft.com/office/drawing/2014/chart" uri="{C3380CC4-5D6E-409C-BE32-E72D297353CC}">
                <c16:uniqueId val="{00000010-3A38-41F2-ABFA-34AE256B22AA}"/>
              </c:ext>
            </c:extLst>
          </c:dPt>
          <c:dLbls>
            <c:dLbl>
              <c:idx val="0"/>
              <c:layout>
                <c:manualLayout>
                  <c:x val="3.7357315807679002E-2"/>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A38-41F2-ABFA-34AE256B22AA}"/>
                </c:ext>
              </c:extLst>
            </c:dLbl>
            <c:dLbl>
              <c:idx val="1"/>
              <c:layout>
                <c:manualLayout>
                  <c:x val="0"/>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A38-41F2-ABFA-34AE256B22AA}"/>
                </c:ext>
              </c:extLst>
            </c:dLbl>
            <c:dLbl>
              <c:idx val="2"/>
              <c:layout>
                <c:manualLayout>
                  <c:x val="0"/>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A38-41F2-ABFA-34AE256B22AA}"/>
                </c:ext>
              </c:extLst>
            </c:dLbl>
            <c:dLbl>
              <c:idx val="5"/>
              <c:layout>
                <c:manualLayout>
                  <c:x val="0"/>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A38-41F2-ABFA-34AE256B22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11.69</c:v>
                </c:pt>
                <c:pt idx="1">
                  <c:v>12.78</c:v>
                </c:pt>
                <c:pt idx="2">
                  <c:v>13.32</c:v>
                </c:pt>
                <c:pt idx="3">
                  <c:v>14</c:v>
                </c:pt>
                <c:pt idx="4">
                  <c:v>14.68</c:v>
                </c:pt>
                <c:pt idx="5">
                  <c:v>15.36</c:v>
                </c:pt>
              </c:numCache>
            </c:numRef>
          </c:val>
          <c:smooth val="0"/>
          <c:extLst>
            <c:ext xmlns:c16="http://schemas.microsoft.com/office/drawing/2014/chart" uri="{C3380CC4-5D6E-409C-BE32-E72D297353CC}">
              <c16:uniqueId val="{00000015-3A38-41F2-ABFA-34AE256B22AA}"/>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3"/>
            <c:marker>
              <c:symbol val="none"/>
            </c:marker>
            <c:bubble3D val="0"/>
            <c:extLst>
              <c:ext xmlns:c16="http://schemas.microsoft.com/office/drawing/2014/chart" uri="{C3380CC4-5D6E-409C-BE32-E72D297353CC}">
                <c16:uniqueId val="{00000016-3A38-41F2-ABFA-34AE256B22AA}"/>
              </c:ext>
            </c:extLst>
          </c:dPt>
          <c:dPt>
            <c:idx val="4"/>
            <c:marker>
              <c:symbol val="none"/>
            </c:marker>
            <c:bubble3D val="0"/>
            <c:extLst>
              <c:ext xmlns:c16="http://schemas.microsoft.com/office/drawing/2014/chart" uri="{C3380CC4-5D6E-409C-BE32-E72D297353CC}">
                <c16:uniqueId val="{00000017-3A38-41F2-ABFA-34AE256B22AA}"/>
              </c:ext>
            </c:extLst>
          </c:dPt>
          <c:dPt>
            <c:idx val="6"/>
            <c:marker>
              <c:symbol val="none"/>
            </c:marker>
            <c:bubble3D val="0"/>
            <c:extLst>
              <c:ext xmlns:c16="http://schemas.microsoft.com/office/drawing/2014/chart" uri="{C3380CC4-5D6E-409C-BE32-E72D297353CC}">
                <c16:uniqueId val="{00000018-3A38-41F2-ABFA-34AE256B22AA}"/>
              </c:ext>
            </c:extLst>
          </c:dPt>
          <c:dPt>
            <c:idx val="7"/>
            <c:marker>
              <c:symbol val="none"/>
            </c:marker>
            <c:bubble3D val="0"/>
            <c:extLst>
              <c:ext xmlns:c16="http://schemas.microsoft.com/office/drawing/2014/chart" uri="{C3380CC4-5D6E-409C-BE32-E72D297353CC}">
                <c16:uniqueId val="{00000019-3A38-41F2-ABFA-34AE256B22AA}"/>
              </c:ext>
            </c:extLst>
          </c:dPt>
          <c:dPt>
            <c:idx val="8"/>
            <c:marker>
              <c:symbol val="none"/>
            </c:marker>
            <c:bubble3D val="0"/>
            <c:extLst>
              <c:ext xmlns:c16="http://schemas.microsoft.com/office/drawing/2014/chart" uri="{C3380CC4-5D6E-409C-BE32-E72D297353CC}">
                <c16:uniqueId val="{0000001A-3A38-41F2-ABFA-34AE256B22AA}"/>
              </c:ext>
            </c:extLst>
          </c:dPt>
          <c:dPt>
            <c:idx val="9"/>
            <c:marker>
              <c:symbol val="none"/>
            </c:marker>
            <c:bubble3D val="0"/>
            <c:extLst>
              <c:ext xmlns:c16="http://schemas.microsoft.com/office/drawing/2014/chart" uri="{C3380CC4-5D6E-409C-BE32-E72D297353CC}">
                <c16:uniqueId val="{0000001B-3A38-41F2-ABFA-34AE256B22AA}"/>
              </c:ext>
            </c:extLst>
          </c:dPt>
          <c:dLbls>
            <c:dLbl>
              <c:idx val="0"/>
              <c:layout>
                <c:manualLayout>
                  <c:x val="2.9747492217225873E-2"/>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3A38-41F2-ABFA-34AE256B22AA}"/>
                </c:ext>
              </c:extLst>
            </c:dLbl>
            <c:dLbl>
              <c:idx val="1"/>
              <c:layout>
                <c:manualLayout>
                  <c:x val="0"/>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A38-41F2-ABFA-34AE256B22AA}"/>
                </c:ext>
              </c:extLst>
            </c:dLbl>
            <c:dLbl>
              <c:idx val="2"/>
              <c:layout>
                <c:manualLayout>
                  <c:x val="0"/>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3A38-41F2-ABFA-34AE256B22AA}"/>
                </c:ext>
              </c:extLst>
            </c:dLbl>
            <c:dLbl>
              <c:idx val="5"/>
              <c:layout>
                <c:manualLayout>
                  <c:x val="0"/>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3A38-41F2-ABFA-34AE256B22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2.75</c:v>
                </c:pt>
                <c:pt idx="1">
                  <c:v>3.01</c:v>
                </c:pt>
                <c:pt idx="2">
                  <c:v>3.32</c:v>
                </c:pt>
                <c:pt idx="3">
                  <c:v>3.37</c:v>
                </c:pt>
                <c:pt idx="4">
                  <c:v>3.42</c:v>
                </c:pt>
                <c:pt idx="5">
                  <c:v>3.47</c:v>
                </c:pt>
              </c:numCache>
            </c:numRef>
          </c:val>
          <c:smooth val="0"/>
          <c:extLst>
            <c:ext xmlns:c16="http://schemas.microsoft.com/office/drawing/2014/chart" uri="{C3380CC4-5D6E-409C-BE32-E72D297353CC}">
              <c16:uniqueId val="{00000020-3A38-41F2-ABFA-34AE256B22AA}"/>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3"/>
            <c:marker>
              <c:symbol val="none"/>
            </c:marker>
            <c:bubble3D val="0"/>
            <c:extLst>
              <c:ext xmlns:c16="http://schemas.microsoft.com/office/drawing/2014/chart" uri="{C3380CC4-5D6E-409C-BE32-E72D297353CC}">
                <c16:uniqueId val="{00000021-3A38-41F2-ABFA-34AE256B22AA}"/>
              </c:ext>
            </c:extLst>
          </c:dPt>
          <c:dPt>
            <c:idx val="4"/>
            <c:marker>
              <c:symbol val="none"/>
            </c:marker>
            <c:bubble3D val="0"/>
            <c:extLst>
              <c:ext xmlns:c16="http://schemas.microsoft.com/office/drawing/2014/chart" uri="{C3380CC4-5D6E-409C-BE32-E72D297353CC}">
                <c16:uniqueId val="{00000022-3A38-41F2-ABFA-34AE256B22AA}"/>
              </c:ext>
            </c:extLst>
          </c:dPt>
          <c:dPt>
            <c:idx val="6"/>
            <c:marker>
              <c:symbol val="none"/>
            </c:marker>
            <c:bubble3D val="0"/>
            <c:extLst>
              <c:ext xmlns:c16="http://schemas.microsoft.com/office/drawing/2014/chart" uri="{C3380CC4-5D6E-409C-BE32-E72D297353CC}">
                <c16:uniqueId val="{00000023-3A38-41F2-ABFA-34AE256B22AA}"/>
              </c:ext>
            </c:extLst>
          </c:dPt>
          <c:dPt>
            <c:idx val="7"/>
            <c:marker>
              <c:symbol val="none"/>
            </c:marker>
            <c:bubble3D val="0"/>
            <c:extLst>
              <c:ext xmlns:c16="http://schemas.microsoft.com/office/drawing/2014/chart" uri="{C3380CC4-5D6E-409C-BE32-E72D297353CC}">
                <c16:uniqueId val="{00000024-3A38-41F2-ABFA-34AE256B22AA}"/>
              </c:ext>
            </c:extLst>
          </c:dPt>
          <c:dPt>
            <c:idx val="9"/>
            <c:marker>
              <c:symbol val="none"/>
            </c:marker>
            <c:bubble3D val="0"/>
            <c:extLst>
              <c:ext xmlns:c16="http://schemas.microsoft.com/office/drawing/2014/chart" uri="{C3380CC4-5D6E-409C-BE32-E72D297353CC}">
                <c16:uniqueId val="{00000025-3A38-41F2-ABFA-34AE256B22AA}"/>
              </c:ext>
            </c:extLst>
          </c:dPt>
          <c:dLbls>
            <c:dLbl>
              <c:idx val="0"/>
              <c:layout>
                <c:manualLayout>
                  <c:x val="2.9747492217225873E-2"/>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3A38-41F2-ABFA-34AE256B22AA}"/>
                </c:ext>
              </c:extLst>
            </c:dLbl>
            <c:dLbl>
              <c:idx val="1"/>
              <c:layout>
                <c:manualLayout>
                  <c:x val="0"/>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3A38-41F2-ABFA-34AE256B22AA}"/>
                </c:ext>
              </c:extLst>
            </c:dLbl>
            <c:dLbl>
              <c:idx val="5"/>
              <c:layout>
                <c:manualLayout>
                  <c:x val="0"/>
                  <c:y val="4.759806081974438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3A38-41F2-ABFA-34AE256B22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1.35</c:v>
                </c:pt>
                <c:pt idx="1">
                  <c:v>1.48</c:v>
                </c:pt>
                <c:pt idx="2">
                  <c:v>1.57</c:v>
                </c:pt>
                <c:pt idx="3">
                  <c:v>2.2133333333333334</c:v>
                </c:pt>
                <c:pt idx="4">
                  <c:v>2.8566666666666665</c:v>
                </c:pt>
                <c:pt idx="5">
                  <c:v>3.5</c:v>
                </c:pt>
                <c:pt idx="6">
                  <c:v>3.36</c:v>
                </c:pt>
                <c:pt idx="7">
                  <c:v>3.22</c:v>
                </c:pt>
                <c:pt idx="8">
                  <c:v>3.08</c:v>
                </c:pt>
              </c:numCache>
            </c:numRef>
          </c:val>
          <c:smooth val="0"/>
          <c:extLst>
            <c:ext xmlns:c16="http://schemas.microsoft.com/office/drawing/2014/chart" uri="{C3380CC4-5D6E-409C-BE32-E72D297353CC}">
              <c16:uniqueId val="{00000029-3A38-41F2-ABFA-34AE256B22AA}"/>
            </c:ext>
          </c:extLst>
        </c:ser>
        <c:dLbls>
          <c:showLegendKey val="0"/>
          <c:showVal val="0"/>
          <c:showCatName val="0"/>
          <c:showSerName val="0"/>
          <c:showPercent val="0"/>
          <c:showBubbleSize val="0"/>
        </c:dLbls>
        <c:marker val="1"/>
        <c:smooth val="0"/>
        <c:axId val="2130979600"/>
        <c:axId val="1"/>
      </c:lineChart>
      <c:catAx>
        <c:axId val="2130979600"/>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45"/>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130979600"/>
        <c:crosses val="min"/>
        <c:crossBetween val="midCat"/>
        <c:majorUnit val="5"/>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89867525957756E-3"/>
          <c:y val="7.2608913370055081E-2"/>
          <c:w val="0.979770855710705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6.2093139709564343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D2-4982-AABA-A8C5D574CEE3}"/>
                </c:ext>
              </c:extLst>
            </c:dLbl>
            <c:dLbl>
              <c:idx val="1"/>
              <c:layout>
                <c:manualLayout>
                  <c:x val="0"/>
                  <c:y val="-6.8102153229844767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7D2-4982-AABA-A8C5D574CEE3}"/>
                </c:ext>
              </c:extLst>
            </c:dLbl>
            <c:dLbl>
              <c:idx val="2"/>
              <c:layout>
                <c:manualLayout>
                  <c:x val="0"/>
                  <c:y val="-7.3109664496745122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7D2-4982-AABA-A8C5D574CEE3}"/>
                </c:ext>
              </c:extLst>
            </c:dLbl>
            <c:dLbl>
              <c:idx val="3"/>
              <c:layout>
                <c:manualLayout>
                  <c:x val="0"/>
                  <c:y val="-8.0620931397095641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7D2-4982-AABA-A8C5D574CEE3}"/>
                </c:ext>
              </c:extLst>
            </c:dLbl>
            <c:dLbl>
              <c:idx val="4"/>
              <c:layout>
                <c:manualLayout>
                  <c:x val="0"/>
                  <c:y val="-8.8632949424136201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7D2-4982-AABA-A8C5D574CEE3}"/>
                </c:ext>
              </c:extLst>
            </c:dLbl>
            <c:dLbl>
              <c:idx val="5"/>
              <c:layout>
                <c:manualLayout>
                  <c:x val="0"/>
                  <c:y val="-9.8647971957936911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7D2-4982-AABA-A8C5D574CEE3}"/>
                </c:ext>
              </c:extLst>
            </c:dLbl>
            <c:dLbl>
              <c:idx val="6"/>
              <c:layout>
                <c:manualLayout>
                  <c:x val="0"/>
                  <c:y val="-0.1106659989984977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7D2-4982-AABA-A8C5D574CEE3}"/>
                </c:ext>
              </c:extLst>
            </c:dLbl>
            <c:dLbl>
              <c:idx val="7"/>
              <c:layout>
                <c:manualLayout>
                  <c:x val="0"/>
                  <c:y val="-0.1236855282924386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7D2-4982-AABA-A8C5D574CEE3}"/>
                </c:ext>
              </c:extLst>
            </c:dLbl>
            <c:dLbl>
              <c:idx val="8"/>
              <c:layout>
                <c:manualLayout>
                  <c:x val="0"/>
                  <c:y val="-0.1542313470205307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7D2-4982-AABA-A8C5D574CEE3}"/>
                </c:ext>
              </c:extLst>
            </c:dLbl>
            <c:dLbl>
              <c:idx val="9"/>
              <c:layout>
                <c:manualLayout>
                  <c:x val="0"/>
                  <c:y val="-0.1797696544817225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7D2-4982-AABA-A8C5D574CEE3}"/>
                </c:ext>
              </c:extLst>
            </c:dLbl>
            <c:dLbl>
              <c:idx val="10"/>
              <c:layout>
                <c:manualLayout>
                  <c:x val="0"/>
                  <c:y val="-0.21432148222333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7D2-4982-AABA-A8C5D574CEE3}"/>
                </c:ext>
              </c:extLst>
            </c:dLbl>
            <c:dLbl>
              <c:idx val="11"/>
              <c:layout>
                <c:manualLayout>
                  <c:x val="0"/>
                  <c:y val="-0.2423635453179769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7D2-4982-AABA-A8C5D574CEE3}"/>
                </c:ext>
              </c:extLst>
            </c:dLbl>
            <c:dLbl>
              <c:idx val="12"/>
              <c:layout>
                <c:manualLayout>
                  <c:x val="0"/>
                  <c:y val="-0.2689033550325488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7D2-4982-AABA-A8C5D574CEE3}"/>
                </c:ext>
              </c:extLst>
            </c:dLbl>
            <c:dLbl>
              <c:idx val="13"/>
              <c:layout>
                <c:manualLayout>
                  <c:x val="0"/>
                  <c:y val="-0.32849273910866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7D2-4982-AABA-A8C5D574CEE3}"/>
                </c:ext>
              </c:extLst>
            </c:dLbl>
            <c:dLbl>
              <c:idx val="14"/>
              <c:layout>
                <c:manualLayout>
                  <c:x val="0"/>
                  <c:y val="-0.315473209814722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7D2-4982-AABA-A8C5D574CEE3}"/>
                </c:ext>
              </c:extLst>
            </c:dLbl>
            <c:dLbl>
              <c:idx val="15"/>
              <c:layout>
                <c:manualLayout>
                  <c:x val="0"/>
                  <c:y val="-0.3470205307961942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7D2-4982-AABA-A8C5D574CEE3}"/>
                </c:ext>
              </c:extLst>
            </c:dLbl>
            <c:dLbl>
              <c:idx val="16"/>
              <c:layout>
                <c:manualLayout>
                  <c:x val="0"/>
                  <c:y val="-0.3309964947421131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7D2-4982-AABA-A8C5D574CEE3}"/>
                </c:ext>
              </c:extLst>
            </c:dLbl>
            <c:dLbl>
              <c:idx val="17"/>
              <c:layout>
                <c:manualLayout>
                  <c:x val="0"/>
                  <c:y val="-0.3630445668502754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7D2-4982-AABA-A8C5D574CEE3}"/>
                </c:ext>
              </c:extLst>
            </c:dLbl>
            <c:dLbl>
              <c:idx val="18"/>
              <c:layout>
                <c:manualLayout>
                  <c:x val="0"/>
                  <c:y val="-0.4086129193790686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7D2-4982-AABA-A8C5D574CEE3}"/>
                </c:ext>
              </c:extLst>
            </c:dLbl>
            <c:dLbl>
              <c:idx val="19"/>
              <c:layout>
                <c:manualLayout>
                  <c:x val="0"/>
                  <c:y val="-0.4551827741612418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7D2-4982-AABA-A8C5D574CEE3}"/>
                </c:ext>
              </c:extLst>
            </c:dLbl>
            <c:dLbl>
              <c:idx val="20"/>
              <c:layout>
                <c:manualLayout>
                  <c:x val="3.4013605442176869E-3"/>
                  <c:y val="-0.4772158237356033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7D2-4982-AABA-A8C5D574CEE3}"/>
                </c:ext>
              </c:extLst>
            </c:dLbl>
            <c:dLbl>
              <c:idx val="21"/>
              <c:layout>
                <c:manualLayout>
                  <c:x val="6.6237021124239169E-3"/>
                  <c:y val="-0.487731597396094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7D2-4982-AABA-A8C5D574CE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75.4440876893336</c:v>
                </c:pt>
                <c:pt idx="1">
                  <c:v>94.240841856318397</c:v>
                </c:pt>
                <c:pt idx="2">
                  <c:v>109.403345552326</c:v>
                </c:pt>
                <c:pt idx="3">
                  <c:v>131.39803794963299</c:v>
                </c:pt>
                <c:pt idx="4">
                  <c:v>155.91883003745201</c:v>
                </c:pt>
                <c:pt idx="5">
                  <c:v>186.37600052970501</c:v>
                </c:pt>
                <c:pt idx="6">
                  <c:v>223.1636992247</c:v>
                </c:pt>
                <c:pt idx="7">
                  <c:v>261.89019019012801</c:v>
                </c:pt>
                <c:pt idx="8">
                  <c:v>353.93744462346001</c:v>
                </c:pt>
                <c:pt idx="9">
                  <c:v>431.32038497913999</c:v>
                </c:pt>
                <c:pt idx="10">
                  <c:v>536.43998307595996</c:v>
                </c:pt>
                <c:pt idx="11">
                  <c:v>621.75881796559997</c:v>
                </c:pt>
                <c:pt idx="12">
                  <c:v>701.40369922460002</c:v>
                </c:pt>
                <c:pt idx="13">
                  <c:v>882.48319575539995</c:v>
                </c:pt>
                <c:pt idx="14">
                  <c:v>842.6151168092</c:v>
                </c:pt>
                <c:pt idx="15">
                  <c:v>938.29823114327996</c:v>
                </c:pt>
                <c:pt idx="16">
                  <c:v>889.84803698253995</c:v>
                </c:pt>
                <c:pt idx="17">
                  <c:v>986.72063648721996</c:v>
                </c:pt>
                <c:pt idx="18">
                  <c:v>1124.05130453518</c:v>
                </c:pt>
                <c:pt idx="19">
                  <c:v>1264.71753855058</c:v>
                </c:pt>
                <c:pt idx="20">
                  <c:v>1331.7613813574401</c:v>
                </c:pt>
                <c:pt idx="21">
                  <c:v>1363.5348892657</c:v>
                </c:pt>
              </c:numCache>
            </c:numRef>
          </c:val>
          <c:extLst>
            <c:ext xmlns:c16="http://schemas.microsoft.com/office/drawing/2014/chart" uri="{C3380CC4-5D6E-409C-BE32-E72D297353CC}">
              <c16:uniqueId val="{00000016-07D2-4982-AABA-A8C5D574CEE3}"/>
            </c:ext>
          </c:extLst>
        </c:ser>
        <c:dLbls>
          <c:showLegendKey val="0"/>
          <c:showVal val="0"/>
          <c:showCatName val="0"/>
          <c:showSerName val="0"/>
          <c:showPercent val="0"/>
          <c:showBubbleSize val="0"/>
        </c:dLbls>
        <c:gapWidth val="80"/>
        <c:overlap val="100"/>
        <c:axId val="843116960"/>
        <c:axId val="1"/>
      </c:barChart>
      <c:catAx>
        <c:axId val="84311696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363.5348892657"/>
          <c:min val="0"/>
        </c:scaling>
        <c:delete val="1"/>
        <c:axPos val="l"/>
        <c:numFmt formatCode="General" sourceLinked="1"/>
        <c:majorTickMark val="out"/>
        <c:minorTickMark val="none"/>
        <c:tickLblPos val="nextTo"/>
        <c:crossAx val="843116960"/>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227974568574022E-2"/>
          <c:y val="5.3968253968253971E-2"/>
          <c:w val="0.94132606721162582"/>
          <c:h val="0.91791383219954648"/>
        </c:manualLayout>
      </c:layout>
      <c:barChart>
        <c:barDir val="col"/>
        <c:grouping val="stacked"/>
        <c:varyColors val="0"/>
        <c:ser>
          <c:idx val="0"/>
          <c:order val="0"/>
          <c:spPr>
            <a:solidFill>
              <a:srgbClr val="1F497D"/>
            </a:solidFill>
            <a:ln w="9525" algn="ctr">
              <a:solidFill>
                <a:srgbClr val="808080"/>
              </a:solidFill>
              <a:prstDash val="solid"/>
            </a:ln>
          </c:spPr>
          <c:invertIfNegative val="0"/>
          <c:dLbls>
            <c:dLbl>
              <c:idx val="0"/>
              <c:layout>
                <c:manualLayout>
                  <c:x val="0"/>
                  <c:y val="-0.1519274376417233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E4A-424E-ADBA-AFA901CFAED1}"/>
                </c:ext>
              </c:extLst>
            </c:dLbl>
            <c:dLbl>
              <c:idx val="1"/>
              <c:layout>
                <c:manualLayout>
                  <c:x val="0"/>
                  <c:y val="-0.160090702947845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E4A-424E-ADBA-AFA901CFAED1}"/>
                </c:ext>
              </c:extLst>
            </c:dLbl>
            <c:dLbl>
              <c:idx val="2"/>
              <c:layout>
                <c:manualLayout>
                  <c:x val="0"/>
                  <c:y val="-0.1668934240362811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E4A-424E-ADBA-AFA901CFAED1}"/>
                </c:ext>
              </c:extLst>
            </c:dLbl>
            <c:dLbl>
              <c:idx val="3"/>
              <c:layout>
                <c:manualLayout>
                  <c:x val="0"/>
                  <c:y val="-0.1891156462585034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E4A-424E-ADBA-AFA901CFAED1}"/>
                </c:ext>
              </c:extLst>
            </c:dLbl>
            <c:dLbl>
              <c:idx val="4"/>
              <c:layout>
                <c:manualLayout>
                  <c:x val="0"/>
                  <c:y val="-0.1963718820861677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E4A-424E-ADBA-AFA901CFAED1}"/>
                </c:ext>
              </c:extLst>
            </c:dLbl>
            <c:dLbl>
              <c:idx val="5"/>
              <c:layout>
                <c:manualLayout>
                  <c:x val="0"/>
                  <c:y val="-0.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E4A-424E-ADBA-AFA901CFAED1}"/>
                </c:ext>
              </c:extLst>
            </c:dLbl>
            <c:dLbl>
              <c:idx val="6"/>
              <c:layout>
                <c:manualLayout>
                  <c:x val="0"/>
                  <c:y val="-0.230839002267573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E4A-424E-ADBA-AFA901CFAED1}"/>
                </c:ext>
              </c:extLst>
            </c:dLbl>
            <c:dLbl>
              <c:idx val="7"/>
              <c:layout>
                <c:manualLayout>
                  <c:x val="0"/>
                  <c:y val="-0.2408163265306122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E4A-424E-ADBA-AFA901CFAED1}"/>
                </c:ext>
              </c:extLst>
            </c:dLbl>
            <c:dLbl>
              <c:idx val="8"/>
              <c:layout>
                <c:manualLayout>
                  <c:x val="0"/>
                  <c:y val="-0.2462585034013605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E4A-424E-ADBA-AFA901CFAED1}"/>
                </c:ext>
              </c:extLst>
            </c:dLbl>
            <c:dLbl>
              <c:idx val="9"/>
              <c:layout>
                <c:manualLayout>
                  <c:x val="0"/>
                  <c:y val="-0.2612244897959183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E4A-424E-ADBA-AFA901CFAED1}"/>
                </c:ext>
              </c:extLst>
            </c:dLbl>
            <c:dLbl>
              <c:idx val="10"/>
              <c:layout>
                <c:manualLayout>
                  <c:x val="0"/>
                  <c:y val="-0.2707482993197278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E4A-424E-ADBA-AFA901CFAED1}"/>
                </c:ext>
              </c:extLst>
            </c:dLbl>
            <c:dLbl>
              <c:idx val="11"/>
              <c:layout>
                <c:manualLayout>
                  <c:x val="0"/>
                  <c:y val="-0.2956916099773242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E4A-424E-ADBA-AFA901CFAED1}"/>
                </c:ext>
              </c:extLst>
            </c:dLbl>
            <c:dLbl>
              <c:idx val="12"/>
              <c:layout>
                <c:manualLayout>
                  <c:x val="0"/>
                  <c:y val="-0.3224489795918367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E4A-424E-ADBA-AFA901CFAED1}"/>
                </c:ext>
              </c:extLst>
            </c:dLbl>
            <c:dLbl>
              <c:idx val="13"/>
              <c:layout>
                <c:manualLayout>
                  <c:x val="0"/>
                  <c:y val="-0.3414965986394558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E4A-424E-ADBA-AFA901CFAED1}"/>
                </c:ext>
              </c:extLst>
            </c:dLbl>
            <c:dLbl>
              <c:idx val="14"/>
              <c:layout>
                <c:manualLayout>
                  <c:x val="0"/>
                  <c:y val="-0.3786848072562358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E4A-424E-ADBA-AFA901CFAED1}"/>
                </c:ext>
              </c:extLst>
            </c:dLbl>
            <c:dLbl>
              <c:idx val="15"/>
              <c:layout>
                <c:manualLayout>
                  <c:x val="0"/>
                  <c:y val="-0.407256235827664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E4A-424E-ADBA-AFA901CFAED1}"/>
                </c:ext>
              </c:extLst>
            </c:dLbl>
            <c:dLbl>
              <c:idx val="16"/>
              <c:layout>
                <c:manualLayout>
                  <c:x val="0"/>
                  <c:y val="-0.4104308390022675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E4A-424E-ADBA-AFA901CFAED1}"/>
                </c:ext>
              </c:extLst>
            </c:dLbl>
            <c:dLbl>
              <c:idx val="17"/>
              <c:layout>
                <c:manualLayout>
                  <c:x val="0"/>
                  <c:y val="-0.4340136054421768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E4A-424E-ADBA-AFA901CFAED1}"/>
                </c:ext>
              </c:extLst>
            </c:dLbl>
            <c:dLbl>
              <c:idx val="18"/>
              <c:layout>
                <c:manualLayout>
                  <c:x val="0"/>
                  <c:y val="-0.4589569160997732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E4A-424E-ADBA-AFA901CFAED1}"/>
                </c:ext>
              </c:extLst>
            </c:dLbl>
            <c:dLbl>
              <c:idx val="19"/>
              <c:layout>
                <c:manualLayout>
                  <c:x val="0"/>
                  <c:y val="-0.486621315192743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E4A-424E-ADBA-AFA901CFAED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37.479860000000002</c:v>
                </c:pt>
                <c:pt idx="1">
                  <c:v>40.082529999999998</c:v>
                </c:pt>
                <c:pt idx="2">
                  <c:v>42.138629999999999</c:v>
                </c:pt>
                <c:pt idx="3">
                  <c:v>48.843760000000003</c:v>
                </c:pt>
                <c:pt idx="4">
                  <c:v>51.015389999999996</c:v>
                </c:pt>
                <c:pt idx="5">
                  <c:v>52.182729999999999</c:v>
                </c:pt>
                <c:pt idx="6">
                  <c:v>61.463569999999997</c:v>
                </c:pt>
                <c:pt idx="7">
                  <c:v>64.524510000000006</c:v>
                </c:pt>
                <c:pt idx="8">
                  <c:v>66.244039999999998</c:v>
                </c:pt>
                <c:pt idx="9">
                  <c:v>70.754649999999998</c:v>
                </c:pt>
                <c:pt idx="10">
                  <c:v>73.834580000000003</c:v>
                </c:pt>
                <c:pt idx="11">
                  <c:v>81.422160000000005</c:v>
                </c:pt>
                <c:pt idx="12">
                  <c:v>89.593369999999993</c:v>
                </c:pt>
                <c:pt idx="13">
                  <c:v>95.287319999999994</c:v>
                </c:pt>
                <c:pt idx="14">
                  <c:v>106.69280000000001</c:v>
                </c:pt>
                <c:pt idx="15">
                  <c:v>115.29130000000001</c:v>
                </c:pt>
                <c:pt idx="16">
                  <c:v>116.2433</c:v>
                </c:pt>
                <c:pt idx="17">
                  <c:v>123.61490000000001</c:v>
                </c:pt>
                <c:pt idx="18">
                  <c:v>131.05699999999999</c:v>
                </c:pt>
                <c:pt idx="19">
                  <c:v>139.4966</c:v>
                </c:pt>
              </c:numCache>
            </c:numRef>
          </c:val>
          <c:extLst>
            <c:ext xmlns:c16="http://schemas.microsoft.com/office/drawing/2014/chart" uri="{C3380CC4-5D6E-409C-BE32-E72D297353CC}">
              <c16:uniqueId val="{00000014-BE4A-424E-ADBA-AFA901CFAED1}"/>
            </c:ext>
          </c:extLst>
        </c:ser>
        <c:dLbls>
          <c:showLegendKey val="0"/>
          <c:showVal val="0"/>
          <c:showCatName val="0"/>
          <c:showSerName val="0"/>
          <c:showPercent val="0"/>
          <c:showBubbleSize val="0"/>
        </c:dLbls>
        <c:gapWidth val="60"/>
        <c:overlap val="100"/>
        <c:axId val="38703984"/>
        <c:axId val="1"/>
      </c:barChart>
      <c:catAx>
        <c:axId val="3870398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8703984"/>
        <c:crosses val="min"/>
        <c:crossBetween val="between"/>
        <c:majorUnit val="1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09433962264151E-2"/>
          <c:y val="2.5316455696202531E-2"/>
          <c:w val="0.96981132075471699"/>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2029408549</c:v>
                </c:pt>
                <c:pt idx="1">
                  <c:v>2538850551</c:v>
                </c:pt>
                <c:pt idx="2">
                  <c:v>2911073477</c:v>
                </c:pt>
                <c:pt idx="3">
                  <c:v>2908639044</c:v>
                </c:pt>
                <c:pt idx="4">
                  <c:v>3432179425</c:v>
                </c:pt>
              </c:numCache>
            </c:numRef>
          </c:val>
          <c:extLst>
            <c:ext xmlns:c16="http://schemas.microsoft.com/office/drawing/2014/chart" uri="{C3380CC4-5D6E-409C-BE32-E72D297353CC}">
              <c16:uniqueId val="{00000000-EFB0-45C0-ACFB-B803E87CC90F}"/>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1022300939</c:v>
                </c:pt>
                <c:pt idx="1">
                  <c:v>1159517880</c:v>
                </c:pt>
                <c:pt idx="2">
                  <c:v>1348804121</c:v>
                </c:pt>
                <c:pt idx="3">
                  <c:v>1186261874</c:v>
                </c:pt>
                <c:pt idx="4">
                  <c:v>1360837229</c:v>
                </c:pt>
              </c:numCache>
            </c:numRef>
          </c:val>
          <c:extLst>
            <c:ext xmlns:c16="http://schemas.microsoft.com/office/drawing/2014/chart" uri="{C3380CC4-5D6E-409C-BE32-E72D297353CC}">
              <c16:uniqueId val="{00000001-EFB0-45C0-ACFB-B803E87CC90F}"/>
            </c:ext>
          </c:extLst>
        </c:ser>
        <c:dLbls>
          <c:showLegendKey val="0"/>
          <c:showVal val="0"/>
          <c:showCatName val="0"/>
          <c:showSerName val="0"/>
          <c:showPercent val="0"/>
          <c:showBubbleSize val="0"/>
        </c:dLbls>
        <c:gapWidth val="60"/>
        <c:axId val="1491019103"/>
        <c:axId val="1"/>
      </c:barChart>
      <c:catAx>
        <c:axId val="149101910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5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491019103"/>
        <c:crosses val="min"/>
        <c:crossBetween val="between"/>
        <c:majorUnit val="50000000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6CE0-4669-BF00-78DE9552E17D}"/>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6CE0-4669-BF00-78DE9552E17D}"/>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6CE0-4669-BF00-78DE9552E17D}"/>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6CE0-4669-BF00-78DE9552E17D}"/>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6CE0-4669-BF00-78DE9552E17D}"/>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6CE0-4669-BF00-78DE9552E17D}"/>
              </c:ext>
            </c:extLst>
          </c:dPt>
          <c:dPt>
            <c:idx val="6"/>
            <c:bubble3D val="0"/>
            <c:spPr>
              <a:solidFill>
                <a:schemeClr val="tx2"/>
              </a:solidFill>
              <a:ln w="9525" algn="ctr">
                <a:solidFill>
                  <a:srgbClr val="808080"/>
                </a:solidFill>
                <a:prstDash val="solid"/>
              </a:ln>
            </c:spPr>
            <c:extLst>
              <c:ext xmlns:c16="http://schemas.microsoft.com/office/drawing/2014/chart" uri="{C3380CC4-5D6E-409C-BE32-E72D297353CC}">
                <c16:uniqueId val="{00000006-6CE0-4669-BF00-78DE9552E17D}"/>
              </c:ext>
            </c:extLst>
          </c:dPt>
          <c:dLbls>
            <c:dLbl>
              <c:idx val="0"/>
              <c:layout>
                <c:manualLayout>
                  <c:x val="0.11435832274459974"/>
                  <c:y val="-0.12515883100381195"/>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CE0-4669-BF00-78DE9552E17D}"/>
                </c:ext>
              </c:extLst>
            </c:dLbl>
            <c:dLbl>
              <c:idx val="1"/>
              <c:layout>
                <c:manualLayout>
                  <c:x val="0.15883100381194409"/>
                  <c:y val="5.3367217280813214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CE0-4669-BF00-78DE9552E17D}"/>
                </c:ext>
              </c:extLst>
            </c:dLbl>
            <c:dLbl>
              <c:idx val="2"/>
              <c:layout>
                <c:manualLayout>
                  <c:x val="7.9415501905972047E-2"/>
                  <c:y val="0.155654383735705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CE0-4669-BF00-78DE9552E17D}"/>
                </c:ext>
              </c:extLst>
            </c:dLbl>
            <c:dLbl>
              <c:idx val="3"/>
              <c:layout>
                <c:manualLayout>
                  <c:x val="-4.4472681067344345E-2"/>
                  <c:y val="0.1766200762388818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CE0-4669-BF00-78DE9552E17D}"/>
                </c:ext>
              </c:extLst>
            </c:dLbl>
            <c:dLbl>
              <c:idx val="4"/>
              <c:layout>
                <c:manualLayout>
                  <c:x val="-0.13341804320203304"/>
                  <c:y val="0.10228716645489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CE0-4669-BF00-78DE9552E17D}"/>
                </c:ext>
              </c:extLst>
            </c:dLbl>
            <c:dLbl>
              <c:idx val="5"/>
              <c:layout>
                <c:manualLayout>
                  <c:x val="-0.17852604828462515"/>
                  <c:y val="4.2566709021601014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CE0-4669-BF00-78DE9552E17D}"/>
                </c:ext>
              </c:extLst>
            </c:dLbl>
            <c:dLbl>
              <c:idx val="6"/>
              <c:layout>
                <c:manualLayout>
                  <c:x val="-0.12642947903430748"/>
                  <c:y val="-0.11054637865311309"/>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CE0-4669-BF00-78DE9552E17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Sheet1!$A$1:$A$7</c:f>
              <c:numCache>
                <c:formatCode>General</c:formatCode>
                <c:ptCount val="7"/>
                <c:pt idx="0">
                  <c:v>23.59154214990296</c:v>
                </c:pt>
                <c:pt idx="1">
                  <c:v>13.168319760203556</c:v>
                </c:pt>
                <c:pt idx="2">
                  <c:v>11.508532045829238</c:v>
                </c:pt>
                <c:pt idx="3">
                  <c:v>11.329872061952189</c:v>
                </c:pt>
                <c:pt idx="4">
                  <c:v>10.029144968539331</c:v>
                </c:pt>
                <c:pt idx="5">
                  <c:v>3.3043958325464482</c:v>
                </c:pt>
                <c:pt idx="6">
                  <c:v>27.068193181026277</c:v>
                </c:pt>
              </c:numCache>
            </c:numRef>
          </c:val>
          <c:extLst>
            <c:ext xmlns:c16="http://schemas.microsoft.com/office/drawing/2014/chart" uri="{C3380CC4-5D6E-409C-BE32-E72D297353CC}">
              <c16:uniqueId val="{00000007-6CE0-4669-BF00-78DE9552E17D}"/>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16279069767442E-2"/>
          <c:y val="2.3203926818384651E-2"/>
          <c:w val="0.96976744186046515"/>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235233486</c:v>
                </c:pt>
                <c:pt idx="1">
                  <c:v>238036309</c:v>
                </c:pt>
                <c:pt idx="2">
                  <c:v>306245389</c:v>
                </c:pt>
                <c:pt idx="3">
                  <c:v>330399632</c:v>
                </c:pt>
                <c:pt idx="4">
                  <c:v>413852852</c:v>
                </c:pt>
              </c:numCache>
            </c:numRef>
          </c:val>
          <c:extLst>
            <c:ext xmlns:c16="http://schemas.microsoft.com/office/drawing/2014/chart" uri="{C3380CC4-5D6E-409C-BE32-E72D297353CC}">
              <c16:uniqueId val="{00000000-6DD3-4EF4-8A5A-BA0937CEB89E}"/>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1280051176</c:v>
                </c:pt>
                <c:pt idx="1">
                  <c:v>1486980103</c:v>
                </c:pt>
                <c:pt idx="2">
                  <c:v>1646547663</c:v>
                </c:pt>
                <c:pt idx="3">
                  <c:v>1740858562</c:v>
                </c:pt>
                <c:pt idx="4">
                  <c:v>2738273929</c:v>
                </c:pt>
              </c:numCache>
            </c:numRef>
          </c:val>
          <c:extLst>
            <c:ext xmlns:c16="http://schemas.microsoft.com/office/drawing/2014/chart" uri="{C3380CC4-5D6E-409C-BE32-E72D297353CC}">
              <c16:uniqueId val="{00000001-6DD3-4EF4-8A5A-BA0937CEB89E}"/>
            </c:ext>
          </c:extLst>
        </c:ser>
        <c:dLbls>
          <c:showLegendKey val="0"/>
          <c:showVal val="0"/>
          <c:showCatName val="0"/>
          <c:showSerName val="0"/>
          <c:showPercent val="0"/>
          <c:showBubbleSize val="0"/>
        </c:dLbls>
        <c:gapWidth val="60"/>
        <c:axId val="1486267728"/>
        <c:axId val="1"/>
      </c:barChart>
      <c:catAx>
        <c:axId val="148626772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486267728"/>
        <c:crosses val="min"/>
        <c:crossBetween val="between"/>
        <c:majorUnit val="500000000"/>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6139-4BB7-849B-D931FCE6A245}"/>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6139-4BB7-849B-D931FCE6A245}"/>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6139-4BB7-849B-D931FCE6A245}"/>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6139-4BB7-849B-D931FCE6A245}"/>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6139-4BB7-849B-D931FCE6A245}"/>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6139-4BB7-849B-D931FCE6A245}"/>
              </c:ext>
            </c:extLst>
          </c:dPt>
          <c:dPt>
            <c:idx val="6"/>
            <c:bubble3D val="0"/>
            <c:spPr>
              <a:solidFill>
                <a:srgbClr val="79A2B3"/>
              </a:solidFill>
              <a:ln w="9525" algn="ctr">
                <a:solidFill>
                  <a:srgbClr val="808080"/>
                </a:solidFill>
                <a:prstDash val="solid"/>
              </a:ln>
            </c:spPr>
            <c:extLst>
              <c:ext xmlns:c16="http://schemas.microsoft.com/office/drawing/2014/chart" uri="{C3380CC4-5D6E-409C-BE32-E72D297353CC}">
                <c16:uniqueId val="{00000006-6139-4BB7-849B-D931FCE6A245}"/>
              </c:ext>
            </c:extLst>
          </c:dPt>
          <c:dPt>
            <c:idx val="7"/>
            <c:bubble3D val="0"/>
            <c:spPr>
              <a:solidFill>
                <a:schemeClr val="accent2"/>
              </a:solidFill>
              <a:ln w="9525" algn="ctr">
                <a:solidFill>
                  <a:srgbClr val="808080"/>
                </a:solidFill>
                <a:prstDash val="solid"/>
              </a:ln>
            </c:spPr>
            <c:extLst>
              <c:ext xmlns:c16="http://schemas.microsoft.com/office/drawing/2014/chart" uri="{C3380CC4-5D6E-409C-BE32-E72D297353CC}">
                <c16:uniqueId val="{00000007-6139-4BB7-849B-D931FCE6A245}"/>
              </c:ext>
            </c:extLst>
          </c:dPt>
          <c:dPt>
            <c:idx val="8"/>
            <c:bubble3D val="0"/>
            <c:spPr>
              <a:solidFill>
                <a:schemeClr val="folHlink"/>
              </a:solidFill>
              <a:ln w="9525" algn="ctr">
                <a:solidFill>
                  <a:srgbClr val="808080"/>
                </a:solidFill>
                <a:prstDash val="solid"/>
              </a:ln>
            </c:spPr>
            <c:extLst>
              <c:ext xmlns:c16="http://schemas.microsoft.com/office/drawing/2014/chart" uri="{C3380CC4-5D6E-409C-BE32-E72D297353CC}">
                <c16:uniqueId val="{00000008-6139-4BB7-849B-D931FCE6A245}"/>
              </c:ext>
            </c:extLst>
          </c:dPt>
          <c:dPt>
            <c:idx val="9"/>
            <c:bubble3D val="0"/>
            <c:spPr>
              <a:solidFill>
                <a:schemeClr val="tx2"/>
              </a:solidFill>
              <a:ln w="9525" algn="ctr">
                <a:solidFill>
                  <a:srgbClr val="808080"/>
                </a:solidFill>
                <a:prstDash val="solid"/>
              </a:ln>
            </c:spPr>
            <c:extLst>
              <c:ext xmlns:c16="http://schemas.microsoft.com/office/drawing/2014/chart" uri="{C3380CC4-5D6E-409C-BE32-E72D297353CC}">
                <c16:uniqueId val="{00000009-6139-4BB7-849B-D931FCE6A245}"/>
              </c:ext>
            </c:extLst>
          </c:dPt>
          <c:dLbls>
            <c:dLbl>
              <c:idx val="0"/>
              <c:layout>
                <c:manualLayout>
                  <c:x val="7.6238881829733166E-2"/>
                  <c:y val="-0.15756035578144853"/>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139-4BB7-849B-D931FCE6A245}"/>
                </c:ext>
              </c:extLst>
            </c:dLbl>
            <c:dLbl>
              <c:idx val="1"/>
              <c:layout>
                <c:manualLayout>
                  <c:x val="0.15946632782719186"/>
                  <c:y val="-5.273189326556544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139-4BB7-849B-D931FCE6A245}"/>
                </c:ext>
              </c:extLst>
            </c:dLbl>
            <c:dLbl>
              <c:idx val="2"/>
              <c:layout>
                <c:manualLayout>
                  <c:x val="0.17471410419313851"/>
                  <c:y val="5.0190597204574333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139-4BB7-849B-D931FCE6A245}"/>
                </c:ext>
              </c:extLst>
            </c:dLbl>
            <c:dLbl>
              <c:idx val="3"/>
              <c:layout>
                <c:manualLayout>
                  <c:x val="0.13087674714104194"/>
                  <c:y val="0.12134688691232529"/>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139-4BB7-849B-D931FCE6A245}"/>
                </c:ext>
              </c:extLst>
            </c:dLbl>
            <c:dLbl>
              <c:idx val="4"/>
              <c:layout>
                <c:manualLayout>
                  <c:x val="6.6709021601016522E-2"/>
                  <c:y val="0.17090216010165185"/>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139-4BB7-849B-D931FCE6A245}"/>
                </c:ext>
              </c:extLst>
            </c:dLbl>
            <c:dLbl>
              <c:idx val="5"/>
              <c:layout>
                <c:manualLayout>
                  <c:x val="-1.9059720457433292E-3"/>
                  <c:y val="0.1937738246505718"/>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139-4BB7-849B-D931FCE6A245}"/>
                </c:ext>
              </c:extLst>
            </c:dLbl>
            <c:dLbl>
              <c:idx val="6"/>
              <c:layout>
                <c:manualLayout>
                  <c:x val="-5.6543837357052096E-2"/>
                  <c:y val="0.1766200762388818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139-4BB7-849B-D931FCE6A245}"/>
                </c:ext>
              </c:extLst>
            </c:dLbl>
            <c:dLbl>
              <c:idx val="7"/>
              <c:layout>
                <c:manualLayout>
                  <c:x val="-9.9745870393900884E-2"/>
                  <c:y val="0.150571791613723"/>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139-4BB7-849B-D931FCE6A245}"/>
                </c:ext>
              </c:extLst>
            </c:dLbl>
            <c:dLbl>
              <c:idx val="8"/>
              <c:layout>
                <c:manualLayout>
                  <c:x val="-0.13532401524777637"/>
                  <c:y val="0.11689961880559085"/>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139-4BB7-849B-D931FCE6A245}"/>
                </c:ext>
              </c:extLst>
            </c:dLbl>
            <c:dLbl>
              <c:idx val="9"/>
              <c:layout>
                <c:manualLayout>
                  <c:x val="-0.14675984752223634"/>
                  <c:y val="-8.0050825921219829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139-4BB7-849B-D931FCE6A24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Sheet1!$A$1:$A$10</c:f>
              <c:numCache>
                <c:formatCode>General</c:formatCode>
                <c:ptCount val="10"/>
                <c:pt idx="0">
                  <c:v>14.291551251921364</c:v>
                </c:pt>
                <c:pt idx="1">
                  <c:v>11.361033166154506</c:v>
                </c:pt>
                <c:pt idx="2">
                  <c:v>7.6396673219340769</c:v>
                </c:pt>
                <c:pt idx="3">
                  <c:v>7.2022603570883525</c:v>
                </c:pt>
                <c:pt idx="4">
                  <c:v>7.1649343793928413</c:v>
                </c:pt>
                <c:pt idx="5">
                  <c:v>4.9956914486506987</c:v>
                </c:pt>
                <c:pt idx="6">
                  <c:v>4.4810247083123089</c:v>
                </c:pt>
                <c:pt idx="7">
                  <c:v>4.4060522034325578</c:v>
                </c:pt>
                <c:pt idx="8">
                  <c:v>4.2626424434426635</c:v>
                </c:pt>
                <c:pt idx="9">
                  <c:v>34.195142719670628</c:v>
                </c:pt>
              </c:numCache>
            </c:numRef>
          </c:val>
          <c:extLst>
            <c:ext xmlns:c16="http://schemas.microsoft.com/office/drawing/2014/chart" uri="{C3380CC4-5D6E-409C-BE32-E72D297353CC}">
              <c16:uniqueId val="{0000000A-6139-4BB7-849B-D931FCE6A245}"/>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03691399040236"/>
          <c:y val="2.6933101650738488E-2"/>
          <c:w val="0.86083425618309339"/>
          <c:h val="0.94613379669852304"/>
        </c:manualLayout>
      </c:layout>
      <c:lineChart>
        <c:grouping val="standard"/>
        <c:varyColors val="0"/>
        <c:ser>
          <c:idx val="0"/>
          <c:order val="0"/>
          <c:spPr>
            <a:ln w="9525">
              <a:solidFill>
                <a:srgbClr val="80CCE8"/>
              </a:solidFill>
              <a:prstDash val="solid"/>
            </a:ln>
          </c:spPr>
          <c:marker>
            <c:symbol val="circle"/>
            <c:size val="6"/>
            <c:spPr>
              <a:solidFill>
                <a:srgbClr val="80CCE8"/>
              </a:solidFill>
              <a:ln w="9525">
                <a:solidFill>
                  <a:srgbClr val="80CCE8"/>
                </a:solidFill>
                <a:prstDash val="solid"/>
              </a:ln>
            </c:spPr>
          </c:marker>
          <c:dLbls>
            <c:dLbl>
              <c:idx val="1"/>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0DE-4BDB-B4F0-711AD50F2A85}"/>
                </c:ext>
              </c:extLst>
            </c:dLbl>
            <c:dLbl>
              <c:idx val="2"/>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0DE-4BDB-B4F0-711AD50F2A85}"/>
                </c:ext>
              </c:extLst>
            </c:dLbl>
            <c:dLbl>
              <c:idx val="3"/>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0DE-4BDB-B4F0-711AD50F2A85}"/>
                </c:ext>
              </c:extLst>
            </c:dLbl>
            <c:dLbl>
              <c:idx val="4"/>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0DE-4BDB-B4F0-711AD50F2A85}"/>
                </c:ext>
              </c:extLst>
            </c:dLbl>
            <c:dLbl>
              <c:idx val="5"/>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0DE-4BDB-B4F0-711AD50F2A85}"/>
                </c:ext>
              </c:extLst>
            </c:dLbl>
            <c:dLbl>
              <c:idx val="6"/>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0DE-4BDB-B4F0-711AD50F2A85}"/>
                </c:ext>
              </c:extLst>
            </c:dLbl>
            <c:dLbl>
              <c:idx val="7"/>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0DE-4BDB-B4F0-711AD50F2A85}"/>
                </c:ext>
              </c:extLst>
            </c:dLbl>
            <c:dLbl>
              <c:idx val="8"/>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0DE-4BDB-B4F0-711AD50F2A85}"/>
                </c:ext>
              </c:extLst>
            </c:dLbl>
            <c:dLbl>
              <c:idx val="9"/>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0DE-4BDB-B4F0-711AD50F2A85}"/>
                </c:ext>
              </c:extLst>
            </c:dLbl>
            <c:dLbl>
              <c:idx val="10"/>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0DE-4BDB-B4F0-711AD50F2A8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62</c:v>
                </c:pt>
                <c:pt idx="1">
                  <c:v>66.599999999999994</c:v>
                </c:pt>
                <c:pt idx="2">
                  <c:v>70.900000000000006</c:v>
                </c:pt>
                <c:pt idx="3">
                  <c:v>74.2</c:v>
                </c:pt>
                <c:pt idx="4">
                  <c:v>77.2</c:v>
                </c:pt>
                <c:pt idx="5">
                  <c:v>79.7</c:v>
                </c:pt>
                <c:pt idx="6">
                  <c:v>81.8</c:v>
                </c:pt>
                <c:pt idx="7">
                  <c:v>83.5</c:v>
                </c:pt>
                <c:pt idx="8">
                  <c:v>85</c:v>
                </c:pt>
                <c:pt idx="9">
                  <c:v>86.2</c:v>
                </c:pt>
                <c:pt idx="10">
                  <c:v>87.3</c:v>
                </c:pt>
              </c:numCache>
            </c:numRef>
          </c:val>
          <c:smooth val="0"/>
          <c:extLst>
            <c:ext xmlns:c16="http://schemas.microsoft.com/office/drawing/2014/chart" uri="{C3380CC4-5D6E-409C-BE32-E72D297353CC}">
              <c16:uniqueId val="{0000000A-E0DE-4BDB-B4F0-711AD50F2A85}"/>
            </c:ext>
          </c:extLst>
        </c:ser>
        <c:ser>
          <c:idx val="1"/>
          <c:order val="1"/>
          <c:spPr>
            <a:ln w="9525">
              <a:solidFill>
                <a:srgbClr val="3D6E81"/>
              </a:solidFill>
              <a:prstDash val="solid"/>
            </a:ln>
          </c:spPr>
          <c:marker>
            <c:symbol val="square"/>
            <c:size val="6"/>
            <c:spPr>
              <a:solidFill>
                <a:srgbClr val="3D6E81"/>
              </a:solidFill>
              <a:ln w="9525">
                <a:solidFill>
                  <a:srgbClr val="3D6E81"/>
                </a:solidFill>
                <a:prstDash val="solid"/>
              </a:ln>
            </c:spPr>
          </c:marker>
          <c:dPt>
            <c:idx val="0"/>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0B-E0DE-4BDB-B4F0-711AD50F2A85}"/>
              </c:ext>
            </c:extLst>
          </c:dPt>
          <c:dPt>
            <c:idx val="1"/>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0C-E0DE-4BDB-B4F0-711AD50F2A85}"/>
              </c:ext>
            </c:extLst>
          </c:dPt>
          <c:dPt>
            <c:idx val="2"/>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0D-E0DE-4BDB-B4F0-711AD50F2A85}"/>
              </c:ext>
            </c:extLst>
          </c:dPt>
          <c:dPt>
            <c:idx val="3"/>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0E-E0DE-4BDB-B4F0-711AD50F2A85}"/>
              </c:ext>
            </c:extLst>
          </c:dPt>
          <c:dPt>
            <c:idx val="4"/>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0F-E0DE-4BDB-B4F0-711AD50F2A85}"/>
              </c:ext>
            </c:extLst>
          </c:dPt>
          <c:dPt>
            <c:idx val="5"/>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10-E0DE-4BDB-B4F0-711AD50F2A85}"/>
              </c:ext>
            </c:extLst>
          </c:dPt>
          <c:dPt>
            <c:idx val="6"/>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11-E0DE-4BDB-B4F0-711AD50F2A85}"/>
              </c:ext>
            </c:extLst>
          </c:dPt>
          <c:dPt>
            <c:idx val="7"/>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12-E0DE-4BDB-B4F0-711AD50F2A85}"/>
              </c:ext>
            </c:extLst>
          </c:dPt>
          <c:dPt>
            <c:idx val="8"/>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13-E0DE-4BDB-B4F0-711AD50F2A85}"/>
              </c:ext>
            </c:extLst>
          </c:dPt>
          <c:dPt>
            <c:idx val="9"/>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14-E0DE-4BDB-B4F0-711AD50F2A85}"/>
              </c:ext>
            </c:extLst>
          </c:dPt>
          <c:dPt>
            <c:idx val="10"/>
            <c:marker>
              <c:spPr>
                <a:solidFill>
                  <a:srgbClr val="1F497D"/>
                </a:solidFill>
                <a:ln w="9525">
                  <a:solidFill>
                    <a:srgbClr val="1F497D"/>
                  </a:solidFill>
                  <a:prstDash val="solid"/>
                </a:ln>
              </c:spPr>
            </c:marker>
            <c:bubble3D val="0"/>
            <c:extLst>
              <c:ext xmlns:c16="http://schemas.microsoft.com/office/drawing/2014/chart" uri="{C3380CC4-5D6E-409C-BE32-E72D297353CC}">
                <c16:uniqueId val="{00000015-E0DE-4BDB-B4F0-711AD50F2A85}"/>
              </c:ext>
            </c:extLst>
          </c:dPt>
          <c:dLbls>
            <c:dLbl>
              <c:idx val="0"/>
              <c:layout>
                <c:manualLayout>
                  <c:x val="3.9867109634551492E-2"/>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0DE-4BDB-B4F0-711AD50F2A85}"/>
                </c:ext>
              </c:extLst>
            </c:dLbl>
            <c:dLbl>
              <c:idx val="1"/>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0DE-4BDB-B4F0-711AD50F2A85}"/>
                </c:ext>
              </c:extLst>
            </c:dLbl>
            <c:dLbl>
              <c:idx val="2"/>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0DE-4BDB-B4F0-711AD50F2A85}"/>
                </c:ext>
              </c:extLst>
            </c:dLbl>
            <c:dLbl>
              <c:idx val="3"/>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0DE-4BDB-B4F0-711AD50F2A85}"/>
                </c:ext>
              </c:extLst>
            </c:dLbl>
            <c:dLbl>
              <c:idx val="4"/>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0DE-4BDB-B4F0-711AD50F2A85}"/>
                </c:ext>
              </c:extLst>
            </c:dLbl>
            <c:dLbl>
              <c:idx val="5"/>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0DE-4BDB-B4F0-711AD50F2A85}"/>
                </c:ext>
              </c:extLst>
            </c:dLbl>
            <c:dLbl>
              <c:idx val="6"/>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0DE-4BDB-B4F0-711AD50F2A85}"/>
                </c:ext>
              </c:extLst>
            </c:dLbl>
            <c:dLbl>
              <c:idx val="7"/>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0DE-4BDB-B4F0-711AD50F2A85}"/>
                </c:ext>
              </c:extLst>
            </c:dLbl>
            <c:dLbl>
              <c:idx val="8"/>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0DE-4BDB-B4F0-711AD50F2A85}"/>
                </c:ext>
              </c:extLst>
            </c:dLbl>
            <c:dLbl>
              <c:idx val="9"/>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0DE-4BDB-B4F0-711AD50F2A85}"/>
                </c:ext>
              </c:extLst>
            </c:dLbl>
            <c:dLbl>
              <c:idx val="10"/>
              <c:layout>
                <c:manualLayout>
                  <c:x val="0"/>
                  <c:y val="-4.691572545612510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0DE-4BDB-B4F0-711AD50F2A8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38</c:v>
                </c:pt>
                <c:pt idx="1">
                  <c:v>33.4</c:v>
                </c:pt>
                <c:pt idx="2">
                  <c:v>29.1</c:v>
                </c:pt>
                <c:pt idx="3">
                  <c:v>25.8</c:v>
                </c:pt>
                <c:pt idx="4">
                  <c:v>22.8</c:v>
                </c:pt>
                <c:pt idx="5">
                  <c:v>20.3</c:v>
                </c:pt>
                <c:pt idx="6">
                  <c:v>18.2</c:v>
                </c:pt>
                <c:pt idx="7">
                  <c:v>16.5</c:v>
                </c:pt>
                <c:pt idx="8">
                  <c:v>15</c:v>
                </c:pt>
                <c:pt idx="9">
                  <c:v>13.8</c:v>
                </c:pt>
                <c:pt idx="10">
                  <c:v>12.7</c:v>
                </c:pt>
              </c:numCache>
            </c:numRef>
          </c:val>
          <c:smooth val="0"/>
          <c:extLst>
            <c:ext xmlns:c16="http://schemas.microsoft.com/office/drawing/2014/chart" uri="{C3380CC4-5D6E-409C-BE32-E72D297353CC}">
              <c16:uniqueId val="{00000016-E0DE-4BDB-B4F0-711AD50F2A85}"/>
            </c:ext>
          </c:extLst>
        </c:ser>
        <c:dLbls>
          <c:showLegendKey val="0"/>
          <c:showVal val="0"/>
          <c:showCatName val="0"/>
          <c:showSerName val="0"/>
          <c:showPercent val="0"/>
          <c:showBubbleSize val="0"/>
        </c:dLbls>
        <c:marker val="1"/>
        <c:smooth val="0"/>
        <c:axId val="864762440"/>
        <c:axId val="864753032"/>
      </c:lineChart>
      <c:catAx>
        <c:axId val="864762440"/>
        <c:scaling>
          <c:orientation val="minMax"/>
        </c:scaling>
        <c:delete val="0"/>
        <c:axPos val="b"/>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864753032"/>
        <c:crosses val="min"/>
        <c:auto val="0"/>
        <c:lblAlgn val="ctr"/>
        <c:lblOffset val="100"/>
        <c:noMultiLvlLbl val="0"/>
      </c:catAx>
      <c:valAx>
        <c:axId val="864753032"/>
        <c:scaling>
          <c:orientation val="minMax"/>
          <c:max val="100"/>
          <c:min val="0"/>
        </c:scaling>
        <c:delete val="0"/>
        <c:axPos val="l"/>
        <c:majorGridlines>
          <c:spPr>
            <a:ln>
              <a:noFill/>
            </a:ln>
          </c:spPr>
        </c:majorGridlines>
        <c:numFmt formatCode="#,##0;&quot;-&quot;#,##0"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864762440"/>
        <c:crosses val="min"/>
        <c:crossBetween val="midCat"/>
        <c:majorUnit val="1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46079066753078"/>
          <c:y val="2.6933101650738488E-2"/>
          <c:w val="0.8596889176928062"/>
          <c:h val="0.94613379669852304"/>
        </c:manualLayout>
      </c:layout>
      <c:barChart>
        <c:barDir val="col"/>
        <c:grouping val="stacked"/>
        <c:varyColors val="0"/>
        <c:ser>
          <c:idx val="0"/>
          <c:order val="0"/>
          <c:spPr>
            <a:solidFill>
              <a:srgbClr val="1F497D"/>
            </a:solidFill>
            <a:ln w="9525">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0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D6C-4100-A8E3-013AF63E5FC3}"/>
                </c:ext>
              </c:extLst>
            </c:dLbl>
            <c:dLbl>
              <c:idx val="1"/>
              <c:layout>
                <c:manualLayout>
                  <c:x val="0"/>
                  <c:y val="0"/>
                </c:manualLayout>
              </c:layout>
              <c:numFmt formatCode="#,##0;&quot;-&quot;#,##0" sourceLinked="0"/>
              <c:spPr>
                <a:noFill/>
                <a:ln>
                  <a:noFill/>
                </a:ln>
              </c:spPr>
              <c:txPr>
                <a:bodyPr wrap="none"/>
                <a:lstStyle/>
                <a:p>
                  <a:pPr>
                    <a:defRPr lang="ja-JP" sz="10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D6C-4100-A8E3-013AF63E5FC3}"/>
                </c:ext>
              </c:extLst>
            </c:dLbl>
            <c:dLbl>
              <c:idx val="2"/>
              <c:layout>
                <c:manualLayout>
                  <c:x val="0"/>
                  <c:y val="0"/>
                </c:manualLayout>
              </c:layout>
              <c:numFmt formatCode="#,##0;&quot;-&quot;#,##0" sourceLinked="0"/>
              <c:spPr>
                <a:noFill/>
                <a:ln>
                  <a:noFill/>
                </a:ln>
              </c:spPr>
              <c:txPr>
                <a:bodyPr wrap="none"/>
                <a:lstStyle/>
                <a:p>
                  <a:pPr>
                    <a:defRPr lang="ja-JP" sz="10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D6C-4100-A8E3-013AF63E5F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4176</c:v>
                </c:pt>
                <c:pt idx="1">
                  <c:v>5810</c:v>
                </c:pt>
                <c:pt idx="2">
                  <c:v>7997</c:v>
                </c:pt>
              </c:numCache>
            </c:numRef>
          </c:val>
          <c:extLst>
            <c:ext xmlns:c16="http://schemas.microsoft.com/office/drawing/2014/chart" uri="{C3380CC4-5D6E-409C-BE32-E72D297353CC}">
              <c16:uniqueId val="{00000003-5D6C-4100-A8E3-013AF63E5FC3}"/>
            </c:ext>
          </c:extLst>
        </c:ser>
        <c:ser>
          <c:idx val="1"/>
          <c:order val="1"/>
          <c:spPr>
            <a:solidFill>
              <a:srgbClr val="80CCE8"/>
            </a:solidFill>
            <a:ln w="9525">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D6C-4100-A8E3-013AF63E5FC3}"/>
                </c:ext>
              </c:extLst>
            </c:dLbl>
            <c:dLbl>
              <c:idx val="1"/>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6C-4100-A8E3-013AF63E5FC3}"/>
                </c:ext>
              </c:extLst>
            </c:dLbl>
            <c:dLbl>
              <c:idx val="2"/>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D6C-4100-A8E3-013AF63E5F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630</c:v>
                </c:pt>
                <c:pt idx="1">
                  <c:v>807</c:v>
                </c:pt>
                <c:pt idx="2">
                  <c:v>1024</c:v>
                </c:pt>
              </c:numCache>
            </c:numRef>
          </c:val>
          <c:extLst>
            <c:ext xmlns:c16="http://schemas.microsoft.com/office/drawing/2014/chart" uri="{C3380CC4-5D6E-409C-BE32-E72D297353CC}">
              <c16:uniqueId val="{00000007-5D6C-4100-A8E3-013AF63E5FC3}"/>
            </c:ext>
          </c:extLst>
        </c:ser>
        <c:ser>
          <c:idx val="2"/>
          <c:order val="2"/>
          <c:spPr>
            <a:solidFill>
              <a:srgbClr val="C0E6F4"/>
            </a:solidFill>
            <a:ln w="9525">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D6C-4100-A8E3-013AF63E5FC3}"/>
                </c:ext>
              </c:extLst>
            </c:dLbl>
            <c:dLbl>
              <c:idx val="1"/>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D6C-4100-A8E3-013AF63E5FC3}"/>
                </c:ext>
              </c:extLst>
            </c:dLbl>
            <c:dLbl>
              <c:idx val="2"/>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D6C-4100-A8E3-013AF63E5F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537</c:v>
                </c:pt>
                <c:pt idx="1">
                  <c:v>664</c:v>
                </c:pt>
                <c:pt idx="2">
                  <c:v>814</c:v>
                </c:pt>
              </c:numCache>
            </c:numRef>
          </c:val>
          <c:extLst>
            <c:ext xmlns:c16="http://schemas.microsoft.com/office/drawing/2014/chart" uri="{C3380CC4-5D6E-409C-BE32-E72D297353CC}">
              <c16:uniqueId val="{0000000B-5D6C-4100-A8E3-013AF63E5FC3}"/>
            </c:ext>
          </c:extLst>
        </c:ser>
        <c:ser>
          <c:idx val="3"/>
          <c:order val="3"/>
          <c:spPr>
            <a:solidFill>
              <a:srgbClr val="D2E0E6"/>
            </a:solidFill>
            <a:ln w="9525">
              <a:solidFill>
                <a:srgbClr val="808080"/>
              </a:solidFill>
              <a:prstDash val="solid"/>
            </a:ln>
          </c:spPr>
          <c:invertIfNegative val="0"/>
          <c:dLbls>
            <c:dLbl>
              <c:idx val="1"/>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D6C-4100-A8E3-013AF63E5FC3}"/>
                </c:ext>
              </c:extLst>
            </c:dLbl>
            <c:dLbl>
              <c:idx val="2"/>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D6C-4100-A8E3-013AF63E5F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Sheet1!$A$4:$C$4</c:f>
              <c:numCache>
                <c:formatCode>General</c:formatCode>
                <c:ptCount val="3"/>
                <c:pt idx="0">
                  <c:v>422</c:v>
                </c:pt>
                <c:pt idx="1">
                  <c:v>510</c:v>
                </c:pt>
                <c:pt idx="2">
                  <c:v>612</c:v>
                </c:pt>
              </c:numCache>
            </c:numRef>
          </c:val>
          <c:extLst>
            <c:ext xmlns:c16="http://schemas.microsoft.com/office/drawing/2014/chart" uri="{C3380CC4-5D6E-409C-BE32-E72D297353CC}">
              <c16:uniqueId val="{0000000E-5D6C-4100-A8E3-013AF63E5FC3}"/>
            </c:ext>
          </c:extLst>
        </c:ser>
        <c:ser>
          <c:idx val="4"/>
          <c:order val="4"/>
          <c:spPr>
            <a:solidFill>
              <a:srgbClr val="ECE5F4"/>
            </a:solidFill>
            <a:ln w="9525">
              <a:solidFill>
                <a:srgbClr val="808080"/>
              </a:solidFill>
              <a:prstDash val="solid"/>
            </a:ln>
          </c:spPr>
          <c:invertIfNegative val="0"/>
          <c:dLbls>
            <c:dLbl>
              <c:idx val="2"/>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D6C-4100-A8E3-013AF63E5F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Sheet1!$A$5:$C$5</c:f>
              <c:numCache>
                <c:formatCode>General</c:formatCode>
                <c:ptCount val="3"/>
                <c:pt idx="0">
                  <c:v>307</c:v>
                </c:pt>
                <c:pt idx="1">
                  <c:v>413</c:v>
                </c:pt>
                <c:pt idx="2">
                  <c:v>550</c:v>
                </c:pt>
              </c:numCache>
            </c:numRef>
          </c:val>
          <c:extLst>
            <c:ext xmlns:c16="http://schemas.microsoft.com/office/drawing/2014/chart" uri="{C3380CC4-5D6E-409C-BE32-E72D297353CC}">
              <c16:uniqueId val="{00000010-5D6C-4100-A8E3-013AF63E5FC3}"/>
            </c:ext>
          </c:extLst>
        </c:ser>
        <c:dLbls>
          <c:showLegendKey val="0"/>
          <c:showVal val="0"/>
          <c:showCatName val="0"/>
          <c:showSerName val="0"/>
          <c:showPercent val="0"/>
          <c:showBubbleSize val="0"/>
        </c:dLbls>
        <c:gapWidth val="60"/>
        <c:overlap val="100"/>
        <c:axId val="530154976"/>
        <c:axId val="530147136"/>
      </c:barChart>
      <c:catAx>
        <c:axId val="530154976"/>
        <c:scaling>
          <c:orientation val="minMax"/>
        </c:scaling>
        <c:delete val="0"/>
        <c:axPos val="b"/>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30147136"/>
        <c:crosses val="min"/>
        <c:auto val="0"/>
        <c:lblAlgn val="ctr"/>
        <c:lblOffset val="100"/>
        <c:noMultiLvlLbl val="0"/>
      </c:catAx>
      <c:valAx>
        <c:axId val="530147136"/>
        <c:scaling>
          <c:orientation val="minMax"/>
          <c:max val="11000"/>
          <c:min val="0"/>
        </c:scaling>
        <c:delete val="0"/>
        <c:axPos val="l"/>
        <c:majorGridlines>
          <c:spPr>
            <a:ln>
              <a:noFill/>
            </a:ln>
          </c:spPr>
        </c:majorGridlines>
        <c:numFmt formatCode="#,##0;&quot;-&quot;#,##0"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30154976"/>
        <c:crosses val="min"/>
        <c:crossBetween val="between"/>
        <c:majorUnit val="1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048663741523735E-2"/>
          <c:y val="8.0357142857142863E-2"/>
          <c:w val="0.88751495811727166"/>
          <c:h val="0.8642857142857143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55357142857142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CEB-41E2-9BF6-BDC08FC9BA71}"/>
                </c:ext>
              </c:extLst>
            </c:dLbl>
            <c:dLbl>
              <c:idx val="1"/>
              <c:layout>
                <c:manualLayout>
                  <c:x val="0"/>
                  <c:y val="-0.1535714285714285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CEB-41E2-9BF6-BDC08FC9BA71}"/>
                </c:ext>
              </c:extLst>
            </c:dLbl>
            <c:dLbl>
              <c:idx val="2"/>
              <c:layout>
                <c:manualLayout>
                  <c:x val="0"/>
                  <c:y val="-0.1625000000000000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CEB-41E2-9BF6-BDC08FC9BA71}"/>
                </c:ext>
              </c:extLst>
            </c:dLbl>
            <c:dLbl>
              <c:idx val="3"/>
              <c:layout>
                <c:manualLayout>
                  <c:x val="0"/>
                  <c:y val="-0.1723214285714285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CEB-41E2-9BF6-BDC08FC9BA71}"/>
                </c:ext>
              </c:extLst>
            </c:dLbl>
            <c:dLbl>
              <c:idx val="4"/>
              <c:layout>
                <c:manualLayout>
                  <c:x val="0"/>
                  <c:y val="-0.187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CEB-41E2-9BF6-BDC08FC9BA71}"/>
                </c:ext>
              </c:extLst>
            </c:dLbl>
            <c:dLbl>
              <c:idx val="5"/>
              <c:layout>
                <c:manualLayout>
                  <c:x val="0"/>
                  <c:y val="-0.2017857142857142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CEB-41E2-9BF6-BDC08FC9BA71}"/>
                </c:ext>
              </c:extLst>
            </c:dLbl>
            <c:dLbl>
              <c:idx val="6"/>
              <c:layout>
                <c:manualLayout>
                  <c:x val="0"/>
                  <c:y val="-0.2214285714285714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CEB-41E2-9BF6-BDC08FC9BA71}"/>
                </c:ext>
              </c:extLst>
            </c:dLbl>
            <c:dLbl>
              <c:idx val="7"/>
              <c:layout>
                <c:manualLayout>
                  <c:x val="0"/>
                  <c:y val="-0.2526785714285714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CEB-41E2-9BF6-BDC08FC9BA71}"/>
                </c:ext>
              </c:extLst>
            </c:dLbl>
            <c:dLbl>
              <c:idx val="8"/>
              <c:layout>
                <c:manualLayout>
                  <c:x val="-2.1539688871160749E-2"/>
                  <c:y val="-0.3008928571428571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CEB-41E2-9BF6-BDC08FC9BA71}"/>
                </c:ext>
              </c:extLst>
            </c:dLbl>
            <c:dLbl>
              <c:idx val="9"/>
              <c:layout>
                <c:manualLayout>
                  <c:x val="0"/>
                  <c:y val="-0.2607142857142857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CEB-41E2-9BF6-BDC08FC9BA71}"/>
                </c:ext>
              </c:extLst>
            </c:dLbl>
            <c:dLbl>
              <c:idx val="12"/>
              <c:layout>
                <c:manualLayout>
                  <c:x val="0"/>
                  <c:y val="-0.3803571428571428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CEB-41E2-9BF6-BDC08FC9BA71}"/>
                </c:ext>
              </c:extLst>
            </c:dLbl>
            <c:dLbl>
              <c:idx val="13"/>
              <c:layout>
                <c:manualLayout>
                  <c:x val="0"/>
                  <c:y val="-0.3723214285714285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CEB-41E2-9BF6-BDC08FC9BA71}"/>
                </c:ext>
              </c:extLst>
            </c:dLbl>
            <c:dLbl>
              <c:idx val="14"/>
              <c:layout>
                <c:manualLayout>
                  <c:x val="0"/>
                  <c:y val="-0.3866071428571428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CEB-41E2-9BF6-BDC08FC9BA71}"/>
                </c:ext>
              </c:extLst>
            </c:dLbl>
            <c:dLbl>
              <c:idx val="15"/>
              <c:layout>
                <c:manualLayout>
                  <c:x val="0"/>
                  <c:y val="-0.3723214285714285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CEB-41E2-9BF6-BDC08FC9BA71}"/>
                </c:ext>
              </c:extLst>
            </c:dLbl>
            <c:dLbl>
              <c:idx val="16"/>
              <c:layout>
                <c:manualLayout>
                  <c:x val="0"/>
                  <c:y val="-0.3473214285714285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CEB-41E2-9BF6-BDC08FC9BA71}"/>
                </c:ext>
              </c:extLst>
            </c:dLbl>
            <c:dLbl>
              <c:idx val="17"/>
              <c:layout>
                <c:manualLayout>
                  <c:x val="0"/>
                  <c:y val="-0.3982142857142856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CEB-41E2-9BF6-BDC08FC9BA71}"/>
                </c:ext>
              </c:extLst>
            </c:dLbl>
            <c:dLbl>
              <c:idx val="18"/>
              <c:layout>
                <c:manualLayout>
                  <c:x val="0"/>
                  <c:y val="-0.4232142857142857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CEB-41E2-9BF6-BDC08FC9BA71}"/>
                </c:ext>
              </c:extLst>
            </c:dLbl>
            <c:dLbl>
              <c:idx val="19"/>
              <c:layout>
                <c:manualLayout>
                  <c:x val="0"/>
                  <c:y val="-0.408035714285714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CEB-41E2-9BF6-BDC08FC9BA71}"/>
                </c:ext>
              </c:extLst>
            </c:dLbl>
            <c:dLbl>
              <c:idx val="20"/>
              <c:layout>
                <c:manualLayout>
                  <c:x val="0"/>
                  <c:y val="-0.3821428571428571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CEB-41E2-9BF6-BDC08FC9BA71}"/>
                </c:ext>
              </c:extLst>
            </c:dLbl>
            <c:dLbl>
              <c:idx val="21"/>
              <c:layout>
                <c:manualLayout>
                  <c:x val="0"/>
                  <c:y val="-0.4160714285714285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CEB-41E2-9BF6-BDC08FC9BA7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102.149</c:v>
                </c:pt>
                <c:pt idx="1">
                  <c:v>101.054</c:v>
                </c:pt>
                <c:pt idx="2">
                  <c:v>109.833</c:v>
                </c:pt>
                <c:pt idx="3">
                  <c:v>120.02500000000001</c:v>
                </c:pt>
                <c:pt idx="4">
                  <c:v>135.869</c:v>
                </c:pt>
                <c:pt idx="5">
                  <c:v>150.35599999999999</c:v>
                </c:pt>
                <c:pt idx="6">
                  <c:v>170.51400000000001</c:v>
                </c:pt>
                <c:pt idx="7">
                  <c:v>202.869</c:v>
                </c:pt>
                <c:pt idx="8">
                  <c:v>242.08</c:v>
                </c:pt>
                <c:pt idx="9">
                  <c:v>212.02600000000001</c:v>
                </c:pt>
                <c:pt idx="10">
                  <c:v>258.84399999999999</c:v>
                </c:pt>
                <c:pt idx="11">
                  <c:v>302.64299999999997</c:v>
                </c:pt>
                <c:pt idx="12">
                  <c:v>319.15300000000002</c:v>
                </c:pt>
                <c:pt idx="13">
                  <c:v>328.07400000000001</c:v>
                </c:pt>
                <c:pt idx="14">
                  <c:v>343.08800000000002</c:v>
                </c:pt>
                <c:pt idx="15">
                  <c:v>301.36</c:v>
                </c:pt>
                <c:pt idx="16">
                  <c:v>301.91800000000001</c:v>
                </c:pt>
                <c:pt idx="17">
                  <c:v>319.24900000000002</c:v>
                </c:pt>
                <c:pt idx="18">
                  <c:v>358.99400000000003</c:v>
                </c:pt>
                <c:pt idx="19">
                  <c:v>365.28300000000002</c:v>
                </c:pt>
                <c:pt idx="20">
                  <c:v>337.61200000000002</c:v>
                </c:pt>
                <c:pt idx="21">
                  <c:v>373.03399999999999</c:v>
                </c:pt>
              </c:numCache>
            </c:numRef>
          </c:val>
          <c:extLst>
            <c:ext xmlns:c16="http://schemas.microsoft.com/office/drawing/2014/chart" uri="{C3380CC4-5D6E-409C-BE32-E72D297353CC}">
              <c16:uniqueId val="{00000014-6CEB-41E2-9BF6-BDC08FC9BA71}"/>
            </c:ext>
          </c:extLst>
        </c:ser>
        <c:dLbls>
          <c:showLegendKey val="0"/>
          <c:showVal val="0"/>
          <c:showCatName val="0"/>
          <c:showSerName val="0"/>
          <c:showPercent val="0"/>
          <c:showBubbleSize val="0"/>
        </c:dLbls>
        <c:gapWidth val="60"/>
        <c:overlap val="100"/>
        <c:axId val="503168207"/>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64285714285714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CEB-41E2-9BF6-BDC08FC9BA71}"/>
                </c:ext>
              </c:extLst>
            </c:dLbl>
            <c:dLbl>
              <c:idx val="2"/>
              <c:layout>
                <c:manualLayout>
                  <c:x val="0"/>
                  <c:y val="-9.64285714285714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CEB-41E2-9BF6-BDC08FC9BA71}"/>
                </c:ext>
              </c:extLst>
            </c:dLbl>
            <c:dLbl>
              <c:idx val="3"/>
              <c:layout>
                <c:manualLayout>
                  <c:x val="0"/>
                  <c:y val="-9.64285714285714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CEB-41E2-9BF6-BDC08FC9BA71}"/>
                </c:ext>
              </c:extLst>
            </c:dLbl>
            <c:dLbl>
              <c:idx val="4"/>
              <c:layout>
                <c:manualLayout>
                  <c:x val="0"/>
                  <c:y val="-9.64285714285714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6CEB-41E2-9BF6-BDC08FC9BA71}"/>
                </c:ext>
              </c:extLst>
            </c:dLbl>
            <c:dLbl>
              <c:idx val="5"/>
              <c:layout>
                <c:manualLayout>
                  <c:x val="0"/>
                  <c:y val="-9.64285714285714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6CEB-41E2-9BF6-BDC08FC9BA71}"/>
                </c:ext>
              </c:extLst>
            </c:dLbl>
            <c:dLbl>
              <c:idx val="6"/>
              <c:layout>
                <c:manualLayout>
                  <c:x val="0"/>
                  <c:y val="-9.64285714285714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6CEB-41E2-9BF6-BDC08FC9BA71}"/>
                </c:ext>
              </c:extLst>
            </c:dLbl>
            <c:dLbl>
              <c:idx val="7"/>
              <c:layout>
                <c:manualLayout>
                  <c:x val="0"/>
                  <c:y val="-9.64285714285714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6CEB-41E2-9BF6-BDC08FC9BA71}"/>
                </c:ext>
              </c:extLst>
            </c:dLbl>
            <c:dLbl>
              <c:idx val="8"/>
              <c:layout>
                <c:manualLayout>
                  <c:x val="0"/>
                  <c:y val="-9.64285714285714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6CEB-41E2-9BF6-BDC08FC9BA71}"/>
                </c:ext>
              </c:extLst>
            </c:dLbl>
            <c:dLbl>
              <c:idx val="10"/>
              <c:layout>
                <c:manualLayout>
                  <c:x val="0"/>
                  <c:y val="-9.64285714285714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6CEB-41E2-9BF6-BDC08FC9BA71}"/>
                </c:ext>
              </c:extLst>
            </c:dLbl>
            <c:dLbl>
              <c:idx val="11"/>
              <c:layout>
                <c:manualLayout>
                  <c:x val="0"/>
                  <c:y val="9.64285714285714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6CEB-41E2-9BF6-BDC08FC9BA71}"/>
                </c:ext>
              </c:extLst>
            </c:dLbl>
            <c:dLbl>
              <c:idx val="12"/>
              <c:layout>
                <c:manualLayout>
                  <c:x val="0"/>
                  <c:y val="9.64285714285714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6CEB-41E2-9BF6-BDC08FC9BA71}"/>
                </c:ext>
              </c:extLst>
            </c:dLbl>
            <c:dLbl>
              <c:idx val="13"/>
              <c:layout>
                <c:manualLayout>
                  <c:x val="0"/>
                  <c:y val="9.64285714285714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6CEB-41E2-9BF6-BDC08FC9BA71}"/>
                </c:ext>
              </c:extLst>
            </c:dLbl>
            <c:dLbl>
              <c:idx val="14"/>
              <c:layout>
                <c:manualLayout>
                  <c:x val="0"/>
                  <c:y val="9.64285714285714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6CEB-41E2-9BF6-BDC08FC9BA71}"/>
                </c:ext>
              </c:extLst>
            </c:dLbl>
            <c:dLbl>
              <c:idx val="15"/>
              <c:layout>
                <c:manualLayout>
                  <c:x val="0"/>
                  <c:y val="9.64285714285714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6CEB-41E2-9BF6-BDC08FC9BA71}"/>
                </c:ext>
              </c:extLst>
            </c:dLbl>
            <c:dLbl>
              <c:idx val="16"/>
              <c:layout>
                <c:manualLayout>
                  <c:x val="0"/>
                  <c:y val="9.64285714285714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6CEB-41E2-9BF6-BDC08FC9BA71}"/>
                </c:ext>
              </c:extLst>
            </c:dLbl>
            <c:dLbl>
              <c:idx val="17"/>
              <c:layout>
                <c:manualLayout>
                  <c:x val="0"/>
                  <c:y val="9.64285714285714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6CEB-41E2-9BF6-BDC08FC9BA71}"/>
                </c:ext>
              </c:extLst>
            </c:dLbl>
            <c:dLbl>
              <c:idx val="19"/>
              <c:layout>
                <c:manualLayout>
                  <c:x val="0"/>
                  <c:y val="-9.64285714285714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6CEB-41E2-9BF6-BDC08FC9BA71}"/>
                </c:ext>
              </c:extLst>
            </c:dLbl>
            <c:dLbl>
              <c:idx val="21"/>
              <c:layout>
                <c:manualLayout>
                  <c:x val="0"/>
                  <c:y val="-9.64285714285714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6CEB-41E2-9BF6-BDC08FC9BA7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Sheet1!$A$2:$V$2</c:f>
              <c:numCache>
                <c:formatCode>General</c:formatCode>
                <c:ptCount val="22"/>
                <c:pt idx="0">
                  <c:v>8.6709999999999994</c:v>
                </c:pt>
                <c:pt idx="1">
                  <c:v>0.51800000000000002</c:v>
                </c:pt>
                <c:pt idx="2">
                  <c:v>5.391</c:v>
                </c:pt>
                <c:pt idx="3">
                  <c:v>5.7889999999999997</c:v>
                </c:pt>
                <c:pt idx="4">
                  <c:v>6.7830000000000004</c:v>
                </c:pt>
                <c:pt idx="5">
                  <c:v>4.976</c:v>
                </c:pt>
                <c:pt idx="6">
                  <c:v>5.5839999999999996</c:v>
                </c:pt>
                <c:pt idx="7">
                  <c:v>6.2990000000000004</c:v>
                </c:pt>
                <c:pt idx="8">
                  <c:v>4.8319999999999999</c:v>
                </c:pt>
                <c:pt idx="9">
                  <c:v>-1.514</c:v>
                </c:pt>
                <c:pt idx="10">
                  <c:v>7.5279999999999996</c:v>
                </c:pt>
                <c:pt idx="11">
                  <c:v>5.2930000000000001</c:v>
                </c:pt>
                <c:pt idx="12">
                  <c:v>5.4740000000000002</c:v>
                </c:pt>
                <c:pt idx="13">
                  <c:v>4.694</c:v>
                </c:pt>
                <c:pt idx="14">
                  <c:v>6.0069999999999997</c:v>
                </c:pt>
                <c:pt idx="15">
                  <c:v>5.0069999999999997</c:v>
                </c:pt>
                <c:pt idx="16">
                  <c:v>4.45</c:v>
                </c:pt>
                <c:pt idx="17">
                  <c:v>5.8129999999999997</c:v>
                </c:pt>
                <c:pt idx="18">
                  <c:v>4.843</c:v>
                </c:pt>
                <c:pt idx="19">
                  <c:v>4.4130000000000003</c:v>
                </c:pt>
                <c:pt idx="20">
                  <c:v>-5.5339999999999998</c:v>
                </c:pt>
                <c:pt idx="21">
                  <c:v>3.0920000000000001</c:v>
                </c:pt>
              </c:numCache>
            </c:numRef>
          </c:val>
          <c:smooth val="0"/>
          <c:extLst>
            <c:ext xmlns:c16="http://schemas.microsoft.com/office/drawing/2014/chart" uri="{C3380CC4-5D6E-409C-BE32-E72D297353CC}">
              <c16:uniqueId val="{00000027-6CEB-41E2-9BF6-BDC08FC9BA71}"/>
            </c:ext>
          </c:extLst>
        </c:ser>
        <c:dLbls>
          <c:showLegendKey val="0"/>
          <c:showVal val="0"/>
          <c:showCatName val="0"/>
          <c:showSerName val="0"/>
          <c:showPercent val="0"/>
          <c:showBubbleSize val="0"/>
        </c:dLbls>
        <c:marker val="1"/>
        <c:smooth val="0"/>
        <c:axId val="3"/>
        <c:axId val="2"/>
      </c:lineChart>
      <c:catAx>
        <c:axId val="50316820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503168207"/>
        <c:crosses val="min"/>
        <c:crossBetween val="between"/>
        <c:majorUnit val="100"/>
      </c:valAx>
      <c:valAx>
        <c:axId val="2"/>
        <c:scaling>
          <c:orientation val="minMax"/>
          <c:max val="10"/>
          <c:min val="-6"/>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13311688311695E-2"/>
          <c:y val="7.8125E-2"/>
          <c:w val="0.91213474025974028"/>
          <c:h val="0.8680555555555555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847222222222222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F54-4AB2-9829-298D5156944A}"/>
                </c:ext>
              </c:extLst>
            </c:dLbl>
            <c:dLbl>
              <c:idx val="1"/>
              <c:layout>
                <c:manualLayout>
                  <c:x val="0"/>
                  <c:y val="-0.2065972222222222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F54-4AB2-9829-298D5156944A}"/>
                </c:ext>
              </c:extLst>
            </c:dLbl>
            <c:dLbl>
              <c:idx val="2"/>
              <c:layout>
                <c:manualLayout>
                  <c:x val="4.261363636363636E-3"/>
                  <c:y val="-0.2161458333333333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F54-4AB2-9829-298D5156944A}"/>
                </c:ext>
              </c:extLst>
            </c:dLbl>
            <c:dLbl>
              <c:idx val="3"/>
              <c:layout>
                <c:manualLayout>
                  <c:x val="6.899350649350649E-3"/>
                  <c:y val="-0.226562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F54-4AB2-9829-298D5156944A}"/>
                </c:ext>
              </c:extLst>
            </c:dLbl>
            <c:dLbl>
              <c:idx val="4"/>
              <c:layout>
                <c:manualLayout>
                  <c:x val="8.3198051948051941E-3"/>
                  <c:y val="-0.244791666666666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F54-4AB2-9829-298D5156944A}"/>
                </c:ext>
              </c:extLst>
            </c:dLbl>
            <c:dLbl>
              <c:idx val="5"/>
              <c:layout>
                <c:manualLayout>
                  <c:x val="-4.464285714285714E-3"/>
                  <c:y val="-0.312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F54-4AB2-9829-298D5156944A}"/>
                </c:ext>
              </c:extLst>
            </c:dLbl>
            <c:dLbl>
              <c:idx val="6"/>
              <c:layout>
                <c:manualLayout>
                  <c:x val="0"/>
                  <c:y val="-0.2855902777777777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F54-4AB2-9829-298D5156944A}"/>
                </c:ext>
              </c:extLst>
            </c:dLbl>
            <c:dLbl>
              <c:idx val="7"/>
              <c:layout>
                <c:manualLayout>
                  <c:x val="0"/>
                  <c:y val="-0.32812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F54-4AB2-9829-298D5156944A}"/>
                </c:ext>
              </c:extLst>
            </c:dLbl>
            <c:dLbl>
              <c:idx val="8"/>
              <c:layout>
                <c:manualLayout>
                  <c:x val="0"/>
                  <c:y val="-0.3723958333333333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F54-4AB2-9829-298D5156944A}"/>
                </c:ext>
              </c:extLst>
            </c:dLbl>
            <c:dLbl>
              <c:idx val="9"/>
              <c:layout>
                <c:manualLayout>
                  <c:x val="0"/>
                  <c:y val="-0.32812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F54-4AB2-9829-298D5156944A}"/>
                </c:ext>
              </c:extLst>
            </c:dLbl>
            <c:dLbl>
              <c:idx val="10"/>
              <c:layout>
                <c:manualLayout>
                  <c:x val="0"/>
                  <c:y val="-0.3836805555555555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F54-4AB2-9829-298D5156944A}"/>
                </c:ext>
              </c:extLst>
            </c:dLbl>
            <c:dLbl>
              <c:idx val="11"/>
              <c:layout>
                <c:manualLayout>
                  <c:x val="0"/>
                  <c:y val="-0.4322916666666666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F54-4AB2-9829-298D5156944A}"/>
                </c:ext>
              </c:extLst>
            </c:dLbl>
            <c:dLbl>
              <c:idx val="12"/>
              <c:layout>
                <c:manualLayout>
                  <c:x val="-1.3392857142857142E-2"/>
                  <c:y val="-0.5008680555555555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F54-4AB2-9829-298D5156944A}"/>
                </c:ext>
              </c:extLst>
            </c:dLbl>
            <c:dLbl>
              <c:idx val="13"/>
              <c:layout>
                <c:manualLayout>
                  <c:x val="0"/>
                  <c:y val="-0.4479166666666666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F54-4AB2-9829-298D5156944A}"/>
                </c:ext>
              </c:extLst>
            </c:dLbl>
            <c:dLbl>
              <c:idx val="14"/>
              <c:layout>
                <c:manualLayout>
                  <c:x val="1.3392857142857142E-2"/>
                  <c:y val="-0.459201388888888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F54-4AB2-9829-298D5156944A}"/>
                </c:ext>
              </c:extLst>
            </c:dLbl>
            <c:dLbl>
              <c:idx val="15"/>
              <c:layout>
                <c:manualLayout>
                  <c:x val="-4.464285714285714E-3"/>
                  <c:y val="-0.404513888888888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F54-4AB2-9829-298D5156944A}"/>
                </c:ext>
              </c:extLst>
            </c:dLbl>
            <c:dLbl>
              <c:idx val="16"/>
              <c:layout>
                <c:manualLayout>
                  <c:x val="0"/>
                  <c:y val="-0.400173611111111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F54-4AB2-9829-298D5156944A}"/>
                </c:ext>
              </c:extLst>
            </c:dLbl>
            <c:dLbl>
              <c:idx val="17"/>
              <c:layout>
                <c:manualLayout>
                  <c:x val="4.464285714285714E-3"/>
                  <c:y val="-0.415798611111111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F54-4AB2-9829-298D5156944A}"/>
                </c:ext>
              </c:extLst>
            </c:dLbl>
            <c:dLbl>
              <c:idx val="18"/>
              <c:layout>
                <c:manualLayout>
                  <c:x val="0"/>
                  <c:y val="-0.459201388888888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F54-4AB2-9829-298D5156944A}"/>
                </c:ext>
              </c:extLst>
            </c:dLbl>
            <c:dLbl>
              <c:idx val="19"/>
              <c:layout>
                <c:manualLayout>
                  <c:x val="1.3392857142857142E-2"/>
                  <c:y val="-0.4817708333333333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F54-4AB2-9829-298D5156944A}"/>
                </c:ext>
              </c:extLst>
            </c:dLbl>
            <c:dLbl>
              <c:idx val="20"/>
              <c:layout>
                <c:manualLayout>
                  <c:x val="0"/>
                  <c:y val="-0.429687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F54-4AB2-9829-298D5156944A}"/>
                </c:ext>
              </c:extLst>
            </c:dLbl>
            <c:dLbl>
              <c:idx val="21"/>
              <c:layout>
                <c:manualLayout>
                  <c:x val="0"/>
                  <c:y val="-0.4756944444444444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F54-4AB2-9829-298D5156944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4347.7299999999996</c:v>
                </c:pt>
                <c:pt idx="1">
                  <c:v>4189.05</c:v>
                </c:pt>
                <c:pt idx="2">
                  <c:v>4441.8100000000004</c:v>
                </c:pt>
                <c:pt idx="3">
                  <c:v>4740.32</c:v>
                </c:pt>
                <c:pt idx="4">
                  <c:v>5244.86</c:v>
                </c:pt>
                <c:pt idx="5">
                  <c:v>5678.75</c:v>
                </c:pt>
                <c:pt idx="6">
                  <c:v>6354.98</c:v>
                </c:pt>
                <c:pt idx="7">
                  <c:v>7485.94</c:v>
                </c:pt>
                <c:pt idx="8">
                  <c:v>8771.0300000000007</c:v>
                </c:pt>
                <c:pt idx="9">
                  <c:v>7550.25</c:v>
                </c:pt>
                <c:pt idx="10">
                  <c:v>9054.11</c:v>
                </c:pt>
                <c:pt idx="11">
                  <c:v>10413.69</c:v>
                </c:pt>
                <c:pt idx="12">
                  <c:v>10815.09</c:v>
                </c:pt>
                <c:pt idx="13">
                  <c:v>10858.45</c:v>
                </c:pt>
                <c:pt idx="14">
                  <c:v>11172.4</c:v>
                </c:pt>
                <c:pt idx="15">
                  <c:v>9663.2800000000007</c:v>
                </c:pt>
                <c:pt idx="16">
                  <c:v>9544.25</c:v>
                </c:pt>
                <c:pt idx="17">
                  <c:v>9969.5</c:v>
                </c:pt>
                <c:pt idx="18">
                  <c:v>11086.11</c:v>
                </c:pt>
                <c:pt idx="19">
                  <c:v>11231.54</c:v>
                </c:pt>
                <c:pt idx="20">
                  <c:v>10361.280000000001</c:v>
                </c:pt>
                <c:pt idx="21">
                  <c:v>11407.68</c:v>
                </c:pt>
              </c:numCache>
            </c:numRef>
          </c:val>
          <c:extLst>
            <c:ext xmlns:c16="http://schemas.microsoft.com/office/drawing/2014/chart" uri="{C3380CC4-5D6E-409C-BE32-E72D297353CC}">
              <c16:uniqueId val="{00000016-0F54-4AB2-9829-298D5156944A}"/>
            </c:ext>
          </c:extLst>
        </c:ser>
        <c:dLbls>
          <c:showLegendKey val="0"/>
          <c:showVal val="0"/>
          <c:showCatName val="0"/>
          <c:showSerName val="0"/>
          <c:showPercent val="0"/>
          <c:showBubbleSize val="0"/>
        </c:dLbls>
        <c:gapWidth val="60"/>
        <c:overlap val="100"/>
        <c:axId val="1766909664"/>
        <c:axId val="1"/>
      </c:barChart>
      <c:catAx>
        <c:axId val="176690966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766909664"/>
        <c:crosses val="min"/>
        <c:crossBetween val="between"/>
        <c:majorUnit val="2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032258064516132E-2"/>
          <c:y val="2.6260059296908091E-2"/>
          <c:w val="0.8838709677419355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7741935483870966E-2"/>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673-43C2-8B73-5B408BA47C09}"/>
                </c:ext>
              </c:extLst>
            </c:dLbl>
            <c:dLbl>
              <c:idx val="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673-43C2-8B73-5B408BA47C09}"/>
                </c:ext>
              </c:extLst>
            </c:dLbl>
            <c:dLbl>
              <c:idx val="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673-43C2-8B73-5B408BA47C09}"/>
                </c:ext>
              </c:extLst>
            </c:dLbl>
            <c:dLbl>
              <c:idx val="6"/>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673-43C2-8B73-5B408BA47C09}"/>
                </c:ext>
              </c:extLst>
            </c:dLbl>
            <c:dLbl>
              <c:idx val="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673-43C2-8B73-5B408BA47C09}"/>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673-43C2-8B73-5B408BA47C09}"/>
                </c:ext>
              </c:extLst>
            </c:dLbl>
            <c:dLbl>
              <c:idx val="1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673-43C2-8B73-5B408BA47C09}"/>
                </c:ext>
              </c:extLst>
            </c:dLbl>
            <c:dLbl>
              <c:idx val="17"/>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673-43C2-8B73-5B408BA47C09}"/>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673-43C2-8B73-5B408BA47C09}"/>
                </c:ext>
              </c:extLst>
            </c:dLbl>
            <c:dLbl>
              <c:idx val="2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673-43C2-8B73-5B408BA47C09}"/>
                </c:ext>
              </c:extLst>
            </c:dLbl>
            <c:dLbl>
              <c:idx val="2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673-43C2-8B73-5B408BA47C09}"/>
                </c:ext>
              </c:extLst>
            </c:dLbl>
            <c:dLbl>
              <c:idx val="2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673-43C2-8B73-5B408BA47C09}"/>
                </c:ext>
              </c:extLst>
            </c:dLbl>
            <c:dLbl>
              <c:idx val="2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673-43C2-8B73-5B408BA47C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1.5509999999999999</c:v>
                </c:pt>
                <c:pt idx="1">
                  <c:v>1.427</c:v>
                </c:pt>
                <c:pt idx="2">
                  <c:v>1.7929999999999999</c:v>
                </c:pt>
                <c:pt idx="3">
                  <c:v>1.0740000000000001</c:v>
                </c:pt>
                <c:pt idx="4">
                  <c:v>1.42</c:v>
                </c:pt>
                <c:pt idx="5">
                  <c:v>3.0390000000000001</c:v>
                </c:pt>
                <c:pt idx="6">
                  <c:v>3.621</c:v>
                </c:pt>
                <c:pt idx="7">
                  <c:v>2.0270000000000001</c:v>
                </c:pt>
                <c:pt idx="8">
                  <c:v>5.4290000000000003</c:v>
                </c:pt>
                <c:pt idx="9">
                  <c:v>0.59699999999999998</c:v>
                </c:pt>
                <c:pt idx="10">
                  <c:v>1.72</c:v>
                </c:pt>
                <c:pt idx="11">
                  <c:v>3.1739999999999999</c:v>
                </c:pt>
                <c:pt idx="12">
                  <c:v>1.6639999999999999</c:v>
                </c:pt>
                <c:pt idx="13">
                  <c:v>2.105</c:v>
                </c:pt>
                <c:pt idx="14">
                  <c:v>3.1429999999999998</c:v>
                </c:pt>
                <c:pt idx="15">
                  <c:v>2.1040000000000001</c:v>
                </c:pt>
                <c:pt idx="16">
                  <c:v>2.0760000000000001</c:v>
                </c:pt>
                <c:pt idx="17">
                  <c:v>3.7989999999999999</c:v>
                </c:pt>
                <c:pt idx="18">
                  <c:v>0.96899999999999997</c:v>
                </c:pt>
                <c:pt idx="19">
                  <c:v>0.66300000000000003</c:v>
                </c:pt>
                <c:pt idx="20">
                  <c:v>-1.139</c:v>
                </c:pt>
                <c:pt idx="21">
                  <c:v>2.4769999999999999</c:v>
                </c:pt>
                <c:pt idx="22">
                  <c:v>3.23</c:v>
                </c:pt>
                <c:pt idx="23">
                  <c:v>2.8119999999999998</c:v>
                </c:pt>
                <c:pt idx="24">
                  <c:v>2.3719999999999999</c:v>
                </c:pt>
                <c:pt idx="25">
                  <c:v>2.403</c:v>
                </c:pt>
              </c:numCache>
            </c:numRef>
          </c:val>
          <c:smooth val="0"/>
          <c:extLst>
            <c:ext xmlns:c16="http://schemas.microsoft.com/office/drawing/2014/chart" uri="{C3380CC4-5D6E-409C-BE32-E72D297353CC}">
              <c16:uniqueId val="{0000000D-F673-43C2-8B73-5B408BA47C09}"/>
            </c:ext>
          </c:extLst>
        </c:ser>
        <c:dLbls>
          <c:showLegendKey val="0"/>
          <c:showVal val="0"/>
          <c:showCatName val="0"/>
          <c:showSerName val="0"/>
          <c:showPercent val="0"/>
          <c:showBubbleSize val="0"/>
        </c:dLbls>
        <c:marker val="1"/>
        <c:smooth val="0"/>
        <c:axId val="1663133903"/>
        <c:axId val="1"/>
      </c:lineChart>
      <c:catAx>
        <c:axId val="166313390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7"/>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663133903"/>
        <c:crosses val="min"/>
        <c:crossBetween val="midCat"/>
        <c:majorUnit val="1"/>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68137573004544E-2"/>
          <c:y val="2.6260059296908091E-2"/>
          <c:w val="0.8880597014925373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3.5042180402336143E-2"/>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D64-40CD-8EF4-5AFE4789B213}"/>
                </c:ext>
              </c:extLst>
            </c:dLbl>
            <c:dLbl>
              <c:idx val="2"/>
              <c:layout>
                <c:manualLayout>
                  <c:x val="-1.4925373134328358E-2"/>
                  <c:y val="-4.786107581533248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D64-40CD-8EF4-5AFE4789B213}"/>
                </c:ext>
              </c:extLst>
            </c:dLbl>
            <c:dLbl>
              <c:idx val="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D64-40CD-8EF4-5AFE4789B213}"/>
                </c:ext>
              </c:extLst>
            </c:dLbl>
            <c:dLbl>
              <c:idx val="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D64-40CD-8EF4-5AFE4789B213}"/>
                </c:ext>
              </c:extLst>
            </c:dLbl>
            <c:dLbl>
              <c:idx val="1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D64-40CD-8EF4-5AFE4789B213}"/>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D64-40CD-8EF4-5AFE4789B213}"/>
                </c:ext>
              </c:extLst>
            </c:dLbl>
            <c:dLbl>
              <c:idx val="1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D64-40CD-8EF4-5AFE4789B213}"/>
                </c:ext>
              </c:extLst>
            </c:dLbl>
            <c:dLbl>
              <c:idx val="1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D64-40CD-8EF4-5AFE4789B213}"/>
                </c:ext>
              </c:extLst>
            </c:dLbl>
            <c:dLbl>
              <c:idx val="1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D64-40CD-8EF4-5AFE4789B213}"/>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D64-40CD-8EF4-5AFE4789B213}"/>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D64-40CD-8EF4-5AFE4789B213}"/>
                </c:ext>
              </c:extLst>
            </c:dLbl>
            <c:dLbl>
              <c:idx val="2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D64-40CD-8EF4-5AFE4789B2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28.363603565365032</c:v>
                </c:pt>
                <c:pt idx="1">
                  <c:v>31.994522892597342</c:v>
                </c:pt>
                <c:pt idx="2">
                  <c:v>32.932477535301636</c:v>
                </c:pt>
                <c:pt idx="3">
                  <c:v>30.519980506822613</c:v>
                </c:pt>
                <c:pt idx="4">
                  <c:v>28.460679824561396</c:v>
                </c:pt>
                <c:pt idx="5">
                  <c:v>29.033264292095357</c:v>
                </c:pt>
                <c:pt idx="6">
                  <c:v>31.696487708724483</c:v>
                </c:pt>
                <c:pt idx="7">
                  <c:v>34.245988764928917</c:v>
                </c:pt>
                <c:pt idx="8">
                  <c:v>31.127413555781324</c:v>
                </c:pt>
                <c:pt idx="9">
                  <c:v>26.582846114963701</c:v>
                </c:pt>
                <c:pt idx="10">
                  <c:v>27.283073309030552</c:v>
                </c:pt>
                <c:pt idx="11">
                  <c:v>26.107807152236482</c:v>
                </c:pt>
                <c:pt idx="12">
                  <c:v>25.855619700675955</c:v>
                </c:pt>
                <c:pt idx="13">
                  <c:v>31.02553614526105</c:v>
                </c:pt>
                <c:pt idx="14">
                  <c:v>32.331634708916759</c:v>
                </c:pt>
                <c:pt idx="15">
                  <c:v>31.201912517895174</c:v>
                </c:pt>
                <c:pt idx="16">
                  <c:v>26.247677088400149</c:v>
                </c:pt>
                <c:pt idx="17">
                  <c:v>26.103541282401572</c:v>
                </c:pt>
                <c:pt idx="18">
                  <c:v>27.375301264889963</c:v>
                </c:pt>
                <c:pt idx="19">
                  <c:v>26.312613919388401</c:v>
                </c:pt>
                <c:pt idx="20">
                  <c:v>25.404524472070257</c:v>
                </c:pt>
                <c:pt idx="21">
                  <c:v>26.499103103873612</c:v>
                </c:pt>
                <c:pt idx="22">
                  <c:v>29.764403561025588</c:v>
                </c:pt>
              </c:numCache>
            </c:numRef>
          </c:val>
          <c:smooth val="0"/>
          <c:extLst>
            <c:ext xmlns:c16="http://schemas.microsoft.com/office/drawing/2014/chart" uri="{C3380CC4-5D6E-409C-BE32-E72D297353CC}">
              <c16:uniqueId val="{0000000C-1D64-40CD-8EF4-5AFE4789B213}"/>
            </c:ext>
          </c:extLst>
        </c:ser>
        <c:dLbls>
          <c:showLegendKey val="0"/>
          <c:showVal val="0"/>
          <c:showCatName val="0"/>
          <c:showSerName val="0"/>
          <c:showPercent val="0"/>
          <c:showBubbleSize val="0"/>
        </c:dLbls>
        <c:marker val="1"/>
        <c:smooth val="0"/>
        <c:axId val="1654001375"/>
        <c:axId val="1"/>
      </c:lineChart>
      <c:catAx>
        <c:axId val="165400137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654001375"/>
        <c:crosses val="min"/>
        <c:crossBetween val="midCat"/>
        <c:majorUnit val="5"/>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165803108808289E-2"/>
          <c:y val="9.4795539033457249E-2"/>
          <c:w val="0.89678756476683941"/>
          <c:h val="0.84758364312267653"/>
        </c:manualLayout>
      </c:layout>
      <c:barChart>
        <c:barDir val="col"/>
        <c:grouping val="stacked"/>
        <c:varyColors val="0"/>
        <c:ser>
          <c:idx val="0"/>
          <c:order val="0"/>
          <c:spPr>
            <a:solidFill>
              <a:srgbClr val="C0E6F4"/>
            </a:solidFill>
            <a:ln w="9525" algn="ctr">
              <a:solidFill>
                <a:srgbClr val="808080"/>
              </a:solidFill>
              <a:prstDash val="solid"/>
            </a:ln>
          </c:spPr>
          <c:invertIfNegative val="0"/>
          <c:dLbls>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405-4B0F-8BFB-99B32B69BAE4}"/>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405-4B0F-8BFB-99B32B69BAE4}"/>
                </c:ext>
              </c:extLst>
            </c:dLbl>
            <c:dLbl>
              <c:idx val="3"/>
              <c:layout>
                <c:manualLayout>
                  <c:x val="0"/>
                  <c:y val="-9.2936802973977691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405-4B0F-8BFB-99B32B69BAE4}"/>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405-4B0F-8BFB-99B32B69BAE4}"/>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405-4B0F-8BFB-99B32B69BAE4}"/>
                </c:ext>
              </c:extLst>
            </c:dLbl>
            <c:dLbl>
              <c:idx val="6"/>
              <c:layout>
                <c:manualLayout>
                  <c:x val="0"/>
                  <c:y val="-9.2936802973977691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405-4B0F-8BFB-99B32B69BAE4}"/>
                </c:ext>
              </c:extLst>
            </c:dLbl>
            <c:dLbl>
              <c:idx val="7"/>
              <c:layout>
                <c:manualLayout>
                  <c:x val="0"/>
                  <c:y val="-9.2936802973977691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405-4B0F-8BFB-99B32B69BAE4}"/>
                </c:ext>
              </c:extLst>
            </c:dLbl>
            <c:dLbl>
              <c:idx val="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405-4B0F-8BFB-99B32B69BAE4}"/>
                </c:ext>
              </c:extLst>
            </c:dLbl>
            <c:dLbl>
              <c:idx val="9"/>
              <c:layout>
                <c:manualLayout>
                  <c:x val="0"/>
                  <c:y val="-9.2936802973977691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405-4B0F-8BFB-99B32B69BAE4}"/>
                </c:ext>
              </c:extLst>
            </c:dLbl>
            <c:dLbl>
              <c:idx val="1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405-4B0F-8BFB-99B32B69BAE4}"/>
                </c:ext>
              </c:extLst>
            </c:dLbl>
            <c:dLbl>
              <c:idx val="11"/>
              <c:layout>
                <c:manualLayout>
                  <c:x val="0"/>
                  <c:y val="-9.2936802973977691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405-4B0F-8BFB-99B32B69BAE4}"/>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405-4B0F-8BFB-99B32B69BAE4}"/>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405-4B0F-8BFB-99B32B69BAE4}"/>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405-4B0F-8BFB-99B32B69BAE4}"/>
                </c:ext>
              </c:extLst>
            </c:dLbl>
            <c:dLbl>
              <c:idx val="1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405-4B0F-8BFB-99B32B69BAE4}"/>
                </c:ext>
              </c:extLst>
            </c:dLbl>
            <c:dLbl>
              <c:idx val="16"/>
              <c:layout>
                <c:manualLayout>
                  <c:x val="0"/>
                  <c:y val="-9.2936802973977691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405-4B0F-8BFB-99B32B69BAE4}"/>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405-4B0F-8BFB-99B32B69BAE4}"/>
                </c:ext>
              </c:extLst>
            </c:dLbl>
            <c:dLbl>
              <c:idx val="1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405-4B0F-8BFB-99B32B69BAE4}"/>
                </c:ext>
              </c:extLst>
            </c:dLbl>
            <c:dLbl>
              <c:idx val="1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405-4B0F-8BFB-99B32B69BAE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17.487011408576517</c:v>
                </c:pt>
                <c:pt idx="1">
                  <c:v>20.2468356759383</c:v>
                </c:pt>
                <c:pt idx="2">
                  <c:v>21.580781961909306</c:v>
                </c:pt>
                <c:pt idx="3">
                  <c:v>25.369935055921907</c:v>
                </c:pt>
                <c:pt idx="4">
                  <c:v>25.985567984827753</c:v>
                </c:pt>
                <c:pt idx="5">
                  <c:v>25.517303593489693</c:v>
                </c:pt>
                <c:pt idx="6">
                  <c:v>33.111890210528202</c:v>
                </c:pt>
                <c:pt idx="7">
                  <c:v>34.144604497045314</c:v>
                </c:pt>
                <c:pt idx="8">
                  <c:v>35.189482088818075</c:v>
                </c:pt>
                <c:pt idx="9">
                  <c:v>39.307327972984424</c:v>
                </c:pt>
                <c:pt idx="10">
                  <c:v>39.174135647099973</c:v>
                </c:pt>
                <c:pt idx="11">
                  <c:v>43.353403331007073</c:v>
                </c:pt>
                <c:pt idx="12">
                  <c:v>48.318915595155175</c:v>
                </c:pt>
                <c:pt idx="13">
                  <c:v>51.365213760942652</c:v>
                </c:pt>
                <c:pt idx="14">
                  <c:v>58.398620124537281</c:v>
                </c:pt>
                <c:pt idx="15">
                  <c:v>61.40544760003575</c:v>
                </c:pt>
                <c:pt idx="16">
                  <c:v>59.572662162887603</c:v>
                </c:pt>
                <c:pt idx="17">
                  <c:v>64.147527465469253</c:v>
                </c:pt>
                <c:pt idx="18">
                  <c:v>67.265905850288661</c:v>
                </c:pt>
                <c:pt idx="19">
                  <c:v>72.812541771142563</c:v>
                </c:pt>
              </c:numCache>
            </c:numRef>
          </c:val>
          <c:extLst>
            <c:ext xmlns:c16="http://schemas.microsoft.com/office/drawing/2014/chart" uri="{C3380CC4-5D6E-409C-BE32-E72D297353CC}">
              <c16:uniqueId val="{00000013-D405-4B0F-8BFB-99B32B69BAE4}"/>
            </c:ext>
          </c:extLst>
        </c:ser>
        <c:ser>
          <c:idx val="1"/>
          <c:order val="1"/>
          <c:spPr>
            <a:solidFill>
              <a:srgbClr val="80CCE8"/>
            </a:solidFill>
            <a:ln w="9525" algn="ctr">
              <a:solidFill>
                <a:srgbClr val="808080"/>
              </a:solidFill>
              <a:prstDash val="solid"/>
            </a:ln>
          </c:spPr>
          <c:invertIfNegative val="0"/>
          <c:dLbls>
            <c:dLbl>
              <c:idx val="0"/>
              <c:layout>
                <c:manualLayout>
                  <c:x val="0"/>
                  <c:y val="-0.1013011152416356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405-4B0F-8BFB-99B32B69BAE4}"/>
                </c:ext>
              </c:extLst>
            </c:dLbl>
            <c:dLbl>
              <c:idx val="1"/>
              <c:layout>
                <c:manualLayout>
                  <c:x val="0"/>
                  <c:y val="-0.1013011152416356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405-4B0F-8BFB-99B32B69BAE4}"/>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405-4B0F-8BFB-99B32B69BAE4}"/>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405-4B0F-8BFB-99B32B69BAE4}"/>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405-4B0F-8BFB-99B32B69BAE4}"/>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405-4B0F-8BFB-99B32B69BAE4}"/>
                </c:ext>
              </c:extLst>
            </c:dLbl>
            <c:dLbl>
              <c:idx val="6"/>
              <c:layout>
                <c:manualLayout>
                  <c:x val="0"/>
                  <c:y val="-9.2936802973977691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405-4B0F-8BFB-99B32B69BAE4}"/>
                </c:ext>
              </c:extLst>
            </c:dLbl>
            <c:dLbl>
              <c:idx val="7"/>
              <c:layout>
                <c:manualLayout>
                  <c:x val="0"/>
                  <c:y val="-9.2936802973977691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405-4B0F-8BFB-99B32B69BAE4}"/>
                </c:ext>
              </c:extLst>
            </c:dLbl>
            <c:dLbl>
              <c:idx val="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D405-4B0F-8BFB-99B32B69BAE4}"/>
                </c:ext>
              </c:extLst>
            </c:dLbl>
            <c:dLbl>
              <c:idx val="9"/>
              <c:layout>
                <c:manualLayout>
                  <c:x val="0"/>
                  <c:y val="-9.2936802973977691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D405-4B0F-8BFB-99B32B69BAE4}"/>
                </c:ext>
              </c:extLst>
            </c:dLbl>
            <c:dLbl>
              <c:idx val="1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D405-4B0F-8BFB-99B32B69BAE4}"/>
                </c:ext>
              </c:extLst>
            </c:dLbl>
            <c:dLbl>
              <c:idx val="1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D405-4B0F-8BFB-99B32B69BAE4}"/>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405-4B0F-8BFB-99B32B69BAE4}"/>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405-4B0F-8BFB-99B32B69BAE4}"/>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405-4B0F-8BFB-99B32B69BAE4}"/>
                </c:ext>
              </c:extLst>
            </c:dLbl>
            <c:dLbl>
              <c:idx val="15"/>
              <c:layout>
                <c:manualLayout>
                  <c:x val="0"/>
                  <c:y val="-9.2936802973977691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405-4B0F-8BFB-99B32B69BAE4}"/>
                </c:ext>
              </c:extLst>
            </c:dLbl>
            <c:dLbl>
              <c:idx val="16"/>
              <c:layout>
                <c:manualLayout>
                  <c:x val="0"/>
                  <c:y val="-9.2936802973977691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405-4B0F-8BFB-99B32B69BAE4}"/>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405-4B0F-8BFB-99B32B69BAE4}"/>
                </c:ext>
              </c:extLst>
            </c:dLbl>
            <c:dLbl>
              <c:idx val="1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405-4B0F-8BFB-99B32B69BAE4}"/>
                </c:ext>
              </c:extLst>
            </c:dLbl>
            <c:dLbl>
              <c:idx val="1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D405-4B0F-8BFB-99B32B69BAE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Sheet1!$A$2:$T$2</c:f>
              <c:numCache>
                <c:formatCode>General</c:formatCode>
                <c:ptCount val="20"/>
                <c:pt idx="0">
                  <c:v>19.992851574353185</c:v>
                </c:pt>
                <c:pt idx="1">
                  <c:v>19.835694428966818</c:v>
                </c:pt>
                <c:pt idx="2">
                  <c:v>20.557845492807932</c:v>
                </c:pt>
                <c:pt idx="3">
                  <c:v>23.473829284891558</c:v>
                </c:pt>
                <c:pt idx="4">
                  <c:v>25.029826988522423</c:v>
                </c:pt>
                <c:pt idx="5">
                  <c:v>26.665429897551327</c:v>
                </c:pt>
                <c:pt idx="6">
                  <c:v>28.351680202674473</c:v>
                </c:pt>
                <c:pt idx="7">
                  <c:v>30.379902078369206</c:v>
                </c:pt>
                <c:pt idx="8">
                  <c:v>31.0545591530745</c:v>
                </c:pt>
                <c:pt idx="9">
                  <c:v>31.447318422245175</c:v>
                </c:pt>
                <c:pt idx="10">
                  <c:v>34.660444404219916</c:v>
                </c:pt>
                <c:pt idx="11">
                  <c:v>38.068759311068121</c:v>
                </c:pt>
                <c:pt idx="12">
                  <c:v>41.274453441526845</c:v>
                </c:pt>
                <c:pt idx="13">
                  <c:v>43.922107489052294</c:v>
                </c:pt>
                <c:pt idx="14">
                  <c:v>48.294186063915554</c:v>
                </c:pt>
                <c:pt idx="15">
                  <c:v>53.885855948426688</c:v>
                </c:pt>
                <c:pt idx="16">
                  <c:v>56.670612595948008</c:v>
                </c:pt>
                <c:pt idx="17">
                  <c:v>59.467359740759036</c:v>
                </c:pt>
                <c:pt idx="18">
                  <c:v>63.79104901660601</c:v>
                </c:pt>
                <c:pt idx="19">
                  <c:v>66.684030618902213</c:v>
                </c:pt>
              </c:numCache>
            </c:numRef>
          </c:val>
          <c:extLst>
            <c:ext xmlns:c16="http://schemas.microsoft.com/office/drawing/2014/chart" uri="{C3380CC4-5D6E-409C-BE32-E72D297353CC}">
              <c16:uniqueId val="{00000028-D405-4B0F-8BFB-99B32B69BAE4}"/>
            </c:ext>
          </c:extLst>
        </c:ser>
        <c:dLbls>
          <c:showLegendKey val="0"/>
          <c:showVal val="0"/>
          <c:showCatName val="0"/>
          <c:showSerName val="0"/>
          <c:showPercent val="0"/>
          <c:showBubbleSize val="0"/>
        </c:dLbls>
        <c:gapWidth val="60"/>
        <c:overlap val="100"/>
        <c:axId val="154286224"/>
        <c:axId val="1"/>
      </c:barChart>
      <c:lineChart>
        <c:grouping val="standard"/>
        <c:varyColors val="0"/>
        <c:ser>
          <c:idx val="2"/>
          <c:order val="2"/>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D405-4B0F-8BFB-99B32B69BAE4}"/>
                </c:ext>
              </c:extLst>
            </c:dLbl>
            <c:dLbl>
              <c:idx val="1"/>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D405-4B0F-8BFB-99B32B69BAE4}"/>
                </c:ext>
              </c:extLst>
            </c:dLbl>
            <c:dLbl>
              <c:idx val="2"/>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D405-4B0F-8BFB-99B32B69BAE4}"/>
                </c:ext>
              </c:extLst>
            </c:dLbl>
            <c:dLbl>
              <c:idx val="3"/>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D405-4B0F-8BFB-99B32B69BAE4}"/>
                </c:ext>
              </c:extLst>
            </c:dLbl>
            <c:dLbl>
              <c:idx val="4"/>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D405-4B0F-8BFB-99B32B69BAE4}"/>
                </c:ext>
              </c:extLst>
            </c:dLbl>
            <c:dLbl>
              <c:idx val="5"/>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D405-4B0F-8BFB-99B32B69BAE4}"/>
                </c:ext>
              </c:extLst>
            </c:dLbl>
            <c:dLbl>
              <c:idx val="6"/>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D405-4B0F-8BFB-99B32B69BAE4}"/>
                </c:ext>
              </c:extLst>
            </c:dLbl>
            <c:dLbl>
              <c:idx val="7"/>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D405-4B0F-8BFB-99B32B69BAE4}"/>
                </c:ext>
              </c:extLst>
            </c:dLbl>
            <c:dLbl>
              <c:idx val="8"/>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D405-4B0F-8BFB-99B32B69BAE4}"/>
                </c:ext>
              </c:extLst>
            </c:dLbl>
            <c:dLbl>
              <c:idx val="9"/>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D405-4B0F-8BFB-99B32B69BAE4}"/>
                </c:ext>
              </c:extLst>
            </c:dLbl>
            <c:dLbl>
              <c:idx val="10"/>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D405-4B0F-8BFB-99B32B69BAE4}"/>
                </c:ext>
              </c:extLst>
            </c:dLbl>
            <c:dLbl>
              <c:idx val="11"/>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D405-4B0F-8BFB-99B32B69BAE4}"/>
                </c:ext>
              </c:extLst>
            </c:dLbl>
            <c:dLbl>
              <c:idx val="12"/>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D405-4B0F-8BFB-99B32B69BAE4}"/>
                </c:ext>
              </c:extLst>
            </c:dLbl>
            <c:dLbl>
              <c:idx val="13"/>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D405-4B0F-8BFB-99B32B69BAE4}"/>
                </c:ext>
              </c:extLst>
            </c:dLbl>
            <c:dLbl>
              <c:idx val="14"/>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D405-4B0F-8BFB-99B32B69BAE4}"/>
                </c:ext>
              </c:extLst>
            </c:dLbl>
            <c:dLbl>
              <c:idx val="15"/>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8-D405-4B0F-8BFB-99B32B69BAE4}"/>
                </c:ext>
              </c:extLst>
            </c:dLbl>
            <c:dLbl>
              <c:idx val="16"/>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9-D405-4B0F-8BFB-99B32B69BAE4}"/>
                </c:ext>
              </c:extLst>
            </c:dLbl>
            <c:dLbl>
              <c:idx val="17"/>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A-D405-4B0F-8BFB-99B32B69BAE4}"/>
                </c:ext>
              </c:extLst>
            </c:dLbl>
            <c:dLbl>
              <c:idx val="18"/>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B-D405-4B0F-8BFB-99B32B69BAE4}"/>
                </c:ext>
              </c:extLst>
            </c:dLbl>
            <c:dLbl>
              <c:idx val="19"/>
              <c:layout>
                <c:manualLayout>
                  <c:x val="0"/>
                  <c:y val="-0.10037174721189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C-D405-4B0F-8BFB-99B32B69BAE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Sheet1!$A$3:$T$3</c:f>
              <c:numCache>
                <c:formatCode>General</c:formatCode>
                <c:ptCount val="20"/>
                <c:pt idx="0">
                  <c:v>46.657080000000001</c:v>
                </c:pt>
                <c:pt idx="1">
                  <c:v>50.512869999999999</c:v>
                </c:pt>
                <c:pt idx="2">
                  <c:v>51.21378</c:v>
                </c:pt>
                <c:pt idx="3">
                  <c:v>51.940989999999999</c:v>
                </c:pt>
                <c:pt idx="4">
                  <c:v>50.936720000000001</c:v>
                </c:pt>
                <c:pt idx="5">
                  <c:v>48.899900000000002</c:v>
                </c:pt>
                <c:pt idx="6">
                  <c:v>53.87238</c:v>
                </c:pt>
                <c:pt idx="7">
                  <c:v>52.917270000000002</c:v>
                </c:pt>
                <c:pt idx="8">
                  <c:v>53.120980000000003</c:v>
                </c:pt>
                <c:pt idx="9">
                  <c:v>55.554409999999997</c:v>
                </c:pt>
                <c:pt idx="10">
                  <c:v>53.056620000000002</c:v>
                </c:pt>
                <c:pt idx="11">
                  <c:v>53.24521</c:v>
                </c:pt>
                <c:pt idx="12">
                  <c:v>53.931350000000002</c:v>
                </c:pt>
                <c:pt idx="13">
                  <c:v>53.905610000000003</c:v>
                </c:pt>
                <c:pt idx="14">
                  <c:v>54.735289999999999</c:v>
                </c:pt>
                <c:pt idx="15">
                  <c:v>53.261130000000001</c:v>
                </c:pt>
                <c:pt idx="16">
                  <c:v>51.248269999999998</c:v>
                </c:pt>
                <c:pt idx="17">
                  <c:v>51.893039999999999</c:v>
                </c:pt>
                <c:pt idx="18">
                  <c:v>51.325699999999998</c:v>
                </c:pt>
                <c:pt idx="19">
                  <c:v>52.196649999999998</c:v>
                </c:pt>
              </c:numCache>
            </c:numRef>
          </c:val>
          <c:smooth val="0"/>
          <c:extLst>
            <c:ext xmlns:c16="http://schemas.microsoft.com/office/drawing/2014/chart" uri="{C3380CC4-5D6E-409C-BE32-E72D297353CC}">
              <c16:uniqueId val="{0000003D-D405-4B0F-8BFB-99B32B69BAE4}"/>
            </c:ext>
          </c:extLst>
        </c:ser>
        <c:dLbls>
          <c:showLegendKey val="0"/>
          <c:showVal val="0"/>
          <c:showCatName val="0"/>
          <c:showSerName val="0"/>
          <c:showPercent val="0"/>
          <c:showBubbleSize val="0"/>
        </c:dLbls>
        <c:marker val="1"/>
        <c:smooth val="0"/>
        <c:axId val="3"/>
        <c:axId val="2"/>
      </c:lineChart>
      <c:catAx>
        <c:axId val="15428622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54286224"/>
        <c:crosses val="min"/>
        <c:crossBetween val="between"/>
        <c:majorUnit val="50"/>
      </c:valAx>
      <c:valAx>
        <c:axId val="2"/>
        <c:scaling>
          <c:orientation val="minMax"/>
          <c:max val="6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10"/>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99739-E1D4-4121-8DF2-37BEE7873A7D}" type="doc">
      <dgm:prSet loTypeId="urn:microsoft.com/office/officeart/2005/8/layout/pyramid1" loCatId="pyramid" qsTypeId="urn:microsoft.com/office/officeart/2005/8/quickstyle/simple1" qsCatId="simple" csTypeId="urn:microsoft.com/office/officeart/2005/8/colors/accent3_3" csCatId="accent3" phldr="1"/>
      <dgm:spPr/>
    </dgm:pt>
    <dgm:pt modelId="{AFFC205B-8D7E-484B-9B59-8194980461C7}">
      <dgm:prSet phldrT="[Text]" custT="1"/>
      <dgm:spPr>
        <a:solidFill>
          <a:srgbClr val="A4BDCD"/>
        </a:solidFill>
      </dgm:spPr>
      <dgm:t>
        <a:bodyPr lIns="0" tIns="0" rIns="0" bIns="0"/>
        <a:lstStyle/>
        <a:p>
          <a:r>
            <a:rPr lang="ja-JP" altLang="en-US" sz="1200" b="1" dirty="0"/>
            <a:t>国</a:t>
          </a:r>
          <a:endParaRPr lang="en-SG" altLang="ja-JP" sz="1200" b="1" dirty="0"/>
        </a:p>
      </dgm:t>
    </dgm:pt>
    <dgm:pt modelId="{3B5D0B5B-4AD8-487C-A383-C5FEABA9A318}" type="parTrans" cxnId="{D58F1AC6-9A01-4D8A-AC77-79019B75894D}">
      <dgm:prSet/>
      <dgm:spPr/>
      <dgm:t>
        <a:bodyPr/>
        <a:lstStyle/>
        <a:p>
          <a:endParaRPr lang="en-SG" sz="1100"/>
        </a:p>
      </dgm:t>
    </dgm:pt>
    <dgm:pt modelId="{6C0FD51B-6836-4757-B661-F844BF99CC78}" type="sibTrans" cxnId="{D58F1AC6-9A01-4D8A-AC77-79019B75894D}">
      <dgm:prSet/>
      <dgm:spPr/>
      <dgm:t>
        <a:bodyPr/>
        <a:lstStyle/>
        <a:p>
          <a:endParaRPr lang="en-SG" sz="1100"/>
        </a:p>
      </dgm:t>
    </dgm:pt>
    <dgm:pt modelId="{7606E57A-268F-45C9-89E7-C997D435C0E7}">
      <dgm:prSet phldrT="[Text]" custT="1"/>
      <dgm:spPr>
        <a:solidFill>
          <a:srgbClr val="40647F"/>
        </a:solidFill>
        <a:effectLst/>
      </dgm:spPr>
      <dgm:t>
        <a:bodyPr lIns="0" tIns="0" rIns="0" bIns="0"/>
        <a:lstStyle/>
        <a:p>
          <a:r>
            <a:rPr lang="ja-JP" altLang="en-US" sz="1200" b="1" dirty="0">
              <a:solidFill>
                <a:schemeClr val="bg1"/>
              </a:solidFill>
            </a:rPr>
            <a:t>州保健局</a:t>
          </a:r>
          <a:endParaRPr lang="en-SG" altLang="ja-JP" sz="1200" b="1" dirty="0">
            <a:solidFill>
              <a:schemeClr val="bg1"/>
            </a:solidFill>
          </a:endParaRPr>
        </a:p>
        <a:p>
          <a:r>
            <a:rPr lang="en-SG" altLang="ja-JP" sz="1100" dirty="0">
              <a:solidFill>
                <a:schemeClr val="bg1"/>
              </a:solidFill>
            </a:rPr>
            <a:t>(State Health Departments)</a:t>
          </a:r>
          <a:endParaRPr lang="en-SG" sz="1100" dirty="0">
            <a:solidFill>
              <a:schemeClr val="bg1"/>
            </a:solidFill>
          </a:endParaRPr>
        </a:p>
      </dgm:t>
    </dgm:pt>
    <dgm:pt modelId="{EE4AA3DF-D350-4F29-8A77-4EA066BF7132}" type="parTrans" cxnId="{38CF54C6-5195-43C2-95BF-C47DC33854B5}">
      <dgm:prSet/>
      <dgm:spPr/>
      <dgm:t>
        <a:bodyPr/>
        <a:lstStyle/>
        <a:p>
          <a:endParaRPr lang="en-SG" sz="1100"/>
        </a:p>
      </dgm:t>
    </dgm:pt>
    <dgm:pt modelId="{A113D468-4AFE-4469-A9C9-7B554A9ECD3A}" type="sibTrans" cxnId="{38CF54C6-5195-43C2-95BF-C47DC33854B5}">
      <dgm:prSet/>
      <dgm:spPr/>
      <dgm:t>
        <a:bodyPr/>
        <a:lstStyle/>
        <a:p>
          <a:endParaRPr lang="en-SG" sz="1100"/>
        </a:p>
      </dgm:t>
    </dgm:pt>
    <dgm:pt modelId="{9F24EF00-B4B5-4BCF-AF01-2008FD2A7C08}">
      <dgm:prSet phldrT="[Text]" custT="1"/>
      <dgm:spPr>
        <a:solidFill>
          <a:schemeClr val="accent2"/>
        </a:solidFill>
      </dgm:spPr>
      <dgm:t>
        <a:bodyPr lIns="0" tIns="0" rIns="0" bIns="0"/>
        <a:lstStyle/>
        <a:p>
          <a:r>
            <a:rPr lang="ja-JP" altLang="en-US" sz="1200" b="1" dirty="0"/>
            <a:t>地区保健局</a:t>
          </a:r>
          <a:endParaRPr lang="en-SG" altLang="ja-JP" sz="1200" b="1" dirty="0"/>
        </a:p>
        <a:p>
          <a:r>
            <a:rPr lang="en-SG" altLang="ja-JP" sz="1100" dirty="0"/>
            <a:t>(District Health Offices)</a:t>
          </a:r>
          <a:endParaRPr lang="en-SG" sz="1100" dirty="0"/>
        </a:p>
      </dgm:t>
    </dgm:pt>
    <dgm:pt modelId="{3098E5F1-5D58-44BD-A4EB-1B1A142961EE}" type="parTrans" cxnId="{1BFFEDF8-8AFE-4B27-8FDB-FC785ADE84BB}">
      <dgm:prSet/>
      <dgm:spPr/>
      <dgm:t>
        <a:bodyPr/>
        <a:lstStyle/>
        <a:p>
          <a:endParaRPr lang="en-SG" sz="1100"/>
        </a:p>
      </dgm:t>
    </dgm:pt>
    <dgm:pt modelId="{B60F076F-31EC-46BB-883A-5E2AE0940CE2}" type="sibTrans" cxnId="{1BFFEDF8-8AFE-4B27-8FDB-FC785ADE84BB}">
      <dgm:prSet/>
      <dgm:spPr/>
      <dgm:t>
        <a:bodyPr/>
        <a:lstStyle/>
        <a:p>
          <a:endParaRPr lang="en-SG" sz="1100"/>
        </a:p>
      </dgm:t>
    </dgm:pt>
    <dgm:pt modelId="{0CCB5BB0-F4B7-487D-B04B-30FBC1D0691D}">
      <dgm:prSet phldrT="[Text]" custT="1"/>
      <dgm:spPr>
        <a:solidFill>
          <a:srgbClr val="CFE0EB"/>
        </a:solidFill>
      </dgm:spPr>
      <dgm:t>
        <a:bodyPr lIns="0" tIns="0" rIns="0" bIns="0"/>
        <a:lstStyle/>
        <a:p>
          <a:r>
            <a:rPr lang="ja-JP" altLang="en-US" sz="1200" b="1" dirty="0"/>
            <a:t>ヘルスクリニック</a:t>
          </a:r>
          <a:endParaRPr lang="en-SG" sz="1200" b="1" dirty="0"/>
        </a:p>
      </dgm:t>
    </dgm:pt>
    <dgm:pt modelId="{FC431D52-094C-48C6-B6CF-2D6053FC30F0}" type="parTrans" cxnId="{BCA4A64D-A784-417A-B8A5-85143C24ADD5}">
      <dgm:prSet/>
      <dgm:spPr/>
      <dgm:t>
        <a:bodyPr/>
        <a:lstStyle/>
        <a:p>
          <a:endParaRPr lang="en-SG" sz="1100"/>
        </a:p>
      </dgm:t>
    </dgm:pt>
    <dgm:pt modelId="{9AA67C4E-CD8B-4A5A-BD25-60907D2C0F02}" type="sibTrans" cxnId="{BCA4A64D-A784-417A-B8A5-85143C24ADD5}">
      <dgm:prSet/>
      <dgm:spPr/>
      <dgm:t>
        <a:bodyPr/>
        <a:lstStyle/>
        <a:p>
          <a:endParaRPr lang="en-SG" sz="1100"/>
        </a:p>
      </dgm:t>
    </dgm:pt>
    <dgm:pt modelId="{91BFBC92-FF47-4F84-A6AF-FBC2CC393385}">
      <dgm:prSet phldrT="[Text]" custT="1"/>
      <dgm:spPr>
        <a:solidFill>
          <a:schemeClr val="accent1"/>
        </a:solidFill>
        <a:effectLst/>
      </dgm:spPr>
      <dgm:t>
        <a:bodyPr lIns="72000" tIns="72000" rIns="72000" bIns="72000"/>
        <a:lstStyle/>
        <a:p>
          <a:r>
            <a:rPr lang="ja-JP" altLang="en-US" sz="1100" dirty="0">
              <a:solidFill>
                <a:schemeClr val="bg1"/>
              </a:solidFill>
            </a:rPr>
            <a:t>州全域の主に二次医療を管轄　（</a:t>
          </a:r>
          <a:r>
            <a:rPr lang="en-US" altLang="ja-JP" sz="1100" dirty="0">
              <a:solidFill>
                <a:schemeClr val="bg1"/>
              </a:solidFill>
            </a:rPr>
            <a:t>15</a:t>
          </a:r>
          <a:r>
            <a:rPr lang="ja-JP" altLang="en-US" sz="1100" dirty="0">
              <a:solidFill>
                <a:schemeClr val="bg1"/>
              </a:solidFill>
            </a:rPr>
            <a:t>州）</a:t>
          </a:r>
          <a:endParaRPr lang="en-SG" sz="1100" dirty="0">
            <a:solidFill>
              <a:schemeClr val="bg1"/>
            </a:solidFill>
          </a:endParaRPr>
        </a:p>
      </dgm:t>
    </dgm:pt>
    <dgm:pt modelId="{FD79559A-FB81-4E0B-BF9F-088293549D3E}" type="parTrans" cxnId="{C72ADCB3-594C-401E-A137-BC04F0B7917A}">
      <dgm:prSet/>
      <dgm:spPr/>
      <dgm:t>
        <a:bodyPr/>
        <a:lstStyle/>
        <a:p>
          <a:endParaRPr lang="en-SG"/>
        </a:p>
      </dgm:t>
    </dgm:pt>
    <dgm:pt modelId="{B1003399-D4D7-4E62-96E9-33F467E34F60}" type="sibTrans" cxnId="{C72ADCB3-594C-401E-A137-BC04F0B7917A}">
      <dgm:prSet/>
      <dgm:spPr/>
      <dgm:t>
        <a:bodyPr/>
        <a:lstStyle/>
        <a:p>
          <a:endParaRPr lang="en-SG"/>
        </a:p>
      </dgm:t>
    </dgm:pt>
    <dgm:pt modelId="{089181E6-921B-484B-83F8-B27239D991D7}">
      <dgm:prSet phldrT="[Text]" custT="1"/>
      <dgm:spPr>
        <a:solidFill>
          <a:schemeClr val="accent2"/>
        </a:solidFill>
      </dgm:spPr>
      <dgm:t>
        <a:bodyPr lIns="72000" tIns="72000" rIns="72000" bIns="72000"/>
        <a:lstStyle/>
        <a:p>
          <a:r>
            <a:rPr lang="ja-JP" altLang="en-US" sz="1100" dirty="0"/>
            <a:t>地区全域の主に一次医療を管轄（</a:t>
          </a:r>
          <a:r>
            <a:rPr lang="en-US" altLang="ja-JP" sz="1100" dirty="0"/>
            <a:t>144</a:t>
          </a:r>
          <a:r>
            <a:rPr lang="ja-JP" altLang="en-US" sz="1100" dirty="0"/>
            <a:t>地区）</a:t>
          </a:r>
          <a:endParaRPr lang="en-SG" sz="1100" dirty="0"/>
        </a:p>
      </dgm:t>
    </dgm:pt>
    <dgm:pt modelId="{2B0853DE-8A92-4084-869C-738DED30D385}" type="parTrans" cxnId="{B0DCFD9A-7857-4C1B-B0C7-CB622DB7274B}">
      <dgm:prSet/>
      <dgm:spPr/>
      <dgm:t>
        <a:bodyPr/>
        <a:lstStyle/>
        <a:p>
          <a:endParaRPr lang="en-SG"/>
        </a:p>
      </dgm:t>
    </dgm:pt>
    <dgm:pt modelId="{6788A4F4-4ACA-4009-B4E5-4BCE3EBD4F5C}" type="sibTrans" cxnId="{B0DCFD9A-7857-4C1B-B0C7-CB622DB7274B}">
      <dgm:prSet/>
      <dgm:spPr/>
      <dgm:t>
        <a:bodyPr/>
        <a:lstStyle/>
        <a:p>
          <a:endParaRPr lang="en-SG"/>
        </a:p>
      </dgm:t>
    </dgm:pt>
    <dgm:pt modelId="{F739396C-96ED-4FB4-902A-39B6117F18C8}">
      <dgm:prSet phldrT="[Text]" custT="1"/>
      <dgm:spPr>
        <a:solidFill>
          <a:srgbClr val="B4CBDA">
            <a:alpha val="90000"/>
          </a:srgbClr>
        </a:solidFill>
      </dgm:spPr>
      <dgm:t>
        <a:bodyPr lIns="72000" tIns="72000" rIns="72000" bIns="72000"/>
        <a:lstStyle/>
        <a:p>
          <a:r>
            <a:rPr lang="ja-JP" altLang="en-US" sz="1100" dirty="0"/>
            <a:t>国全体の主に三次医療を管轄</a:t>
          </a:r>
          <a:endParaRPr lang="en-SG" sz="1100" dirty="0"/>
        </a:p>
      </dgm:t>
    </dgm:pt>
    <dgm:pt modelId="{2B980FFA-EDCA-4273-AFFB-A6FEF1EF56BD}" type="parTrans" cxnId="{86252216-4E9A-4D6D-89A2-03792415C373}">
      <dgm:prSet/>
      <dgm:spPr/>
      <dgm:t>
        <a:bodyPr/>
        <a:lstStyle/>
        <a:p>
          <a:endParaRPr lang="en-SG"/>
        </a:p>
      </dgm:t>
    </dgm:pt>
    <dgm:pt modelId="{00CA9644-4721-4570-93BC-44ADA17A3429}" type="sibTrans" cxnId="{86252216-4E9A-4D6D-89A2-03792415C373}">
      <dgm:prSet/>
      <dgm:spPr/>
      <dgm:t>
        <a:bodyPr/>
        <a:lstStyle/>
        <a:p>
          <a:endParaRPr lang="en-SG"/>
        </a:p>
      </dgm:t>
    </dgm:pt>
    <dgm:pt modelId="{DD9740CA-F0D9-4795-AB86-2AD586A78749}">
      <dgm:prSet phldrT="[Text]" custT="1"/>
      <dgm:spPr>
        <a:solidFill>
          <a:srgbClr val="CFE0EB">
            <a:alpha val="90000"/>
          </a:srgbClr>
        </a:solidFill>
      </dgm:spPr>
      <dgm:t>
        <a:bodyPr lIns="72000" tIns="72000" rIns="72000" bIns="72000"/>
        <a:lstStyle/>
        <a:p>
          <a:r>
            <a:rPr lang="ja-JP" altLang="en-US" sz="1100" dirty="0"/>
            <a:t>地区保健局がヘルスクリニック等を管轄</a:t>
          </a:r>
          <a:endParaRPr lang="en-SG" sz="1100" dirty="0"/>
        </a:p>
      </dgm:t>
    </dgm:pt>
    <dgm:pt modelId="{5E7DE287-3651-4A12-86CF-0436568FEAC3}" type="parTrans" cxnId="{E9EF2171-4590-442C-8130-5602B8AC1146}">
      <dgm:prSet/>
      <dgm:spPr/>
      <dgm:t>
        <a:bodyPr/>
        <a:lstStyle/>
        <a:p>
          <a:endParaRPr lang="en-SG"/>
        </a:p>
      </dgm:t>
    </dgm:pt>
    <dgm:pt modelId="{7AA051B3-2140-4E1B-825F-3624A94154EC}" type="sibTrans" cxnId="{E9EF2171-4590-442C-8130-5602B8AC1146}">
      <dgm:prSet/>
      <dgm:spPr/>
      <dgm:t>
        <a:bodyPr/>
        <a:lstStyle/>
        <a:p>
          <a:endParaRPr lang="en-SG"/>
        </a:p>
      </dgm:t>
    </dgm:pt>
    <dgm:pt modelId="{2FAA4D2F-E807-4EFD-8E15-B11BDC998A59}" type="pres">
      <dgm:prSet presAssocID="{88499739-E1D4-4121-8DF2-37BEE7873A7D}" presName="Name0" presStyleCnt="0">
        <dgm:presLayoutVars>
          <dgm:dir val="rev"/>
          <dgm:animLvl val="lvl"/>
          <dgm:resizeHandles val="exact"/>
        </dgm:presLayoutVars>
      </dgm:prSet>
      <dgm:spPr/>
    </dgm:pt>
    <dgm:pt modelId="{D3087DE2-0883-4624-9730-4F896D1573FA}" type="pres">
      <dgm:prSet presAssocID="{AFFC205B-8D7E-484B-9B59-8194980461C7}" presName="Name8" presStyleCnt="0"/>
      <dgm:spPr/>
    </dgm:pt>
    <dgm:pt modelId="{77452923-D482-4E80-9D8B-487D2F3B75CA}" type="pres">
      <dgm:prSet presAssocID="{AFFC205B-8D7E-484B-9B59-8194980461C7}" presName="acctBkgd" presStyleLbl="alignAcc1" presStyleIdx="0" presStyleCnt="4"/>
      <dgm:spPr/>
    </dgm:pt>
    <dgm:pt modelId="{38F17C7C-1832-4A6C-B86A-86CB24F2F3BE}" type="pres">
      <dgm:prSet presAssocID="{AFFC205B-8D7E-484B-9B59-8194980461C7}" presName="acctTx" presStyleLbl="alignAcc1" presStyleIdx="0" presStyleCnt="4">
        <dgm:presLayoutVars>
          <dgm:bulletEnabled val="1"/>
        </dgm:presLayoutVars>
      </dgm:prSet>
      <dgm:spPr/>
    </dgm:pt>
    <dgm:pt modelId="{B9EB3F67-41EA-45EA-90E2-E9D07E96E615}" type="pres">
      <dgm:prSet presAssocID="{AFFC205B-8D7E-484B-9B59-8194980461C7}" presName="level" presStyleLbl="node1" presStyleIdx="0" presStyleCnt="4">
        <dgm:presLayoutVars>
          <dgm:chMax val="1"/>
          <dgm:bulletEnabled val="1"/>
        </dgm:presLayoutVars>
      </dgm:prSet>
      <dgm:spPr/>
    </dgm:pt>
    <dgm:pt modelId="{4E3B99EB-1975-463F-896C-6DFB68E09A42}" type="pres">
      <dgm:prSet presAssocID="{AFFC205B-8D7E-484B-9B59-8194980461C7}" presName="levelTx" presStyleLbl="revTx" presStyleIdx="0" presStyleCnt="0">
        <dgm:presLayoutVars>
          <dgm:chMax val="1"/>
          <dgm:bulletEnabled val="1"/>
        </dgm:presLayoutVars>
      </dgm:prSet>
      <dgm:spPr/>
    </dgm:pt>
    <dgm:pt modelId="{C36A3EB3-5266-472B-B856-FD8B911071C8}" type="pres">
      <dgm:prSet presAssocID="{7606E57A-268F-45C9-89E7-C997D435C0E7}" presName="Name8" presStyleCnt="0"/>
      <dgm:spPr/>
    </dgm:pt>
    <dgm:pt modelId="{CC35B67B-0B49-4416-904A-0934029BF893}" type="pres">
      <dgm:prSet presAssocID="{7606E57A-268F-45C9-89E7-C997D435C0E7}" presName="acctBkgd" presStyleLbl="alignAcc1" presStyleIdx="1" presStyleCnt="4"/>
      <dgm:spPr/>
    </dgm:pt>
    <dgm:pt modelId="{E7545C42-1AF9-48E2-AD0E-67ADEA06EEB1}" type="pres">
      <dgm:prSet presAssocID="{7606E57A-268F-45C9-89E7-C997D435C0E7}" presName="acctTx" presStyleLbl="alignAcc1" presStyleIdx="1" presStyleCnt="4">
        <dgm:presLayoutVars>
          <dgm:bulletEnabled val="1"/>
        </dgm:presLayoutVars>
      </dgm:prSet>
      <dgm:spPr/>
    </dgm:pt>
    <dgm:pt modelId="{36939FF7-8FD9-44E0-B773-27CB84791496}" type="pres">
      <dgm:prSet presAssocID="{7606E57A-268F-45C9-89E7-C997D435C0E7}" presName="level" presStyleLbl="node1" presStyleIdx="1" presStyleCnt="4">
        <dgm:presLayoutVars>
          <dgm:chMax val="1"/>
          <dgm:bulletEnabled val="1"/>
        </dgm:presLayoutVars>
      </dgm:prSet>
      <dgm:spPr/>
    </dgm:pt>
    <dgm:pt modelId="{3CB7A5B0-D8BD-4137-8342-2B685A198BAC}" type="pres">
      <dgm:prSet presAssocID="{7606E57A-268F-45C9-89E7-C997D435C0E7}" presName="levelTx" presStyleLbl="revTx" presStyleIdx="0" presStyleCnt="0">
        <dgm:presLayoutVars>
          <dgm:chMax val="1"/>
          <dgm:bulletEnabled val="1"/>
        </dgm:presLayoutVars>
      </dgm:prSet>
      <dgm:spPr/>
    </dgm:pt>
    <dgm:pt modelId="{7B9B133F-CEA8-4D6D-945A-B54D0ED92BFB}" type="pres">
      <dgm:prSet presAssocID="{9F24EF00-B4B5-4BCF-AF01-2008FD2A7C08}" presName="Name8" presStyleCnt="0"/>
      <dgm:spPr/>
    </dgm:pt>
    <dgm:pt modelId="{CF9D471D-FFB0-4801-BCC1-4E2729F10C8B}" type="pres">
      <dgm:prSet presAssocID="{9F24EF00-B4B5-4BCF-AF01-2008FD2A7C08}" presName="acctBkgd" presStyleLbl="alignAcc1" presStyleIdx="2" presStyleCnt="4"/>
      <dgm:spPr/>
    </dgm:pt>
    <dgm:pt modelId="{CC0A24B8-7CF7-4446-A894-9CC4B4861E4D}" type="pres">
      <dgm:prSet presAssocID="{9F24EF00-B4B5-4BCF-AF01-2008FD2A7C08}" presName="acctTx" presStyleLbl="alignAcc1" presStyleIdx="2" presStyleCnt="4">
        <dgm:presLayoutVars>
          <dgm:bulletEnabled val="1"/>
        </dgm:presLayoutVars>
      </dgm:prSet>
      <dgm:spPr/>
    </dgm:pt>
    <dgm:pt modelId="{2DC07F20-09E7-4D96-834A-E0209A070161}" type="pres">
      <dgm:prSet presAssocID="{9F24EF00-B4B5-4BCF-AF01-2008FD2A7C08}" presName="level" presStyleLbl="node1" presStyleIdx="2" presStyleCnt="4">
        <dgm:presLayoutVars>
          <dgm:chMax val="1"/>
          <dgm:bulletEnabled val="1"/>
        </dgm:presLayoutVars>
      </dgm:prSet>
      <dgm:spPr/>
    </dgm:pt>
    <dgm:pt modelId="{8FBAA476-9EC5-4829-B8D5-031EA26870EA}" type="pres">
      <dgm:prSet presAssocID="{9F24EF00-B4B5-4BCF-AF01-2008FD2A7C08}" presName="levelTx" presStyleLbl="revTx" presStyleIdx="0" presStyleCnt="0">
        <dgm:presLayoutVars>
          <dgm:chMax val="1"/>
          <dgm:bulletEnabled val="1"/>
        </dgm:presLayoutVars>
      </dgm:prSet>
      <dgm:spPr/>
    </dgm:pt>
    <dgm:pt modelId="{0C80BEF8-0748-4EDC-82B3-B89D42BA8EB5}" type="pres">
      <dgm:prSet presAssocID="{0CCB5BB0-F4B7-487D-B04B-30FBC1D0691D}" presName="Name8" presStyleCnt="0"/>
      <dgm:spPr/>
    </dgm:pt>
    <dgm:pt modelId="{BFBCE146-990D-4D3F-9D88-D5C9C457CF5E}" type="pres">
      <dgm:prSet presAssocID="{0CCB5BB0-F4B7-487D-B04B-30FBC1D0691D}" presName="acctBkgd" presStyleLbl="alignAcc1" presStyleIdx="3" presStyleCnt="4"/>
      <dgm:spPr/>
    </dgm:pt>
    <dgm:pt modelId="{C70EE330-A5A2-410A-BC59-F1AB83843B1C}" type="pres">
      <dgm:prSet presAssocID="{0CCB5BB0-F4B7-487D-B04B-30FBC1D0691D}" presName="acctTx" presStyleLbl="alignAcc1" presStyleIdx="3" presStyleCnt="4">
        <dgm:presLayoutVars>
          <dgm:bulletEnabled val="1"/>
        </dgm:presLayoutVars>
      </dgm:prSet>
      <dgm:spPr/>
    </dgm:pt>
    <dgm:pt modelId="{BDB41853-56D5-4537-9E28-FDFFFFA675CA}" type="pres">
      <dgm:prSet presAssocID="{0CCB5BB0-F4B7-487D-B04B-30FBC1D0691D}" presName="level" presStyleLbl="node1" presStyleIdx="3" presStyleCnt="4">
        <dgm:presLayoutVars>
          <dgm:chMax val="1"/>
          <dgm:bulletEnabled val="1"/>
        </dgm:presLayoutVars>
      </dgm:prSet>
      <dgm:spPr/>
    </dgm:pt>
    <dgm:pt modelId="{E6FC6C0F-DB0A-4AFC-B79E-8448A92D0D54}" type="pres">
      <dgm:prSet presAssocID="{0CCB5BB0-F4B7-487D-B04B-30FBC1D0691D}" presName="levelTx" presStyleLbl="revTx" presStyleIdx="0" presStyleCnt="0">
        <dgm:presLayoutVars>
          <dgm:chMax val="1"/>
          <dgm:bulletEnabled val="1"/>
        </dgm:presLayoutVars>
      </dgm:prSet>
      <dgm:spPr/>
    </dgm:pt>
  </dgm:ptLst>
  <dgm:cxnLst>
    <dgm:cxn modelId="{E2395502-37A3-4069-B4B5-96C97FF94E15}" type="presOf" srcId="{F739396C-96ED-4FB4-902A-39B6117F18C8}" destId="{38F17C7C-1832-4A6C-B86A-86CB24F2F3BE}" srcOrd="1" destOrd="0" presId="urn:microsoft.com/office/officeart/2005/8/layout/pyramid1"/>
    <dgm:cxn modelId="{86252216-4E9A-4D6D-89A2-03792415C373}" srcId="{AFFC205B-8D7E-484B-9B59-8194980461C7}" destId="{F739396C-96ED-4FB4-902A-39B6117F18C8}" srcOrd="0" destOrd="0" parTransId="{2B980FFA-EDCA-4273-AFFB-A6FEF1EF56BD}" sibTransId="{00CA9644-4721-4570-93BC-44ADA17A3429}"/>
    <dgm:cxn modelId="{9F0B7569-94DD-427B-8DB2-074AD19CA590}" type="presOf" srcId="{AFFC205B-8D7E-484B-9B59-8194980461C7}" destId="{B9EB3F67-41EA-45EA-90E2-E9D07E96E615}" srcOrd="0" destOrd="0" presId="urn:microsoft.com/office/officeart/2005/8/layout/pyramid1"/>
    <dgm:cxn modelId="{BCA4A64D-A784-417A-B8A5-85143C24ADD5}" srcId="{88499739-E1D4-4121-8DF2-37BEE7873A7D}" destId="{0CCB5BB0-F4B7-487D-B04B-30FBC1D0691D}" srcOrd="3" destOrd="0" parTransId="{FC431D52-094C-48C6-B6CF-2D6053FC30F0}" sibTransId="{9AA67C4E-CD8B-4A5A-BD25-60907D2C0F02}"/>
    <dgm:cxn modelId="{64F4A170-42D9-4D6A-ABC2-4783172ED5B8}" type="presOf" srcId="{88499739-E1D4-4121-8DF2-37BEE7873A7D}" destId="{2FAA4D2F-E807-4EFD-8E15-B11BDC998A59}" srcOrd="0" destOrd="0" presId="urn:microsoft.com/office/officeart/2005/8/layout/pyramid1"/>
    <dgm:cxn modelId="{D73CD470-5591-4AB5-AE37-55976D116C14}" type="presOf" srcId="{7606E57A-268F-45C9-89E7-C997D435C0E7}" destId="{36939FF7-8FD9-44E0-B773-27CB84791496}" srcOrd="0" destOrd="0" presId="urn:microsoft.com/office/officeart/2005/8/layout/pyramid1"/>
    <dgm:cxn modelId="{E9EF2171-4590-442C-8130-5602B8AC1146}" srcId="{0CCB5BB0-F4B7-487D-B04B-30FBC1D0691D}" destId="{DD9740CA-F0D9-4795-AB86-2AD586A78749}" srcOrd="0" destOrd="0" parTransId="{5E7DE287-3651-4A12-86CF-0436568FEAC3}" sibTransId="{7AA051B3-2140-4E1B-825F-3624A94154EC}"/>
    <dgm:cxn modelId="{E790BA74-2501-4E37-AAAE-AA5B1B2BE504}" type="presOf" srcId="{089181E6-921B-484B-83F8-B27239D991D7}" destId="{CF9D471D-FFB0-4801-BCC1-4E2729F10C8B}" srcOrd="0" destOrd="0" presId="urn:microsoft.com/office/officeart/2005/8/layout/pyramid1"/>
    <dgm:cxn modelId="{819F7855-E702-427E-941A-2C500AAECBFA}" type="presOf" srcId="{AFFC205B-8D7E-484B-9B59-8194980461C7}" destId="{4E3B99EB-1975-463F-896C-6DFB68E09A42}" srcOrd="1" destOrd="0" presId="urn:microsoft.com/office/officeart/2005/8/layout/pyramid1"/>
    <dgm:cxn modelId="{1B6B7057-4E60-4411-B18B-872D65E0800C}" type="presOf" srcId="{0CCB5BB0-F4B7-487D-B04B-30FBC1D0691D}" destId="{BDB41853-56D5-4537-9E28-FDFFFFA675CA}" srcOrd="0" destOrd="0" presId="urn:microsoft.com/office/officeart/2005/8/layout/pyramid1"/>
    <dgm:cxn modelId="{E3DF5593-D8C9-4A46-9869-B35A19298C80}" type="presOf" srcId="{0CCB5BB0-F4B7-487D-B04B-30FBC1D0691D}" destId="{E6FC6C0F-DB0A-4AFC-B79E-8448A92D0D54}" srcOrd="1" destOrd="0" presId="urn:microsoft.com/office/officeart/2005/8/layout/pyramid1"/>
    <dgm:cxn modelId="{3A4A5795-A1FA-4284-B56F-3BD014EDFEF8}" type="presOf" srcId="{91BFBC92-FF47-4F84-A6AF-FBC2CC393385}" destId="{CC35B67B-0B49-4416-904A-0934029BF893}" srcOrd="0" destOrd="0" presId="urn:microsoft.com/office/officeart/2005/8/layout/pyramid1"/>
    <dgm:cxn modelId="{B0DCFD9A-7857-4C1B-B0C7-CB622DB7274B}" srcId="{9F24EF00-B4B5-4BCF-AF01-2008FD2A7C08}" destId="{089181E6-921B-484B-83F8-B27239D991D7}" srcOrd="0" destOrd="0" parTransId="{2B0853DE-8A92-4084-869C-738DED30D385}" sibTransId="{6788A4F4-4ACA-4009-B4E5-4BCE3EBD4F5C}"/>
    <dgm:cxn modelId="{34D844A2-3EE4-4958-A442-3F2340890616}" type="presOf" srcId="{DD9740CA-F0D9-4795-AB86-2AD586A78749}" destId="{BFBCE146-990D-4D3F-9D88-D5C9C457CF5E}" srcOrd="0" destOrd="0" presId="urn:microsoft.com/office/officeart/2005/8/layout/pyramid1"/>
    <dgm:cxn modelId="{088F59A6-AF91-4B4B-833D-BC91489B2AF0}" type="presOf" srcId="{DD9740CA-F0D9-4795-AB86-2AD586A78749}" destId="{C70EE330-A5A2-410A-BC59-F1AB83843B1C}" srcOrd="1" destOrd="0" presId="urn:microsoft.com/office/officeart/2005/8/layout/pyramid1"/>
    <dgm:cxn modelId="{A2BD86AB-E64A-40EE-89FD-1D88DA26A508}" type="presOf" srcId="{089181E6-921B-484B-83F8-B27239D991D7}" destId="{CC0A24B8-7CF7-4446-A894-9CC4B4861E4D}" srcOrd="1" destOrd="0" presId="urn:microsoft.com/office/officeart/2005/8/layout/pyramid1"/>
    <dgm:cxn modelId="{C72ADCB3-594C-401E-A137-BC04F0B7917A}" srcId="{7606E57A-268F-45C9-89E7-C997D435C0E7}" destId="{91BFBC92-FF47-4F84-A6AF-FBC2CC393385}" srcOrd="0" destOrd="0" parTransId="{FD79559A-FB81-4E0B-BF9F-088293549D3E}" sibTransId="{B1003399-D4D7-4E62-96E9-33F467E34F60}"/>
    <dgm:cxn modelId="{CEE623B6-5EE8-4A53-B403-F8F8B1A6895A}" type="presOf" srcId="{F739396C-96ED-4FB4-902A-39B6117F18C8}" destId="{77452923-D482-4E80-9D8B-487D2F3B75CA}" srcOrd="0" destOrd="0" presId="urn:microsoft.com/office/officeart/2005/8/layout/pyramid1"/>
    <dgm:cxn modelId="{B32390BB-74AF-45BC-90D4-53179D632640}" type="presOf" srcId="{91BFBC92-FF47-4F84-A6AF-FBC2CC393385}" destId="{E7545C42-1AF9-48E2-AD0E-67ADEA06EEB1}" srcOrd="1" destOrd="0" presId="urn:microsoft.com/office/officeart/2005/8/layout/pyramid1"/>
    <dgm:cxn modelId="{D58F1AC6-9A01-4D8A-AC77-79019B75894D}" srcId="{88499739-E1D4-4121-8DF2-37BEE7873A7D}" destId="{AFFC205B-8D7E-484B-9B59-8194980461C7}" srcOrd="0" destOrd="0" parTransId="{3B5D0B5B-4AD8-487C-A383-C5FEABA9A318}" sibTransId="{6C0FD51B-6836-4757-B661-F844BF99CC78}"/>
    <dgm:cxn modelId="{38CF54C6-5195-43C2-95BF-C47DC33854B5}" srcId="{88499739-E1D4-4121-8DF2-37BEE7873A7D}" destId="{7606E57A-268F-45C9-89E7-C997D435C0E7}" srcOrd="1" destOrd="0" parTransId="{EE4AA3DF-D350-4F29-8A77-4EA066BF7132}" sibTransId="{A113D468-4AFE-4469-A9C9-7B554A9ECD3A}"/>
    <dgm:cxn modelId="{A24158DC-D18B-4F21-BF80-BF85945D7044}" type="presOf" srcId="{9F24EF00-B4B5-4BCF-AF01-2008FD2A7C08}" destId="{2DC07F20-09E7-4D96-834A-E0209A070161}" srcOrd="0" destOrd="0" presId="urn:microsoft.com/office/officeart/2005/8/layout/pyramid1"/>
    <dgm:cxn modelId="{828BEFEA-42AC-4F86-81E3-DD117E42B2E7}" type="presOf" srcId="{9F24EF00-B4B5-4BCF-AF01-2008FD2A7C08}" destId="{8FBAA476-9EC5-4829-B8D5-031EA26870EA}" srcOrd="1" destOrd="0" presId="urn:microsoft.com/office/officeart/2005/8/layout/pyramid1"/>
    <dgm:cxn modelId="{2A874FF1-F482-4C01-8804-AB95460814B4}" type="presOf" srcId="{7606E57A-268F-45C9-89E7-C997D435C0E7}" destId="{3CB7A5B0-D8BD-4137-8342-2B685A198BAC}" srcOrd="1" destOrd="0" presId="urn:microsoft.com/office/officeart/2005/8/layout/pyramid1"/>
    <dgm:cxn modelId="{1BFFEDF8-8AFE-4B27-8FDB-FC785ADE84BB}" srcId="{88499739-E1D4-4121-8DF2-37BEE7873A7D}" destId="{9F24EF00-B4B5-4BCF-AF01-2008FD2A7C08}" srcOrd="2" destOrd="0" parTransId="{3098E5F1-5D58-44BD-A4EB-1B1A142961EE}" sibTransId="{B60F076F-31EC-46BB-883A-5E2AE0940CE2}"/>
    <dgm:cxn modelId="{B97E7453-6136-4514-B53D-887925D7FD80}" type="presParOf" srcId="{2FAA4D2F-E807-4EFD-8E15-B11BDC998A59}" destId="{D3087DE2-0883-4624-9730-4F896D1573FA}" srcOrd="0" destOrd="0" presId="urn:microsoft.com/office/officeart/2005/8/layout/pyramid1"/>
    <dgm:cxn modelId="{7B0B0F2A-D5EC-49AE-B628-27443138A0B7}" type="presParOf" srcId="{D3087DE2-0883-4624-9730-4F896D1573FA}" destId="{77452923-D482-4E80-9D8B-487D2F3B75CA}" srcOrd="0" destOrd="0" presId="urn:microsoft.com/office/officeart/2005/8/layout/pyramid1"/>
    <dgm:cxn modelId="{1BAE8A88-321C-4B61-B05D-42B927881210}" type="presParOf" srcId="{D3087DE2-0883-4624-9730-4F896D1573FA}" destId="{38F17C7C-1832-4A6C-B86A-86CB24F2F3BE}" srcOrd="1" destOrd="0" presId="urn:microsoft.com/office/officeart/2005/8/layout/pyramid1"/>
    <dgm:cxn modelId="{EC2C3662-3840-4FC2-871D-773F5A8D87C6}" type="presParOf" srcId="{D3087DE2-0883-4624-9730-4F896D1573FA}" destId="{B9EB3F67-41EA-45EA-90E2-E9D07E96E615}" srcOrd="2" destOrd="0" presId="urn:microsoft.com/office/officeart/2005/8/layout/pyramid1"/>
    <dgm:cxn modelId="{8F2E51D8-9E85-4177-93D7-E3DB20100EE8}" type="presParOf" srcId="{D3087DE2-0883-4624-9730-4F896D1573FA}" destId="{4E3B99EB-1975-463F-896C-6DFB68E09A42}" srcOrd="3" destOrd="0" presId="urn:microsoft.com/office/officeart/2005/8/layout/pyramid1"/>
    <dgm:cxn modelId="{E5AD8413-9A9E-492B-BEF2-3E82885F6B03}" type="presParOf" srcId="{2FAA4D2F-E807-4EFD-8E15-B11BDC998A59}" destId="{C36A3EB3-5266-472B-B856-FD8B911071C8}" srcOrd="1" destOrd="0" presId="urn:microsoft.com/office/officeart/2005/8/layout/pyramid1"/>
    <dgm:cxn modelId="{17E38BE7-B090-42E4-839F-97F40CB4F5FE}" type="presParOf" srcId="{C36A3EB3-5266-472B-B856-FD8B911071C8}" destId="{CC35B67B-0B49-4416-904A-0934029BF893}" srcOrd="0" destOrd="0" presId="urn:microsoft.com/office/officeart/2005/8/layout/pyramid1"/>
    <dgm:cxn modelId="{1C13C8F3-350F-49E5-BE6A-450498B5A1F3}" type="presParOf" srcId="{C36A3EB3-5266-472B-B856-FD8B911071C8}" destId="{E7545C42-1AF9-48E2-AD0E-67ADEA06EEB1}" srcOrd="1" destOrd="0" presId="urn:microsoft.com/office/officeart/2005/8/layout/pyramid1"/>
    <dgm:cxn modelId="{A3F630BC-0E70-4665-8D3A-F9E2AEF1DC80}" type="presParOf" srcId="{C36A3EB3-5266-472B-B856-FD8B911071C8}" destId="{36939FF7-8FD9-44E0-B773-27CB84791496}" srcOrd="2" destOrd="0" presId="urn:microsoft.com/office/officeart/2005/8/layout/pyramid1"/>
    <dgm:cxn modelId="{52D8107A-5052-4848-AA65-F3364E68575D}" type="presParOf" srcId="{C36A3EB3-5266-472B-B856-FD8B911071C8}" destId="{3CB7A5B0-D8BD-4137-8342-2B685A198BAC}" srcOrd="3" destOrd="0" presId="urn:microsoft.com/office/officeart/2005/8/layout/pyramid1"/>
    <dgm:cxn modelId="{5853466A-F17B-4ED8-826B-A7A9B3AC1EE9}" type="presParOf" srcId="{2FAA4D2F-E807-4EFD-8E15-B11BDC998A59}" destId="{7B9B133F-CEA8-4D6D-945A-B54D0ED92BFB}" srcOrd="2" destOrd="0" presId="urn:microsoft.com/office/officeart/2005/8/layout/pyramid1"/>
    <dgm:cxn modelId="{88D8D390-5C79-48A4-96AD-05C3CD4314FF}" type="presParOf" srcId="{7B9B133F-CEA8-4D6D-945A-B54D0ED92BFB}" destId="{CF9D471D-FFB0-4801-BCC1-4E2729F10C8B}" srcOrd="0" destOrd="0" presId="urn:microsoft.com/office/officeart/2005/8/layout/pyramid1"/>
    <dgm:cxn modelId="{3CE54024-2E24-4461-B889-668BD8BA25C5}" type="presParOf" srcId="{7B9B133F-CEA8-4D6D-945A-B54D0ED92BFB}" destId="{CC0A24B8-7CF7-4446-A894-9CC4B4861E4D}" srcOrd="1" destOrd="0" presId="urn:microsoft.com/office/officeart/2005/8/layout/pyramid1"/>
    <dgm:cxn modelId="{B5B9DB6B-C40A-42F3-914A-DBD5820779A0}" type="presParOf" srcId="{7B9B133F-CEA8-4D6D-945A-B54D0ED92BFB}" destId="{2DC07F20-09E7-4D96-834A-E0209A070161}" srcOrd="2" destOrd="0" presId="urn:microsoft.com/office/officeart/2005/8/layout/pyramid1"/>
    <dgm:cxn modelId="{FD57423B-6F71-4697-B46F-36FA64064A25}" type="presParOf" srcId="{7B9B133F-CEA8-4D6D-945A-B54D0ED92BFB}" destId="{8FBAA476-9EC5-4829-B8D5-031EA26870EA}" srcOrd="3" destOrd="0" presId="urn:microsoft.com/office/officeart/2005/8/layout/pyramid1"/>
    <dgm:cxn modelId="{40B5D699-0C24-484A-A38D-E394A0B42A74}" type="presParOf" srcId="{2FAA4D2F-E807-4EFD-8E15-B11BDC998A59}" destId="{0C80BEF8-0748-4EDC-82B3-B89D42BA8EB5}" srcOrd="3" destOrd="0" presId="urn:microsoft.com/office/officeart/2005/8/layout/pyramid1"/>
    <dgm:cxn modelId="{DE335D05-8811-40FA-A21C-1349CD9CCE8F}" type="presParOf" srcId="{0C80BEF8-0748-4EDC-82B3-B89D42BA8EB5}" destId="{BFBCE146-990D-4D3F-9D88-D5C9C457CF5E}" srcOrd="0" destOrd="0" presId="urn:microsoft.com/office/officeart/2005/8/layout/pyramid1"/>
    <dgm:cxn modelId="{E6D9EF03-18E6-422E-9536-3800CF85383A}" type="presParOf" srcId="{0C80BEF8-0748-4EDC-82B3-B89D42BA8EB5}" destId="{C70EE330-A5A2-410A-BC59-F1AB83843B1C}" srcOrd="1" destOrd="0" presId="urn:microsoft.com/office/officeart/2005/8/layout/pyramid1"/>
    <dgm:cxn modelId="{331D3575-CE2A-4FE6-99D6-7640758096A3}" type="presParOf" srcId="{0C80BEF8-0748-4EDC-82B3-B89D42BA8EB5}" destId="{BDB41853-56D5-4537-9E28-FDFFFFA675CA}" srcOrd="2" destOrd="0" presId="urn:microsoft.com/office/officeart/2005/8/layout/pyramid1"/>
    <dgm:cxn modelId="{4289BD29-7C03-49A8-8056-703114CBBE06}" type="presParOf" srcId="{0C80BEF8-0748-4EDC-82B3-B89D42BA8EB5}" destId="{E6FC6C0F-DB0A-4AFC-B79E-8448A92D0D54}" srcOrd="3"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52923-D482-4E80-9D8B-487D2F3B75CA}">
      <dsp:nvSpPr>
        <dsp:cNvPr id="0" name=""/>
        <dsp:cNvSpPr/>
      </dsp:nvSpPr>
      <dsp:spPr>
        <a:xfrm rot="10800000">
          <a:off x="0" y="0"/>
          <a:ext cx="2921329" cy="1045717"/>
        </a:xfrm>
        <a:prstGeom prst="nonIsoscelesTrapezoid">
          <a:avLst>
            <a:gd name="adj1" fmla="val 35978"/>
            <a:gd name="adj2" fmla="val 0"/>
          </a:avLst>
        </a:prstGeom>
        <a:solidFill>
          <a:srgbClr val="B4CBDA">
            <a:alpha val="90000"/>
          </a:srgb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72000" rIns="72000" bIns="72000" numCol="1" spcCol="1270" anchor="ctr" anchorCtr="0">
          <a:noAutofit/>
        </a:bodyPr>
        <a:lstStyle/>
        <a:p>
          <a:pPr marL="57150" lvl="1" indent="-57150" algn="l" defTabSz="488950">
            <a:lnSpc>
              <a:spcPct val="90000"/>
            </a:lnSpc>
            <a:spcBef>
              <a:spcPct val="0"/>
            </a:spcBef>
            <a:spcAft>
              <a:spcPct val="15000"/>
            </a:spcAft>
            <a:buChar char="•"/>
          </a:pPr>
          <a:r>
            <a:rPr lang="ja-JP" altLang="en-US" sz="1100" kern="1200" dirty="0"/>
            <a:t>国全体の主に三次医療を管轄</a:t>
          </a:r>
          <a:endParaRPr lang="en-SG" sz="1100" kern="1200" dirty="0"/>
        </a:p>
      </dsp:txBody>
      <dsp:txXfrm rot="10800000">
        <a:off x="0" y="0"/>
        <a:ext cx="2545097" cy="1045717"/>
      </dsp:txXfrm>
    </dsp:sp>
    <dsp:sp modelId="{B9EB3F67-41EA-45EA-90E2-E9D07E96E615}">
      <dsp:nvSpPr>
        <dsp:cNvPr id="0" name=""/>
        <dsp:cNvSpPr/>
      </dsp:nvSpPr>
      <dsp:spPr>
        <a:xfrm>
          <a:off x="2545097" y="0"/>
          <a:ext cx="752463" cy="1045717"/>
        </a:xfrm>
        <a:prstGeom prst="trapezoid">
          <a:avLst>
            <a:gd name="adj" fmla="val 50000"/>
          </a:avLst>
        </a:prstGeom>
        <a:solidFill>
          <a:srgbClr val="A4BD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ja-JP" altLang="en-US" sz="1200" b="1" kern="1200" dirty="0"/>
            <a:t>国</a:t>
          </a:r>
          <a:endParaRPr lang="en-SG" altLang="ja-JP" sz="1200" b="1" kern="1200" dirty="0"/>
        </a:p>
      </dsp:txBody>
      <dsp:txXfrm>
        <a:off x="2545097" y="0"/>
        <a:ext cx="752463" cy="1045717"/>
      </dsp:txXfrm>
    </dsp:sp>
    <dsp:sp modelId="{CC35B67B-0B49-4416-904A-0934029BF893}">
      <dsp:nvSpPr>
        <dsp:cNvPr id="0" name=""/>
        <dsp:cNvSpPr/>
      </dsp:nvSpPr>
      <dsp:spPr>
        <a:xfrm rot="10800000">
          <a:off x="0" y="1045717"/>
          <a:ext cx="2545097" cy="1045717"/>
        </a:xfrm>
        <a:prstGeom prst="nonIsoscelesTrapezoid">
          <a:avLst>
            <a:gd name="adj1" fmla="val 35978"/>
            <a:gd name="adj2" fmla="val 0"/>
          </a:avLst>
        </a:prstGeom>
        <a:solidFill>
          <a:schemeClr val="accent1"/>
        </a:solidFill>
        <a:ln w="25400" cap="flat" cmpd="sng" algn="ctr">
          <a:solidFill>
            <a:schemeClr val="accent3">
              <a:shade val="80000"/>
              <a:hueOff val="16823"/>
              <a:satOff val="4233"/>
              <a:lumOff val="48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72000" rIns="72000" bIns="72000" numCol="1" spcCol="1270" anchor="ctr" anchorCtr="0">
          <a:noAutofit/>
        </a:bodyPr>
        <a:lstStyle/>
        <a:p>
          <a:pPr marL="57150" lvl="1" indent="-57150" algn="l" defTabSz="488950">
            <a:lnSpc>
              <a:spcPct val="90000"/>
            </a:lnSpc>
            <a:spcBef>
              <a:spcPct val="0"/>
            </a:spcBef>
            <a:spcAft>
              <a:spcPct val="15000"/>
            </a:spcAft>
            <a:buChar char="•"/>
          </a:pPr>
          <a:r>
            <a:rPr lang="ja-JP" altLang="en-US" sz="1100" kern="1200" dirty="0">
              <a:solidFill>
                <a:schemeClr val="bg1"/>
              </a:solidFill>
            </a:rPr>
            <a:t>州全域の主に二次医療を管轄　（</a:t>
          </a:r>
          <a:r>
            <a:rPr lang="en-US" altLang="ja-JP" sz="1100" kern="1200" dirty="0">
              <a:solidFill>
                <a:schemeClr val="bg1"/>
              </a:solidFill>
            </a:rPr>
            <a:t>15</a:t>
          </a:r>
          <a:r>
            <a:rPr lang="ja-JP" altLang="en-US" sz="1100" kern="1200" dirty="0">
              <a:solidFill>
                <a:schemeClr val="bg1"/>
              </a:solidFill>
            </a:rPr>
            <a:t>州）</a:t>
          </a:r>
          <a:endParaRPr lang="en-SG" sz="1100" kern="1200" dirty="0">
            <a:solidFill>
              <a:schemeClr val="bg1"/>
            </a:solidFill>
          </a:endParaRPr>
        </a:p>
      </dsp:txBody>
      <dsp:txXfrm rot="10800000">
        <a:off x="0" y="1045717"/>
        <a:ext cx="2168865" cy="1045717"/>
      </dsp:txXfrm>
    </dsp:sp>
    <dsp:sp modelId="{36939FF7-8FD9-44E0-B773-27CB84791496}">
      <dsp:nvSpPr>
        <dsp:cNvPr id="0" name=""/>
        <dsp:cNvSpPr/>
      </dsp:nvSpPr>
      <dsp:spPr>
        <a:xfrm>
          <a:off x="2168865" y="1045717"/>
          <a:ext cx="1504927" cy="1045717"/>
        </a:xfrm>
        <a:prstGeom prst="trapezoid">
          <a:avLst>
            <a:gd name="adj" fmla="val 35978"/>
          </a:avLst>
        </a:prstGeom>
        <a:solidFill>
          <a:srgbClr val="4064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ja-JP" altLang="en-US" sz="1200" b="1" kern="1200" dirty="0">
              <a:solidFill>
                <a:schemeClr val="bg1"/>
              </a:solidFill>
            </a:rPr>
            <a:t>州保健局</a:t>
          </a:r>
          <a:endParaRPr lang="en-SG" altLang="ja-JP" sz="1200" b="1" kern="1200" dirty="0">
            <a:solidFill>
              <a:schemeClr val="bg1"/>
            </a:solidFill>
          </a:endParaRPr>
        </a:p>
        <a:p>
          <a:pPr marL="0" lvl="0" indent="0" algn="ctr" defTabSz="533400">
            <a:lnSpc>
              <a:spcPct val="90000"/>
            </a:lnSpc>
            <a:spcBef>
              <a:spcPct val="0"/>
            </a:spcBef>
            <a:spcAft>
              <a:spcPct val="35000"/>
            </a:spcAft>
            <a:buNone/>
          </a:pPr>
          <a:r>
            <a:rPr lang="en-SG" altLang="ja-JP" sz="1100" kern="1200" dirty="0">
              <a:solidFill>
                <a:schemeClr val="bg1"/>
              </a:solidFill>
            </a:rPr>
            <a:t>(State Health Departments)</a:t>
          </a:r>
          <a:endParaRPr lang="en-SG" sz="1100" kern="1200" dirty="0">
            <a:solidFill>
              <a:schemeClr val="bg1"/>
            </a:solidFill>
          </a:endParaRPr>
        </a:p>
      </dsp:txBody>
      <dsp:txXfrm>
        <a:off x="2432228" y="1045717"/>
        <a:ext cx="978202" cy="1045717"/>
      </dsp:txXfrm>
    </dsp:sp>
    <dsp:sp modelId="{CF9D471D-FFB0-4801-BCC1-4E2729F10C8B}">
      <dsp:nvSpPr>
        <dsp:cNvPr id="0" name=""/>
        <dsp:cNvSpPr/>
      </dsp:nvSpPr>
      <dsp:spPr>
        <a:xfrm rot="10800000">
          <a:off x="0" y="2091434"/>
          <a:ext cx="2168865" cy="1045717"/>
        </a:xfrm>
        <a:prstGeom prst="nonIsoscelesTrapezoid">
          <a:avLst>
            <a:gd name="adj1" fmla="val 35978"/>
            <a:gd name="adj2" fmla="val 0"/>
          </a:avLst>
        </a:prstGeom>
        <a:solidFill>
          <a:schemeClr val="accent2"/>
        </a:solidFill>
        <a:ln w="25400" cap="flat" cmpd="sng" algn="ctr">
          <a:solidFill>
            <a:schemeClr val="accent3">
              <a:shade val="80000"/>
              <a:hueOff val="33646"/>
              <a:satOff val="8467"/>
              <a:lumOff val="96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72000" rIns="72000" bIns="72000" numCol="1" spcCol="1270" anchor="ctr" anchorCtr="0">
          <a:noAutofit/>
        </a:bodyPr>
        <a:lstStyle/>
        <a:p>
          <a:pPr marL="57150" lvl="1" indent="-57150" algn="l" defTabSz="488950">
            <a:lnSpc>
              <a:spcPct val="90000"/>
            </a:lnSpc>
            <a:spcBef>
              <a:spcPct val="0"/>
            </a:spcBef>
            <a:spcAft>
              <a:spcPct val="15000"/>
            </a:spcAft>
            <a:buChar char="•"/>
          </a:pPr>
          <a:r>
            <a:rPr lang="ja-JP" altLang="en-US" sz="1100" kern="1200" dirty="0"/>
            <a:t>地区全域の主に一次医療を管轄（</a:t>
          </a:r>
          <a:r>
            <a:rPr lang="en-US" altLang="ja-JP" sz="1100" kern="1200" dirty="0"/>
            <a:t>144</a:t>
          </a:r>
          <a:r>
            <a:rPr lang="ja-JP" altLang="en-US" sz="1100" kern="1200" dirty="0"/>
            <a:t>地区）</a:t>
          </a:r>
          <a:endParaRPr lang="en-SG" sz="1100" kern="1200" dirty="0"/>
        </a:p>
      </dsp:txBody>
      <dsp:txXfrm rot="10800000">
        <a:off x="0" y="2091434"/>
        <a:ext cx="1792634" cy="1045717"/>
      </dsp:txXfrm>
    </dsp:sp>
    <dsp:sp modelId="{2DC07F20-09E7-4D96-834A-E0209A070161}">
      <dsp:nvSpPr>
        <dsp:cNvPr id="0" name=""/>
        <dsp:cNvSpPr/>
      </dsp:nvSpPr>
      <dsp:spPr>
        <a:xfrm>
          <a:off x="1792634" y="2091434"/>
          <a:ext cx="2257391" cy="1045717"/>
        </a:xfrm>
        <a:prstGeom prst="trapezoid">
          <a:avLst>
            <a:gd name="adj" fmla="val 35978"/>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ja-JP" altLang="en-US" sz="1200" b="1" kern="1200" dirty="0"/>
            <a:t>地区保健局</a:t>
          </a:r>
          <a:endParaRPr lang="en-SG" altLang="ja-JP" sz="1200" b="1" kern="1200" dirty="0"/>
        </a:p>
        <a:p>
          <a:pPr marL="0" lvl="0" indent="0" algn="ctr" defTabSz="533400">
            <a:lnSpc>
              <a:spcPct val="90000"/>
            </a:lnSpc>
            <a:spcBef>
              <a:spcPct val="0"/>
            </a:spcBef>
            <a:spcAft>
              <a:spcPct val="35000"/>
            </a:spcAft>
            <a:buNone/>
          </a:pPr>
          <a:r>
            <a:rPr lang="en-SG" altLang="ja-JP" sz="1100" kern="1200" dirty="0"/>
            <a:t>(District Health Offices)</a:t>
          </a:r>
          <a:endParaRPr lang="en-SG" sz="1100" kern="1200" dirty="0"/>
        </a:p>
      </dsp:txBody>
      <dsp:txXfrm>
        <a:off x="2187677" y="2091434"/>
        <a:ext cx="1467304" cy="1045717"/>
      </dsp:txXfrm>
    </dsp:sp>
    <dsp:sp modelId="{BFBCE146-990D-4D3F-9D88-D5C9C457CF5E}">
      <dsp:nvSpPr>
        <dsp:cNvPr id="0" name=""/>
        <dsp:cNvSpPr/>
      </dsp:nvSpPr>
      <dsp:spPr>
        <a:xfrm rot="10800000">
          <a:off x="0" y="3137151"/>
          <a:ext cx="1792634" cy="1045717"/>
        </a:xfrm>
        <a:prstGeom prst="nonIsoscelesTrapezoid">
          <a:avLst>
            <a:gd name="adj1" fmla="val 35978"/>
            <a:gd name="adj2" fmla="val 0"/>
          </a:avLst>
        </a:prstGeom>
        <a:solidFill>
          <a:srgbClr val="CFE0EB">
            <a:alpha val="90000"/>
          </a:srgbClr>
        </a:solidFill>
        <a:ln w="25400" cap="flat" cmpd="sng" algn="ctr">
          <a:solidFill>
            <a:schemeClr val="accent3">
              <a:shade val="80000"/>
              <a:hueOff val="50468"/>
              <a:satOff val="12700"/>
              <a:lumOff val="14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72000" rIns="72000" bIns="72000" numCol="1" spcCol="1270" anchor="ctr" anchorCtr="0">
          <a:noAutofit/>
        </a:bodyPr>
        <a:lstStyle/>
        <a:p>
          <a:pPr marL="57150" lvl="1" indent="-57150" algn="l" defTabSz="488950">
            <a:lnSpc>
              <a:spcPct val="90000"/>
            </a:lnSpc>
            <a:spcBef>
              <a:spcPct val="0"/>
            </a:spcBef>
            <a:spcAft>
              <a:spcPct val="15000"/>
            </a:spcAft>
            <a:buChar char="•"/>
          </a:pPr>
          <a:r>
            <a:rPr lang="ja-JP" altLang="en-US" sz="1100" kern="1200" dirty="0"/>
            <a:t>地区保健局がヘルスクリニック等を管轄</a:t>
          </a:r>
          <a:endParaRPr lang="en-SG" sz="1100" kern="1200" dirty="0"/>
        </a:p>
      </dsp:txBody>
      <dsp:txXfrm rot="10800000">
        <a:off x="0" y="3137151"/>
        <a:ext cx="1416402" cy="1045717"/>
      </dsp:txXfrm>
    </dsp:sp>
    <dsp:sp modelId="{BDB41853-56D5-4537-9E28-FDFFFFA675CA}">
      <dsp:nvSpPr>
        <dsp:cNvPr id="0" name=""/>
        <dsp:cNvSpPr/>
      </dsp:nvSpPr>
      <dsp:spPr>
        <a:xfrm>
          <a:off x="1416402" y="3137151"/>
          <a:ext cx="3009854" cy="1045717"/>
        </a:xfrm>
        <a:prstGeom prst="trapezoid">
          <a:avLst>
            <a:gd name="adj" fmla="val 35978"/>
          </a:avLst>
        </a:prstGeom>
        <a:solidFill>
          <a:srgbClr val="CFE0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ja-JP" altLang="en-US" sz="1200" b="1" kern="1200" dirty="0"/>
            <a:t>ヘルスクリニック</a:t>
          </a:r>
          <a:endParaRPr lang="en-SG" sz="1200" b="1" kern="1200" dirty="0"/>
        </a:p>
      </dsp:txBody>
      <dsp:txXfrm>
        <a:off x="1943126" y="3137151"/>
        <a:ext cx="1956405" cy="104571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19413" cy="495299"/>
          </a:xfrm>
          <a:prstGeom prst="rect">
            <a:avLst/>
          </a:prstGeom>
        </p:spPr>
        <p:txBody>
          <a:bodyPr vert="horz" lIns="90287" tIns="45144" rIns="90287" bIns="4514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4" y="3"/>
            <a:ext cx="2919412" cy="495299"/>
          </a:xfrm>
          <a:prstGeom prst="rect">
            <a:avLst/>
          </a:prstGeom>
        </p:spPr>
        <p:txBody>
          <a:bodyPr vert="horz" lIns="90287" tIns="45144" rIns="90287" bIns="45144" rtlCol="0"/>
          <a:lstStyle>
            <a:lvl1pPr algn="r">
              <a:defRPr sz="1200"/>
            </a:lvl1pPr>
          </a:lstStyle>
          <a:p>
            <a:fld id="{AD5813BB-2A59-4094-A80D-63C58A298EE5}" type="datetimeFigureOut">
              <a:rPr kumimoji="1" lang="ja-JP" altLang="en-US" smtClean="0"/>
              <a:pPr/>
              <a:t>2023/3/30</a:t>
            </a:fld>
            <a:endParaRPr kumimoji="1" lang="ja-JP" altLang="en-US"/>
          </a:p>
        </p:txBody>
      </p:sp>
      <p:sp>
        <p:nvSpPr>
          <p:cNvPr id="4" name="フッター プレースホルダー 3"/>
          <p:cNvSpPr>
            <a:spLocks noGrp="1"/>
          </p:cNvSpPr>
          <p:nvPr>
            <p:ph type="ftr" sz="quarter" idx="2"/>
          </p:nvPr>
        </p:nvSpPr>
        <p:spPr>
          <a:xfrm>
            <a:off x="6" y="9371015"/>
            <a:ext cx="2919413" cy="495299"/>
          </a:xfrm>
          <a:prstGeom prst="rect">
            <a:avLst/>
          </a:prstGeom>
        </p:spPr>
        <p:txBody>
          <a:bodyPr vert="horz" lIns="90287" tIns="45144" rIns="90287" bIns="4514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4" y="9371015"/>
            <a:ext cx="2919412" cy="495299"/>
          </a:xfrm>
          <a:prstGeom prst="rect">
            <a:avLst/>
          </a:prstGeom>
        </p:spPr>
        <p:txBody>
          <a:bodyPr vert="horz" lIns="90287" tIns="45144" rIns="90287" bIns="45144" rtlCol="0" anchor="b"/>
          <a:lstStyle>
            <a:lvl1pPr algn="r">
              <a:defRPr sz="1200"/>
            </a:lvl1pPr>
          </a:lstStyle>
          <a:p>
            <a:fld id="{A6BB9159-7815-4378-BBEB-37E2EF11ACE4}" type="slidenum">
              <a:rPr kumimoji="1" lang="ja-JP" altLang="en-US" smtClean="0"/>
              <a:pPr/>
              <a:t>‹#›</a:t>
            </a:fld>
            <a:endParaRPr kumimoji="1" lang="ja-JP" altLang="en-US"/>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2"/>
            <a:ext cx="2919566" cy="493869"/>
          </a:xfrm>
          <a:prstGeom prst="rect">
            <a:avLst/>
          </a:prstGeom>
        </p:spPr>
        <p:txBody>
          <a:bodyPr vert="horz" lIns="89620" tIns="44810" rIns="89620" bIns="44810" rtlCol="0"/>
          <a:lstStyle>
            <a:lvl1pPr algn="l">
              <a:defRPr sz="1200"/>
            </a:lvl1pPr>
          </a:lstStyle>
          <a:p>
            <a:endParaRPr kumimoji="1" lang="ja-JP" altLang="en-US"/>
          </a:p>
        </p:txBody>
      </p:sp>
      <p:sp>
        <p:nvSpPr>
          <p:cNvPr id="3" name="日付プレースホルダ 2"/>
          <p:cNvSpPr>
            <a:spLocks noGrp="1"/>
          </p:cNvSpPr>
          <p:nvPr>
            <p:ph type="dt" idx="1"/>
          </p:nvPr>
        </p:nvSpPr>
        <p:spPr>
          <a:xfrm>
            <a:off x="3814630" y="2"/>
            <a:ext cx="2919566" cy="493869"/>
          </a:xfrm>
          <a:prstGeom prst="rect">
            <a:avLst/>
          </a:prstGeom>
        </p:spPr>
        <p:txBody>
          <a:bodyPr vert="horz" lIns="89620" tIns="44810" rIns="89620" bIns="44810" rtlCol="0"/>
          <a:lstStyle>
            <a:lvl1pPr algn="r">
              <a:defRPr sz="1200"/>
            </a:lvl1pPr>
          </a:lstStyle>
          <a:p>
            <a:fld id="{6F0D6084-7E8B-4A36-97F0-DEDFB028508E}" type="datetimeFigureOut">
              <a:rPr kumimoji="1" lang="ja-JP" altLang="en-US" smtClean="0"/>
              <a:pPr/>
              <a:t>2023/3/30</a:t>
            </a:fld>
            <a:endParaRPr kumimoji="1" lang="ja-JP" altLang="en-US"/>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89620" tIns="44810" rIns="89620" bIns="44810" rtlCol="0" anchor="ctr"/>
          <a:lstStyle/>
          <a:p>
            <a:endParaRPr lang="ja-JP" altLang="en-US"/>
          </a:p>
        </p:txBody>
      </p:sp>
      <p:sp>
        <p:nvSpPr>
          <p:cNvPr id="5" name="ノート プレースホルダ 4"/>
          <p:cNvSpPr>
            <a:spLocks noGrp="1"/>
          </p:cNvSpPr>
          <p:nvPr>
            <p:ph type="body" sz="quarter" idx="3"/>
          </p:nvPr>
        </p:nvSpPr>
        <p:spPr>
          <a:xfrm>
            <a:off x="673264" y="4686228"/>
            <a:ext cx="5389240" cy="4440076"/>
          </a:xfrm>
          <a:prstGeom prst="rect">
            <a:avLst/>
          </a:prstGeom>
        </p:spPr>
        <p:txBody>
          <a:bodyPr vert="horz" lIns="89620" tIns="44810" rIns="89620" bIns="4481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4" y="9370875"/>
            <a:ext cx="2919566" cy="493868"/>
          </a:xfrm>
          <a:prstGeom prst="rect">
            <a:avLst/>
          </a:prstGeom>
        </p:spPr>
        <p:txBody>
          <a:bodyPr vert="horz" lIns="89620" tIns="44810" rIns="89620" bIns="4481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630" y="9370875"/>
            <a:ext cx="2919566" cy="493868"/>
          </a:xfrm>
          <a:prstGeom prst="rect">
            <a:avLst/>
          </a:prstGeom>
        </p:spPr>
        <p:txBody>
          <a:bodyPr vert="horz" lIns="89620" tIns="44810" rIns="89620" bIns="44810" rtlCol="0" anchor="b"/>
          <a:lstStyle>
            <a:lvl1pPr algn="r">
              <a:defRPr sz="1200"/>
            </a:lvl1pPr>
          </a:lstStyle>
          <a:p>
            <a:fld id="{27D7EE6A-0797-491E-97CB-8F6F4017E7EC}" type="slidenum">
              <a:rPr kumimoji="1" lang="ja-JP" altLang="en-US" smtClean="0"/>
              <a:pPr/>
              <a:t>‹#›</a:t>
            </a:fld>
            <a:endParaRPr kumimoji="1" lang="ja-JP" altLang="en-US"/>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405269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30857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874237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1450658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11</a:t>
            </a:fld>
            <a:endParaRPr kumimoji="1" lang="ja-JP" altLang="en-US"/>
          </a:p>
        </p:txBody>
      </p:sp>
    </p:spTree>
    <p:extLst>
      <p:ext uri="{BB962C8B-B14F-4D97-AF65-F5344CB8AC3E}">
        <p14:creationId xmlns:p14="http://schemas.microsoft.com/office/powerpoint/2010/main" val="3414106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2086386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78</a:t>
            </a:fld>
            <a:endParaRPr kumimoji="1" lang="ja-JP" altLang="en-US"/>
          </a:p>
        </p:txBody>
      </p:sp>
    </p:spTree>
    <p:extLst>
      <p:ext uri="{BB962C8B-B14F-4D97-AF65-F5344CB8AC3E}">
        <p14:creationId xmlns:p14="http://schemas.microsoft.com/office/powerpoint/2010/main" val="1954245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8958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a:defRPr sz="1400"/>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84304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26" name="正方形/長方形 2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グループ化 1"/>
          <p:cNvGrpSpPr/>
          <p:nvPr userDrawn="1"/>
        </p:nvGrpSpPr>
        <p:grpSpPr>
          <a:xfrm>
            <a:off x="5169024" y="3212976"/>
            <a:ext cx="4609095" cy="2015035"/>
            <a:chOff x="5046931" y="3111595"/>
            <a:chExt cx="4609095" cy="2015035"/>
          </a:xfrm>
        </p:grpSpPr>
        <p:grpSp>
          <p:nvGrpSpPr>
            <p:cNvPr id="385" name="グループ化 384"/>
            <p:cNvGrpSpPr/>
            <p:nvPr userDrawn="1"/>
          </p:nvGrpSpPr>
          <p:grpSpPr>
            <a:xfrm>
              <a:off x="6802302" y="4372758"/>
              <a:ext cx="1518565" cy="753872"/>
              <a:chOff x="6802302" y="4372758"/>
              <a:chExt cx="1518565" cy="753872"/>
            </a:xfrm>
            <a:solidFill>
              <a:srgbClr val="CCDAEC"/>
            </a:solidFill>
          </p:grpSpPr>
          <p:sp>
            <p:nvSpPr>
              <p:cNvPr id="624" name="Oval 13"/>
              <p:cNvSpPr>
                <a:spLocks noChangeArrowheads="1"/>
              </p:cNvSpPr>
              <p:nvPr userDrawn="1"/>
            </p:nvSpPr>
            <p:spPr bwMode="auto">
              <a:xfrm>
                <a:off x="7660888" y="4468013"/>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15"/>
              <p:cNvSpPr>
                <a:spLocks noChangeArrowheads="1"/>
              </p:cNvSpPr>
              <p:nvPr userDrawn="1"/>
            </p:nvSpPr>
            <p:spPr bwMode="auto">
              <a:xfrm>
                <a:off x="7565634" y="4468013"/>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16"/>
              <p:cNvSpPr>
                <a:spLocks noChangeArrowheads="1"/>
              </p:cNvSpPr>
              <p:nvPr userDrawn="1"/>
            </p:nvSpPr>
            <p:spPr bwMode="auto">
              <a:xfrm>
                <a:off x="7948353" y="4755478"/>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17"/>
              <p:cNvSpPr>
                <a:spLocks noChangeArrowheads="1"/>
              </p:cNvSpPr>
              <p:nvPr userDrawn="1"/>
            </p:nvSpPr>
            <p:spPr bwMode="auto">
              <a:xfrm>
                <a:off x="8045309" y="4755478"/>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30"/>
              <p:cNvSpPr>
                <a:spLocks noChangeArrowheads="1"/>
              </p:cNvSpPr>
              <p:nvPr userDrawn="1"/>
            </p:nvSpPr>
            <p:spPr bwMode="auto">
              <a:xfrm>
                <a:off x="7565634" y="456326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45"/>
              <p:cNvSpPr>
                <a:spLocks noChangeArrowheads="1"/>
              </p:cNvSpPr>
              <p:nvPr userDrawn="1"/>
            </p:nvSpPr>
            <p:spPr bwMode="auto">
              <a:xfrm>
                <a:off x="7472080" y="4563267"/>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48"/>
              <p:cNvSpPr>
                <a:spLocks noChangeArrowheads="1"/>
              </p:cNvSpPr>
              <p:nvPr userDrawn="1"/>
            </p:nvSpPr>
            <p:spPr bwMode="auto">
              <a:xfrm>
                <a:off x="7087659" y="4849032"/>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50"/>
              <p:cNvSpPr>
                <a:spLocks noChangeArrowheads="1"/>
              </p:cNvSpPr>
              <p:nvPr userDrawn="1"/>
            </p:nvSpPr>
            <p:spPr bwMode="auto">
              <a:xfrm>
                <a:off x="7279869" y="4660223"/>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51"/>
              <p:cNvSpPr>
                <a:spLocks noChangeArrowheads="1"/>
              </p:cNvSpPr>
              <p:nvPr userDrawn="1"/>
            </p:nvSpPr>
            <p:spPr bwMode="auto">
              <a:xfrm>
                <a:off x="7375124" y="4945987"/>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52"/>
              <p:cNvSpPr>
                <a:spLocks noChangeArrowheads="1"/>
              </p:cNvSpPr>
              <p:nvPr userDrawn="1"/>
            </p:nvSpPr>
            <p:spPr bwMode="auto">
              <a:xfrm>
                <a:off x="7375124" y="4660223"/>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55"/>
              <p:cNvSpPr>
                <a:spLocks noChangeArrowheads="1"/>
              </p:cNvSpPr>
              <p:nvPr userDrawn="1"/>
            </p:nvSpPr>
            <p:spPr bwMode="auto">
              <a:xfrm>
                <a:off x="7472080" y="4945987"/>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60"/>
              <p:cNvSpPr>
                <a:spLocks noChangeArrowheads="1"/>
              </p:cNvSpPr>
              <p:nvPr userDrawn="1"/>
            </p:nvSpPr>
            <p:spPr bwMode="auto">
              <a:xfrm>
                <a:off x="7184615" y="4755478"/>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86"/>
              <p:cNvSpPr>
                <a:spLocks noChangeArrowheads="1"/>
              </p:cNvSpPr>
              <p:nvPr userDrawn="1"/>
            </p:nvSpPr>
            <p:spPr bwMode="auto">
              <a:xfrm>
                <a:off x="7660888" y="4563267"/>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87"/>
              <p:cNvSpPr>
                <a:spLocks noChangeArrowheads="1"/>
              </p:cNvSpPr>
              <p:nvPr userDrawn="1"/>
            </p:nvSpPr>
            <p:spPr bwMode="auto">
              <a:xfrm>
                <a:off x="7087659" y="4755478"/>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88"/>
              <p:cNvSpPr>
                <a:spLocks noChangeArrowheads="1"/>
              </p:cNvSpPr>
              <p:nvPr userDrawn="1"/>
            </p:nvSpPr>
            <p:spPr bwMode="auto">
              <a:xfrm>
                <a:off x="7757844" y="456326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89"/>
              <p:cNvSpPr>
                <a:spLocks noChangeArrowheads="1"/>
              </p:cNvSpPr>
              <p:nvPr userDrawn="1"/>
            </p:nvSpPr>
            <p:spPr bwMode="auto">
              <a:xfrm>
                <a:off x="7472080" y="4660223"/>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91"/>
              <p:cNvSpPr>
                <a:spLocks noChangeArrowheads="1"/>
              </p:cNvSpPr>
              <p:nvPr userDrawn="1"/>
            </p:nvSpPr>
            <p:spPr bwMode="auto">
              <a:xfrm>
                <a:off x="7472080" y="4849032"/>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96"/>
              <p:cNvSpPr>
                <a:spLocks noChangeArrowheads="1"/>
              </p:cNvSpPr>
              <p:nvPr userDrawn="1"/>
            </p:nvSpPr>
            <p:spPr bwMode="auto">
              <a:xfrm>
                <a:off x="7279869" y="4849032"/>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97"/>
              <p:cNvSpPr>
                <a:spLocks noChangeArrowheads="1"/>
              </p:cNvSpPr>
              <p:nvPr userDrawn="1"/>
            </p:nvSpPr>
            <p:spPr bwMode="auto">
              <a:xfrm>
                <a:off x="7375124" y="4849032"/>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98"/>
              <p:cNvSpPr>
                <a:spLocks noChangeArrowheads="1"/>
              </p:cNvSpPr>
              <p:nvPr userDrawn="1"/>
            </p:nvSpPr>
            <p:spPr bwMode="auto">
              <a:xfrm>
                <a:off x="7184615" y="4849032"/>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112"/>
              <p:cNvSpPr>
                <a:spLocks noChangeArrowheads="1"/>
              </p:cNvSpPr>
              <p:nvPr userDrawn="1"/>
            </p:nvSpPr>
            <p:spPr bwMode="auto">
              <a:xfrm>
                <a:off x="7279869" y="4945987"/>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116"/>
              <p:cNvSpPr>
                <a:spLocks noChangeArrowheads="1"/>
              </p:cNvSpPr>
              <p:nvPr userDrawn="1"/>
            </p:nvSpPr>
            <p:spPr bwMode="auto">
              <a:xfrm>
                <a:off x="7184615" y="4945987"/>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125"/>
              <p:cNvSpPr>
                <a:spLocks noChangeArrowheads="1"/>
              </p:cNvSpPr>
              <p:nvPr userDrawn="1"/>
            </p:nvSpPr>
            <p:spPr bwMode="auto">
              <a:xfrm>
                <a:off x="7087659" y="4945987"/>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129"/>
              <p:cNvSpPr>
                <a:spLocks noChangeArrowheads="1"/>
              </p:cNvSpPr>
              <p:nvPr userDrawn="1"/>
            </p:nvSpPr>
            <p:spPr bwMode="auto">
              <a:xfrm>
                <a:off x="7948353" y="4563267"/>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133"/>
              <p:cNvSpPr>
                <a:spLocks noChangeArrowheads="1"/>
              </p:cNvSpPr>
              <p:nvPr userDrawn="1"/>
            </p:nvSpPr>
            <p:spPr bwMode="auto">
              <a:xfrm>
                <a:off x="7853099" y="4468013"/>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134"/>
              <p:cNvSpPr>
                <a:spLocks noChangeArrowheads="1"/>
              </p:cNvSpPr>
              <p:nvPr userDrawn="1"/>
            </p:nvSpPr>
            <p:spPr bwMode="auto">
              <a:xfrm>
                <a:off x="7375124" y="4563267"/>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135"/>
              <p:cNvSpPr>
                <a:spLocks noChangeArrowheads="1"/>
              </p:cNvSpPr>
              <p:nvPr userDrawn="1"/>
            </p:nvSpPr>
            <p:spPr bwMode="auto">
              <a:xfrm>
                <a:off x="6992404" y="4755478"/>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136"/>
              <p:cNvSpPr>
                <a:spLocks noChangeArrowheads="1"/>
              </p:cNvSpPr>
              <p:nvPr userDrawn="1"/>
            </p:nvSpPr>
            <p:spPr bwMode="auto">
              <a:xfrm>
                <a:off x="7948353" y="4468013"/>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137"/>
              <p:cNvSpPr>
                <a:spLocks noChangeArrowheads="1"/>
              </p:cNvSpPr>
              <p:nvPr userDrawn="1"/>
            </p:nvSpPr>
            <p:spPr bwMode="auto">
              <a:xfrm>
                <a:off x="7757844" y="4468013"/>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138"/>
              <p:cNvSpPr>
                <a:spLocks noChangeArrowheads="1"/>
              </p:cNvSpPr>
              <p:nvPr userDrawn="1"/>
            </p:nvSpPr>
            <p:spPr bwMode="auto">
              <a:xfrm>
                <a:off x="6992404" y="4849032"/>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178"/>
              <p:cNvSpPr>
                <a:spLocks noChangeArrowheads="1"/>
              </p:cNvSpPr>
              <p:nvPr userDrawn="1"/>
            </p:nvSpPr>
            <p:spPr bwMode="auto">
              <a:xfrm>
                <a:off x="8138863" y="4372758"/>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181"/>
              <p:cNvSpPr>
                <a:spLocks noChangeArrowheads="1"/>
              </p:cNvSpPr>
              <p:nvPr userDrawn="1"/>
            </p:nvSpPr>
            <p:spPr bwMode="auto">
              <a:xfrm>
                <a:off x="6898851" y="4755478"/>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191"/>
              <p:cNvSpPr>
                <a:spLocks noChangeArrowheads="1"/>
              </p:cNvSpPr>
              <p:nvPr userDrawn="1"/>
            </p:nvSpPr>
            <p:spPr bwMode="auto">
              <a:xfrm>
                <a:off x="6992404" y="4945987"/>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195"/>
              <p:cNvSpPr>
                <a:spLocks noChangeArrowheads="1"/>
              </p:cNvSpPr>
              <p:nvPr userDrawn="1"/>
            </p:nvSpPr>
            <p:spPr bwMode="auto">
              <a:xfrm>
                <a:off x="8045309" y="4563267"/>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202"/>
              <p:cNvSpPr>
                <a:spLocks noChangeArrowheads="1"/>
              </p:cNvSpPr>
              <p:nvPr userDrawn="1"/>
            </p:nvSpPr>
            <p:spPr bwMode="auto">
              <a:xfrm>
                <a:off x="8138863" y="4755478"/>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207"/>
              <p:cNvSpPr>
                <a:spLocks noChangeArrowheads="1"/>
              </p:cNvSpPr>
              <p:nvPr userDrawn="1"/>
            </p:nvSpPr>
            <p:spPr bwMode="auto">
              <a:xfrm>
                <a:off x="8234117" y="4755477"/>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209"/>
              <p:cNvSpPr>
                <a:spLocks noChangeArrowheads="1"/>
              </p:cNvSpPr>
              <p:nvPr userDrawn="1"/>
            </p:nvSpPr>
            <p:spPr bwMode="auto">
              <a:xfrm>
                <a:off x="7279869" y="456326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214"/>
              <p:cNvSpPr>
                <a:spLocks noChangeArrowheads="1"/>
              </p:cNvSpPr>
              <p:nvPr userDrawn="1"/>
            </p:nvSpPr>
            <p:spPr bwMode="auto">
              <a:xfrm>
                <a:off x="7375124" y="4468012"/>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215"/>
              <p:cNvSpPr>
                <a:spLocks noChangeArrowheads="1"/>
              </p:cNvSpPr>
              <p:nvPr userDrawn="1"/>
            </p:nvSpPr>
            <p:spPr bwMode="auto">
              <a:xfrm>
                <a:off x="7565633" y="4372758"/>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216"/>
              <p:cNvSpPr>
                <a:spLocks noChangeArrowheads="1"/>
              </p:cNvSpPr>
              <p:nvPr userDrawn="1"/>
            </p:nvSpPr>
            <p:spPr bwMode="auto">
              <a:xfrm>
                <a:off x="7757843" y="4372758"/>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217"/>
              <p:cNvSpPr>
                <a:spLocks noChangeArrowheads="1"/>
              </p:cNvSpPr>
              <p:nvPr userDrawn="1"/>
            </p:nvSpPr>
            <p:spPr bwMode="auto">
              <a:xfrm>
                <a:off x="7472079" y="4468012"/>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218"/>
              <p:cNvSpPr>
                <a:spLocks noChangeArrowheads="1"/>
              </p:cNvSpPr>
              <p:nvPr userDrawn="1"/>
            </p:nvSpPr>
            <p:spPr bwMode="auto">
              <a:xfrm>
                <a:off x="7660888" y="4372758"/>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219"/>
              <p:cNvSpPr>
                <a:spLocks noChangeArrowheads="1"/>
              </p:cNvSpPr>
              <p:nvPr userDrawn="1"/>
            </p:nvSpPr>
            <p:spPr bwMode="auto">
              <a:xfrm>
                <a:off x="8045308" y="4468012"/>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221"/>
              <p:cNvSpPr>
                <a:spLocks noChangeArrowheads="1"/>
              </p:cNvSpPr>
              <p:nvPr userDrawn="1"/>
            </p:nvSpPr>
            <p:spPr bwMode="auto">
              <a:xfrm>
                <a:off x="7853098" y="456326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229"/>
              <p:cNvSpPr>
                <a:spLocks noChangeArrowheads="1"/>
              </p:cNvSpPr>
              <p:nvPr userDrawn="1"/>
            </p:nvSpPr>
            <p:spPr bwMode="auto">
              <a:xfrm>
                <a:off x="7087659" y="5041242"/>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269"/>
              <p:cNvSpPr>
                <a:spLocks noChangeArrowheads="1"/>
              </p:cNvSpPr>
              <p:nvPr userDrawn="1"/>
            </p:nvSpPr>
            <p:spPr bwMode="auto">
              <a:xfrm>
                <a:off x="7853098" y="4372758"/>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272"/>
              <p:cNvSpPr>
                <a:spLocks noChangeArrowheads="1"/>
              </p:cNvSpPr>
              <p:nvPr userDrawn="1"/>
            </p:nvSpPr>
            <p:spPr bwMode="auto">
              <a:xfrm>
                <a:off x="7948353" y="4849031"/>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1" name="Oval 279"/>
              <p:cNvSpPr>
                <a:spLocks noChangeArrowheads="1"/>
              </p:cNvSpPr>
              <p:nvPr userDrawn="1"/>
            </p:nvSpPr>
            <p:spPr bwMode="auto">
              <a:xfrm>
                <a:off x="6898850" y="4849031"/>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2" name="Oval 280"/>
              <p:cNvSpPr>
                <a:spLocks noChangeArrowheads="1"/>
              </p:cNvSpPr>
              <p:nvPr userDrawn="1"/>
            </p:nvSpPr>
            <p:spPr bwMode="auto">
              <a:xfrm>
                <a:off x="8045308" y="4372758"/>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3" name="Oval 289"/>
              <p:cNvSpPr>
                <a:spLocks noChangeArrowheads="1"/>
              </p:cNvSpPr>
              <p:nvPr userDrawn="1"/>
            </p:nvSpPr>
            <p:spPr bwMode="auto">
              <a:xfrm>
                <a:off x="7660888" y="4755477"/>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4" name="Oval 303"/>
              <p:cNvSpPr>
                <a:spLocks noChangeArrowheads="1"/>
              </p:cNvSpPr>
              <p:nvPr userDrawn="1"/>
            </p:nvSpPr>
            <p:spPr bwMode="auto">
              <a:xfrm>
                <a:off x="7565633" y="4755477"/>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5" name="Oval 306"/>
              <p:cNvSpPr>
                <a:spLocks noChangeArrowheads="1"/>
              </p:cNvSpPr>
              <p:nvPr userDrawn="1"/>
            </p:nvSpPr>
            <p:spPr bwMode="auto">
              <a:xfrm>
                <a:off x="7757843" y="4660223"/>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6" name="Oval 307"/>
              <p:cNvSpPr>
                <a:spLocks noChangeArrowheads="1"/>
              </p:cNvSpPr>
              <p:nvPr userDrawn="1"/>
            </p:nvSpPr>
            <p:spPr bwMode="auto">
              <a:xfrm>
                <a:off x="7757843" y="4755477"/>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7" name="Oval 314"/>
              <p:cNvSpPr>
                <a:spLocks noChangeArrowheads="1"/>
              </p:cNvSpPr>
              <p:nvPr userDrawn="1"/>
            </p:nvSpPr>
            <p:spPr bwMode="auto">
              <a:xfrm>
                <a:off x="7853098" y="4849031"/>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8" name="Oval 318"/>
              <p:cNvSpPr>
                <a:spLocks noChangeArrowheads="1"/>
              </p:cNvSpPr>
              <p:nvPr userDrawn="1"/>
            </p:nvSpPr>
            <p:spPr bwMode="auto">
              <a:xfrm>
                <a:off x="7853098" y="4755477"/>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9" name="Oval 332"/>
              <p:cNvSpPr>
                <a:spLocks noChangeArrowheads="1"/>
              </p:cNvSpPr>
              <p:nvPr userDrawn="1"/>
            </p:nvSpPr>
            <p:spPr bwMode="auto">
              <a:xfrm>
                <a:off x="7279869" y="4755477"/>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0" name="Oval 335"/>
              <p:cNvSpPr>
                <a:spLocks noChangeArrowheads="1"/>
              </p:cNvSpPr>
              <p:nvPr userDrawn="1"/>
            </p:nvSpPr>
            <p:spPr bwMode="auto">
              <a:xfrm>
                <a:off x="7660888" y="4660223"/>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1" name="Oval 338"/>
              <p:cNvSpPr>
                <a:spLocks noChangeArrowheads="1"/>
              </p:cNvSpPr>
              <p:nvPr userDrawn="1"/>
            </p:nvSpPr>
            <p:spPr bwMode="auto">
              <a:xfrm>
                <a:off x="7375124" y="4755477"/>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2" name="Oval 339"/>
              <p:cNvSpPr>
                <a:spLocks noChangeArrowheads="1"/>
              </p:cNvSpPr>
              <p:nvPr userDrawn="1"/>
            </p:nvSpPr>
            <p:spPr bwMode="auto">
              <a:xfrm>
                <a:off x="7565633" y="4660223"/>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3" name="Oval 340"/>
              <p:cNvSpPr>
                <a:spLocks noChangeArrowheads="1"/>
              </p:cNvSpPr>
              <p:nvPr userDrawn="1"/>
            </p:nvSpPr>
            <p:spPr bwMode="auto">
              <a:xfrm>
                <a:off x="7472079" y="4755477"/>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4" name="Oval 353"/>
              <p:cNvSpPr>
                <a:spLocks noChangeArrowheads="1"/>
              </p:cNvSpPr>
              <p:nvPr userDrawn="1"/>
            </p:nvSpPr>
            <p:spPr bwMode="auto">
              <a:xfrm>
                <a:off x="7948353" y="4372758"/>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5" name="Oval 39"/>
              <p:cNvSpPr>
                <a:spLocks noChangeArrowheads="1"/>
              </p:cNvSpPr>
              <p:nvPr userDrawn="1"/>
            </p:nvSpPr>
            <p:spPr bwMode="auto">
              <a:xfrm>
                <a:off x="6899258" y="4849370"/>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6" name="Oval 43"/>
              <p:cNvSpPr>
                <a:spLocks noChangeArrowheads="1"/>
              </p:cNvSpPr>
              <p:nvPr userDrawn="1"/>
            </p:nvSpPr>
            <p:spPr bwMode="auto">
              <a:xfrm>
                <a:off x="6992812" y="4944625"/>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7" name="Oval 108"/>
              <p:cNvSpPr>
                <a:spLocks noChangeArrowheads="1"/>
              </p:cNvSpPr>
              <p:nvPr userDrawn="1"/>
            </p:nvSpPr>
            <p:spPr bwMode="auto">
              <a:xfrm>
                <a:off x="6899258" y="4755817"/>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8" name="Oval 111"/>
              <p:cNvSpPr>
                <a:spLocks noChangeArrowheads="1"/>
              </p:cNvSpPr>
              <p:nvPr userDrawn="1"/>
            </p:nvSpPr>
            <p:spPr bwMode="auto">
              <a:xfrm>
                <a:off x="7088066" y="5041581"/>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9" name="Oval 186"/>
              <p:cNvSpPr>
                <a:spLocks noChangeArrowheads="1"/>
              </p:cNvSpPr>
              <p:nvPr userDrawn="1"/>
            </p:nvSpPr>
            <p:spPr bwMode="auto">
              <a:xfrm>
                <a:off x="6802302" y="4755817"/>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386" name="Oval 9"/>
            <p:cNvSpPr>
              <a:spLocks noChangeArrowheads="1"/>
            </p:cNvSpPr>
            <p:nvPr userDrawn="1"/>
          </p:nvSpPr>
          <p:spPr bwMode="auto">
            <a:xfrm>
              <a:off x="9283512" y="360787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10"/>
            <p:cNvSpPr>
              <a:spLocks noChangeArrowheads="1"/>
            </p:cNvSpPr>
            <p:nvPr userDrawn="1"/>
          </p:nvSpPr>
          <p:spPr bwMode="auto">
            <a:xfrm>
              <a:off x="9380468" y="360787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11"/>
            <p:cNvSpPr>
              <a:spLocks noChangeArrowheads="1"/>
            </p:cNvSpPr>
            <p:nvPr userDrawn="1"/>
          </p:nvSpPr>
          <p:spPr bwMode="auto">
            <a:xfrm>
              <a:off x="9283512" y="370313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13"/>
            <p:cNvSpPr>
              <a:spLocks noChangeArrowheads="1"/>
            </p:cNvSpPr>
            <p:nvPr userDrawn="1"/>
          </p:nvSpPr>
          <p:spPr bwMode="auto">
            <a:xfrm>
              <a:off x="8996047" y="312990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20"/>
            <p:cNvSpPr>
              <a:spLocks noChangeArrowheads="1"/>
            </p:cNvSpPr>
            <p:nvPr userDrawn="1"/>
          </p:nvSpPr>
          <p:spPr bwMode="auto">
            <a:xfrm>
              <a:off x="9093003" y="389534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22"/>
            <p:cNvSpPr>
              <a:spLocks noChangeArrowheads="1"/>
            </p:cNvSpPr>
            <p:nvPr userDrawn="1"/>
          </p:nvSpPr>
          <p:spPr bwMode="auto">
            <a:xfrm>
              <a:off x="8710283" y="370313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25"/>
            <p:cNvSpPr>
              <a:spLocks noChangeArrowheads="1"/>
            </p:cNvSpPr>
            <p:nvPr userDrawn="1"/>
          </p:nvSpPr>
          <p:spPr bwMode="auto">
            <a:xfrm>
              <a:off x="9188258" y="379838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29"/>
            <p:cNvSpPr>
              <a:spLocks noChangeArrowheads="1"/>
            </p:cNvSpPr>
            <p:nvPr userDrawn="1"/>
          </p:nvSpPr>
          <p:spPr bwMode="auto">
            <a:xfrm>
              <a:off x="9188258" y="389534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30"/>
            <p:cNvSpPr>
              <a:spLocks noChangeArrowheads="1"/>
            </p:cNvSpPr>
            <p:nvPr userDrawn="1"/>
          </p:nvSpPr>
          <p:spPr bwMode="auto">
            <a:xfrm>
              <a:off x="8900793" y="322515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34"/>
            <p:cNvSpPr>
              <a:spLocks noChangeArrowheads="1"/>
            </p:cNvSpPr>
            <p:nvPr userDrawn="1"/>
          </p:nvSpPr>
          <p:spPr bwMode="auto">
            <a:xfrm>
              <a:off x="8900793" y="389534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36"/>
            <p:cNvSpPr>
              <a:spLocks noChangeArrowheads="1"/>
            </p:cNvSpPr>
            <p:nvPr userDrawn="1"/>
          </p:nvSpPr>
          <p:spPr bwMode="auto">
            <a:xfrm>
              <a:off x="8807239" y="389534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42"/>
            <p:cNvSpPr>
              <a:spLocks noChangeArrowheads="1"/>
            </p:cNvSpPr>
            <p:nvPr userDrawn="1"/>
          </p:nvSpPr>
          <p:spPr bwMode="auto">
            <a:xfrm>
              <a:off x="8710283" y="379838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44"/>
            <p:cNvSpPr>
              <a:spLocks noChangeArrowheads="1"/>
            </p:cNvSpPr>
            <p:nvPr userDrawn="1"/>
          </p:nvSpPr>
          <p:spPr bwMode="auto">
            <a:xfrm>
              <a:off x="8807239" y="3798385"/>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49"/>
            <p:cNvSpPr>
              <a:spLocks noChangeArrowheads="1"/>
            </p:cNvSpPr>
            <p:nvPr userDrawn="1"/>
          </p:nvSpPr>
          <p:spPr bwMode="auto">
            <a:xfrm>
              <a:off x="8996047" y="379838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51"/>
            <p:cNvSpPr>
              <a:spLocks noChangeArrowheads="1"/>
            </p:cNvSpPr>
            <p:nvPr userDrawn="1"/>
          </p:nvSpPr>
          <p:spPr bwMode="auto">
            <a:xfrm>
              <a:off x="8710283" y="360787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54"/>
            <p:cNvSpPr>
              <a:spLocks noChangeArrowheads="1"/>
            </p:cNvSpPr>
            <p:nvPr userDrawn="1"/>
          </p:nvSpPr>
          <p:spPr bwMode="auto">
            <a:xfrm>
              <a:off x="8900793" y="379838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55"/>
            <p:cNvSpPr>
              <a:spLocks noChangeArrowheads="1"/>
            </p:cNvSpPr>
            <p:nvPr userDrawn="1"/>
          </p:nvSpPr>
          <p:spPr bwMode="auto">
            <a:xfrm>
              <a:off x="8807239" y="360787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56"/>
            <p:cNvSpPr>
              <a:spLocks noChangeArrowheads="1"/>
            </p:cNvSpPr>
            <p:nvPr userDrawn="1"/>
          </p:nvSpPr>
          <p:spPr bwMode="auto">
            <a:xfrm>
              <a:off x="8807239" y="370313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57"/>
            <p:cNvSpPr>
              <a:spLocks noChangeArrowheads="1"/>
            </p:cNvSpPr>
            <p:nvPr userDrawn="1"/>
          </p:nvSpPr>
          <p:spPr bwMode="auto">
            <a:xfrm>
              <a:off x="8900793"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86"/>
            <p:cNvSpPr>
              <a:spLocks noChangeArrowheads="1"/>
            </p:cNvSpPr>
            <p:nvPr userDrawn="1"/>
          </p:nvSpPr>
          <p:spPr bwMode="auto">
            <a:xfrm>
              <a:off x="8996047" y="322515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89"/>
            <p:cNvSpPr>
              <a:spLocks noChangeArrowheads="1"/>
            </p:cNvSpPr>
            <p:nvPr userDrawn="1"/>
          </p:nvSpPr>
          <p:spPr bwMode="auto">
            <a:xfrm>
              <a:off x="8807239" y="3322111"/>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91"/>
            <p:cNvSpPr>
              <a:spLocks noChangeArrowheads="1"/>
            </p:cNvSpPr>
            <p:nvPr userDrawn="1"/>
          </p:nvSpPr>
          <p:spPr bwMode="auto">
            <a:xfrm>
              <a:off x="8807239" y="3510920"/>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95"/>
            <p:cNvSpPr>
              <a:spLocks noChangeArrowheads="1"/>
            </p:cNvSpPr>
            <p:nvPr userDrawn="1"/>
          </p:nvSpPr>
          <p:spPr bwMode="auto">
            <a:xfrm>
              <a:off x="9188258"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97"/>
            <p:cNvSpPr>
              <a:spLocks noChangeArrowheads="1"/>
            </p:cNvSpPr>
            <p:nvPr userDrawn="1"/>
          </p:nvSpPr>
          <p:spPr bwMode="auto">
            <a:xfrm>
              <a:off x="8710283" y="351092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100"/>
            <p:cNvSpPr>
              <a:spLocks noChangeArrowheads="1"/>
            </p:cNvSpPr>
            <p:nvPr userDrawn="1"/>
          </p:nvSpPr>
          <p:spPr bwMode="auto">
            <a:xfrm>
              <a:off x="8996047" y="370313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101"/>
            <p:cNvSpPr>
              <a:spLocks noChangeArrowheads="1"/>
            </p:cNvSpPr>
            <p:nvPr userDrawn="1"/>
          </p:nvSpPr>
          <p:spPr bwMode="auto">
            <a:xfrm>
              <a:off x="9093003"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102"/>
            <p:cNvSpPr>
              <a:spLocks noChangeArrowheads="1"/>
            </p:cNvSpPr>
            <p:nvPr userDrawn="1"/>
          </p:nvSpPr>
          <p:spPr bwMode="auto">
            <a:xfrm>
              <a:off x="8996047" y="360787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104"/>
            <p:cNvSpPr>
              <a:spLocks noChangeArrowheads="1"/>
            </p:cNvSpPr>
            <p:nvPr userDrawn="1"/>
          </p:nvSpPr>
          <p:spPr bwMode="auto">
            <a:xfrm>
              <a:off x="8900793" y="351092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105"/>
            <p:cNvSpPr>
              <a:spLocks noChangeArrowheads="1"/>
            </p:cNvSpPr>
            <p:nvPr userDrawn="1"/>
          </p:nvSpPr>
          <p:spPr bwMode="auto">
            <a:xfrm>
              <a:off x="8900793"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110"/>
            <p:cNvSpPr>
              <a:spLocks noChangeArrowheads="1"/>
            </p:cNvSpPr>
            <p:nvPr userDrawn="1"/>
          </p:nvSpPr>
          <p:spPr bwMode="auto">
            <a:xfrm>
              <a:off x="9093003" y="379838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112"/>
            <p:cNvSpPr>
              <a:spLocks noChangeArrowheads="1"/>
            </p:cNvSpPr>
            <p:nvPr userDrawn="1"/>
          </p:nvSpPr>
          <p:spPr bwMode="auto">
            <a:xfrm>
              <a:off x="8615028"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116"/>
            <p:cNvSpPr>
              <a:spLocks noChangeArrowheads="1"/>
            </p:cNvSpPr>
            <p:nvPr userDrawn="1"/>
          </p:nvSpPr>
          <p:spPr bwMode="auto">
            <a:xfrm>
              <a:off x="8519774"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119"/>
            <p:cNvSpPr>
              <a:spLocks noChangeArrowheads="1"/>
            </p:cNvSpPr>
            <p:nvPr userDrawn="1"/>
          </p:nvSpPr>
          <p:spPr bwMode="auto">
            <a:xfrm>
              <a:off x="9474022"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154"/>
            <p:cNvSpPr>
              <a:spLocks noChangeArrowheads="1"/>
            </p:cNvSpPr>
            <p:nvPr userDrawn="1"/>
          </p:nvSpPr>
          <p:spPr bwMode="auto">
            <a:xfrm>
              <a:off x="9283512" y="389534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163"/>
            <p:cNvSpPr>
              <a:spLocks noChangeArrowheads="1"/>
            </p:cNvSpPr>
            <p:nvPr userDrawn="1"/>
          </p:nvSpPr>
          <p:spPr bwMode="auto">
            <a:xfrm>
              <a:off x="9283512" y="399059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166"/>
            <p:cNvSpPr>
              <a:spLocks noChangeArrowheads="1"/>
            </p:cNvSpPr>
            <p:nvPr userDrawn="1"/>
          </p:nvSpPr>
          <p:spPr bwMode="auto">
            <a:xfrm>
              <a:off x="8615028"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168"/>
            <p:cNvSpPr>
              <a:spLocks noChangeArrowheads="1"/>
            </p:cNvSpPr>
            <p:nvPr userDrawn="1"/>
          </p:nvSpPr>
          <p:spPr bwMode="auto">
            <a:xfrm>
              <a:off x="9283512" y="379838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176"/>
            <p:cNvSpPr>
              <a:spLocks noChangeArrowheads="1"/>
            </p:cNvSpPr>
            <p:nvPr userDrawn="1"/>
          </p:nvSpPr>
          <p:spPr bwMode="auto">
            <a:xfrm>
              <a:off x="9474022"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187"/>
            <p:cNvSpPr>
              <a:spLocks noChangeArrowheads="1"/>
            </p:cNvSpPr>
            <p:nvPr userDrawn="1"/>
          </p:nvSpPr>
          <p:spPr bwMode="auto">
            <a:xfrm>
              <a:off x="8996047" y="389534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232"/>
            <p:cNvSpPr>
              <a:spLocks noChangeArrowheads="1"/>
            </p:cNvSpPr>
            <p:nvPr userDrawn="1"/>
          </p:nvSpPr>
          <p:spPr bwMode="auto">
            <a:xfrm>
              <a:off x="8519773"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272"/>
            <p:cNvSpPr>
              <a:spLocks noChangeArrowheads="1"/>
            </p:cNvSpPr>
            <p:nvPr userDrawn="1"/>
          </p:nvSpPr>
          <p:spPr bwMode="auto">
            <a:xfrm>
              <a:off x="9283512" y="351091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284"/>
            <p:cNvSpPr>
              <a:spLocks noChangeArrowheads="1"/>
            </p:cNvSpPr>
            <p:nvPr userDrawn="1"/>
          </p:nvSpPr>
          <p:spPr bwMode="auto">
            <a:xfrm>
              <a:off x="9093002"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287"/>
            <p:cNvSpPr>
              <a:spLocks noChangeArrowheads="1"/>
            </p:cNvSpPr>
            <p:nvPr userDrawn="1"/>
          </p:nvSpPr>
          <p:spPr bwMode="auto">
            <a:xfrm>
              <a:off x="9093002" y="351091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288"/>
            <p:cNvSpPr>
              <a:spLocks noChangeArrowheads="1"/>
            </p:cNvSpPr>
            <p:nvPr userDrawn="1"/>
          </p:nvSpPr>
          <p:spPr bwMode="auto">
            <a:xfrm>
              <a:off x="8996047" y="351091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289"/>
            <p:cNvSpPr>
              <a:spLocks noChangeArrowheads="1"/>
            </p:cNvSpPr>
            <p:nvPr userDrawn="1"/>
          </p:nvSpPr>
          <p:spPr bwMode="auto">
            <a:xfrm>
              <a:off x="8996047" y="341736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303"/>
            <p:cNvSpPr>
              <a:spLocks noChangeArrowheads="1"/>
            </p:cNvSpPr>
            <p:nvPr userDrawn="1"/>
          </p:nvSpPr>
          <p:spPr bwMode="auto">
            <a:xfrm>
              <a:off x="8900792" y="341736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306"/>
            <p:cNvSpPr>
              <a:spLocks noChangeArrowheads="1"/>
            </p:cNvSpPr>
            <p:nvPr userDrawn="1"/>
          </p:nvSpPr>
          <p:spPr bwMode="auto">
            <a:xfrm>
              <a:off x="9093002" y="3322111"/>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307"/>
            <p:cNvSpPr>
              <a:spLocks noChangeArrowheads="1"/>
            </p:cNvSpPr>
            <p:nvPr userDrawn="1"/>
          </p:nvSpPr>
          <p:spPr bwMode="auto">
            <a:xfrm>
              <a:off x="9093002" y="341736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314"/>
            <p:cNvSpPr>
              <a:spLocks noChangeArrowheads="1"/>
            </p:cNvSpPr>
            <p:nvPr userDrawn="1"/>
          </p:nvSpPr>
          <p:spPr bwMode="auto">
            <a:xfrm>
              <a:off x="9188257" y="351091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316"/>
            <p:cNvSpPr>
              <a:spLocks noChangeArrowheads="1"/>
            </p:cNvSpPr>
            <p:nvPr userDrawn="1"/>
          </p:nvSpPr>
          <p:spPr bwMode="auto">
            <a:xfrm>
              <a:off x="9188257"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335"/>
            <p:cNvSpPr>
              <a:spLocks noChangeArrowheads="1"/>
            </p:cNvSpPr>
            <p:nvPr userDrawn="1"/>
          </p:nvSpPr>
          <p:spPr bwMode="auto">
            <a:xfrm>
              <a:off x="8996047" y="3322111"/>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338"/>
            <p:cNvSpPr>
              <a:spLocks noChangeArrowheads="1"/>
            </p:cNvSpPr>
            <p:nvPr userDrawn="1"/>
          </p:nvSpPr>
          <p:spPr bwMode="auto">
            <a:xfrm>
              <a:off x="8710283" y="341736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339"/>
            <p:cNvSpPr>
              <a:spLocks noChangeArrowheads="1"/>
            </p:cNvSpPr>
            <p:nvPr userDrawn="1"/>
          </p:nvSpPr>
          <p:spPr bwMode="auto">
            <a:xfrm>
              <a:off x="8900792" y="3322111"/>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340"/>
            <p:cNvSpPr>
              <a:spLocks noChangeArrowheads="1"/>
            </p:cNvSpPr>
            <p:nvPr userDrawn="1"/>
          </p:nvSpPr>
          <p:spPr bwMode="auto">
            <a:xfrm>
              <a:off x="8807238" y="3417365"/>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343"/>
            <p:cNvSpPr>
              <a:spLocks noChangeArrowheads="1"/>
            </p:cNvSpPr>
            <p:nvPr userDrawn="1"/>
          </p:nvSpPr>
          <p:spPr bwMode="auto">
            <a:xfrm>
              <a:off x="9380467" y="389534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349"/>
            <p:cNvSpPr>
              <a:spLocks noChangeArrowheads="1"/>
            </p:cNvSpPr>
            <p:nvPr userDrawn="1"/>
          </p:nvSpPr>
          <p:spPr bwMode="auto">
            <a:xfrm>
              <a:off x="9569276" y="370313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442" name="グループ化 441"/>
            <p:cNvGrpSpPr/>
            <p:nvPr userDrawn="1"/>
          </p:nvGrpSpPr>
          <p:grpSpPr>
            <a:xfrm>
              <a:off x="7758702" y="3798004"/>
              <a:ext cx="1039298" cy="1040998"/>
              <a:chOff x="7758702" y="3798004"/>
              <a:chExt cx="1039298" cy="1040998"/>
            </a:xfrm>
            <a:solidFill>
              <a:srgbClr val="CCDAEC"/>
            </a:solidFill>
          </p:grpSpPr>
          <p:sp>
            <p:nvSpPr>
              <p:cNvPr id="563" name="Oval 9"/>
              <p:cNvSpPr>
                <a:spLocks noChangeArrowheads="1"/>
              </p:cNvSpPr>
              <p:nvPr userDrawn="1"/>
            </p:nvSpPr>
            <p:spPr bwMode="auto">
              <a:xfrm>
                <a:off x="8522441" y="4180724"/>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11"/>
              <p:cNvSpPr>
                <a:spLocks noChangeArrowheads="1"/>
              </p:cNvSpPr>
              <p:nvPr userDrawn="1"/>
            </p:nvSpPr>
            <p:spPr bwMode="auto">
              <a:xfrm>
                <a:off x="8522441" y="427597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12"/>
              <p:cNvSpPr>
                <a:spLocks noChangeArrowheads="1"/>
              </p:cNvSpPr>
              <p:nvPr userDrawn="1"/>
            </p:nvSpPr>
            <p:spPr bwMode="auto">
              <a:xfrm>
                <a:off x="8522441" y="3894960"/>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16"/>
              <p:cNvSpPr>
                <a:spLocks noChangeArrowheads="1"/>
              </p:cNvSpPr>
              <p:nvPr userDrawn="1"/>
            </p:nvSpPr>
            <p:spPr bwMode="auto">
              <a:xfrm>
                <a:off x="8522441" y="3990215"/>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17"/>
              <p:cNvSpPr>
                <a:spLocks noChangeArrowheads="1"/>
              </p:cNvSpPr>
              <p:nvPr userDrawn="1"/>
            </p:nvSpPr>
            <p:spPr bwMode="auto">
              <a:xfrm>
                <a:off x="8619397" y="3990215"/>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20"/>
              <p:cNvSpPr>
                <a:spLocks noChangeArrowheads="1"/>
              </p:cNvSpPr>
              <p:nvPr userDrawn="1"/>
            </p:nvSpPr>
            <p:spPr bwMode="auto">
              <a:xfrm>
                <a:off x="8331932" y="446818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22"/>
              <p:cNvSpPr>
                <a:spLocks noChangeArrowheads="1"/>
              </p:cNvSpPr>
              <p:nvPr userDrawn="1"/>
            </p:nvSpPr>
            <p:spPr bwMode="auto">
              <a:xfrm>
                <a:off x="7949212" y="427597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25"/>
              <p:cNvSpPr>
                <a:spLocks noChangeArrowheads="1"/>
              </p:cNvSpPr>
              <p:nvPr userDrawn="1"/>
            </p:nvSpPr>
            <p:spPr bwMode="auto">
              <a:xfrm>
                <a:off x="8427187" y="4371234"/>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32"/>
              <p:cNvSpPr>
                <a:spLocks noChangeArrowheads="1"/>
              </p:cNvSpPr>
              <p:nvPr userDrawn="1"/>
            </p:nvSpPr>
            <p:spPr bwMode="auto">
              <a:xfrm>
                <a:off x="8139722" y="4563444"/>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34"/>
              <p:cNvSpPr>
                <a:spLocks noChangeArrowheads="1"/>
              </p:cNvSpPr>
              <p:nvPr userDrawn="1"/>
            </p:nvSpPr>
            <p:spPr bwMode="auto">
              <a:xfrm>
                <a:off x="8139722" y="446818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35"/>
              <p:cNvSpPr>
                <a:spLocks noChangeArrowheads="1"/>
              </p:cNvSpPr>
              <p:nvPr userDrawn="1"/>
            </p:nvSpPr>
            <p:spPr bwMode="auto">
              <a:xfrm>
                <a:off x="8046168" y="4656998"/>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36"/>
              <p:cNvSpPr>
                <a:spLocks noChangeArrowheads="1"/>
              </p:cNvSpPr>
              <p:nvPr userDrawn="1"/>
            </p:nvSpPr>
            <p:spPr bwMode="auto">
              <a:xfrm>
                <a:off x="8046168" y="4468189"/>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38"/>
              <p:cNvSpPr>
                <a:spLocks noChangeArrowheads="1"/>
              </p:cNvSpPr>
              <p:nvPr userDrawn="1"/>
            </p:nvSpPr>
            <p:spPr bwMode="auto">
              <a:xfrm>
                <a:off x="8139722" y="4656998"/>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42"/>
              <p:cNvSpPr>
                <a:spLocks noChangeArrowheads="1"/>
              </p:cNvSpPr>
              <p:nvPr userDrawn="1"/>
            </p:nvSpPr>
            <p:spPr bwMode="auto">
              <a:xfrm>
                <a:off x="7949212" y="4371234"/>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44"/>
              <p:cNvSpPr>
                <a:spLocks noChangeArrowheads="1"/>
              </p:cNvSpPr>
              <p:nvPr userDrawn="1"/>
            </p:nvSpPr>
            <p:spPr bwMode="auto">
              <a:xfrm>
                <a:off x="8046168" y="4371234"/>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49"/>
              <p:cNvSpPr>
                <a:spLocks noChangeArrowheads="1"/>
              </p:cNvSpPr>
              <p:nvPr userDrawn="1"/>
            </p:nvSpPr>
            <p:spPr bwMode="auto">
              <a:xfrm>
                <a:off x="8234976" y="4371234"/>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51"/>
              <p:cNvSpPr>
                <a:spLocks noChangeArrowheads="1"/>
              </p:cNvSpPr>
              <p:nvPr userDrawn="1"/>
            </p:nvSpPr>
            <p:spPr bwMode="auto">
              <a:xfrm>
                <a:off x="7949212" y="4180724"/>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54"/>
              <p:cNvSpPr>
                <a:spLocks noChangeArrowheads="1"/>
              </p:cNvSpPr>
              <p:nvPr userDrawn="1"/>
            </p:nvSpPr>
            <p:spPr bwMode="auto">
              <a:xfrm>
                <a:off x="8139722" y="4371234"/>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55"/>
              <p:cNvSpPr>
                <a:spLocks noChangeArrowheads="1"/>
              </p:cNvSpPr>
              <p:nvPr userDrawn="1"/>
            </p:nvSpPr>
            <p:spPr bwMode="auto">
              <a:xfrm>
                <a:off x="8046168" y="4180724"/>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56"/>
              <p:cNvSpPr>
                <a:spLocks noChangeArrowheads="1"/>
              </p:cNvSpPr>
              <p:nvPr userDrawn="1"/>
            </p:nvSpPr>
            <p:spPr bwMode="auto">
              <a:xfrm>
                <a:off x="8046168" y="4275979"/>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57"/>
              <p:cNvSpPr>
                <a:spLocks noChangeArrowheads="1"/>
              </p:cNvSpPr>
              <p:nvPr userDrawn="1"/>
            </p:nvSpPr>
            <p:spPr bwMode="auto">
              <a:xfrm>
                <a:off x="8139722"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90"/>
              <p:cNvSpPr>
                <a:spLocks noChangeArrowheads="1"/>
              </p:cNvSpPr>
              <p:nvPr userDrawn="1"/>
            </p:nvSpPr>
            <p:spPr bwMode="auto">
              <a:xfrm>
                <a:off x="8427187" y="389496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91"/>
              <p:cNvSpPr>
                <a:spLocks noChangeArrowheads="1"/>
              </p:cNvSpPr>
              <p:nvPr userDrawn="1"/>
            </p:nvSpPr>
            <p:spPr bwMode="auto">
              <a:xfrm>
                <a:off x="8046168" y="4083769"/>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95"/>
              <p:cNvSpPr>
                <a:spLocks noChangeArrowheads="1"/>
              </p:cNvSpPr>
              <p:nvPr userDrawn="1"/>
            </p:nvSpPr>
            <p:spPr bwMode="auto">
              <a:xfrm>
                <a:off x="8427187"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97"/>
              <p:cNvSpPr>
                <a:spLocks noChangeArrowheads="1"/>
              </p:cNvSpPr>
              <p:nvPr userDrawn="1"/>
            </p:nvSpPr>
            <p:spPr bwMode="auto">
              <a:xfrm>
                <a:off x="7949212" y="4083769"/>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100"/>
              <p:cNvSpPr>
                <a:spLocks noChangeArrowheads="1"/>
              </p:cNvSpPr>
              <p:nvPr userDrawn="1"/>
            </p:nvSpPr>
            <p:spPr bwMode="auto">
              <a:xfrm>
                <a:off x="8234976" y="427597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101"/>
              <p:cNvSpPr>
                <a:spLocks noChangeArrowheads="1"/>
              </p:cNvSpPr>
              <p:nvPr userDrawn="1"/>
            </p:nvSpPr>
            <p:spPr bwMode="auto">
              <a:xfrm>
                <a:off x="8331932"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102"/>
              <p:cNvSpPr>
                <a:spLocks noChangeArrowheads="1"/>
              </p:cNvSpPr>
              <p:nvPr userDrawn="1"/>
            </p:nvSpPr>
            <p:spPr bwMode="auto">
              <a:xfrm>
                <a:off x="8234976" y="4180724"/>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104"/>
              <p:cNvSpPr>
                <a:spLocks noChangeArrowheads="1"/>
              </p:cNvSpPr>
              <p:nvPr userDrawn="1"/>
            </p:nvSpPr>
            <p:spPr bwMode="auto">
              <a:xfrm>
                <a:off x="8139722" y="4083769"/>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105"/>
              <p:cNvSpPr>
                <a:spLocks noChangeArrowheads="1"/>
              </p:cNvSpPr>
              <p:nvPr userDrawn="1"/>
            </p:nvSpPr>
            <p:spPr bwMode="auto">
              <a:xfrm>
                <a:off x="8139722" y="4180724"/>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110"/>
              <p:cNvSpPr>
                <a:spLocks noChangeArrowheads="1"/>
              </p:cNvSpPr>
              <p:nvPr userDrawn="1"/>
            </p:nvSpPr>
            <p:spPr bwMode="auto">
              <a:xfrm>
                <a:off x="8331932" y="4371234"/>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112"/>
              <p:cNvSpPr>
                <a:spLocks noChangeArrowheads="1"/>
              </p:cNvSpPr>
              <p:nvPr userDrawn="1"/>
            </p:nvSpPr>
            <p:spPr bwMode="auto">
              <a:xfrm>
                <a:off x="7853957" y="4180724"/>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129"/>
              <p:cNvSpPr>
                <a:spLocks noChangeArrowheads="1"/>
              </p:cNvSpPr>
              <p:nvPr userDrawn="1"/>
            </p:nvSpPr>
            <p:spPr bwMode="auto">
              <a:xfrm>
                <a:off x="8522441" y="3798004"/>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143"/>
              <p:cNvSpPr>
                <a:spLocks noChangeArrowheads="1"/>
              </p:cNvSpPr>
              <p:nvPr userDrawn="1"/>
            </p:nvSpPr>
            <p:spPr bwMode="auto">
              <a:xfrm>
                <a:off x="8331932" y="4656998"/>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154"/>
              <p:cNvSpPr>
                <a:spLocks noChangeArrowheads="1"/>
              </p:cNvSpPr>
              <p:nvPr userDrawn="1"/>
            </p:nvSpPr>
            <p:spPr bwMode="auto">
              <a:xfrm>
                <a:off x="8522441" y="446818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166"/>
              <p:cNvSpPr>
                <a:spLocks noChangeArrowheads="1"/>
              </p:cNvSpPr>
              <p:nvPr userDrawn="1"/>
            </p:nvSpPr>
            <p:spPr bwMode="auto">
              <a:xfrm>
                <a:off x="7853957"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168"/>
              <p:cNvSpPr>
                <a:spLocks noChangeArrowheads="1"/>
              </p:cNvSpPr>
              <p:nvPr userDrawn="1"/>
            </p:nvSpPr>
            <p:spPr bwMode="auto">
              <a:xfrm>
                <a:off x="8522441" y="4371234"/>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184"/>
              <p:cNvSpPr>
                <a:spLocks noChangeArrowheads="1"/>
              </p:cNvSpPr>
              <p:nvPr userDrawn="1"/>
            </p:nvSpPr>
            <p:spPr bwMode="auto">
              <a:xfrm>
                <a:off x="8234976" y="4563444"/>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187"/>
              <p:cNvSpPr>
                <a:spLocks noChangeArrowheads="1"/>
              </p:cNvSpPr>
              <p:nvPr userDrawn="1"/>
            </p:nvSpPr>
            <p:spPr bwMode="auto">
              <a:xfrm>
                <a:off x="8234976" y="446818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192"/>
              <p:cNvSpPr>
                <a:spLocks noChangeArrowheads="1"/>
              </p:cNvSpPr>
              <p:nvPr userDrawn="1"/>
            </p:nvSpPr>
            <p:spPr bwMode="auto">
              <a:xfrm>
                <a:off x="8234976" y="4656998"/>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195"/>
              <p:cNvSpPr>
                <a:spLocks noChangeArrowheads="1"/>
              </p:cNvSpPr>
              <p:nvPr userDrawn="1"/>
            </p:nvSpPr>
            <p:spPr bwMode="auto">
              <a:xfrm>
                <a:off x="8619397" y="3798004"/>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199"/>
              <p:cNvSpPr>
                <a:spLocks noChangeArrowheads="1"/>
              </p:cNvSpPr>
              <p:nvPr userDrawn="1"/>
            </p:nvSpPr>
            <p:spPr bwMode="auto">
              <a:xfrm>
                <a:off x="8619397" y="3894960"/>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200"/>
              <p:cNvSpPr>
                <a:spLocks noChangeArrowheads="1"/>
              </p:cNvSpPr>
              <p:nvPr userDrawn="1"/>
            </p:nvSpPr>
            <p:spPr bwMode="auto">
              <a:xfrm>
                <a:off x="8712951" y="389496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221"/>
              <p:cNvSpPr>
                <a:spLocks noChangeArrowheads="1"/>
              </p:cNvSpPr>
              <p:nvPr userDrawn="1"/>
            </p:nvSpPr>
            <p:spPr bwMode="auto">
              <a:xfrm>
                <a:off x="8427186" y="3798004"/>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228"/>
              <p:cNvSpPr>
                <a:spLocks noChangeArrowheads="1"/>
              </p:cNvSpPr>
              <p:nvPr userDrawn="1"/>
            </p:nvSpPr>
            <p:spPr bwMode="auto">
              <a:xfrm>
                <a:off x="7853957" y="465699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231"/>
              <p:cNvSpPr>
                <a:spLocks noChangeArrowheads="1"/>
              </p:cNvSpPr>
              <p:nvPr userDrawn="1"/>
            </p:nvSpPr>
            <p:spPr bwMode="auto">
              <a:xfrm>
                <a:off x="7949212" y="4656997"/>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232"/>
              <p:cNvSpPr>
                <a:spLocks noChangeArrowheads="1"/>
              </p:cNvSpPr>
              <p:nvPr userDrawn="1"/>
            </p:nvSpPr>
            <p:spPr bwMode="auto">
              <a:xfrm>
                <a:off x="7758702"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272"/>
              <p:cNvSpPr>
                <a:spLocks noChangeArrowheads="1"/>
              </p:cNvSpPr>
              <p:nvPr userDrawn="1"/>
            </p:nvSpPr>
            <p:spPr bwMode="auto">
              <a:xfrm>
                <a:off x="8522441" y="4083768"/>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281"/>
              <p:cNvSpPr>
                <a:spLocks noChangeArrowheads="1"/>
              </p:cNvSpPr>
              <p:nvPr userDrawn="1"/>
            </p:nvSpPr>
            <p:spPr bwMode="auto">
              <a:xfrm>
                <a:off x="8234976" y="4755654"/>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284"/>
              <p:cNvSpPr>
                <a:spLocks noChangeArrowheads="1"/>
              </p:cNvSpPr>
              <p:nvPr userDrawn="1"/>
            </p:nvSpPr>
            <p:spPr bwMode="auto">
              <a:xfrm>
                <a:off x="8331931" y="4180724"/>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287"/>
              <p:cNvSpPr>
                <a:spLocks noChangeArrowheads="1"/>
              </p:cNvSpPr>
              <p:nvPr userDrawn="1"/>
            </p:nvSpPr>
            <p:spPr bwMode="auto">
              <a:xfrm>
                <a:off x="8331931" y="4083768"/>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288"/>
              <p:cNvSpPr>
                <a:spLocks noChangeArrowheads="1"/>
              </p:cNvSpPr>
              <p:nvPr userDrawn="1"/>
            </p:nvSpPr>
            <p:spPr bwMode="auto">
              <a:xfrm>
                <a:off x="8234976" y="4083768"/>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303"/>
              <p:cNvSpPr>
                <a:spLocks noChangeArrowheads="1"/>
              </p:cNvSpPr>
              <p:nvPr userDrawn="1"/>
            </p:nvSpPr>
            <p:spPr bwMode="auto">
              <a:xfrm>
                <a:off x="8139721" y="3990214"/>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306"/>
              <p:cNvSpPr>
                <a:spLocks noChangeArrowheads="1"/>
              </p:cNvSpPr>
              <p:nvPr userDrawn="1"/>
            </p:nvSpPr>
            <p:spPr bwMode="auto">
              <a:xfrm>
                <a:off x="8331931" y="389496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307"/>
              <p:cNvSpPr>
                <a:spLocks noChangeArrowheads="1"/>
              </p:cNvSpPr>
              <p:nvPr userDrawn="1"/>
            </p:nvSpPr>
            <p:spPr bwMode="auto">
              <a:xfrm>
                <a:off x="8331931" y="3990214"/>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314"/>
              <p:cNvSpPr>
                <a:spLocks noChangeArrowheads="1"/>
              </p:cNvSpPr>
              <p:nvPr userDrawn="1"/>
            </p:nvSpPr>
            <p:spPr bwMode="auto">
              <a:xfrm>
                <a:off x="8427186" y="4083768"/>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316"/>
              <p:cNvSpPr>
                <a:spLocks noChangeArrowheads="1"/>
              </p:cNvSpPr>
              <p:nvPr userDrawn="1"/>
            </p:nvSpPr>
            <p:spPr bwMode="auto">
              <a:xfrm>
                <a:off x="8427186" y="4180724"/>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318"/>
              <p:cNvSpPr>
                <a:spLocks noChangeArrowheads="1"/>
              </p:cNvSpPr>
              <p:nvPr userDrawn="1"/>
            </p:nvSpPr>
            <p:spPr bwMode="auto">
              <a:xfrm>
                <a:off x="8427186" y="3990214"/>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339"/>
              <p:cNvSpPr>
                <a:spLocks noChangeArrowheads="1"/>
              </p:cNvSpPr>
              <p:nvPr userDrawn="1"/>
            </p:nvSpPr>
            <p:spPr bwMode="auto">
              <a:xfrm>
                <a:off x="7948761" y="389496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340"/>
              <p:cNvSpPr>
                <a:spLocks noChangeArrowheads="1"/>
              </p:cNvSpPr>
              <p:nvPr userDrawn="1"/>
            </p:nvSpPr>
            <p:spPr bwMode="auto">
              <a:xfrm>
                <a:off x="8046167" y="3990214"/>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339"/>
              <p:cNvSpPr>
                <a:spLocks noChangeArrowheads="1"/>
              </p:cNvSpPr>
              <p:nvPr userDrawn="1"/>
            </p:nvSpPr>
            <p:spPr bwMode="auto">
              <a:xfrm>
                <a:off x="7948761" y="399402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43" name="Oval 13"/>
            <p:cNvSpPr>
              <a:spLocks noChangeArrowheads="1"/>
            </p:cNvSpPr>
            <p:nvPr userDrawn="1"/>
          </p:nvSpPr>
          <p:spPr bwMode="auto">
            <a:xfrm>
              <a:off x="6191088" y="387499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15"/>
            <p:cNvSpPr>
              <a:spLocks noChangeArrowheads="1"/>
            </p:cNvSpPr>
            <p:nvPr userDrawn="1"/>
          </p:nvSpPr>
          <p:spPr bwMode="auto">
            <a:xfrm>
              <a:off x="6095834" y="387499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19"/>
            <p:cNvSpPr>
              <a:spLocks noChangeArrowheads="1"/>
            </p:cNvSpPr>
            <p:nvPr userDrawn="1"/>
          </p:nvSpPr>
          <p:spPr bwMode="auto">
            <a:xfrm>
              <a:off x="6288044" y="4735689"/>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20"/>
            <p:cNvSpPr>
              <a:spLocks noChangeArrowheads="1"/>
            </p:cNvSpPr>
            <p:nvPr userDrawn="1"/>
          </p:nvSpPr>
          <p:spPr bwMode="auto">
            <a:xfrm>
              <a:off x="6288044" y="464043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22"/>
            <p:cNvSpPr>
              <a:spLocks noChangeArrowheads="1"/>
            </p:cNvSpPr>
            <p:nvPr userDrawn="1"/>
          </p:nvSpPr>
          <p:spPr bwMode="auto">
            <a:xfrm>
              <a:off x="5905324" y="444822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25"/>
            <p:cNvSpPr>
              <a:spLocks noChangeArrowheads="1"/>
            </p:cNvSpPr>
            <p:nvPr userDrawn="1"/>
          </p:nvSpPr>
          <p:spPr bwMode="auto">
            <a:xfrm>
              <a:off x="6383299" y="454347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29"/>
            <p:cNvSpPr>
              <a:spLocks noChangeArrowheads="1"/>
            </p:cNvSpPr>
            <p:nvPr userDrawn="1"/>
          </p:nvSpPr>
          <p:spPr bwMode="auto">
            <a:xfrm>
              <a:off x="6383299" y="464043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30"/>
            <p:cNvSpPr>
              <a:spLocks noChangeArrowheads="1"/>
            </p:cNvSpPr>
            <p:nvPr userDrawn="1"/>
          </p:nvSpPr>
          <p:spPr bwMode="auto">
            <a:xfrm>
              <a:off x="6095834" y="397024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34"/>
            <p:cNvSpPr>
              <a:spLocks noChangeArrowheads="1"/>
            </p:cNvSpPr>
            <p:nvPr userDrawn="1"/>
          </p:nvSpPr>
          <p:spPr bwMode="auto">
            <a:xfrm>
              <a:off x="6095834" y="464043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44"/>
            <p:cNvSpPr>
              <a:spLocks noChangeArrowheads="1"/>
            </p:cNvSpPr>
            <p:nvPr userDrawn="1"/>
          </p:nvSpPr>
          <p:spPr bwMode="auto">
            <a:xfrm>
              <a:off x="6002280" y="4543479"/>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45"/>
            <p:cNvSpPr>
              <a:spLocks noChangeArrowheads="1"/>
            </p:cNvSpPr>
            <p:nvPr userDrawn="1"/>
          </p:nvSpPr>
          <p:spPr bwMode="auto">
            <a:xfrm>
              <a:off x="6002280" y="3970249"/>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46"/>
            <p:cNvSpPr>
              <a:spLocks noChangeArrowheads="1"/>
            </p:cNvSpPr>
            <p:nvPr userDrawn="1"/>
          </p:nvSpPr>
          <p:spPr bwMode="auto">
            <a:xfrm>
              <a:off x="5714815" y="406720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47"/>
            <p:cNvSpPr>
              <a:spLocks noChangeArrowheads="1"/>
            </p:cNvSpPr>
            <p:nvPr userDrawn="1"/>
          </p:nvSpPr>
          <p:spPr bwMode="auto">
            <a:xfrm>
              <a:off x="5617859" y="406720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48"/>
            <p:cNvSpPr>
              <a:spLocks noChangeArrowheads="1"/>
            </p:cNvSpPr>
            <p:nvPr userDrawn="1"/>
          </p:nvSpPr>
          <p:spPr bwMode="auto">
            <a:xfrm>
              <a:off x="5617859" y="425601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49"/>
            <p:cNvSpPr>
              <a:spLocks noChangeArrowheads="1"/>
            </p:cNvSpPr>
            <p:nvPr userDrawn="1"/>
          </p:nvSpPr>
          <p:spPr bwMode="auto">
            <a:xfrm>
              <a:off x="6191088" y="454347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50"/>
            <p:cNvSpPr>
              <a:spLocks noChangeArrowheads="1"/>
            </p:cNvSpPr>
            <p:nvPr userDrawn="1"/>
          </p:nvSpPr>
          <p:spPr bwMode="auto">
            <a:xfrm>
              <a:off x="5810069" y="406720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51"/>
            <p:cNvSpPr>
              <a:spLocks noChangeArrowheads="1"/>
            </p:cNvSpPr>
            <p:nvPr userDrawn="1"/>
          </p:nvSpPr>
          <p:spPr bwMode="auto">
            <a:xfrm>
              <a:off x="5905324" y="4352969"/>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52"/>
            <p:cNvSpPr>
              <a:spLocks noChangeArrowheads="1"/>
            </p:cNvSpPr>
            <p:nvPr userDrawn="1"/>
          </p:nvSpPr>
          <p:spPr bwMode="auto">
            <a:xfrm>
              <a:off x="5905324" y="406720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54"/>
            <p:cNvSpPr>
              <a:spLocks noChangeArrowheads="1"/>
            </p:cNvSpPr>
            <p:nvPr userDrawn="1"/>
          </p:nvSpPr>
          <p:spPr bwMode="auto">
            <a:xfrm>
              <a:off x="6095834" y="454347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55"/>
            <p:cNvSpPr>
              <a:spLocks noChangeArrowheads="1"/>
            </p:cNvSpPr>
            <p:nvPr userDrawn="1"/>
          </p:nvSpPr>
          <p:spPr bwMode="auto">
            <a:xfrm>
              <a:off x="6002280" y="4352969"/>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56"/>
            <p:cNvSpPr>
              <a:spLocks noChangeArrowheads="1"/>
            </p:cNvSpPr>
            <p:nvPr userDrawn="1"/>
          </p:nvSpPr>
          <p:spPr bwMode="auto">
            <a:xfrm>
              <a:off x="6002280" y="4448224"/>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57"/>
            <p:cNvSpPr>
              <a:spLocks noChangeArrowheads="1"/>
            </p:cNvSpPr>
            <p:nvPr userDrawn="1"/>
          </p:nvSpPr>
          <p:spPr bwMode="auto">
            <a:xfrm>
              <a:off x="6095834" y="444822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60"/>
            <p:cNvSpPr>
              <a:spLocks noChangeArrowheads="1"/>
            </p:cNvSpPr>
            <p:nvPr userDrawn="1"/>
          </p:nvSpPr>
          <p:spPr bwMode="auto">
            <a:xfrm>
              <a:off x="5714815" y="4162460"/>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87"/>
            <p:cNvSpPr>
              <a:spLocks noChangeArrowheads="1"/>
            </p:cNvSpPr>
            <p:nvPr userDrawn="1"/>
          </p:nvSpPr>
          <p:spPr bwMode="auto">
            <a:xfrm>
              <a:off x="5617859" y="4162460"/>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89"/>
            <p:cNvSpPr>
              <a:spLocks noChangeArrowheads="1"/>
            </p:cNvSpPr>
            <p:nvPr userDrawn="1"/>
          </p:nvSpPr>
          <p:spPr bwMode="auto">
            <a:xfrm>
              <a:off x="6002280" y="4067205"/>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91"/>
            <p:cNvSpPr>
              <a:spLocks noChangeArrowheads="1"/>
            </p:cNvSpPr>
            <p:nvPr userDrawn="1"/>
          </p:nvSpPr>
          <p:spPr bwMode="auto">
            <a:xfrm>
              <a:off x="6002280" y="4256014"/>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96"/>
            <p:cNvSpPr>
              <a:spLocks noChangeArrowheads="1"/>
            </p:cNvSpPr>
            <p:nvPr userDrawn="1"/>
          </p:nvSpPr>
          <p:spPr bwMode="auto">
            <a:xfrm>
              <a:off x="5810069" y="42560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97"/>
            <p:cNvSpPr>
              <a:spLocks noChangeArrowheads="1"/>
            </p:cNvSpPr>
            <p:nvPr userDrawn="1"/>
          </p:nvSpPr>
          <p:spPr bwMode="auto">
            <a:xfrm>
              <a:off x="5905324" y="425601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98"/>
            <p:cNvSpPr>
              <a:spLocks noChangeArrowheads="1"/>
            </p:cNvSpPr>
            <p:nvPr userDrawn="1"/>
          </p:nvSpPr>
          <p:spPr bwMode="auto">
            <a:xfrm>
              <a:off x="5714815" y="42560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100"/>
            <p:cNvSpPr>
              <a:spLocks noChangeArrowheads="1"/>
            </p:cNvSpPr>
            <p:nvPr userDrawn="1"/>
          </p:nvSpPr>
          <p:spPr bwMode="auto">
            <a:xfrm>
              <a:off x="6191088" y="444822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101"/>
            <p:cNvSpPr>
              <a:spLocks noChangeArrowheads="1"/>
            </p:cNvSpPr>
            <p:nvPr userDrawn="1"/>
          </p:nvSpPr>
          <p:spPr bwMode="auto">
            <a:xfrm>
              <a:off x="6288044" y="444822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102"/>
            <p:cNvSpPr>
              <a:spLocks noChangeArrowheads="1"/>
            </p:cNvSpPr>
            <p:nvPr userDrawn="1"/>
          </p:nvSpPr>
          <p:spPr bwMode="auto">
            <a:xfrm>
              <a:off x="6191088" y="4352969"/>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104"/>
            <p:cNvSpPr>
              <a:spLocks noChangeArrowheads="1"/>
            </p:cNvSpPr>
            <p:nvPr userDrawn="1"/>
          </p:nvSpPr>
          <p:spPr bwMode="auto">
            <a:xfrm>
              <a:off x="6095834" y="42560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105"/>
            <p:cNvSpPr>
              <a:spLocks noChangeArrowheads="1"/>
            </p:cNvSpPr>
            <p:nvPr userDrawn="1"/>
          </p:nvSpPr>
          <p:spPr bwMode="auto">
            <a:xfrm>
              <a:off x="6095834" y="4352969"/>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110"/>
            <p:cNvSpPr>
              <a:spLocks noChangeArrowheads="1"/>
            </p:cNvSpPr>
            <p:nvPr userDrawn="1"/>
          </p:nvSpPr>
          <p:spPr bwMode="auto">
            <a:xfrm>
              <a:off x="6288044" y="454347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112"/>
            <p:cNvSpPr>
              <a:spLocks noChangeArrowheads="1"/>
            </p:cNvSpPr>
            <p:nvPr userDrawn="1"/>
          </p:nvSpPr>
          <p:spPr bwMode="auto">
            <a:xfrm>
              <a:off x="5810069" y="4352969"/>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116"/>
            <p:cNvSpPr>
              <a:spLocks noChangeArrowheads="1"/>
            </p:cNvSpPr>
            <p:nvPr userDrawn="1"/>
          </p:nvSpPr>
          <p:spPr bwMode="auto">
            <a:xfrm>
              <a:off x="5714815" y="4352969"/>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34"/>
            <p:cNvSpPr>
              <a:spLocks noChangeArrowheads="1"/>
            </p:cNvSpPr>
            <p:nvPr userDrawn="1"/>
          </p:nvSpPr>
          <p:spPr bwMode="auto">
            <a:xfrm>
              <a:off x="5905324" y="397024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62"/>
            <p:cNvSpPr>
              <a:spLocks noChangeArrowheads="1"/>
            </p:cNvSpPr>
            <p:nvPr userDrawn="1"/>
          </p:nvSpPr>
          <p:spPr bwMode="auto">
            <a:xfrm>
              <a:off x="6383299" y="4735689"/>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66"/>
            <p:cNvSpPr>
              <a:spLocks noChangeArrowheads="1"/>
            </p:cNvSpPr>
            <p:nvPr userDrawn="1"/>
          </p:nvSpPr>
          <p:spPr bwMode="auto">
            <a:xfrm>
              <a:off x="5810069" y="444822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74"/>
            <p:cNvSpPr>
              <a:spLocks noChangeArrowheads="1"/>
            </p:cNvSpPr>
            <p:nvPr userDrawn="1"/>
          </p:nvSpPr>
          <p:spPr bwMode="auto">
            <a:xfrm>
              <a:off x="5522604" y="397024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80"/>
            <p:cNvSpPr>
              <a:spLocks noChangeArrowheads="1"/>
            </p:cNvSpPr>
            <p:nvPr userDrawn="1"/>
          </p:nvSpPr>
          <p:spPr bwMode="auto">
            <a:xfrm>
              <a:off x="5429051" y="3970249"/>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87"/>
            <p:cNvSpPr>
              <a:spLocks noChangeArrowheads="1"/>
            </p:cNvSpPr>
            <p:nvPr userDrawn="1"/>
          </p:nvSpPr>
          <p:spPr bwMode="auto">
            <a:xfrm>
              <a:off x="6191088" y="464043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93"/>
            <p:cNvSpPr>
              <a:spLocks noChangeArrowheads="1"/>
            </p:cNvSpPr>
            <p:nvPr userDrawn="1"/>
          </p:nvSpPr>
          <p:spPr bwMode="auto">
            <a:xfrm>
              <a:off x="6002280" y="377974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208"/>
            <p:cNvSpPr>
              <a:spLocks noChangeArrowheads="1"/>
            </p:cNvSpPr>
            <p:nvPr userDrawn="1"/>
          </p:nvSpPr>
          <p:spPr bwMode="auto">
            <a:xfrm>
              <a:off x="5714814" y="397024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209"/>
            <p:cNvSpPr>
              <a:spLocks noChangeArrowheads="1"/>
            </p:cNvSpPr>
            <p:nvPr userDrawn="1"/>
          </p:nvSpPr>
          <p:spPr bwMode="auto">
            <a:xfrm>
              <a:off x="5810069" y="397024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212"/>
            <p:cNvSpPr>
              <a:spLocks noChangeArrowheads="1"/>
            </p:cNvSpPr>
            <p:nvPr userDrawn="1"/>
          </p:nvSpPr>
          <p:spPr bwMode="auto">
            <a:xfrm>
              <a:off x="5617859" y="397024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214"/>
            <p:cNvSpPr>
              <a:spLocks noChangeArrowheads="1"/>
            </p:cNvSpPr>
            <p:nvPr userDrawn="1"/>
          </p:nvSpPr>
          <p:spPr bwMode="auto">
            <a:xfrm>
              <a:off x="5905324" y="387499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215"/>
            <p:cNvSpPr>
              <a:spLocks noChangeArrowheads="1"/>
            </p:cNvSpPr>
            <p:nvPr userDrawn="1"/>
          </p:nvSpPr>
          <p:spPr bwMode="auto">
            <a:xfrm>
              <a:off x="6095833" y="377974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217"/>
            <p:cNvSpPr>
              <a:spLocks noChangeArrowheads="1"/>
            </p:cNvSpPr>
            <p:nvPr userDrawn="1"/>
          </p:nvSpPr>
          <p:spPr bwMode="auto">
            <a:xfrm>
              <a:off x="6002279" y="3874994"/>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218"/>
            <p:cNvSpPr>
              <a:spLocks noChangeArrowheads="1"/>
            </p:cNvSpPr>
            <p:nvPr userDrawn="1"/>
          </p:nvSpPr>
          <p:spPr bwMode="auto">
            <a:xfrm>
              <a:off x="6191088" y="377974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264"/>
            <p:cNvSpPr>
              <a:spLocks noChangeArrowheads="1"/>
            </p:cNvSpPr>
            <p:nvPr userDrawn="1"/>
          </p:nvSpPr>
          <p:spPr bwMode="auto">
            <a:xfrm>
              <a:off x="5522604" y="406720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268"/>
            <p:cNvSpPr>
              <a:spLocks noChangeArrowheads="1"/>
            </p:cNvSpPr>
            <p:nvPr userDrawn="1"/>
          </p:nvSpPr>
          <p:spPr bwMode="auto">
            <a:xfrm>
              <a:off x="5810069" y="387499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270"/>
            <p:cNvSpPr>
              <a:spLocks noChangeArrowheads="1"/>
            </p:cNvSpPr>
            <p:nvPr userDrawn="1"/>
          </p:nvSpPr>
          <p:spPr bwMode="auto">
            <a:xfrm>
              <a:off x="6095833" y="368278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273"/>
            <p:cNvSpPr>
              <a:spLocks noChangeArrowheads="1"/>
            </p:cNvSpPr>
            <p:nvPr userDrawn="1"/>
          </p:nvSpPr>
          <p:spPr bwMode="auto">
            <a:xfrm>
              <a:off x="5617859" y="387499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275"/>
            <p:cNvSpPr>
              <a:spLocks noChangeArrowheads="1"/>
            </p:cNvSpPr>
            <p:nvPr userDrawn="1"/>
          </p:nvSpPr>
          <p:spPr bwMode="auto">
            <a:xfrm>
              <a:off x="5522604" y="387499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278"/>
            <p:cNvSpPr>
              <a:spLocks noChangeArrowheads="1"/>
            </p:cNvSpPr>
            <p:nvPr userDrawn="1"/>
          </p:nvSpPr>
          <p:spPr bwMode="auto">
            <a:xfrm>
              <a:off x="5332095" y="387499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282"/>
            <p:cNvSpPr>
              <a:spLocks noChangeArrowheads="1"/>
            </p:cNvSpPr>
            <p:nvPr userDrawn="1"/>
          </p:nvSpPr>
          <p:spPr bwMode="auto">
            <a:xfrm>
              <a:off x="6191088" y="368278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288"/>
            <p:cNvSpPr>
              <a:spLocks noChangeArrowheads="1"/>
            </p:cNvSpPr>
            <p:nvPr userDrawn="1"/>
          </p:nvSpPr>
          <p:spPr bwMode="auto">
            <a:xfrm>
              <a:off x="6191088" y="4256013"/>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289"/>
            <p:cNvSpPr>
              <a:spLocks noChangeArrowheads="1"/>
            </p:cNvSpPr>
            <p:nvPr userDrawn="1"/>
          </p:nvSpPr>
          <p:spPr bwMode="auto">
            <a:xfrm>
              <a:off x="6191088" y="4162459"/>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303"/>
            <p:cNvSpPr>
              <a:spLocks noChangeArrowheads="1"/>
            </p:cNvSpPr>
            <p:nvPr userDrawn="1"/>
          </p:nvSpPr>
          <p:spPr bwMode="auto">
            <a:xfrm>
              <a:off x="6095833" y="4162459"/>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332"/>
            <p:cNvSpPr>
              <a:spLocks noChangeArrowheads="1"/>
            </p:cNvSpPr>
            <p:nvPr userDrawn="1"/>
          </p:nvSpPr>
          <p:spPr bwMode="auto">
            <a:xfrm>
              <a:off x="5810069" y="4162459"/>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338"/>
            <p:cNvSpPr>
              <a:spLocks noChangeArrowheads="1"/>
            </p:cNvSpPr>
            <p:nvPr userDrawn="1"/>
          </p:nvSpPr>
          <p:spPr bwMode="auto">
            <a:xfrm>
              <a:off x="5905324" y="4162459"/>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339"/>
            <p:cNvSpPr>
              <a:spLocks noChangeArrowheads="1"/>
            </p:cNvSpPr>
            <p:nvPr userDrawn="1"/>
          </p:nvSpPr>
          <p:spPr bwMode="auto">
            <a:xfrm>
              <a:off x="6095833" y="406720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340"/>
            <p:cNvSpPr>
              <a:spLocks noChangeArrowheads="1"/>
            </p:cNvSpPr>
            <p:nvPr userDrawn="1"/>
          </p:nvSpPr>
          <p:spPr bwMode="auto">
            <a:xfrm>
              <a:off x="6002279" y="4162459"/>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20"/>
            <p:cNvSpPr>
              <a:spLocks noChangeArrowheads="1"/>
            </p:cNvSpPr>
            <p:nvPr userDrawn="1"/>
          </p:nvSpPr>
          <p:spPr bwMode="auto">
            <a:xfrm>
              <a:off x="5717116" y="387703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36"/>
            <p:cNvSpPr>
              <a:spLocks noChangeArrowheads="1"/>
            </p:cNvSpPr>
            <p:nvPr userDrawn="1"/>
          </p:nvSpPr>
          <p:spPr bwMode="auto">
            <a:xfrm>
              <a:off x="5431352" y="387703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9"/>
            <p:cNvSpPr>
              <a:spLocks noChangeArrowheads="1"/>
            </p:cNvSpPr>
            <p:nvPr userDrawn="1"/>
          </p:nvSpPr>
          <p:spPr bwMode="auto">
            <a:xfrm>
              <a:off x="5907625" y="358957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10"/>
            <p:cNvSpPr>
              <a:spLocks noChangeArrowheads="1"/>
            </p:cNvSpPr>
            <p:nvPr userDrawn="1"/>
          </p:nvSpPr>
          <p:spPr bwMode="auto">
            <a:xfrm>
              <a:off x="6004581" y="358957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11"/>
            <p:cNvSpPr>
              <a:spLocks noChangeArrowheads="1"/>
            </p:cNvSpPr>
            <p:nvPr userDrawn="1"/>
          </p:nvSpPr>
          <p:spPr bwMode="auto">
            <a:xfrm>
              <a:off x="5907625" y="368482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12"/>
            <p:cNvSpPr>
              <a:spLocks noChangeArrowheads="1"/>
            </p:cNvSpPr>
            <p:nvPr userDrawn="1"/>
          </p:nvSpPr>
          <p:spPr bwMode="auto">
            <a:xfrm>
              <a:off x="5907625" y="330380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14"/>
            <p:cNvSpPr>
              <a:spLocks noChangeArrowheads="1"/>
            </p:cNvSpPr>
            <p:nvPr userDrawn="1"/>
          </p:nvSpPr>
          <p:spPr bwMode="auto">
            <a:xfrm>
              <a:off x="6004581" y="3492615"/>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16"/>
            <p:cNvSpPr>
              <a:spLocks noChangeArrowheads="1"/>
            </p:cNvSpPr>
            <p:nvPr userDrawn="1"/>
          </p:nvSpPr>
          <p:spPr bwMode="auto">
            <a:xfrm>
              <a:off x="5907625" y="3399061"/>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22"/>
            <p:cNvSpPr>
              <a:spLocks noChangeArrowheads="1"/>
            </p:cNvSpPr>
            <p:nvPr userDrawn="1"/>
          </p:nvSpPr>
          <p:spPr bwMode="auto">
            <a:xfrm>
              <a:off x="5334396" y="368482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25"/>
            <p:cNvSpPr>
              <a:spLocks noChangeArrowheads="1"/>
            </p:cNvSpPr>
            <p:nvPr userDrawn="1"/>
          </p:nvSpPr>
          <p:spPr bwMode="auto">
            <a:xfrm>
              <a:off x="5812371" y="378008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42"/>
            <p:cNvSpPr>
              <a:spLocks noChangeArrowheads="1"/>
            </p:cNvSpPr>
            <p:nvPr userDrawn="1"/>
          </p:nvSpPr>
          <p:spPr bwMode="auto">
            <a:xfrm>
              <a:off x="5334396" y="378008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44"/>
            <p:cNvSpPr>
              <a:spLocks noChangeArrowheads="1"/>
            </p:cNvSpPr>
            <p:nvPr userDrawn="1"/>
          </p:nvSpPr>
          <p:spPr bwMode="auto">
            <a:xfrm>
              <a:off x="5431352" y="3780080"/>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47"/>
            <p:cNvSpPr>
              <a:spLocks noChangeArrowheads="1"/>
            </p:cNvSpPr>
            <p:nvPr userDrawn="1"/>
          </p:nvSpPr>
          <p:spPr bwMode="auto">
            <a:xfrm>
              <a:off x="5046931" y="330380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49"/>
            <p:cNvSpPr>
              <a:spLocks noChangeArrowheads="1"/>
            </p:cNvSpPr>
            <p:nvPr userDrawn="1"/>
          </p:nvSpPr>
          <p:spPr bwMode="auto">
            <a:xfrm>
              <a:off x="5620160" y="378008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50"/>
            <p:cNvSpPr>
              <a:spLocks noChangeArrowheads="1"/>
            </p:cNvSpPr>
            <p:nvPr userDrawn="1"/>
          </p:nvSpPr>
          <p:spPr bwMode="auto">
            <a:xfrm>
              <a:off x="5239141" y="330380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51"/>
            <p:cNvSpPr>
              <a:spLocks noChangeArrowheads="1"/>
            </p:cNvSpPr>
            <p:nvPr userDrawn="1"/>
          </p:nvSpPr>
          <p:spPr bwMode="auto">
            <a:xfrm>
              <a:off x="5334396" y="358957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52"/>
            <p:cNvSpPr>
              <a:spLocks noChangeArrowheads="1"/>
            </p:cNvSpPr>
            <p:nvPr userDrawn="1"/>
          </p:nvSpPr>
          <p:spPr bwMode="auto">
            <a:xfrm>
              <a:off x="5334396" y="330380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54"/>
            <p:cNvSpPr>
              <a:spLocks noChangeArrowheads="1"/>
            </p:cNvSpPr>
            <p:nvPr userDrawn="1"/>
          </p:nvSpPr>
          <p:spPr bwMode="auto">
            <a:xfrm>
              <a:off x="5524906" y="378008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55"/>
            <p:cNvSpPr>
              <a:spLocks noChangeArrowheads="1"/>
            </p:cNvSpPr>
            <p:nvPr userDrawn="1"/>
          </p:nvSpPr>
          <p:spPr bwMode="auto">
            <a:xfrm>
              <a:off x="5431352" y="358957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56"/>
            <p:cNvSpPr>
              <a:spLocks noChangeArrowheads="1"/>
            </p:cNvSpPr>
            <p:nvPr userDrawn="1"/>
          </p:nvSpPr>
          <p:spPr bwMode="auto">
            <a:xfrm>
              <a:off x="5431352" y="368482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57"/>
            <p:cNvSpPr>
              <a:spLocks noChangeArrowheads="1"/>
            </p:cNvSpPr>
            <p:nvPr userDrawn="1"/>
          </p:nvSpPr>
          <p:spPr bwMode="auto">
            <a:xfrm>
              <a:off x="5524906" y="368482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89"/>
            <p:cNvSpPr>
              <a:spLocks noChangeArrowheads="1"/>
            </p:cNvSpPr>
            <p:nvPr userDrawn="1"/>
          </p:nvSpPr>
          <p:spPr bwMode="auto">
            <a:xfrm>
              <a:off x="5431352" y="330380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90"/>
            <p:cNvSpPr>
              <a:spLocks noChangeArrowheads="1"/>
            </p:cNvSpPr>
            <p:nvPr userDrawn="1"/>
          </p:nvSpPr>
          <p:spPr bwMode="auto">
            <a:xfrm>
              <a:off x="5812371" y="330380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91"/>
            <p:cNvSpPr>
              <a:spLocks noChangeArrowheads="1"/>
            </p:cNvSpPr>
            <p:nvPr userDrawn="1"/>
          </p:nvSpPr>
          <p:spPr bwMode="auto">
            <a:xfrm>
              <a:off x="5431352" y="3492615"/>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95"/>
            <p:cNvSpPr>
              <a:spLocks noChangeArrowheads="1"/>
            </p:cNvSpPr>
            <p:nvPr userDrawn="1"/>
          </p:nvSpPr>
          <p:spPr bwMode="auto">
            <a:xfrm>
              <a:off x="5812371" y="368482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96"/>
            <p:cNvSpPr>
              <a:spLocks noChangeArrowheads="1"/>
            </p:cNvSpPr>
            <p:nvPr userDrawn="1"/>
          </p:nvSpPr>
          <p:spPr bwMode="auto">
            <a:xfrm>
              <a:off x="5239141" y="349261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97"/>
            <p:cNvSpPr>
              <a:spLocks noChangeArrowheads="1"/>
            </p:cNvSpPr>
            <p:nvPr userDrawn="1"/>
          </p:nvSpPr>
          <p:spPr bwMode="auto">
            <a:xfrm>
              <a:off x="5334396" y="349261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98"/>
            <p:cNvSpPr>
              <a:spLocks noChangeArrowheads="1"/>
            </p:cNvSpPr>
            <p:nvPr userDrawn="1"/>
          </p:nvSpPr>
          <p:spPr bwMode="auto">
            <a:xfrm>
              <a:off x="5143887" y="349261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100"/>
            <p:cNvSpPr>
              <a:spLocks noChangeArrowheads="1"/>
            </p:cNvSpPr>
            <p:nvPr userDrawn="1"/>
          </p:nvSpPr>
          <p:spPr bwMode="auto">
            <a:xfrm>
              <a:off x="5620160" y="368482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101"/>
            <p:cNvSpPr>
              <a:spLocks noChangeArrowheads="1"/>
            </p:cNvSpPr>
            <p:nvPr userDrawn="1"/>
          </p:nvSpPr>
          <p:spPr bwMode="auto">
            <a:xfrm>
              <a:off x="5717116" y="368482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102"/>
            <p:cNvSpPr>
              <a:spLocks noChangeArrowheads="1"/>
            </p:cNvSpPr>
            <p:nvPr userDrawn="1"/>
          </p:nvSpPr>
          <p:spPr bwMode="auto">
            <a:xfrm>
              <a:off x="5620160" y="358957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104"/>
            <p:cNvSpPr>
              <a:spLocks noChangeArrowheads="1"/>
            </p:cNvSpPr>
            <p:nvPr userDrawn="1"/>
          </p:nvSpPr>
          <p:spPr bwMode="auto">
            <a:xfrm>
              <a:off x="5524906" y="349261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105"/>
            <p:cNvSpPr>
              <a:spLocks noChangeArrowheads="1"/>
            </p:cNvSpPr>
            <p:nvPr userDrawn="1"/>
          </p:nvSpPr>
          <p:spPr bwMode="auto">
            <a:xfrm>
              <a:off x="5524906"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110"/>
            <p:cNvSpPr>
              <a:spLocks noChangeArrowheads="1"/>
            </p:cNvSpPr>
            <p:nvPr userDrawn="1"/>
          </p:nvSpPr>
          <p:spPr bwMode="auto">
            <a:xfrm>
              <a:off x="5717116" y="378008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112"/>
            <p:cNvSpPr>
              <a:spLocks noChangeArrowheads="1"/>
            </p:cNvSpPr>
            <p:nvPr userDrawn="1"/>
          </p:nvSpPr>
          <p:spPr bwMode="auto">
            <a:xfrm>
              <a:off x="5239141"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116"/>
            <p:cNvSpPr>
              <a:spLocks noChangeArrowheads="1"/>
            </p:cNvSpPr>
            <p:nvPr userDrawn="1"/>
          </p:nvSpPr>
          <p:spPr bwMode="auto">
            <a:xfrm>
              <a:off x="5143887"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122"/>
            <p:cNvSpPr>
              <a:spLocks noChangeArrowheads="1"/>
            </p:cNvSpPr>
            <p:nvPr userDrawn="1"/>
          </p:nvSpPr>
          <p:spPr bwMode="auto">
            <a:xfrm>
              <a:off x="6004581" y="368482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134"/>
            <p:cNvSpPr>
              <a:spLocks noChangeArrowheads="1"/>
            </p:cNvSpPr>
            <p:nvPr userDrawn="1"/>
          </p:nvSpPr>
          <p:spPr bwMode="auto">
            <a:xfrm>
              <a:off x="5334396" y="320685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168"/>
            <p:cNvSpPr>
              <a:spLocks noChangeArrowheads="1"/>
            </p:cNvSpPr>
            <p:nvPr userDrawn="1"/>
          </p:nvSpPr>
          <p:spPr bwMode="auto">
            <a:xfrm>
              <a:off x="5907625" y="378008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176"/>
            <p:cNvSpPr>
              <a:spLocks noChangeArrowheads="1"/>
            </p:cNvSpPr>
            <p:nvPr userDrawn="1"/>
          </p:nvSpPr>
          <p:spPr bwMode="auto">
            <a:xfrm>
              <a:off x="6098135"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208"/>
            <p:cNvSpPr>
              <a:spLocks noChangeArrowheads="1"/>
            </p:cNvSpPr>
            <p:nvPr userDrawn="1"/>
          </p:nvSpPr>
          <p:spPr bwMode="auto">
            <a:xfrm>
              <a:off x="5143886" y="320685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209"/>
            <p:cNvSpPr>
              <a:spLocks noChangeArrowheads="1"/>
            </p:cNvSpPr>
            <p:nvPr userDrawn="1"/>
          </p:nvSpPr>
          <p:spPr bwMode="auto">
            <a:xfrm>
              <a:off x="5239141" y="320685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268"/>
            <p:cNvSpPr>
              <a:spLocks noChangeArrowheads="1"/>
            </p:cNvSpPr>
            <p:nvPr userDrawn="1"/>
          </p:nvSpPr>
          <p:spPr bwMode="auto">
            <a:xfrm>
              <a:off x="5239141" y="311159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272"/>
            <p:cNvSpPr>
              <a:spLocks noChangeArrowheads="1"/>
            </p:cNvSpPr>
            <p:nvPr userDrawn="1"/>
          </p:nvSpPr>
          <p:spPr bwMode="auto">
            <a:xfrm>
              <a:off x="5907625" y="349261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284"/>
            <p:cNvSpPr>
              <a:spLocks noChangeArrowheads="1"/>
            </p:cNvSpPr>
            <p:nvPr userDrawn="1"/>
          </p:nvSpPr>
          <p:spPr bwMode="auto">
            <a:xfrm>
              <a:off x="5717115"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287"/>
            <p:cNvSpPr>
              <a:spLocks noChangeArrowheads="1"/>
            </p:cNvSpPr>
            <p:nvPr userDrawn="1"/>
          </p:nvSpPr>
          <p:spPr bwMode="auto">
            <a:xfrm>
              <a:off x="5717115" y="34926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288"/>
            <p:cNvSpPr>
              <a:spLocks noChangeArrowheads="1"/>
            </p:cNvSpPr>
            <p:nvPr userDrawn="1"/>
          </p:nvSpPr>
          <p:spPr bwMode="auto">
            <a:xfrm>
              <a:off x="5620160" y="349261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289"/>
            <p:cNvSpPr>
              <a:spLocks noChangeArrowheads="1"/>
            </p:cNvSpPr>
            <p:nvPr userDrawn="1"/>
          </p:nvSpPr>
          <p:spPr bwMode="auto">
            <a:xfrm>
              <a:off x="5620160" y="3399060"/>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307"/>
            <p:cNvSpPr>
              <a:spLocks noChangeArrowheads="1"/>
            </p:cNvSpPr>
            <p:nvPr userDrawn="1"/>
          </p:nvSpPr>
          <p:spPr bwMode="auto">
            <a:xfrm>
              <a:off x="5717115" y="3399060"/>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314"/>
            <p:cNvSpPr>
              <a:spLocks noChangeArrowheads="1"/>
            </p:cNvSpPr>
            <p:nvPr userDrawn="1"/>
          </p:nvSpPr>
          <p:spPr bwMode="auto">
            <a:xfrm>
              <a:off x="5812370" y="34926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316"/>
            <p:cNvSpPr>
              <a:spLocks noChangeArrowheads="1"/>
            </p:cNvSpPr>
            <p:nvPr userDrawn="1"/>
          </p:nvSpPr>
          <p:spPr bwMode="auto">
            <a:xfrm>
              <a:off x="5812370"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318"/>
            <p:cNvSpPr>
              <a:spLocks noChangeArrowheads="1"/>
            </p:cNvSpPr>
            <p:nvPr userDrawn="1"/>
          </p:nvSpPr>
          <p:spPr bwMode="auto">
            <a:xfrm>
              <a:off x="5812370" y="3399060"/>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332"/>
            <p:cNvSpPr>
              <a:spLocks noChangeArrowheads="1"/>
            </p:cNvSpPr>
            <p:nvPr userDrawn="1"/>
          </p:nvSpPr>
          <p:spPr bwMode="auto">
            <a:xfrm>
              <a:off x="5239141" y="3399060"/>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338"/>
            <p:cNvSpPr>
              <a:spLocks noChangeArrowheads="1"/>
            </p:cNvSpPr>
            <p:nvPr userDrawn="1"/>
          </p:nvSpPr>
          <p:spPr bwMode="auto">
            <a:xfrm>
              <a:off x="5334396" y="3399060"/>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340"/>
            <p:cNvSpPr>
              <a:spLocks noChangeArrowheads="1"/>
            </p:cNvSpPr>
            <p:nvPr userDrawn="1"/>
          </p:nvSpPr>
          <p:spPr bwMode="auto">
            <a:xfrm>
              <a:off x="5431351" y="3399060"/>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86995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7"/>
            </p:custDataLst>
            <p:extLst>
              <p:ext uri="{D42A27DB-BD31-4B8C-83A1-F6EECF244321}">
                <p14:modId xmlns:p14="http://schemas.microsoft.com/office/powerpoint/2010/main" val="35463540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9" imgW="270" imgH="270" progId="TCLayout.ActiveDocument.1">
                  <p:embed/>
                </p:oleObj>
              </mc:Choice>
              <mc:Fallback>
                <p:oleObj name="think-cell Slide" r:id="rId9" imgW="270" imgH="270" progId="TCLayout.ActiveDocument.1">
                  <p:embed/>
                  <p:pic>
                    <p:nvPicPr>
                      <p:cNvPr id="2" name="オブジェクト 1"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8"/>
            </p:custDataLst>
          </p:nvPr>
        </p:nvSpPr>
        <p:spPr>
          <a:xfrm>
            <a:off x="0" y="0"/>
            <a:ext cx="158750" cy="158750"/>
          </a:xfrm>
          <a:prstGeom prst="rect">
            <a:avLst/>
          </a:prstGeom>
          <a:solidFill>
            <a:srgbClr val="83A4D1"/>
          </a:solidFill>
        </p:spPr>
        <p:txBody>
          <a:bodyPr wrap="none" lIns="0" tIns="0" rIns="0" bIns="0" rtlCol="0" anchor="ctr">
            <a:noAutofit/>
          </a:bodyPr>
          <a:lstStyle/>
          <a:p>
            <a:pPr marL="0" lvl="0" indent="0" algn="ctr" eaLnBrk="1"/>
            <a:endParaRPr kumimoji="1" lang="ja-JP" altLang="en-US" sz="2000" b="0" i="0" baseline="0" dirty="0">
              <a:solidFill>
                <a:srgbClr val="000000"/>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550800"/>
            <a:ext cx="9505055" cy="360000"/>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97920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65" r:id="rId1"/>
    <p:sldLayoutId id="2147483674" r:id="rId2"/>
    <p:sldLayoutId id="2147483671" r:id="rId3"/>
    <p:sldLayoutId id="2147483677"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4.xml"/><Relationship Id="rId1" Type="http://schemas.openxmlformats.org/officeDocument/2006/relationships/vmlDrawing" Target="../drawings/vmlDrawing11.vml"/><Relationship Id="rId5" Type="http://schemas.openxmlformats.org/officeDocument/2006/relationships/image" Target="../media/image21.e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5.xml"/><Relationship Id="rId1" Type="http://schemas.openxmlformats.org/officeDocument/2006/relationships/vmlDrawing" Target="../drawings/vmlDrawing12.vml"/><Relationship Id="rId6" Type="http://schemas.openxmlformats.org/officeDocument/2006/relationships/image" Target="../media/image21.emf"/><Relationship Id="rId5" Type="http://schemas.openxmlformats.org/officeDocument/2006/relationships/oleObject" Target="../embeddings/oleObject12.bin"/><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tags" Target="../tags/tag406.xml"/><Relationship Id="rId1" Type="http://schemas.openxmlformats.org/officeDocument/2006/relationships/vmlDrawing" Target="../drawings/vmlDrawing13.vml"/><Relationship Id="rId6" Type="http://schemas.openxmlformats.org/officeDocument/2006/relationships/image" Target="../media/image21.emf"/><Relationship Id="rId5" Type="http://schemas.openxmlformats.org/officeDocument/2006/relationships/oleObject" Target="../embeddings/oleObject13.bin"/><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7.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8.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117" Type="http://schemas.openxmlformats.org/officeDocument/2006/relationships/tags" Target="../tags/tag524.xml"/><Relationship Id="rId21" Type="http://schemas.openxmlformats.org/officeDocument/2006/relationships/tags" Target="../tags/tag428.xml"/><Relationship Id="rId42" Type="http://schemas.openxmlformats.org/officeDocument/2006/relationships/tags" Target="../tags/tag449.xml"/><Relationship Id="rId63" Type="http://schemas.openxmlformats.org/officeDocument/2006/relationships/tags" Target="../tags/tag470.xml"/><Relationship Id="rId84" Type="http://schemas.openxmlformats.org/officeDocument/2006/relationships/tags" Target="../tags/tag491.xml"/><Relationship Id="rId16" Type="http://schemas.openxmlformats.org/officeDocument/2006/relationships/tags" Target="../tags/tag423.xml"/><Relationship Id="rId107" Type="http://schemas.openxmlformats.org/officeDocument/2006/relationships/tags" Target="../tags/tag514.xml"/><Relationship Id="rId11" Type="http://schemas.openxmlformats.org/officeDocument/2006/relationships/tags" Target="../tags/tag418.xml"/><Relationship Id="rId32" Type="http://schemas.openxmlformats.org/officeDocument/2006/relationships/tags" Target="../tags/tag439.xml"/><Relationship Id="rId37" Type="http://schemas.openxmlformats.org/officeDocument/2006/relationships/tags" Target="../tags/tag444.xml"/><Relationship Id="rId53" Type="http://schemas.openxmlformats.org/officeDocument/2006/relationships/tags" Target="../tags/tag460.xml"/><Relationship Id="rId58" Type="http://schemas.openxmlformats.org/officeDocument/2006/relationships/tags" Target="../tags/tag465.xml"/><Relationship Id="rId74" Type="http://schemas.openxmlformats.org/officeDocument/2006/relationships/tags" Target="../tags/tag481.xml"/><Relationship Id="rId79" Type="http://schemas.openxmlformats.org/officeDocument/2006/relationships/tags" Target="../tags/tag486.xml"/><Relationship Id="rId102" Type="http://schemas.openxmlformats.org/officeDocument/2006/relationships/tags" Target="../tags/tag509.xml"/><Relationship Id="rId123" Type="http://schemas.openxmlformats.org/officeDocument/2006/relationships/tags" Target="../tags/tag530.xml"/><Relationship Id="rId128" Type="http://schemas.openxmlformats.org/officeDocument/2006/relationships/tags" Target="../tags/tag535.xml"/><Relationship Id="rId5" Type="http://schemas.openxmlformats.org/officeDocument/2006/relationships/tags" Target="../tags/tag412.xml"/><Relationship Id="rId90" Type="http://schemas.openxmlformats.org/officeDocument/2006/relationships/tags" Target="../tags/tag497.xml"/><Relationship Id="rId95" Type="http://schemas.openxmlformats.org/officeDocument/2006/relationships/tags" Target="../tags/tag502.xml"/><Relationship Id="rId22" Type="http://schemas.openxmlformats.org/officeDocument/2006/relationships/tags" Target="../tags/tag429.xml"/><Relationship Id="rId27" Type="http://schemas.openxmlformats.org/officeDocument/2006/relationships/tags" Target="../tags/tag434.xml"/><Relationship Id="rId43" Type="http://schemas.openxmlformats.org/officeDocument/2006/relationships/tags" Target="../tags/tag450.xml"/><Relationship Id="rId48" Type="http://schemas.openxmlformats.org/officeDocument/2006/relationships/tags" Target="../tags/tag455.xml"/><Relationship Id="rId64" Type="http://schemas.openxmlformats.org/officeDocument/2006/relationships/tags" Target="../tags/tag471.xml"/><Relationship Id="rId69" Type="http://schemas.openxmlformats.org/officeDocument/2006/relationships/tags" Target="../tags/tag476.xml"/><Relationship Id="rId113" Type="http://schemas.openxmlformats.org/officeDocument/2006/relationships/tags" Target="../tags/tag520.xml"/><Relationship Id="rId118" Type="http://schemas.openxmlformats.org/officeDocument/2006/relationships/tags" Target="../tags/tag525.xml"/><Relationship Id="rId134" Type="http://schemas.openxmlformats.org/officeDocument/2006/relationships/image" Target="../media/image1.emf"/><Relationship Id="rId80" Type="http://schemas.openxmlformats.org/officeDocument/2006/relationships/tags" Target="../tags/tag487.xml"/><Relationship Id="rId85" Type="http://schemas.openxmlformats.org/officeDocument/2006/relationships/tags" Target="../tags/tag492.xml"/><Relationship Id="rId12" Type="http://schemas.openxmlformats.org/officeDocument/2006/relationships/tags" Target="../tags/tag419.xml"/><Relationship Id="rId17" Type="http://schemas.openxmlformats.org/officeDocument/2006/relationships/tags" Target="../tags/tag424.xml"/><Relationship Id="rId33" Type="http://schemas.openxmlformats.org/officeDocument/2006/relationships/tags" Target="../tags/tag440.xml"/><Relationship Id="rId38" Type="http://schemas.openxmlformats.org/officeDocument/2006/relationships/tags" Target="../tags/tag445.xml"/><Relationship Id="rId59" Type="http://schemas.openxmlformats.org/officeDocument/2006/relationships/tags" Target="../tags/tag466.xml"/><Relationship Id="rId103" Type="http://schemas.openxmlformats.org/officeDocument/2006/relationships/tags" Target="../tags/tag510.xml"/><Relationship Id="rId108" Type="http://schemas.openxmlformats.org/officeDocument/2006/relationships/tags" Target="../tags/tag515.xml"/><Relationship Id="rId124" Type="http://schemas.openxmlformats.org/officeDocument/2006/relationships/tags" Target="../tags/tag531.xml"/><Relationship Id="rId129" Type="http://schemas.openxmlformats.org/officeDocument/2006/relationships/tags" Target="../tags/tag536.xml"/><Relationship Id="rId54" Type="http://schemas.openxmlformats.org/officeDocument/2006/relationships/tags" Target="../tags/tag461.xml"/><Relationship Id="rId70" Type="http://schemas.openxmlformats.org/officeDocument/2006/relationships/tags" Target="../tags/tag477.xml"/><Relationship Id="rId75" Type="http://schemas.openxmlformats.org/officeDocument/2006/relationships/tags" Target="../tags/tag482.xml"/><Relationship Id="rId91" Type="http://schemas.openxmlformats.org/officeDocument/2006/relationships/tags" Target="../tags/tag498.xml"/><Relationship Id="rId96" Type="http://schemas.openxmlformats.org/officeDocument/2006/relationships/tags" Target="../tags/tag503.xml"/><Relationship Id="rId1" Type="http://schemas.openxmlformats.org/officeDocument/2006/relationships/vmlDrawing" Target="../drawings/vmlDrawing16.vml"/><Relationship Id="rId6" Type="http://schemas.openxmlformats.org/officeDocument/2006/relationships/tags" Target="../tags/tag413.xml"/><Relationship Id="rId23" Type="http://schemas.openxmlformats.org/officeDocument/2006/relationships/tags" Target="../tags/tag430.xml"/><Relationship Id="rId28" Type="http://schemas.openxmlformats.org/officeDocument/2006/relationships/tags" Target="../tags/tag435.xml"/><Relationship Id="rId49" Type="http://schemas.openxmlformats.org/officeDocument/2006/relationships/tags" Target="../tags/tag456.xml"/><Relationship Id="rId114" Type="http://schemas.openxmlformats.org/officeDocument/2006/relationships/tags" Target="../tags/tag521.xml"/><Relationship Id="rId119" Type="http://schemas.openxmlformats.org/officeDocument/2006/relationships/tags" Target="../tags/tag526.xml"/><Relationship Id="rId44" Type="http://schemas.openxmlformats.org/officeDocument/2006/relationships/tags" Target="../tags/tag451.xml"/><Relationship Id="rId60" Type="http://schemas.openxmlformats.org/officeDocument/2006/relationships/tags" Target="../tags/tag467.xml"/><Relationship Id="rId65" Type="http://schemas.openxmlformats.org/officeDocument/2006/relationships/tags" Target="../tags/tag472.xml"/><Relationship Id="rId81" Type="http://schemas.openxmlformats.org/officeDocument/2006/relationships/tags" Target="../tags/tag488.xml"/><Relationship Id="rId86" Type="http://schemas.openxmlformats.org/officeDocument/2006/relationships/tags" Target="../tags/tag493.xml"/><Relationship Id="rId130" Type="http://schemas.openxmlformats.org/officeDocument/2006/relationships/tags" Target="../tags/tag537.xml"/><Relationship Id="rId135" Type="http://schemas.openxmlformats.org/officeDocument/2006/relationships/chart" Target="../charts/chart9.xml"/><Relationship Id="rId13" Type="http://schemas.openxmlformats.org/officeDocument/2006/relationships/tags" Target="../tags/tag420.xml"/><Relationship Id="rId18" Type="http://schemas.openxmlformats.org/officeDocument/2006/relationships/tags" Target="../tags/tag425.xml"/><Relationship Id="rId39" Type="http://schemas.openxmlformats.org/officeDocument/2006/relationships/tags" Target="../tags/tag446.xml"/><Relationship Id="rId109" Type="http://schemas.openxmlformats.org/officeDocument/2006/relationships/tags" Target="../tags/tag516.xml"/><Relationship Id="rId34" Type="http://schemas.openxmlformats.org/officeDocument/2006/relationships/tags" Target="../tags/tag441.xml"/><Relationship Id="rId50" Type="http://schemas.openxmlformats.org/officeDocument/2006/relationships/tags" Target="../tags/tag457.xml"/><Relationship Id="rId55" Type="http://schemas.openxmlformats.org/officeDocument/2006/relationships/tags" Target="../tags/tag462.xml"/><Relationship Id="rId76" Type="http://schemas.openxmlformats.org/officeDocument/2006/relationships/tags" Target="../tags/tag483.xml"/><Relationship Id="rId97" Type="http://schemas.openxmlformats.org/officeDocument/2006/relationships/tags" Target="../tags/tag504.xml"/><Relationship Id="rId104" Type="http://schemas.openxmlformats.org/officeDocument/2006/relationships/tags" Target="../tags/tag511.xml"/><Relationship Id="rId120" Type="http://schemas.openxmlformats.org/officeDocument/2006/relationships/tags" Target="../tags/tag527.xml"/><Relationship Id="rId125" Type="http://schemas.openxmlformats.org/officeDocument/2006/relationships/tags" Target="../tags/tag532.xml"/><Relationship Id="rId7" Type="http://schemas.openxmlformats.org/officeDocument/2006/relationships/tags" Target="../tags/tag414.xml"/><Relationship Id="rId71" Type="http://schemas.openxmlformats.org/officeDocument/2006/relationships/tags" Target="../tags/tag478.xml"/><Relationship Id="rId92" Type="http://schemas.openxmlformats.org/officeDocument/2006/relationships/tags" Target="../tags/tag499.xml"/><Relationship Id="rId2" Type="http://schemas.openxmlformats.org/officeDocument/2006/relationships/tags" Target="../tags/tag409.xml"/><Relationship Id="rId29" Type="http://schemas.openxmlformats.org/officeDocument/2006/relationships/tags" Target="../tags/tag436.xml"/><Relationship Id="rId24" Type="http://schemas.openxmlformats.org/officeDocument/2006/relationships/tags" Target="../tags/tag431.xml"/><Relationship Id="rId40" Type="http://schemas.openxmlformats.org/officeDocument/2006/relationships/tags" Target="../tags/tag447.xml"/><Relationship Id="rId45" Type="http://schemas.openxmlformats.org/officeDocument/2006/relationships/tags" Target="../tags/tag452.xml"/><Relationship Id="rId66" Type="http://schemas.openxmlformats.org/officeDocument/2006/relationships/tags" Target="../tags/tag473.xml"/><Relationship Id="rId87" Type="http://schemas.openxmlformats.org/officeDocument/2006/relationships/tags" Target="../tags/tag494.xml"/><Relationship Id="rId110" Type="http://schemas.openxmlformats.org/officeDocument/2006/relationships/tags" Target="../tags/tag517.xml"/><Relationship Id="rId115" Type="http://schemas.openxmlformats.org/officeDocument/2006/relationships/tags" Target="../tags/tag522.xml"/><Relationship Id="rId131" Type="http://schemas.openxmlformats.org/officeDocument/2006/relationships/slideLayout" Target="../slideLayouts/slideLayout2.xml"/><Relationship Id="rId136" Type="http://schemas.openxmlformats.org/officeDocument/2006/relationships/chart" Target="../charts/chart10.xml"/><Relationship Id="rId61" Type="http://schemas.openxmlformats.org/officeDocument/2006/relationships/tags" Target="../tags/tag468.xml"/><Relationship Id="rId82" Type="http://schemas.openxmlformats.org/officeDocument/2006/relationships/tags" Target="../tags/tag489.xml"/><Relationship Id="rId19" Type="http://schemas.openxmlformats.org/officeDocument/2006/relationships/tags" Target="../tags/tag426.xml"/><Relationship Id="rId14" Type="http://schemas.openxmlformats.org/officeDocument/2006/relationships/tags" Target="../tags/tag421.xml"/><Relationship Id="rId30" Type="http://schemas.openxmlformats.org/officeDocument/2006/relationships/tags" Target="../tags/tag437.xml"/><Relationship Id="rId35" Type="http://schemas.openxmlformats.org/officeDocument/2006/relationships/tags" Target="../tags/tag442.xml"/><Relationship Id="rId56" Type="http://schemas.openxmlformats.org/officeDocument/2006/relationships/tags" Target="../tags/tag463.xml"/><Relationship Id="rId77" Type="http://schemas.openxmlformats.org/officeDocument/2006/relationships/tags" Target="../tags/tag484.xml"/><Relationship Id="rId100" Type="http://schemas.openxmlformats.org/officeDocument/2006/relationships/tags" Target="../tags/tag507.xml"/><Relationship Id="rId105" Type="http://schemas.openxmlformats.org/officeDocument/2006/relationships/tags" Target="../tags/tag512.xml"/><Relationship Id="rId126" Type="http://schemas.openxmlformats.org/officeDocument/2006/relationships/tags" Target="../tags/tag533.xml"/><Relationship Id="rId8" Type="http://schemas.openxmlformats.org/officeDocument/2006/relationships/tags" Target="../tags/tag415.xml"/><Relationship Id="rId51" Type="http://schemas.openxmlformats.org/officeDocument/2006/relationships/tags" Target="../tags/tag458.xml"/><Relationship Id="rId72" Type="http://schemas.openxmlformats.org/officeDocument/2006/relationships/tags" Target="../tags/tag479.xml"/><Relationship Id="rId93" Type="http://schemas.openxmlformats.org/officeDocument/2006/relationships/tags" Target="../tags/tag500.xml"/><Relationship Id="rId98" Type="http://schemas.openxmlformats.org/officeDocument/2006/relationships/tags" Target="../tags/tag505.xml"/><Relationship Id="rId121" Type="http://schemas.openxmlformats.org/officeDocument/2006/relationships/tags" Target="../tags/tag528.xml"/><Relationship Id="rId3" Type="http://schemas.openxmlformats.org/officeDocument/2006/relationships/tags" Target="../tags/tag410.xml"/><Relationship Id="rId25" Type="http://schemas.openxmlformats.org/officeDocument/2006/relationships/tags" Target="../tags/tag432.xml"/><Relationship Id="rId46" Type="http://schemas.openxmlformats.org/officeDocument/2006/relationships/tags" Target="../tags/tag453.xml"/><Relationship Id="rId67" Type="http://schemas.openxmlformats.org/officeDocument/2006/relationships/tags" Target="../tags/tag474.xml"/><Relationship Id="rId116" Type="http://schemas.openxmlformats.org/officeDocument/2006/relationships/tags" Target="../tags/tag523.xml"/><Relationship Id="rId20" Type="http://schemas.openxmlformats.org/officeDocument/2006/relationships/tags" Target="../tags/tag427.xml"/><Relationship Id="rId41" Type="http://schemas.openxmlformats.org/officeDocument/2006/relationships/tags" Target="../tags/tag448.xml"/><Relationship Id="rId62" Type="http://schemas.openxmlformats.org/officeDocument/2006/relationships/tags" Target="../tags/tag469.xml"/><Relationship Id="rId83" Type="http://schemas.openxmlformats.org/officeDocument/2006/relationships/tags" Target="../tags/tag490.xml"/><Relationship Id="rId88" Type="http://schemas.openxmlformats.org/officeDocument/2006/relationships/tags" Target="../tags/tag495.xml"/><Relationship Id="rId111" Type="http://schemas.openxmlformats.org/officeDocument/2006/relationships/tags" Target="../tags/tag518.xml"/><Relationship Id="rId132" Type="http://schemas.openxmlformats.org/officeDocument/2006/relationships/notesSlide" Target="../notesSlides/notesSlide6.xml"/><Relationship Id="rId15" Type="http://schemas.openxmlformats.org/officeDocument/2006/relationships/tags" Target="../tags/tag422.xml"/><Relationship Id="rId36" Type="http://schemas.openxmlformats.org/officeDocument/2006/relationships/tags" Target="../tags/tag443.xml"/><Relationship Id="rId57" Type="http://schemas.openxmlformats.org/officeDocument/2006/relationships/tags" Target="../tags/tag464.xml"/><Relationship Id="rId106" Type="http://schemas.openxmlformats.org/officeDocument/2006/relationships/tags" Target="../tags/tag513.xml"/><Relationship Id="rId127" Type="http://schemas.openxmlformats.org/officeDocument/2006/relationships/tags" Target="../tags/tag534.xml"/><Relationship Id="rId10" Type="http://schemas.openxmlformats.org/officeDocument/2006/relationships/tags" Target="../tags/tag417.xml"/><Relationship Id="rId31" Type="http://schemas.openxmlformats.org/officeDocument/2006/relationships/tags" Target="../tags/tag438.xml"/><Relationship Id="rId52" Type="http://schemas.openxmlformats.org/officeDocument/2006/relationships/tags" Target="../tags/tag459.xml"/><Relationship Id="rId73" Type="http://schemas.openxmlformats.org/officeDocument/2006/relationships/tags" Target="../tags/tag480.xml"/><Relationship Id="rId78" Type="http://schemas.openxmlformats.org/officeDocument/2006/relationships/tags" Target="../tags/tag485.xml"/><Relationship Id="rId94" Type="http://schemas.openxmlformats.org/officeDocument/2006/relationships/tags" Target="../tags/tag501.xml"/><Relationship Id="rId99" Type="http://schemas.openxmlformats.org/officeDocument/2006/relationships/tags" Target="../tags/tag506.xml"/><Relationship Id="rId101" Type="http://schemas.openxmlformats.org/officeDocument/2006/relationships/tags" Target="../tags/tag508.xml"/><Relationship Id="rId122" Type="http://schemas.openxmlformats.org/officeDocument/2006/relationships/tags" Target="../tags/tag529.xml"/><Relationship Id="rId4" Type="http://schemas.openxmlformats.org/officeDocument/2006/relationships/tags" Target="../tags/tag411.xml"/><Relationship Id="rId9" Type="http://schemas.openxmlformats.org/officeDocument/2006/relationships/tags" Target="../tags/tag416.xml"/><Relationship Id="rId26" Type="http://schemas.openxmlformats.org/officeDocument/2006/relationships/tags" Target="../tags/tag433.xml"/><Relationship Id="rId47" Type="http://schemas.openxmlformats.org/officeDocument/2006/relationships/tags" Target="../tags/tag454.xml"/><Relationship Id="rId68" Type="http://schemas.openxmlformats.org/officeDocument/2006/relationships/tags" Target="../tags/tag475.xml"/><Relationship Id="rId89" Type="http://schemas.openxmlformats.org/officeDocument/2006/relationships/tags" Target="../tags/tag496.xml"/><Relationship Id="rId112" Type="http://schemas.openxmlformats.org/officeDocument/2006/relationships/tags" Target="../tags/tag519.xml"/><Relationship Id="rId133"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8" Type="http://schemas.openxmlformats.org/officeDocument/2006/relationships/tags" Target="../tags/tag544.xml"/><Relationship Id="rId13" Type="http://schemas.openxmlformats.org/officeDocument/2006/relationships/slideLayout" Target="../slideLayouts/slideLayout2.xml"/><Relationship Id="rId3" Type="http://schemas.openxmlformats.org/officeDocument/2006/relationships/tags" Target="../tags/tag539.xml"/><Relationship Id="rId7" Type="http://schemas.openxmlformats.org/officeDocument/2006/relationships/tags" Target="../tags/tag543.xml"/><Relationship Id="rId12" Type="http://schemas.openxmlformats.org/officeDocument/2006/relationships/tags" Target="../tags/tag548.xml"/><Relationship Id="rId17" Type="http://schemas.openxmlformats.org/officeDocument/2006/relationships/chart" Target="../charts/chart12.xml"/><Relationship Id="rId2" Type="http://schemas.openxmlformats.org/officeDocument/2006/relationships/tags" Target="../tags/tag538.xml"/><Relationship Id="rId16" Type="http://schemas.openxmlformats.org/officeDocument/2006/relationships/chart" Target="../charts/chart11.xml"/><Relationship Id="rId1" Type="http://schemas.openxmlformats.org/officeDocument/2006/relationships/vmlDrawing" Target="../drawings/vmlDrawing17.vml"/><Relationship Id="rId6" Type="http://schemas.openxmlformats.org/officeDocument/2006/relationships/tags" Target="../tags/tag542.xml"/><Relationship Id="rId11" Type="http://schemas.openxmlformats.org/officeDocument/2006/relationships/tags" Target="../tags/tag547.xml"/><Relationship Id="rId5" Type="http://schemas.openxmlformats.org/officeDocument/2006/relationships/tags" Target="../tags/tag541.xml"/><Relationship Id="rId15" Type="http://schemas.openxmlformats.org/officeDocument/2006/relationships/image" Target="../media/image2.emf"/><Relationship Id="rId10" Type="http://schemas.openxmlformats.org/officeDocument/2006/relationships/tags" Target="../tags/tag546.xml"/><Relationship Id="rId4" Type="http://schemas.openxmlformats.org/officeDocument/2006/relationships/tags" Target="../tags/tag540.xml"/><Relationship Id="rId9" Type="http://schemas.openxmlformats.org/officeDocument/2006/relationships/tags" Target="../tags/tag545.xml"/><Relationship Id="rId1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550.xml"/><Relationship Id="rId7" Type="http://schemas.openxmlformats.org/officeDocument/2006/relationships/oleObject" Target="../embeddings/oleObject18.bin"/><Relationship Id="rId2" Type="http://schemas.openxmlformats.org/officeDocument/2006/relationships/tags" Target="../tags/tag549.xml"/><Relationship Id="rId1" Type="http://schemas.openxmlformats.org/officeDocument/2006/relationships/vmlDrawing" Target="../drawings/vmlDrawing18.vml"/><Relationship Id="rId6" Type="http://schemas.openxmlformats.org/officeDocument/2006/relationships/slideLayout" Target="../slideLayouts/slideLayout2.xml"/><Relationship Id="rId5" Type="http://schemas.openxmlformats.org/officeDocument/2006/relationships/tags" Target="../tags/tag552.xml"/><Relationship Id="rId10" Type="http://schemas.openxmlformats.org/officeDocument/2006/relationships/chart" Target="../charts/chart14.xml"/><Relationship Id="rId4" Type="http://schemas.openxmlformats.org/officeDocument/2006/relationships/tags" Target="../tags/tag551.xml"/><Relationship Id="rId9"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3.xml"/><Relationship Id="rId1" Type="http://schemas.openxmlformats.org/officeDocument/2006/relationships/vmlDrawing" Target="../drawings/vmlDrawing19.vml"/><Relationship Id="rId5" Type="http://schemas.openxmlformats.org/officeDocument/2006/relationships/image" Target="../media/image21.e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13" Type="http://schemas.openxmlformats.org/officeDocument/2006/relationships/tags" Target="../tags/tag565.xml"/><Relationship Id="rId18" Type="http://schemas.openxmlformats.org/officeDocument/2006/relationships/tags" Target="../tags/tag570.xml"/><Relationship Id="rId26" Type="http://schemas.openxmlformats.org/officeDocument/2006/relationships/tags" Target="../tags/tag578.xml"/><Relationship Id="rId21" Type="http://schemas.openxmlformats.org/officeDocument/2006/relationships/tags" Target="../tags/tag573.xml"/><Relationship Id="rId34" Type="http://schemas.openxmlformats.org/officeDocument/2006/relationships/oleObject" Target="../embeddings/oleObject20.bin"/><Relationship Id="rId7" Type="http://schemas.openxmlformats.org/officeDocument/2006/relationships/tags" Target="../tags/tag559.xml"/><Relationship Id="rId12" Type="http://schemas.openxmlformats.org/officeDocument/2006/relationships/tags" Target="../tags/tag564.xml"/><Relationship Id="rId17" Type="http://schemas.openxmlformats.org/officeDocument/2006/relationships/tags" Target="../tags/tag569.xml"/><Relationship Id="rId25" Type="http://schemas.openxmlformats.org/officeDocument/2006/relationships/tags" Target="../tags/tag577.xml"/><Relationship Id="rId33" Type="http://schemas.openxmlformats.org/officeDocument/2006/relationships/slideLayout" Target="../slideLayouts/slideLayout2.xml"/><Relationship Id="rId2" Type="http://schemas.openxmlformats.org/officeDocument/2006/relationships/tags" Target="../tags/tag554.xml"/><Relationship Id="rId16" Type="http://schemas.openxmlformats.org/officeDocument/2006/relationships/tags" Target="../tags/tag568.xml"/><Relationship Id="rId20" Type="http://schemas.openxmlformats.org/officeDocument/2006/relationships/tags" Target="../tags/tag572.xml"/><Relationship Id="rId29" Type="http://schemas.openxmlformats.org/officeDocument/2006/relationships/tags" Target="../tags/tag581.xml"/><Relationship Id="rId1" Type="http://schemas.openxmlformats.org/officeDocument/2006/relationships/vmlDrawing" Target="../drawings/vmlDrawing20.vml"/><Relationship Id="rId6" Type="http://schemas.openxmlformats.org/officeDocument/2006/relationships/tags" Target="../tags/tag558.xml"/><Relationship Id="rId11" Type="http://schemas.openxmlformats.org/officeDocument/2006/relationships/tags" Target="../tags/tag563.xml"/><Relationship Id="rId24" Type="http://schemas.openxmlformats.org/officeDocument/2006/relationships/tags" Target="../tags/tag576.xml"/><Relationship Id="rId32" Type="http://schemas.openxmlformats.org/officeDocument/2006/relationships/tags" Target="../tags/tag584.xml"/><Relationship Id="rId37" Type="http://schemas.openxmlformats.org/officeDocument/2006/relationships/chart" Target="../charts/chart16.xml"/><Relationship Id="rId5" Type="http://schemas.openxmlformats.org/officeDocument/2006/relationships/tags" Target="../tags/tag557.xml"/><Relationship Id="rId15" Type="http://schemas.openxmlformats.org/officeDocument/2006/relationships/tags" Target="../tags/tag567.xml"/><Relationship Id="rId23" Type="http://schemas.openxmlformats.org/officeDocument/2006/relationships/tags" Target="../tags/tag575.xml"/><Relationship Id="rId28" Type="http://schemas.openxmlformats.org/officeDocument/2006/relationships/tags" Target="../tags/tag580.xml"/><Relationship Id="rId36" Type="http://schemas.openxmlformats.org/officeDocument/2006/relationships/chart" Target="../charts/chart15.xml"/><Relationship Id="rId10" Type="http://schemas.openxmlformats.org/officeDocument/2006/relationships/tags" Target="../tags/tag562.xml"/><Relationship Id="rId19" Type="http://schemas.openxmlformats.org/officeDocument/2006/relationships/tags" Target="../tags/tag571.xml"/><Relationship Id="rId31" Type="http://schemas.openxmlformats.org/officeDocument/2006/relationships/tags" Target="../tags/tag583.xml"/><Relationship Id="rId4" Type="http://schemas.openxmlformats.org/officeDocument/2006/relationships/tags" Target="../tags/tag556.xml"/><Relationship Id="rId9" Type="http://schemas.openxmlformats.org/officeDocument/2006/relationships/tags" Target="../tags/tag561.xml"/><Relationship Id="rId14" Type="http://schemas.openxmlformats.org/officeDocument/2006/relationships/tags" Target="../tags/tag566.xml"/><Relationship Id="rId22" Type="http://schemas.openxmlformats.org/officeDocument/2006/relationships/tags" Target="../tags/tag574.xml"/><Relationship Id="rId27" Type="http://schemas.openxmlformats.org/officeDocument/2006/relationships/tags" Target="../tags/tag579.xml"/><Relationship Id="rId30" Type="http://schemas.openxmlformats.org/officeDocument/2006/relationships/tags" Target="../tags/tag582.xml"/><Relationship Id="rId35" Type="http://schemas.openxmlformats.org/officeDocument/2006/relationships/image" Target="../media/image1.emf"/><Relationship Id="rId8" Type="http://schemas.openxmlformats.org/officeDocument/2006/relationships/tags" Target="../tags/tag560.xml"/><Relationship Id="rId3" Type="http://schemas.openxmlformats.org/officeDocument/2006/relationships/tags" Target="../tags/tag55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tags" Target="../tags/tag586.xml"/><Relationship Id="rId7" Type="http://schemas.openxmlformats.org/officeDocument/2006/relationships/image" Target="../media/image24.png"/><Relationship Id="rId2" Type="http://schemas.openxmlformats.org/officeDocument/2006/relationships/tags" Target="../tags/tag585.xml"/><Relationship Id="rId1" Type="http://schemas.openxmlformats.org/officeDocument/2006/relationships/vmlDrawing" Target="../drawings/vmlDrawing21.vml"/><Relationship Id="rId6" Type="http://schemas.openxmlformats.org/officeDocument/2006/relationships/image" Target="../media/image23.emf"/><Relationship Id="rId5" Type="http://schemas.openxmlformats.org/officeDocument/2006/relationships/oleObject" Target="../embeddings/oleObject21.bin"/><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588.xml"/><Relationship Id="rId7" Type="http://schemas.openxmlformats.org/officeDocument/2006/relationships/image" Target="../media/image24.png"/><Relationship Id="rId2" Type="http://schemas.openxmlformats.org/officeDocument/2006/relationships/tags" Target="../tags/tag587.xml"/><Relationship Id="rId1" Type="http://schemas.openxmlformats.org/officeDocument/2006/relationships/vmlDrawing" Target="../drawings/vmlDrawing22.vml"/><Relationship Id="rId6" Type="http://schemas.openxmlformats.org/officeDocument/2006/relationships/image" Target="../media/image23.emf"/><Relationship Id="rId5" Type="http://schemas.openxmlformats.org/officeDocument/2006/relationships/oleObject" Target="../embeddings/oleObject22.bin"/><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9.xml"/><Relationship Id="rId1" Type="http://schemas.openxmlformats.org/officeDocument/2006/relationships/vmlDrawing" Target="../drawings/vmlDrawing23.vml"/><Relationship Id="rId5" Type="http://schemas.openxmlformats.org/officeDocument/2006/relationships/image" Target="../media/image23.emf"/><Relationship Id="rId4" Type="http://schemas.openxmlformats.org/officeDocument/2006/relationships/oleObject" Target="../embeddings/oleObject23.bin"/></Relationships>
</file>

<file path=ppt/slides/_rels/slide23.xml.rels><?xml version="1.0" encoding="UTF-8" standalone="yes"?>
<Relationships xmlns="http://schemas.openxmlformats.org/package/2006/relationships"><Relationship Id="rId3" Type="http://schemas.openxmlformats.org/officeDocument/2006/relationships/tags" Target="../tags/tag591.xml"/><Relationship Id="rId7" Type="http://schemas.openxmlformats.org/officeDocument/2006/relationships/image" Target="../media/image24.png"/><Relationship Id="rId2" Type="http://schemas.openxmlformats.org/officeDocument/2006/relationships/tags" Target="../tags/tag590.xml"/><Relationship Id="rId1" Type="http://schemas.openxmlformats.org/officeDocument/2006/relationships/vmlDrawing" Target="../drawings/vmlDrawing24.vml"/><Relationship Id="rId6" Type="http://schemas.openxmlformats.org/officeDocument/2006/relationships/image" Target="../media/image23.emf"/><Relationship Id="rId5" Type="http://schemas.openxmlformats.org/officeDocument/2006/relationships/oleObject" Target="../embeddings/oleObject24.bin"/><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593.xml"/><Relationship Id="rId7" Type="http://schemas.openxmlformats.org/officeDocument/2006/relationships/image" Target="../media/image24.png"/><Relationship Id="rId2" Type="http://schemas.openxmlformats.org/officeDocument/2006/relationships/tags" Target="../tags/tag592.xml"/><Relationship Id="rId1" Type="http://schemas.openxmlformats.org/officeDocument/2006/relationships/vmlDrawing" Target="../drawings/vmlDrawing25.vml"/><Relationship Id="rId6" Type="http://schemas.openxmlformats.org/officeDocument/2006/relationships/image" Target="../media/image23.emf"/><Relationship Id="rId5" Type="http://schemas.openxmlformats.org/officeDocument/2006/relationships/oleObject" Target="../embeddings/oleObject25.bin"/><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4.xml"/><Relationship Id="rId1" Type="http://schemas.openxmlformats.org/officeDocument/2006/relationships/vmlDrawing" Target="../drawings/vmlDrawing26.vml"/><Relationship Id="rId5" Type="http://schemas.openxmlformats.org/officeDocument/2006/relationships/image" Target="../media/image23.emf"/><Relationship Id="rId4" Type="http://schemas.openxmlformats.org/officeDocument/2006/relationships/oleObject" Target="../embeddings/oleObject26.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5.xml"/><Relationship Id="rId1" Type="http://schemas.openxmlformats.org/officeDocument/2006/relationships/vmlDrawing" Target="../drawings/vmlDrawing27.vml"/><Relationship Id="rId5" Type="http://schemas.openxmlformats.org/officeDocument/2006/relationships/image" Target="../media/image23.emf"/><Relationship Id="rId4" Type="http://schemas.openxmlformats.org/officeDocument/2006/relationships/oleObject" Target="../embeddings/oleObject27.bin"/></Relationships>
</file>

<file path=ppt/slides/_rels/slide27.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tags" Target="../tags/tag597.xml"/><Relationship Id="rId7" Type="http://schemas.openxmlformats.org/officeDocument/2006/relationships/chart" Target="../charts/chart17.xml"/><Relationship Id="rId2" Type="http://schemas.openxmlformats.org/officeDocument/2006/relationships/tags" Target="../tags/tag596.xml"/><Relationship Id="rId1" Type="http://schemas.openxmlformats.org/officeDocument/2006/relationships/vmlDrawing" Target="../drawings/vmlDrawing28.vml"/><Relationship Id="rId6" Type="http://schemas.openxmlformats.org/officeDocument/2006/relationships/image" Target="../media/image23.emf"/><Relationship Id="rId5" Type="http://schemas.openxmlformats.org/officeDocument/2006/relationships/oleObject" Target="../embeddings/oleObject28.bin"/><Relationship Id="rId10" Type="http://schemas.openxmlformats.org/officeDocument/2006/relationships/chart" Target="../charts/chart20.xml"/><Relationship Id="rId4" Type="http://schemas.openxmlformats.org/officeDocument/2006/relationships/slideLayout" Target="../slideLayouts/slideLayout2.xml"/><Relationship Id="rId9" Type="http://schemas.openxmlformats.org/officeDocument/2006/relationships/chart" Target="../charts/chart19.xml"/></Relationships>
</file>

<file path=ppt/slides/_rels/slide28.xml.rels><?xml version="1.0" encoding="UTF-8" standalone="yes"?>
<Relationships xmlns="http://schemas.openxmlformats.org/package/2006/relationships"><Relationship Id="rId13" Type="http://schemas.openxmlformats.org/officeDocument/2006/relationships/tags" Target="../tags/tag609.xml"/><Relationship Id="rId18" Type="http://schemas.openxmlformats.org/officeDocument/2006/relationships/tags" Target="../tags/tag614.xml"/><Relationship Id="rId26" Type="http://schemas.openxmlformats.org/officeDocument/2006/relationships/tags" Target="../tags/tag622.xml"/><Relationship Id="rId39" Type="http://schemas.openxmlformats.org/officeDocument/2006/relationships/tags" Target="../tags/tag635.xml"/><Relationship Id="rId21" Type="http://schemas.openxmlformats.org/officeDocument/2006/relationships/tags" Target="../tags/tag617.xml"/><Relationship Id="rId34" Type="http://schemas.openxmlformats.org/officeDocument/2006/relationships/tags" Target="../tags/tag630.xml"/><Relationship Id="rId42" Type="http://schemas.openxmlformats.org/officeDocument/2006/relationships/tags" Target="../tags/tag638.xml"/><Relationship Id="rId47" Type="http://schemas.openxmlformats.org/officeDocument/2006/relationships/oleObject" Target="../embeddings/oleObject29.bin"/><Relationship Id="rId50" Type="http://schemas.openxmlformats.org/officeDocument/2006/relationships/chart" Target="../charts/chart22.xml"/><Relationship Id="rId7" Type="http://schemas.openxmlformats.org/officeDocument/2006/relationships/tags" Target="../tags/tag603.xml"/><Relationship Id="rId2" Type="http://schemas.openxmlformats.org/officeDocument/2006/relationships/tags" Target="../tags/tag598.xml"/><Relationship Id="rId16" Type="http://schemas.openxmlformats.org/officeDocument/2006/relationships/tags" Target="../tags/tag612.xml"/><Relationship Id="rId29" Type="http://schemas.openxmlformats.org/officeDocument/2006/relationships/tags" Target="../tags/tag625.xml"/><Relationship Id="rId11" Type="http://schemas.openxmlformats.org/officeDocument/2006/relationships/tags" Target="../tags/tag607.xml"/><Relationship Id="rId24" Type="http://schemas.openxmlformats.org/officeDocument/2006/relationships/tags" Target="../tags/tag620.xml"/><Relationship Id="rId32" Type="http://schemas.openxmlformats.org/officeDocument/2006/relationships/tags" Target="../tags/tag628.xml"/><Relationship Id="rId37" Type="http://schemas.openxmlformats.org/officeDocument/2006/relationships/tags" Target="../tags/tag633.xml"/><Relationship Id="rId40" Type="http://schemas.openxmlformats.org/officeDocument/2006/relationships/tags" Target="../tags/tag636.xml"/><Relationship Id="rId45" Type="http://schemas.openxmlformats.org/officeDocument/2006/relationships/tags" Target="../tags/tag641.xml"/><Relationship Id="rId5" Type="http://schemas.openxmlformats.org/officeDocument/2006/relationships/tags" Target="../tags/tag601.xml"/><Relationship Id="rId15" Type="http://schemas.openxmlformats.org/officeDocument/2006/relationships/tags" Target="../tags/tag611.xml"/><Relationship Id="rId23" Type="http://schemas.openxmlformats.org/officeDocument/2006/relationships/tags" Target="../tags/tag619.xml"/><Relationship Id="rId28" Type="http://schemas.openxmlformats.org/officeDocument/2006/relationships/tags" Target="../tags/tag624.xml"/><Relationship Id="rId36" Type="http://schemas.openxmlformats.org/officeDocument/2006/relationships/tags" Target="../tags/tag632.xml"/><Relationship Id="rId49" Type="http://schemas.openxmlformats.org/officeDocument/2006/relationships/chart" Target="../charts/chart21.xml"/><Relationship Id="rId10" Type="http://schemas.openxmlformats.org/officeDocument/2006/relationships/tags" Target="../tags/tag606.xml"/><Relationship Id="rId19" Type="http://schemas.openxmlformats.org/officeDocument/2006/relationships/tags" Target="../tags/tag615.xml"/><Relationship Id="rId31" Type="http://schemas.openxmlformats.org/officeDocument/2006/relationships/tags" Target="../tags/tag627.xml"/><Relationship Id="rId44" Type="http://schemas.openxmlformats.org/officeDocument/2006/relationships/tags" Target="../tags/tag640.xml"/><Relationship Id="rId4" Type="http://schemas.openxmlformats.org/officeDocument/2006/relationships/tags" Target="../tags/tag600.xml"/><Relationship Id="rId9" Type="http://schemas.openxmlformats.org/officeDocument/2006/relationships/tags" Target="../tags/tag605.xml"/><Relationship Id="rId14" Type="http://schemas.openxmlformats.org/officeDocument/2006/relationships/tags" Target="../tags/tag610.xml"/><Relationship Id="rId22" Type="http://schemas.openxmlformats.org/officeDocument/2006/relationships/tags" Target="../tags/tag618.xml"/><Relationship Id="rId27" Type="http://schemas.openxmlformats.org/officeDocument/2006/relationships/tags" Target="../tags/tag623.xml"/><Relationship Id="rId30" Type="http://schemas.openxmlformats.org/officeDocument/2006/relationships/tags" Target="../tags/tag626.xml"/><Relationship Id="rId35" Type="http://schemas.openxmlformats.org/officeDocument/2006/relationships/tags" Target="../tags/tag631.xml"/><Relationship Id="rId43" Type="http://schemas.openxmlformats.org/officeDocument/2006/relationships/tags" Target="../tags/tag639.xml"/><Relationship Id="rId48" Type="http://schemas.openxmlformats.org/officeDocument/2006/relationships/image" Target="../media/image2.emf"/><Relationship Id="rId8" Type="http://schemas.openxmlformats.org/officeDocument/2006/relationships/tags" Target="../tags/tag604.xml"/><Relationship Id="rId3" Type="http://schemas.openxmlformats.org/officeDocument/2006/relationships/tags" Target="../tags/tag599.xml"/><Relationship Id="rId12" Type="http://schemas.openxmlformats.org/officeDocument/2006/relationships/tags" Target="../tags/tag608.xml"/><Relationship Id="rId17" Type="http://schemas.openxmlformats.org/officeDocument/2006/relationships/tags" Target="../tags/tag613.xml"/><Relationship Id="rId25" Type="http://schemas.openxmlformats.org/officeDocument/2006/relationships/tags" Target="../tags/tag621.xml"/><Relationship Id="rId33" Type="http://schemas.openxmlformats.org/officeDocument/2006/relationships/tags" Target="../tags/tag629.xml"/><Relationship Id="rId38" Type="http://schemas.openxmlformats.org/officeDocument/2006/relationships/tags" Target="../tags/tag634.xml"/><Relationship Id="rId46" Type="http://schemas.openxmlformats.org/officeDocument/2006/relationships/slideLayout" Target="../slideLayouts/slideLayout2.xml"/><Relationship Id="rId20" Type="http://schemas.openxmlformats.org/officeDocument/2006/relationships/tags" Target="../tags/tag616.xml"/><Relationship Id="rId41" Type="http://schemas.openxmlformats.org/officeDocument/2006/relationships/tags" Target="../tags/tag637.xml"/><Relationship Id="rId1" Type="http://schemas.openxmlformats.org/officeDocument/2006/relationships/vmlDrawing" Target="../drawings/vmlDrawing29.vml"/><Relationship Id="rId6" Type="http://schemas.openxmlformats.org/officeDocument/2006/relationships/tags" Target="../tags/tag602.xml"/></Relationships>
</file>

<file path=ppt/slides/_rels/slide29.xml.rels><?xml version="1.0" encoding="UTF-8" standalone="yes"?>
<Relationships xmlns="http://schemas.openxmlformats.org/package/2006/relationships"><Relationship Id="rId8" Type="http://schemas.openxmlformats.org/officeDocument/2006/relationships/package" Target="../embeddings/Microsoft_Excel_Worksheet21.xlsx"/><Relationship Id="rId3" Type="http://schemas.openxmlformats.org/officeDocument/2006/relationships/tags" Target="../tags/tag643.xml"/><Relationship Id="rId7" Type="http://schemas.openxmlformats.org/officeDocument/2006/relationships/hyperlink" Target="https://www.moh.gov.my/moh/resources/Penerbitan/Laporan/Umum/Buku_Technical_Report_Allied_Health_Professions_in_MOH_-_A_Consultation_Report_By_WHO_2020_10032021.pdf" TargetMode="External"/><Relationship Id="rId2" Type="http://schemas.openxmlformats.org/officeDocument/2006/relationships/tags" Target="../tags/tag642.xml"/><Relationship Id="rId1" Type="http://schemas.openxmlformats.org/officeDocument/2006/relationships/vmlDrawing" Target="../drawings/vmlDrawing30.vml"/><Relationship Id="rId6" Type="http://schemas.openxmlformats.org/officeDocument/2006/relationships/image" Target="../media/image20.emf"/><Relationship Id="rId5" Type="http://schemas.openxmlformats.org/officeDocument/2006/relationships/oleObject" Target="../embeddings/oleObject30.bin"/><Relationship Id="rId4" Type="http://schemas.openxmlformats.org/officeDocument/2006/relationships/slideLayout" Target="../slideLayouts/slideLayout2.xml"/><Relationship Id="rId9" Type="http://schemas.openxmlformats.org/officeDocument/2006/relationships/image" Target="../media/image25.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4.xml"/><Relationship Id="rId1" Type="http://schemas.openxmlformats.org/officeDocument/2006/relationships/vmlDrawing" Target="../drawings/vmlDrawing31.vml"/><Relationship Id="rId5" Type="http://schemas.openxmlformats.org/officeDocument/2006/relationships/image" Target="../media/image23.emf"/><Relationship Id="rId4" Type="http://schemas.openxmlformats.org/officeDocument/2006/relationships/oleObject" Target="../embeddings/oleObject31.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5.xml"/><Relationship Id="rId1" Type="http://schemas.openxmlformats.org/officeDocument/2006/relationships/vmlDrawing" Target="../drawings/vmlDrawing32.vml"/><Relationship Id="rId5" Type="http://schemas.openxmlformats.org/officeDocument/2006/relationships/image" Target="../media/image23.emf"/><Relationship Id="rId4" Type="http://schemas.openxmlformats.org/officeDocument/2006/relationships/oleObject" Target="../embeddings/oleObject32.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6.xml"/><Relationship Id="rId1" Type="http://schemas.openxmlformats.org/officeDocument/2006/relationships/vmlDrawing" Target="../drawings/vmlDrawing33.vml"/><Relationship Id="rId5" Type="http://schemas.openxmlformats.org/officeDocument/2006/relationships/image" Target="../media/image23.emf"/><Relationship Id="rId4" Type="http://schemas.openxmlformats.org/officeDocument/2006/relationships/oleObject" Target="../embeddings/oleObject33.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7.xml"/><Relationship Id="rId1" Type="http://schemas.openxmlformats.org/officeDocument/2006/relationships/vmlDrawing" Target="../drawings/vmlDrawing34.vml"/><Relationship Id="rId5" Type="http://schemas.openxmlformats.org/officeDocument/2006/relationships/image" Target="../media/image23.emf"/><Relationship Id="rId4" Type="http://schemas.openxmlformats.org/officeDocument/2006/relationships/oleObject" Target="../embeddings/oleObject34.bin"/></Relationships>
</file>

<file path=ppt/slides/_rels/slide34.xml.rels><?xml version="1.0" encoding="UTF-8" standalone="yes"?>
<Relationships xmlns="http://schemas.openxmlformats.org/package/2006/relationships"><Relationship Id="rId8" Type="http://schemas.openxmlformats.org/officeDocument/2006/relationships/tags" Target="../tags/tag654.xml"/><Relationship Id="rId13" Type="http://schemas.openxmlformats.org/officeDocument/2006/relationships/tags" Target="../tags/tag659.xml"/><Relationship Id="rId18" Type="http://schemas.openxmlformats.org/officeDocument/2006/relationships/tags" Target="../tags/tag664.xml"/><Relationship Id="rId26" Type="http://schemas.openxmlformats.org/officeDocument/2006/relationships/tags" Target="../tags/tag672.xml"/><Relationship Id="rId3" Type="http://schemas.openxmlformats.org/officeDocument/2006/relationships/tags" Target="../tags/tag649.xml"/><Relationship Id="rId21" Type="http://schemas.openxmlformats.org/officeDocument/2006/relationships/tags" Target="../tags/tag667.xml"/><Relationship Id="rId7" Type="http://schemas.openxmlformats.org/officeDocument/2006/relationships/tags" Target="../tags/tag653.xml"/><Relationship Id="rId12" Type="http://schemas.openxmlformats.org/officeDocument/2006/relationships/tags" Target="../tags/tag658.xml"/><Relationship Id="rId17" Type="http://schemas.openxmlformats.org/officeDocument/2006/relationships/tags" Target="../tags/tag663.xml"/><Relationship Id="rId25" Type="http://schemas.openxmlformats.org/officeDocument/2006/relationships/tags" Target="../tags/tag671.xml"/><Relationship Id="rId2" Type="http://schemas.openxmlformats.org/officeDocument/2006/relationships/tags" Target="../tags/tag648.xml"/><Relationship Id="rId16" Type="http://schemas.openxmlformats.org/officeDocument/2006/relationships/tags" Target="../tags/tag662.xml"/><Relationship Id="rId20" Type="http://schemas.openxmlformats.org/officeDocument/2006/relationships/tags" Target="../tags/tag666.xml"/><Relationship Id="rId29" Type="http://schemas.openxmlformats.org/officeDocument/2006/relationships/oleObject" Target="../embeddings/oleObject35.bin"/><Relationship Id="rId1" Type="http://schemas.openxmlformats.org/officeDocument/2006/relationships/vmlDrawing" Target="../drawings/vmlDrawing35.vml"/><Relationship Id="rId6" Type="http://schemas.openxmlformats.org/officeDocument/2006/relationships/tags" Target="../tags/tag652.xml"/><Relationship Id="rId11" Type="http://schemas.openxmlformats.org/officeDocument/2006/relationships/tags" Target="../tags/tag657.xml"/><Relationship Id="rId24" Type="http://schemas.openxmlformats.org/officeDocument/2006/relationships/tags" Target="../tags/tag670.xml"/><Relationship Id="rId5" Type="http://schemas.openxmlformats.org/officeDocument/2006/relationships/tags" Target="../tags/tag651.xml"/><Relationship Id="rId15" Type="http://schemas.openxmlformats.org/officeDocument/2006/relationships/tags" Target="../tags/tag661.xml"/><Relationship Id="rId23" Type="http://schemas.openxmlformats.org/officeDocument/2006/relationships/tags" Target="../tags/tag669.xml"/><Relationship Id="rId28" Type="http://schemas.openxmlformats.org/officeDocument/2006/relationships/slideLayout" Target="../slideLayouts/slideLayout2.xml"/><Relationship Id="rId10" Type="http://schemas.openxmlformats.org/officeDocument/2006/relationships/tags" Target="../tags/tag656.xml"/><Relationship Id="rId19" Type="http://schemas.openxmlformats.org/officeDocument/2006/relationships/tags" Target="../tags/tag665.xml"/><Relationship Id="rId31" Type="http://schemas.openxmlformats.org/officeDocument/2006/relationships/chart" Target="../charts/chart23.xml"/><Relationship Id="rId4" Type="http://schemas.openxmlformats.org/officeDocument/2006/relationships/tags" Target="../tags/tag650.xml"/><Relationship Id="rId9" Type="http://schemas.openxmlformats.org/officeDocument/2006/relationships/tags" Target="../tags/tag655.xml"/><Relationship Id="rId14" Type="http://schemas.openxmlformats.org/officeDocument/2006/relationships/tags" Target="../tags/tag660.xml"/><Relationship Id="rId22" Type="http://schemas.openxmlformats.org/officeDocument/2006/relationships/tags" Target="../tags/tag668.xml"/><Relationship Id="rId27" Type="http://schemas.openxmlformats.org/officeDocument/2006/relationships/tags" Target="../tags/tag673.xml"/><Relationship Id="rId30" Type="http://schemas.openxmlformats.org/officeDocument/2006/relationships/image" Target="../media/image20.emf"/></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2.xml"/><Relationship Id="rId7" Type="http://schemas.openxmlformats.org/officeDocument/2006/relationships/diagramLayout" Target="../diagrams/layout1.xml"/><Relationship Id="rId2" Type="http://schemas.openxmlformats.org/officeDocument/2006/relationships/tags" Target="../tags/tag674.xml"/><Relationship Id="rId1" Type="http://schemas.openxmlformats.org/officeDocument/2006/relationships/vmlDrawing" Target="../drawings/vmlDrawing36.vml"/><Relationship Id="rId6" Type="http://schemas.openxmlformats.org/officeDocument/2006/relationships/diagramData" Target="../diagrams/data1.xml"/><Relationship Id="rId5" Type="http://schemas.openxmlformats.org/officeDocument/2006/relationships/image" Target="../media/image23.emf"/><Relationship Id="rId10" Type="http://schemas.microsoft.com/office/2007/relationships/diagramDrawing" Target="../diagrams/drawing1.xml"/><Relationship Id="rId4" Type="http://schemas.openxmlformats.org/officeDocument/2006/relationships/oleObject" Target="../embeddings/oleObject36.bin"/><Relationship Id="rId9" Type="http://schemas.openxmlformats.org/officeDocument/2006/relationships/diagramColors" Target="../diagrams/colors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mda.gov.my/doc-list/guidance-document.html" TargetMode="External"/><Relationship Id="rId2" Type="http://schemas.openxmlformats.org/officeDocument/2006/relationships/tags" Target="../tags/tag675.xml"/><Relationship Id="rId1" Type="http://schemas.openxmlformats.org/officeDocument/2006/relationships/vmlDrawing" Target="../drawings/vmlDrawing37.vml"/><Relationship Id="rId6" Type="http://schemas.openxmlformats.org/officeDocument/2006/relationships/hyperlink" Target="https://www.mda.gov.my/doc-list/guideline.html" TargetMode="External"/><Relationship Id="rId5" Type="http://schemas.openxmlformats.org/officeDocument/2006/relationships/image" Target="../media/image23.emf"/><Relationship Id="rId4" Type="http://schemas.openxmlformats.org/officeDocument/2006/relationships/oleObject" Target="../embeddings/oleObject37.bin"/></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mda.gov.my/doc-list/guidance-document.html" TargetMode="External"/><Relationship Id="rId2" Type="http://schemas.openxmlformats.org/officeDocument/2006/relationships/tags" Target="../tags/tag676.xml"/><Relationship Id="rId1" Type="http://schemas.openxmlformats.org/officeDocument/2006/relationships/vmlDrawing" Target="../drawings/vmlDrawing38.vml"/><Relationship Id="rId6" Type="http://schemas.openxmlformats.org/officeDocument/2006/relationships/hyperlink" Target="https://www.mda.gov.my/doc-list/guideline.html" TargetMode="External"/><Relationship Id="rId5" Type="http://schemas.openxmlformats.org/officeDocument/2006/relationships/image" Target="../media/image23.emf"/><Relationship Id="rId4" Type="http://schemas.openxmlformats.org/officeDocument/2006/relationships/oleObject" Target="../embeddings/oleObject38.bin"/></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7.xml"/><Relationship Id="rId1" Type="http://schemas.openxmlformats.org/officeDocument/2006/relationships/vmlDrawing" Target="../drawings/vmlDrawing39.vml"/><Relationship Id="rId5" Type="http://schemas.openxmlformats.org/officeDocument/2006/relationships/image" Target="../media/image23.emf"/><Relationship Id="rId4" Type="http://schemas.openxmlformats.org/officeDocument/2006/relationships/oleObject" Target="../embeddings/oleObject39.bin"/></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8.xml"/><Relationship Id="rId1" Type="http://schemas.openxmlformats.org/officeDocument/2006/relationships/vmlDrawing" Target="../drawings/vmlDrawing40.vml"/><Relationship Id="rId5" Type="http://schemas.openxmlformats.org/officeDocument/2006/relationships/image" Target="../media/image23.emf"/><Relationship Id="rId4" Type="http://schemas.openxmlformats.org/officeDocument/2006/relationships/oleObject" Target="../embeddings/oleObject40.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9.xml"/><Relationship Id="rId1" Type="http://schemas.openxmlformats.org/officeDocument/2006/relationships/vmlDrawing" Target="../drawings/vmlDrawing41.vml"/><Relationship Id="rId5" Type="http://schemas.openxmlformats.org/officeDocument/2006/relationships/image" Target="../media/image20.emf"/><Relationship Id="rId4" Type="http://schemas.openxmlformats.org/officeDocument/2006/relationships/oleObject" Target="../embeddings/oleObject41.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0.xml"/><Relationship Id="rId1" Type="http://schemas.openxmlformats.org/officeDocument/2006/relationships/vmlDrawing" Target="../drawings/vmlDrawing42.vml"/><Relationship Id="rId5" Type="http://schemas.openxmlformats.org/officeDocument/2006/relationships/image" Target="../media/image20.emf"/><Relationship Id="rId4" Type="http://schemas.openxmlformats.org/officeDocument/2006/relationships/oleObject" Target="../embeddings/oleObject42.bin"/></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1.xml"/><Relationship Id="rId1" Type="http://schemas.openxmlformats.org/officeDocument/2006/relationships/vmlDrawing" Target="../drawings/vmlDrawing43.vml"/><Relationship Id="rId5" Type="http://schemas.openxmlformats.org/officeDocument/2006/relationships/image" Target="../media/image23.emf"/><Relationship Id="rId4" Type="http://schemas.openxmlformats.org/officeDocument/2006/relationships/oleObject" Target="../embeddings/oleObject43.bin"/></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2.xml"/><Relationship Id="rId1" Type="http://schemas.openxmlformats.org/officeDocument/2006/relationships/vmlDrawing" Target="../drawings/vmlDrawing44.vml"/><Relationship Id="rId5" Type="http://schemas.openxmlformats.org/officeDocument/2006/relationships/image" Target="../media/image23.emf"/><Relationship Id="rId4" Type="http://schemas.openxmlformats.org/officeDocument/2006/relationships/oleObject" Target="../embeddings/oleObject44.bin"/></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3.xml"/><Relationship Id="rId1" Type="http://schemas.openxmlformats.org/officeDocument/2006/relationships/vmlDrawing" Target="../drawings/vmlDrawing45.vml"/><Relationship Id="rId5" Type="http://schemas.openxmlformats.org/officeDocument/2006/relationships/image" Target="../media/image23.emf"/><Relationship Id="rId4" Type="http://schemas.openxmlformats.org/officeDocument/2006/relationships/oleObject" Target="../embeddings/oleObject45.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4.xml"/><Relationship Id="rId1" Type="http://schemas.openxmlformats.org/officeDocument/2006/relationships/vmlDrawing" Target="../drawings/vmlDrawing46.vml"/><Relationship Id="rId5" Type="http://schemas.openxmlformats.org/officeDocument/2006/relationships/image" Target="../media/image23.emf"/><Relationship Id="rId4" Type="http://schemas.openxmlformats.org/officeDocument/2006/relationships/oleObject" Target="../embeddings/oleObject46.bin"/></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5.xml"/><Relationship Id="rId1" Type="http://schemas.openxmlformats.org/officeDocument/2006/relationships/vmlDrawing" Target="../drawings/vmlDrawing47.vml"/><Relationship Id="rId5" Type="http://schemas.openxmlformats.org/officeDocument/2006/relationships/image" Target="../media/image23.emf"/><Relationship Id="rId4" Type="http://schemas.openxmlformats.org/officeDocument/2006/relationships/oleObject" Target="../embeddings/oleObject47.bin"/></Relationships>
</file>

<file path=ppt/slides/_rels/slide47.xml.rels><?xml version="1.0" encoding="UTF-8" standalone="yes"?>
<Relationships xmlns="http://schemas.openxmlformats.org/package/2006/relationships"><Relationship Id="rId8" Type="http://schemas.openxmlformats.org/officeDocument/2006/relationships/tags" Target="../tags/tag692.xml"/><Relationship Id="rId13" Type="http://schemas.openxmlformats.org/officeDocument/2006/relationships/tags" Target="../tags/tag697.xml"/><Relationship Id="rId18" Type="http://schemas.openxmlformats.org/officeDocument/2006/relationships/tags" Target="../tags/tag702.xml"/><Relationship Id="rId26" Type="http://schemas.openxmlformats.org/officeDocument/2006/relationships/oleObject" Target="../embeddings/oleObject48.bin"/><Relationship Id="rId3" Type="http://schemas.openxmlformats.org/officeDocument/2006/relationships/tags" Target="../tags/tag687.xml"/><Relationship Id="rId21" Type="http://schemas.openxmlformats.org/officeDocument/2006/relationships/tags" Target="../tags/tag705.xml"/><Relationship Id="rId7" Type="http://schemas.openxmlformats.org/officeDocument/2006/relationships/tags" Target="../tags/tag691.xml"/><Relationship Id="rId12" Type="http://schemas.openxmlformats.org/officeDocument/2006/relationships/tags" Target="../tags/tag696.xml"/><Relationship Id="rId17" Type="http://schemas.openxmlformats.org/officeDocument/2006/relationships/tags" Target="../tags/tag701.xml"/><Relationship Id="rId25" Type="http://schemas.openxmlformats.org/officeDocument/2006/relationships/slideLayout" Target="../slideLayouts/slideLayout2.xml"/><Relationship Id="rId2" Type="http://schemas.openxmlformats.org/officeDocument/2006/relationships/tags" Target="../tags/tag686.xml"/><Relationship Id="rId16" Type="http://schemas.openxmlformats.org/officeDocument/2006/relationships/tags" Target="../tags/tag700.xml"/><Relationship Id="rId20" Type="http://schemas.openxmlformats.org/officeDocument/2006/relationships/tags" Target="../tags/tag704.xml"/><Relationship Id="rId1" Type="http://schemas.openxmlformats.org/officeDocument/2006/relationships/vmlDrawing" Target="../drawings/vmlDrawing48.vml"/><Relationship Id="rId6" Type="http://schemas.openxmlformats.org/officeDocument/2006/relationships/tags" Target="../tags/tag690.xml"/><Relationship Id="rId11" Type="http://schemas.openxmlformats.org/officeDocument/2006/relationships/tags" Target="../tags/tag695.xml"/><Relationship Id="rId24" Type="http://schemas.openxmlformats.org/officeDocument/2006/relationships/tags" Target="../tags/tag708.xml"/><Relationship Id="rId5" Type="http://schemas.openxmlformats.org/officeDocument/2006/relationships/tags" Target="../tags/tag689.xml"/><Relationship Id="rId15" Type="http://schemas.openxmlformats.org/officeDocument/2006/relationships/tags" Target="../tags/tag699.xml"/><Relationship Id="rId23" Type="http://schemas.openxmlformats.org/officeDocument/2006/relationships/tags" Target="../tags/tag707.xml"/><Relationship Id="rId28" Type="http://schemas.openxmlformats.org/officeDocument/2006/relationships/chart" Target="../charts/chart24.xml"/><Relationship Id="rId10" Type="http://schemas.openxmlformats.org/officeDocument/2006/relationships/tags" Target="../tags/tag694.xml"/><Relationship Id="rId19" Type="http://schemas.openxmlformats.org/officeDocument/2006/relationships/tags" Target="../tags/tag703.xml"/><Relationship Id="rId4" Type="http://schemas.openxmlformats.org/officeDocument/2006/relationships/tags" Target="../tags/tag688.xml"/><Relationship Id="rId9" Type="http://schemas.openxmlformats.org/officeDocument/2006/relationships/tags" Target="../tags/tag693.xml"/><Relationship Id="rId14" Type="http://schemas.openxmlformats.org/officeDocument/2006/relationships/tags" Target="../tags/tag698.xml"/><Relationship Id="rId22" Type="http://schemas.openxmlformats.org/officeDocument/2006/relationships/tags" Target="../tags/tag706.xml"/><Relationship Id="rId27" Type="http://schemas.openxmlformats.org/officeDocument/2006/relationships/image" Target="../media/image2.emf"/></Relationships>
</file>

<file path=ppt/slides/_rels/slide48.xml.rels><?xml version="1.0" encoding="UTF-8" standalone="yes"?>
<Relationships xmlns="http://schemas.openxmlformats.org/package/2006/relationships"><Relationship Id="rId13" Type="http://schemas.openxmlformats.org/officeDocument/2006/relationships/tags" Target="../tags/tag720.xml"/><Relationship Id="rId18" Type="http://schemas.openxmlformats.org/officeDocument/2006/relationships/tags" Target="../tags/tag725.xml"/><Relationship Id="rId26" Type="http://schemas.openxmlformats.org/officeDocument/2006/relationships/tags" Target="../tags/tag733.xml"/><Relationship Id="rId39" Type="http://schemas.openxmlformats.org/officeDocument/2006/relationships/tags" Target="../tags/tag746.xml"/><Relationship Id="rId21" Type="http://schemas.openxmlformats.org/officeDocument/2006/relationships/tags" Target="../tags/tag728.xml"/><Relationship Id="rId34" Type="http://schemas.openxmlformats.org/officeDocument/2006/relationships/tags" Target="../tags/tag741.xml"/><Relationship Id="rId42" Type="http://schemas.openxmlformats.org/officeDocument/2006/relationships/image" Target="../media/image2.emf"/><Relationship Id="rId7" Type="http://schemas.openxmlformats.org/officeDocument/2006/relationships/tags" Target="../tags/tag714.xml"/><Relationship Id="rId2" Type="http://schemas.openxmlformats.org/officeDocument/2006/relationships/tags" Target="../tags/tag709.xml"/><Relationship Id="rId16" Type="http://schemas.openxmlformats.org/officeDocument/2006/relationships/tags" Target="../tags/tag723.xml"/><Relationship Id="rId20" Type="http://schemas.openxmlformats.org/officeDocument/2006/relationships/tags" Target="../tags/tag727.xml"/><Relationship Id="rId29" Type="http://schemas.openxmlformats.org/officeDocument/2006/relationships/tags" Target="../tags/tag736.xml"/><Relationship Id="rId41" Type="http://schemas.openxmlformats.org/officeDocument/2006/relationships/oleObject" Target="../embeddings/oleObject49.bin"/><Relationship Id="rId1" Type="http://schemas.openxmlformats.org/officeDocument/2006/relationships/vmlDrawing" Target="../drawings/vmlDrawing49.vml"/><Relationship Id="rId6" Type="http://schemas.openxmlformats.org/officeDocument/2006/relationships/tags" Target="../tags/tag713.xml"/><Relationship Id="rId11" Type="http://schemas.openxmlformats.org/officeDocument/2006/relationships/tags" Target="../tags/tag718.xml"/><Relationship Id="rId24" Type="http://schemas.openxmlformats.org/officeDocument/2006/relationships/tags" Target="../tags/tag731.xml"/><Relationship Id="rId32" Type="http://schemas.openxmlformats.org/officeDocument/2006/relationships/tags" Target="../tags/tag739.xml"/><Relationship Id="rId37" Type="http://schemas.openxmlformats.org/officeDocument/2006/relationships/tags" Target="../tags/tag744.xml"/><Relationship Id="rId40" Type="http://schemas.openxmlformats.org/officeDocument/2006/relationships/slideLayout" Target="../slideLayouts/slideLayout2.xml"/><Relationship Id="rId5" Type="http://schemas.openxmlformats.org/officeDocument/2006/relationships/tags" Target="../tags/tag712.xml"/><Relationship Id="rId15" Type="http://schemas.openxmlformats.org/officeDocument/2006/relationships/tags" Target="../tags/tag722.xml"/><Relationship Id="rId23" Type="http://schemas.openxmlformats.org/officeDocument/2006/relationships/tags" Target="../tags/tag730.xml"/><Relationship Id="rId28" Type="http://schemas.openxmlformats.org/officeDocument/2006/relationships/tags" Target="../tags/tag735.xml"/><Relationship Id="rId36" Type="http://schemas.openxmlformats.org/officeDocument/2006/relationships/tags" Target="../tags/tag743.xml"/><Relationship Id="rId10" Type="http://schemas.openxmlformats.org/officeDocument/2006/relationships/tags" Target="../tags/tag717.xml"/><Relationship Id="rId19" Type="http://schemas.openxmlformats.org/officeDocument/2006/relationships/tags" Target="../tags/tag726.xml"/><Relationship Id="rId31" Type="http://schemas.openxmlformats.org/officeDocument/2006/relationships/tags" Target="../tags/tag738.xml"/><Relationship Id="rId44" Type="http://schemas.openxmlformats.org/officeDocument/2006/relationships/chart" Target="../charts/chart26.xml"/><Relationship Id="rId4" Type="http://schemas.openxmlformats.org/officeDocument/2006/relationships/tags" Target="../tags/tag711.xml"/><Relationship Id="rId9" Type="http://schemas.openxmlformats.org/officeDocument/2006/relationships/tags" Target="../tags/tag716.xml"/><Relationship Id="rId14" Type="http://schemas.openxmlformats.org/officeDocument/2006/relationships/tags" Target="../tags/tag721.xml"/><Relationship Id="rId22" Type="http://schemas.openxmlformats.org/officeDocument/2006/relationships/tags" Target="../tags/tag729.xml"/><Relationship Id="rId27" Type="http://schemas.openxmlformats.org/officeDocument/2006/relationships/tags" Target="../tags/tag734.xml"/><Relationship Id="rId30" Type="http://schemas.openxmlformats.org/officeDocument/2006/relationships/tags" Target="../tags/tag737.xml"/><Relationship Id="rId35" Type="http://schemas.openxmlformats.org/officeDocument/2006/relationships/tags" Target="../tags/tag742.xml"/><Relationship Id="rId43" Type="http://schemas.openxmlformats.org/officeDocument/2006/relationships/chart" Target="../charts/chart25.xml"/><Relationship Id="rId8" Type="http://schemas.openxmlformats.org/officeDocument/2006/relationships/tags" Target="../tags/tag715.xml"/><Relationship Id="rId3" Type="http://schemas.openxmlformats.org/officeDocument/2006/relationships/tags" Target="../tags/tag710.xml"/><Relationship Id="rId12" Type="http://schemas.openxmlformats.org/officeDocument/2006/relationships/tags" Target="../tags/tag719.xml"/><Relationship Id="rId17" Type="http://schemas.openxmlformats.org/officeDocument/2006/relationships/tags" Target="../tags/tag724.xml"/><Relationship Id="rId25" Type="http://schemas.openxmlformats.org/officeDocument/2006/relationships/tags" Target="../tags/tag732.xml"/><Relationship Id="rId33" Type="http://schemas.openxmlformats.org/officeDocument/2006/relationships/tags" Target="../tags/tag740.xml"/><Relationship Id="rId38" Type="http://schemas.openxmlformats.org/officeDocument/2006/relationships/tags" Target="../tags/tag745.xml"/></Relationships>
</file>

<file path=ppt/slides/_rels/slide49.xml.rels><?xml version="1.0" encoding="UTF-8" standalone="yes"?>
<Relationships xmlns="http://schemas.openxmlformats.org/package/2006/relationships"><Relationship Id="rId3" Type="http://schemas.openxmlformats.org/officeDocument/2006/relationships/tags" Target="../tags/tag748.xml"/><Relationship Id="rId2" Type="http://schemas.openxmlformats.org/officeDocument/2006/relationships/tags" Target="../tags/tag747.xml"/><Relationship Id="rId1" Type="http://schemas.openxmlformats.org/officeDocument/2006/relationships/vmlDrawing" Target="../drawings/vmlDrawing50.vml"/><Relationship Id="rId6" Type="http://schemas.openxmlformats.org/officeDocument/2006/relationships/image" Target="../media/image23.emf"/><Relationship Id="rId5" Type="http://schemas.openxmlformats.org/officeDocument/2006/relationships/oleObject" Target="../embeddings/oleObject50.bin"/><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21.emf"/><Relationship Id="rId5" Type="http://schemas.openxmlformats.org/officeDocument/2006/relationships/oleObject" Target="../embeddings/oleObject6.bin"/><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tags" Target="../tags/tag750.xml"/><Relationship Id="rId2" Type="http://schemas.openxmlformats.org/officeDocument/2006/relationships/tags" Target="../tags/tag749.xml"/><Relationship Id="rId1" Type="http://schemas.openxmlformats.org/officeDocument/2006/relationships/vmlDrawing" Target="../drawings/vmlDrawing51.vml"/><Relationship Id="rId6" Type="http://schemas.openxmlformats.org/officeDocument/2006/relationships/image" Target="../media/image23.emf"/><Relationship Id="rId5" Type="http://schemas.openxmlformats.org/officeDocument/2006/relationships/oleObject" Target="../embeddings/oleObject51.bin"/><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1.xml"/><Relationship Id="rId1" Type="http://schemas.openxmlformats.org/officeDocument/2006/relationships/vmlDrawing" Target="../drawings/vmlDrawing52.vml"/><Relationship Id="rId5" Type="http://schemas.openxmlformats.org/officeDocument/2006/relationships/image" Target="../media/image21.emf"/><Relationship Id="rId4" Type="http://schemas.openxmlformats.org/officeDocument/2006/relationships/oleObject" Target="../embeddings/oleObject52.bin"/></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2.xml"/><Relationship Id="rId1" Type="http://schemas.openxmlformats.org/officeDocument/2006/relationships/vmlDrawing" Target="../drawings/vmlDrawing53.vml"/><Relationship Id="rId5" Type="http://schemas.openxmlformats.org/officeDocument/2006/relationships/image" Target="../media/image21.emf"/><Relationship Id="rId4" Type="http://schemas.openxmlformats.org/officeDocument/2006/relationships/oleObject" Target="../embeddings/oleObject53.bin"/></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3.xml"/><Relationship Id="rId1" Type="http://schemas.openxmlformats.org/officeDocument/2006/relationships/vmlDrawing" Target="../drawings/vmlDrawing54.vml"/><Relationship Id="rId5" Type="http://schemas.openxmlformats.org/officeDocument/2006/relationships/image" Target="../media/image21.emf"/><Relationship Id="rId4" Type="http://schemas.openxmlformats.org/officeDocument/2006/relationships/oleObject" Target="../embeddings/oleObject54.bin"/></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4.xml"/><Relationship Id="rId1" Type="http://schemas.openxmlformats.org/officeDocument/2006/relationships/vmlDrawing" Target="../drawings/vmlDrawing55.vml"/><Relationship Id="rId5" Type="http://schemas.openxmlformats.org/officeDocument/2006/relationships/image" Target="../media/image23.emf"/><Relationship Id="rId4" Type="http://schemas.openxmlformats.org/officeDocument/2006/relationships/oleObject" Target="../embeddings/oleObject55.bin"/></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5.xml"/><Relationship Id="rId1" Type="http://schemas.openxmlformats.org/officeDocument/2006/relationships/vmlDrawing" Target="../drawings/vmlDrawing56.vml"/><Relationship Id="rId5" Type="http://schemas.openxmlformats.org/officeDocument/2006/relationships/image" Target="../media/image23.emf"/><Relationship Id="rId4" Type="http://schemas.openxmlformats.org/officeDocument/2006/relationships/oleObject" Target="../embeddings/oleObject56.bin"/></Relationships>
</file>

<file path=ppt/slides/_rels/slide56.xml.rels><?xml version="1.0" encoding="UTF-8" standalone="yes"?>
<Relationships xmlns="http://schemas.openxmlformats.org/package/2006/relationships"><Relationship Id="rId13" Type="http://schemas.openxmlformats.org/officeDocument/2006/relationships/tags" Target="../tags/tag767.xml"/><Relationship Id="rId18" Type="http://schemas.openxmlformats.org/officeDocument/2006/relationships/tags" Target="../tags/tag772.xml"/><Relationship Id="rId26" Type="http://schemas.openxmlformats.org/officeDocument/2006/relationships/tags" Target="../tags/tag780.xml"/><Relationship Id="rId39" Type="http://schemas.openxmlformats.org/officeDocument/2006/relationships/tags" Target="../tags/tag793.xml"/><Relationship Id="rId21" Type="http://schemas.openxmlformats.org/officeDocument/2006/relationships/tags" Target="../tags/tag775.xml"/><Relationship Id="rId34" Type="http://schemas.openxmlformats.org/officeDocument/2006/relationships/tags" Target="../tags/tag788.xml"/><Relationship Id="rId42" Type="http://schemas.openxmlformats.org/officeDocument/2006/relationships/slideLayout" Target="../slideLayouts/slideLayout2.xml"/><Relationship Id="rId7" Type="http://schemas.openxmlformats.org/officeDocument/2006/relationships/tags" Target="../tags/tag761.xml"/><Relationship Id="rId2" Type="http://schemas.openxmlformats.org/officeDocument/2006/relationships/tags" Target="../tags/tag756.xml"/><Relationship Id="rId16" Type="http://schemas.openxmlformats.org/officeDocument/2006/relationships/tags" Target="../tags/tag770.xml"/><Relationship Id="rId29" Type="http://schemas.openxmlformats.org/officeDocument/2006/relationships/tags" Target="../tags/tag783.xml"/><Relationship Id="rId1" Type="http://schemas.openxmlformats.org/officeDocument/2006/relationships/vmlDrawing" Target="../drawings/vmlDrawing57.vml"/><Relationship Id="rId6" Type="http://schemas.openxmlformats.org/officeDocument/2006/relationships/tags" Target="../tags/tag760.xml"/><Relationship Id="rId11" Type="http://schemas.openxmlformats.org/officeDocument/2006/relationships/tags" Target="../tags/tag765.xml"/><Relationship Id="rId24" Type="http://schemas.openxmlformats.org/officeDocument/2006/relationships/tags" Target="../tags/tag778.xml"/><Relationship Id="rId32" Type="http://schemas.openxmlformats.org/officeDocument/2006/relationships/tags" Target="../tags/tag786.xml"/><Relationship Id="rId37" Type="http://schemas.openxmlformats.org/officeDocument/2006/relationships/tags" Target="../tags/tag791.xml"/><Relationship Id="rId40" Type="http://schemas.openxmlformats.org/officeDocument/2006/relationships/tags" Target="../tags/tag794.xml"/><Relationship Id="rId45" Type="http://schemas.openxmlformats.org/officeDocument/2006/relationships/chart" Target="../charts/chart27.xml"/><Relationship Id="rId5" Type="http://schemas.openxmlformats.org/officeDocument/2006/relationships/tags" Target="../tags/tag759.xml"/><Relationship Id="rId15" Type="http://schemas.openxmlformats.org/officeDocument/2006/relationships/tags" Target="../tags/tag769.xml"/><Relationship Id="rId23" Type="http://schemas.openxmlformats.org/officeDocument/2006/relationships/tags" Target="../tags/tag777.xml"/><Relationship Id="rId28" Type="http://schemas.openxmlformats.org/officeDocument/2006/relationships/tags" Target="../tags/tag782.xml"/><Relationship Id="rId36" Type="http://schemas.openxmlformats.org/officeDocument/2006/relationships/tags" Target="../tags/tag790.xml"/><Relationship Id="rId10" Type="http://schemas.openxmlformats.org/officeDocument/2006/relationships/tags" Target="../tags/tag764.xml"/><Relationship Id="rId19" Type="http://schemas.openxmlformats.org/officeDocument/2006/relationships/tags" Target="../tags/tag773.xml"/><Relationship Id="rId31" Type="http://schemas.openxmlformats.org/officeDocument/2006/relationships/tags" Target="../tags/tag785.xml"/><Relationship Id="rId44" Type="http://schemas.openxmlformats.org/officeDocument/2006/relationships/image" Target="../media/image2.emf"/><Relationship Id="rId4" Type="http://schemas.openxmlformats.org/officeDocument/2006/relationships/tags" Target="../tags/tag758.xml"/><Relationship Id="rId9" Type="http://schemas.openxmlformats.org/officeDocument/2006/relationships/tags" Target="../tags/tag763.xml"/><Relationship Id="rId14" Type="http://schemas.openxmlformats.org/officeDocument/2006/relationships/tags" Target="../tags/tag768.xml"/><Relationship Id="rId22" Type="http://schemas.openxmlformats.org/officeDocument/2006/relationships/tags" Target="../tags/tag776.xml"/><Relationship Id="rId27" Type="http://schemas.openxmlformats.org/officeDocument/2006/relationships/tags" Target="../tags/tag781.xml"/><Relationship Id="rId30" Type="http://schemas.openxmlformats.org/officeDocument/2006/relationships/tags" Target="../tags/tag784.xml"/><Relationship Id="rId35" Type="http://schemas.openxmlformats.org/officeDocument/2006/relationships/tags" Target="../tags/tag789.xml"/><Relationship Id="rId43" Type="http://schemas.openxmlformats.org/officeDocument/2006/relationships/oleObject" Target="../embeddings/oleObject57.bin"/><Relationship Id="rId8" Type="http://schemas.openxmlformats.org/officeDocument/2006/relationships/tags" Target="../tags/tag762.xml"/><Relationship Id="rId3" Type="http://schemas.openxmlformats.org/officeDocument/2006/relationships/tags" Target="../tags/tag757.xml"/><Relationship Id="rId12" Type="http://schemas.openxmlformats.org/officeDocument/2006/relationships/tags" Target="../tags/tag766.xml"/><Relationship Id="rId17" Type="http://schemas.openxmlformats.org/officeDocument/2006/relationships/tags" Target="../tags/tag771.xml"/><Relationship Id="rId25" Type="http://schemas.openxmlformats.org/officeDocument/2006/relationships/tags" Target="../tags/tag779.xml"/><Relationship Id="rId33" Type="http://schemas.openxmlformats.org/officeDocument/2006/relationships/tags" Target="../tags/tag787.xml"/><Relationship Id="rId38" Type="http://schemas.openxmlformats.org/officeDocument/2006/relationships/tags" Target="../tags/tag792.xml"/><Relationship Id="rId46" Type="http://schemas.openxmlformats.org/officeDocument/2006/relationships/chart" Target="../charts/chart28.xml"/><Relationship Id="rId20" Type="http://schemas.openxmlformats.org/officeDocument/2006/relationships/tags" Target="../tags/tag774.xml"/><Relationship Id="rId41" Type="http://schemas.openxmlformats.org/officeDocument/2006/relationships/tags" Target="../tags/tag795.xml"/></Relationships>
</file>

<file path=ppt/slides/_rels/slide57.xml.rels><?xml version="1.0" encoding="UTF-8" standalone="yes"?>
<Relationships xmlns="http://schemas.openxmlformats.org/package/2006/relationships"><Relationship Id="rId3" Type="http://schemas.openxmlformats.org/officeDocument/2006/relationships/tags" Target="../tags/tag797.xml"/><Relationship Id="rId2" Type="http://schemas.openxmlformats.org/officeDocument/2006/relationships/tags" Target="../tags/tag796.xml"/><Relationship Id="rId1" Type="http://schemas.openxmlformats.org/officeDocument/2006/relationships/vmlDrawing" Target="../drawings/vmlDrawing58.vml"/><Relationship Id="rId6" Type="http://schemas.openxmlformats.org/officeDocument/2006/relationships/image" Target="../media/image23.emf"/><Relationship Id="rId5" Type="http://schemas.openxmlformats.org/officeDocument/2006/relationships/oleObject" Target="../embeddings/oleObject58.bin"/><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799.xml"/><Relationship Id="rId2" Type="http://schemas.openxmlformats.org/officeDocument/2006/relationships/tags" Target="../tags/tag798.xml"/><Relationship Id="rId1" Type="http://schemas.openxmlformats.org/officeDocument/2006/relationships/vmlDrawing" Target="../drawings/vmlDrawing59.vml"/><Relationship Id="rId6" Type="http://schemas.openxmlformats.org/officeDocument/2006/relationships/image" Target="../media/image23.emf"/><Relationship Id="rId5" Type="http://schemas.openxmlformats.org/officeDocument/2006/relationships/oleObject" Target="../embeddings/oleObject59.bin"/><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0.xml"/><Relationship Id="rId1" Type="http://schemas.openxmlformats.org/officeDocument/2006/relationships/vmlDrawing" Target="../drawings/vmlDrawing60.vml"/><Relationship Id="rId5" Type="http://schemas.openxmlformats.org/officeDocument/2006/relationships/image" Target="../media/image21.emf"/><Relationship Id="rId4" Type="http://schemas.openxmlformats.org/officeDocument/2006/relationships/oleObject" Target="../embeddings/oleObject60.bin"/></Relationships>
</file>

<file path=ppt/slides/_rels/slide6.xml.rels><?xml version="1.0" encoding="UTF-8" standalone="yes"?>
<Relationships xmlns="http://schemas.openxmlformats.org/package/2006/relationships"><Relationship Id="rId117" Type="http://schemas.openxmlformats.org/officeDocument/2006/relationships/tags" Target="../tags/tag124.xml"/><Relationship Id="rId21" Type="http://schemas.openxmlformats.org/officeDocument/2006/relationships/tags" Target="../tags/tag28.xml"/><Relationship Id="rId42" Type="http://schemas.openxmlformats.org/officeDocument/2006/relationships/tags" Target="../tags/tag49.xml"/><Relationship Id="rId63" Type="http://schemas.openxmlformats.org/officeDocument/2006/relationships/tags" Target="../tags/tag70.xml"/><Relationship Id="rId84" Type="http://schemas.openxmlformats.org/officeDocument/2006/relationships/tags" Target="../tags/tag91.xml"/><Relationship Id="rId138" Type="http://schemas.openxmlformats.org/officeDocument/2006/relationships/tags" Target="../tags/tag145.xml"/><Relationship Id="rId159" Type="http://schemas.openxmlformats.org/officeDocument/2006/relationships/tags" Target="../tags/tag166.xml"/><Relationship Id="rId170" Type="http://schemas.openxmlformats.org/officeDocument/2006/relationships/tags" Target="../tags/tag177.xml"/><Relationship Id="rId191" Type="http://schemas.openxmlformats.org/officeDocument/2006/relationships/tags" Target="../tags/tag198.xml"/><Relationship Id="rId205" Type="http://schemas.openxmlformats.org/officeDocument/2006/relationships/tags" Target="../tags/tag212.xml"/><Relationship Id="rId107" Type="http://schemas.openxmlformats.org/officeDocument/2006/relationships/tags" Target="../tags/tag114.xml"/><Relationship Id="rId11" Type="http://schemas.openxmlformats.org/officeDocument/2006/relationships/tags" Target="../tags/tag18.xml"/><Relationship Id="rId32" Type="http://schemas.openxmlformats.org/officeDocument/2006/relationships/tags" Target="../tags/tag39.xml"/><Relationship Id="rId53" Type="http://schemas.openxmlformats.org/officeDocument/2006/relationships/tags" Target="../tags/tag60.xml"/><Relationship Id="rId74" Type="http://schemas.openxmlformats.org/officeDocument/2006/relationships/tags" Target="../tags/tag81.xml"/><Relationship Id="rId128" Type="http://schemas.openxmlformats.org/officeDocument/2006/relationships/tags" Target="../tags/tag135.xml"/><Relationship Id="rId149" Type="http://schemas.openxmlformats.org/officeDocument/2006/relationships/tags" Target="../tags/tag156.xml"/><Relationship Id="rId5" Type="http://schemas.openxmlformats.org/officeDocument/2006/relationships/tags" Target="../tags/tag12.xml"/><Relationship Id="rId95" Type="http://schemas.openxmlformats.org/officeDocument/2006/relationships/tags" Target="../tags/tag102.xml"/><Relationship Id="rId160" Type="http://schemas.openxmlformats.org/officeDocument/2006/relationships/tags" Target="../tags/tag167.xml"/><Relationship Id="rId181" Type="http://schemas.openxmlformats.org/officeDocument/2006/relationships/tags" Target="../tags/tag188.xml"/><Relationship Id="rId216" Type="http://schemas.openxmlformats.org/officeDocument/2006/relationships/oleObject" Target="../embeddings/oleObject7.bin"/><Relationship Id="rId22" Type="http://schemas.openxmlformats.org/officeDocument/2006/relationships/tags" Target="../tags/tag29.xml"/><Relationship Id="rId43" Type="http://schemas.openxmlformats.org/officeDocument/2006/relationships/tags" Target="../tags/tag50.xml"/><Relationship Id="rId64" Type="http://schemas.openxmlformats.org/officeDocument/2006/relationships/tags" Target="../tags/tag71.xml"/><Relationship Id="rId118" Type="http://schemas.openxmlformats.org/officeDocument/2006/relationships/tags" Target="../tags/tag125.xml"/><Relationship Id="rId139" Type="http://schemas.openxmlformats.org/officeDocument/2006/relationships/tags" Target="../tags/tag146.xml"/><Relationship Id="rId85" Type="http://schemas.openxmlformats.org/officeDocument/2006/relationships/tags" Target="../tags/tag92.xml"/><Relationship Id="rId150" Type="http://schemas.openxmlformats.org/officeDocument/2006/relationships/tags" Target="../tags/tag157.xml"/><Relationship Id="rId171" Type="http://schemas.openxmlformats.org/officeDocument/2006/relationships/tags" Target="../tags/tag178.xml"/><Relationship Id="rId192" Type="http://schemas.openxmlformats.org/officeDocument/2006/relationships/tags" Target="../tags/tag199.xml"/><Relationship Id="rId206" Type="http://schemas.openxmlformats.org/officeDocument/2006/relationships/tags" Target="../tags/tag213.xml"/><Relationship Id="rId12" Type="http://schemas.openxmlformats.org/officeDocument/2006/relationships/tags" Target="../tags/tag19.xml"/><Relationship Id="rId33" Type="http://schemas.openxmlformats.org/officeDocument/2006/relationships/tags" Target="../tags/tag40.xml"/><Relationship Id="rId108" Type="http://schemas.openxmlformats.org/officeDocument/2006/relationships/tags" Target="../tags/tag115.xml"/><Relationship Id="rId129" Type="http://schemas.openxmlformats.org/officeDocument/2006/relationships/tags" Target="../tags/tag136.xml"/><Relationship Id="rId54" Type="http://schemas.openxmlformats.org/officeDocument/2006/relationships/tags" Target="../tags/tag61.xml"/><Relationship Id="rId75" Type="http://schemas.openxmlformats.org/officeDocument/2006/relationships/tags" Target="../tags/tag82.xml"/><Relationship Id="rId96" Type="http://schemas.openxmlformats.org/officeDocument/2006/relationships/tags" Target="../tags/tag103.xml"/><Relationship Id="rId140" Type="http://schemas.openxmlformats.org/officeDocument/2006/relationships/tags" Target="../tags/tag147.xml"/><Relationship Id="rId161" Type="http://schemas.openxmlformats.org/officeDocument/2006/relationships/tags" Target="../tags/tag168.xml"/><Relationship Id="rId182" Type="http://schemas.openxmlformats.org/officeDocument/2006/relationships/tags" Target="../tags/tag189.xml"/><Relationship Id="rId217" Type="http://schemas.openxmlformats.org/officeDocument/2006/relationships/image" Target="../media/image1.emf"/><Relationship Id="rId6" Type="http://schemas.openxmlformats.org/officeDocument/2006/relationships/tags" Target="../tags/tag13.xml"/><Relationship Id="rId23" Type="http://schemas.openxmlformats.org/officeDocument/2006/relationships/tags" Target="../tags/tag30.xml"/><Relationship Id="rId119" Type="http://schemas.openxmlformats.org/officeDocument/2006/relationships/tags" Target="../tags/tag126.xml"/><Relationship Id="rId44" Type="http://schemas.openxmlformats.org/officeDocument/2006/relationships/tags" Target="../tags/tag51.xml"/><Relationship Id="rId65" Type="http://schemas.openxmlformats.org/officeDocument/2006/relationships/tags" Target="../tags/tag72.xml"/><Relationship Id="rId86" Type="http://schemas.openxmlformats.org/officeDocument/2006/relationships/tags" Target="../tags/tag93.xml"/><Relationship Id="rId130" Type="http://schemas.openxmlformats.org/officeDocument/2006/relationships/tags" Target="../tags/tag137.xml"/><Relationship Id="rId151" Type="http://schemas.openxmlformats.org/officeDocument/2006/relationships/tags" Target="../tags/tag158.xml"/><Relationship Id="rId172" Type="http://schemas.openxmlformats.org/officeDocument/2006/relationships/tags" Target="../tags/tag179.xml"/><Relationship Id="rId193" Type="http://schemas.openxmlformats.org/officeDocument/2006/relationships/tags" Target="../tags/tag200.xml"/><Relationship Id="rId207" Type="http://schemas.openxmlformats.org/officeDocument/2006/relationships/tags" Target="../tags/tag214.xml"/><Relationship Id="rId13" Type="http://schemas.openxmlformats.org/officeDocument/2006/relationships/tags" Target="../tags/tag20.xml"/><Relationship Id="rId109" Type="http://schemas.openxmlformats.org/officeDocument/2006/relationships/tags" Target="../tags/tag116.xml"/><Relationship Id="rId34" Type="http://schemas.openxmlformats.org/officeDocument/2006/relationships/tags" Target="../tags/tag41.xml"/><Relationship Id="rId55" Type="http://schemas.openxmlformats.org/officeDocument/2006/relationships/tags" Target="../tags/tag62.xml"/><Relationship Id="rId76" Type="http://schemas.openxmlformats.org/officeDocument/2006/relationships/tags" Target="../tags/tag83.xml"/><Relationship Id="rId97" Type="http://schemas.openxmlformats.org/officeDocument/2006/relationships/tags" Target="../tags/tag104.xml"/><Relationship Id="rId120" Type="http://schemas.openxmlformats.org/officeDocument/2006/relationships/tags" Target="../tags/tag127.xml"/><Relationship Id="rId141" Type="http://schemas.openxmlformats.org/officeDocument/2006/relationships/tags" Target="../tags/tag148.xml"/><Relationship Id="rId7" Type="http://schemas.openxmlformats.org/officeDocument/2006/relationships/tags" Target="../tags/tag14.xml"/><Relationship Id="rId162" Type="http://schemas.openxmlformats.org/officeDocument/2006/relationships/tags" Target="../tags/tag169.xml"/><Relationship Id="rId183" Type="http://schemas.openxmlformats.org/officeDocument/2006/relationships/tags" Target="../tags/tag190.xml"/><Relationship Id="rId218" Type="http://schemas.openxmlformats.org/officeDocument/2006/relationships/chart" Target="../charts/chart1.xml"/><Relationship Id="rId24" Type="http://schemas.openxmlformats.org/officeDocument/2006/relationships/tags" Target="../tags/tag31.xml"/><Relationship Id="rId45" Type="http://schemas.openxmlformats.org/officeDocument/2006/relationships/tags" Target="../tags/tag52.xml"/><Relationship Id="rId66" Type="http://schemas.openxmlformats.org/officeDocument/2006/relationships/tags" Target="../tags/tag73.xml"/><Relationship Id="rId87" Type="http://schemas.openxmlformats.org/officeDocument/2006/relationships/tags" Target="../tags/tag94.xml"/><Relationship Id="rId110" Type="http://schemas.openxmlformats.org/officeDocument/2006/relationships/tags" Target="../tags/tag117.xml"/><Relationship Id="rId131" Type="http://schemas.openxmlformats.org/officeDocument/2006/relationships/tags" Target="../tags/tag138.xml"/><Relationship Id="rId152" Type="http://schemas.openxmlformats.org/officeDocument/2006/relationships/tags" Target="../tags/tag159.xml"/><Relationship Id="rId173" Type="http://schemas.openxmlformats.org/officeDocument/2006/relationships/tags" Target="../tags/tag180.xml"/><Relationship Id="rId194" Type="http://schemas.openxmlformats.org/officeDocument/2006/relationships/tags" Target="../tags/tag201.xml"/><Relationship Id="rId208" Type="http://schemas.openxmlformats.org/officeDocument/2006/relationships/tags" Target="../tags/tag215.xml"/><Relationship Id="rId14" Type="http://schemas.openxmlformats.org/officeDocument/2006/relationships/tags" Target="../tags/tag21.xml"/><Relationship Id="rId30" Type="http://schemas.openxmlformats.org/officeDocument/2006/relationships/tags" Target="../tags/tag37.xml"/><Relationship Id="rId35" Type="http://schemas.openxmlformats.org/officeDocument/2006/relationships/tags" Target="../tags/tag42.xml"/><Relationship Id="rId56" Type="http://schemas.openxmlformats.org/officeDocument/2006/relationships/tags" Target="../tags/tag63.xml"/><Relationship Id="rId77" Type="http://schemas.openxmlformats.org/officeDocument/2006/relationships/tags" Target="../tags/tag84.xml"/><Relationship Id="rId100" Type="http://schemas.openxmlformats.org/officeDocument/2006/relationships/tags" Target="../tags/tag107.xml"/><Relationship Id="rId105" Type="http://schemas.openxmlformats.org/officeDocument/2006/relationships/tags" Target="../tags/tag112.xml"/><Relationship Id="rId126" Type="http://schemas.openxmlformats.org/officeDocument/2006/relationships/tags" Target="../tags/tag133.xml"/><Relationship Id="rId147" Type="http://schemas.openxmlformats.org/officeDocument/2006/relationships/tags" Target="../tags/tag154.xml"/><Relationship Id="rId168" Type="http://schemas.openxmlformats.org/officeDocument/2006/relationships/tags" Target="../tags/tag175.xml"/><Relationship Id="rId8" Type="http://schemas.openxmlformats.org/officeDocument/2006/relationships/tags" Target="../tags/tag15.xml"/><Relationship Id="rId51" Type="http://schemas.openxmlformats.org/officeDocument/2006/relationships/tags" Target="../tags/tag58.xml"/><Relationship Id="rId72" Type="http://schemas.openxmlformats.org/officeDocument/2006/relationships/tags" Target="../tags/tag79.xml"/><Relationship Id="rId93" Type="http://schemas.openxmlformats.org/officeDocument/2006/relationships/tags" Target="../tags/tag100.xml"/><Relationship Id="rId98" Type="http://schemas.openxmlformats.org/officeDocument/2006/relationships/tags" Target="../tags/tag105.xml"/><Relationship Id="rId121" Type="http://schemas.openxmlformats.org/officeDocument/2006/relationships/tags" Target="../tags/tag128.xml"/><Relationship Id="rId142" Type="http://schemas.openxmlformats.org/officeDocument/2006/relationships/tags" Target="../tags/tag149.xml"/><Relationship Id="rId163" Type="http://schemas.openxmlformats.org/officeDocument/2006/relationships/tags" Target="../tags/tag170.xml"/><Relationship Id="rId184" Type="http://schemas.openxmlformats.org/officeDocument/2006/relationships/tags" Target="../tags/tag191.xml"/><Relationship Id="rId189" Type="http://schemas.openxmlformats.org/officeDocument/2006/relationships/tags" Target="../tags/tag196.xml"/><Relationship Id="rId219" Type="http://schemas.openxmlformats.org/officeDocument/2006/relationships/chart" Target="../charts/chart2.xml"/><Relationship Id="rId3" Type="http://schemas.openxmlformats.org/officeDocument/2006/relationships/tags" Target="../tags/tag10.xml"/><Relationship Id="rId214" Type="http://schemas.openxmlformats.org/officeDocument/2006/relationships/tags" Target="../tags/tag221.xml"/><Relationship Id="rId25" Type="http://schemas.openxmlformats.org/officeDocument/2006/relationships/tags" Target="../tags/tag32.xml"/><Relationship Id="rId46" Type="http://schemas.openxmlformats.org/officeDocument/2006/relationships/tags" Target="../tags/tag53.xml"/><Relationship Id="rId67" Type="http://schemas.openxmlformats.org/officeDocument/2006/relationships/tags" Target="../tags/tag74.xml"/><Relationship Id="rId116" Type="http://schemas.openxmlformats.org/officeDocument/2006/relationships/tags" Target="../tags/tag123.xml"/><Relationship Id="rId137" Type="http://schemas.openxmlformats.org/officeDocument/2006/relationships/tags" Target="../tags/tag144.xml"/><Relationship Id="rId158" Type="http://schemas.openxmlformats.org/officeDocument/2006/relationships/tags" Target="../tags/tag165.xml"/><Relationship Id="rId20" Type="http://schemas.openxmlformats.org/officeDocument/2006/relationships/tags" Target="../tags/tag27.xml"/><Relationship Id="rId41" Type="http://schemas.openxmlformats.org/officeDocument/2006/relationships/tags" Target="../tags/tag48.xml"/><Relationship Id="rId62" Type="http://schemas.openxmlformats.org/officeDocument/2006/relationships/tags" Target="../tags/tag69.xml"/><Relationship Id="rId83" Type="http://schemas.openxmlformats.org/officeDocument/2006/relationships/tags" Target="../tags/tag90.xml"/><Relationship Id="rId88" Type="http://schemas.openxmlformats.org/officeDocument/2006/relationships/tags" Target="../tags/tag95.xml"/><Relationship Id="rId111" Type="http://schemas.openxmlformats.org/officeDocument/2006/relationships/tags" Target="../tags/tag118.xml"/><Relationship Id="rId132" Type="http://schemas.openxmlformats.org/officeDocument/2006/relationships/tags" Target="../tags/tag139.xml"/><Relationship Id="rId153" Type="http://schemas.openxmlformats.org/officeDocument/2006/relationships/tags" Target="../tags/tag160.xml"/><Relationship Id="rId174" Type="http://schemas.openxmlformats.org/officeDocument/2006/relationships/tags" Target="../tags/tag181.xml"/><Relationship Id="rId179" Type="http://schemas.openxmlformats.org/officeDocument/2006/relationships/tags" Target="../tags/tag186.xml"/><Relationship Id="rId195" Type="http://schemas.openxmlformats.org/officeDocument/2006/relationships/tags" Target="../tags/tag202.xml"/><Relationship Id="rId209" Type="http://schemas.openxmlformats.org/officeDocument/2006/relationships/tags" Target="../tags/tag216.xml"/><Relationship Id="rId190" Type="http://schemas.openxmlformats.org/officeDocument/2006/relationships/tags" Target="../tags/tag197.xml"/><Relationship Id="rId204" Type="http://schemas.openxmlformats.org/officeDocument/2006/relationships/tags" Target="../tags/tag211.xml"/><Relationship Id="rId15" Type="http://schemas.openxmlformats.org/officeDocument/2006/relationships/tags" Target="../tags/tag22.xml"/><Relationship Id="rId36" Type="http://schemas.openxmlformats.org/officeDocument/2006/relationships/tags" Target="../tags/tag43.xml"/><Relationship Id="rId57" Type="http://schemas.openxmlformats.org/officeDocument/2006/relationships/tags" Target="../tags/tag64.xml"/><Relationship Id="rId106" Type="http://schemas.openxmlformats.org/officeDocument/2006/relationships/tags" Target="../tags/tag113.xml"/><Relationship Id="rId127" Type="http://schemas.openxmlformats.org/officeDocument/2006/relationships/tags" Target="../tags/tag134.xml"/><Relationship Id="rId10" Type="http://schemas.openxmlformats.org/officeDocument/2006/relationships/tags" Target="../tags/tag17.xml"/><Relationship Id="rId31" Type="http://schemas.openxmlformats.org/officeDocument/2006/relationships/tags" Target="../tags/tag38.xml"/><Relationship Id="rId52" Type="http://schemas.openxmlformats.org/officeDocument/2006/relationships/tags" Target="../tags/tag59.xml"/><Relationship Id="rId73" Type="http://schemas.openxmlformats.org/officeDocument/2006/relationships/tags" Target="../tags/tag80.xml"/><Relationship Id="rId78" Type="http://schemas.openxmlformats.org/officeDocument/2006/relationships/tags" Target="../tags/tag85.xml"/><Relationship Id="rId94" Type="http://schemas.openxmlformats.org/officeDocument/2006/relationships/tags" Target="../tags/tag101.xml"/><Relationship Id="rId99" Type="http://schemas.openxmlformats.org/officeDocument/2006/relationships/tags" Target="../tags/tag106.xml"/><Relationship Id="rId101" Type="http://schemas.openxmlformats.org/officeDocument/2006/relationships/tags" Target="../tags/tag108.xml"/><Relationship Id="rId122" Type="http://schemas.openxmlformats.org/officeDocument/2006/relationships/tags" Target="../tags/tag129.xml"/><Relationship Id="rId143" Type="http://schemas.openxmlformats.org/officeDocument/2006/relationships/tags" Target="../tags/tag150.xml"/><Relationship Id="rId148" Type="http://schemas.openxmlformats.org/officeDocument/2006/relationships/tags" Target="../tags/tag155.xml"/><Relationship Id="rId164" Type="http://schemas.openxmlformats.org/officeDocument/2006/relationships/tags" Target="../tags/tag171.xml"/><Relationship Id="rId169" Type="http://schemas.openxmlformats.org/officeDocument/2006/relationships/tags" Target="../tags/tag176.xml"/><Relationship Id="rId185" Type="http://schemas.openxmlformats.org/officeDocument/2006/relationships/tags" Target="../tags/tag192.xml"/><Relationship Id="rId4" Type="http://schemas.openxmlformats.org/officeDocument/2006/relationships/tags" Target="../tags/tag11.xml"/><Relationship Id="rId9" Type="http://schemas.openxmlformats.org/officeDocument/2006/relationships/tags" Target="../tags/tag16.xml"/><Relationship Id="rId180" Type="http://schemas.openxmlformats.org/officeDocument/2006/relationships/tags" Target="../tags/tag187.xml"/><Relationship Id="rId210" Type="http://schemas.openxmlformats.org/officeDocument/2006/relationships/tags" Target="../tags/tag217.xml"/><Relationship Id="rId215" Type="http://schemas.openxmlformats.org/officeDocument/2006/relationships/slideLayout" Target="../slideLayouts/slideLayout2.xml"/><Relationship Id="rId26" Type="http://schemas.openxmlformats.org/officeDocument/2006/relationships/tags" Target="../tags/tag33.xml"/><Relationship Id="rId47" Type="http://schemas.openxmlformats.org/officeDocument/2006/relationships/tags" Target="../tags/tag54.xml"/><Relationship Id="rId68" Type="http://schemas.openxmlformats.org/officeDocument/2006/relationships/tags" Target="../tags/tag75.xml"/><Relationship Id="rId89" Type="http://schemas.openxmlformats.org/officeDocument/2006/relationships/tags" Target="../tags/tag96.xml"/><Relationship Id="rId112" Type="http://schemas.openxmlformats.org/officeDocument/2006/relationships/tags" Target="../tags/tag119.xml"/><Relationship Id="rId133" Type="http://schemas.openxmlformats.org/officeDocument/2006/relationships/tags" Target="../tags/tag140.xml"/><Relationship Id="rId154" Type="http://schemas.openxmlformats.org/officeDocument/2006/relationships/tags" Target="../tags/tag161.xml"/><Relationship Id="rId175" Type="http://schemas.openxmlformats.org/officeDocument/2006/relationships/tags" Target="../tags/tag182.xml"/><Relationship Id="rId196" Type="http://schemas.openxmlformats.org/officeDocument/2006/relationships/tags" Target="../tags/tag203.xml"/><Relationship Id="rId200" Type="http://schemas.openxmlformats.org/officeDocument/2006/relationships/tags" Target="../tags/tag207.xml"/><Relationship Id="rId16" Type="http://schemas.openxmlformats.org/officeDocument/2006/relationships/tags" Target="../tags/tag23.xml"/><Relationship Id="rId37" Type="http://schemas.openxmlformats.org/officeDocument/2006/relationships/tags" Target="../tags/tag44.xml"/><Relationship Id="rId58" Type="http://schemas.openxmlformats.org/officeDocument/2006/relationships/tags" Target="../tags/tag65.xml"/><Relationship Id="rId79" Type="http://schemas.openxmlformats.org/officeDocument/2006/relationships/tags" Target="../tags/tag86.xml"/><Relationship Id="rId102" Type="http://schemas.openxmlformats.org/officeDocument/2006/relationships/tags" Target="../tags/tag109.xml"/><Relationship Id="rId123" Type="http://schemas.openxmlformats.org/officeDocument/2006/relationships/tags" Target="../tags/tag130.xml"/><Relationship Id="rId144" Type="http://schemas.openxmlformats.org/officeDocument/2006/relationships/tags" Target="../tags/tag151.xml"/><Relationship Id="rId90" Type="http://schemas.openxmlformats.org/officeDocument/2006/relationships/tags" Target="../tags/tag97.xml"/><Relationship Id="rId165" Type="http://schemas.openxmlformats.org/officeDocument/2006/relationships/tags" Target="../tags/tag172.xml"/><Relationship Id="rId186" Type="http://schemas.openxmlformats.org/officeDocument/2006/relationships/tags" Target="../tags/tag193.xml"/><Relationship Id="rId211" Type="http://schemas.openxmlformats.org/officeDocument/2006/relationships/tags" Target="../tags/tag218.xml"/><Relationship Id="rId27" Type="http://schemas.openxmlformats.org/officeDocument/2006/relationships/tags" Target="../tags/tag34.xml"/><Relationship Id="rId48" Type="http://schemas.openxmlformats.org/officeDocument/2006/relationships/tags" Target="../tags/tag55.xml"/><Relationship Id="rId69" Type="http://schemas.openxmlformats.org/officeDocument/2006/relationships/tags" Target="../tags/tag76.xml"/><Relationship Id="rId113" Type="http://schemas.openxmlformats.org/officeDocument/2006/relationships/tags" Target="../tags/tag120.xml"/><Relationship Id="rId134" Type="http://schemas.openxmlformats.org/officeDocument/2006/relationships/tags" Target="../tags/tag141.xml"/><Relationship Id="rId80" Type="http://schemas.openxmlformats.org/officeDocument/2006/relationships/tags" Target="../tags/tag87.xml"/><Relationship Id="rId155" Type="http://schemas.openxmlformats.org/officeDocument/2006/relationships/tags" Target="../tags/tag162.xml"/><Relationship Id="rId176" Type="http://schemas.openxmlformats.org/officeDocument/2006/relationships/tags" Target="../tags/tag183.xml"/><Relationship Id="rId197" Type="http://schemas.openxmlformats.org/officeDocument/2006/relationships/tags" Target="../tags/tag204.xml"/><Relationship Id="rId201" Type="http://schemas.openxmlformats.org/officeDocument/2006/relationships/tags" Target="../tags/tag208.xml"/><Relationship Id="rId17" Type="http://schemas.openxmlformats.org/officeDocument/2006/relationships/tags" Target="../tags/tag24.xml"/><Relationship Id="rId38" Type="http://schemas.openxmlformats.org/officeDocument/2006/relationships/tags" Target="../tags/tag45.xml"/><Relationship Id="rId59" Type="http://schemas.openxmlformats.org/officeDocument/2006/relationships/tags" Target="../tags/tag66.xml"/><Relationship Id="rId103" Type="http://schemas.openxmlformats.org/officeDocument/2006/relationships/tags" Target="../tags/tag110.xml"/><Relationship Id="rId124" Type="http://schemas.openxmlformats.org/officeDocument/2006/relationships/tags" Target="../tags/tag131.xml"/><Relationship Id="rId70" Type="http://schemas.openxmlformats.org/officeDocument/2006/relationships/tags" Target="../tags/tag77.xml"/><Relationship Id="rId91" Type="http://schemas.openxmlformats.org/officeDocument/2006/relationships/tags" Target="../tags/tag98.xml"/><Relationship Id="rId145" Type="http://schemas.openxmlformats.org/officeDocument/2006/relationships/tags" Target="../tags/tag152.xml"/><Relationship Id="rId166" Type="http://schemas.openxmlformats.org/officeDocument/2006/relationships/tags" Target="../tags/tag173.xml"/><Relationship Id="rId187" Type="http://schemas.openxmlformats.org/officeDocument/2006/relationships/tags" Target="../tags/tag194.xml"/><Relationship Id="rId1" Type="http://schemas.openxmlformats.org/officeDocument/2006/relationships/vmlDrawing" Target="../drawings/vmlDrawing7.vml"/><Relationship Id="rId212" Type="http://schemas.openxmlformats.org/officeDocument/2006/relationships/tags" Target="../tags/tag219.xml"/><Relationship Id="rId28" Type="http://schemas.openxmlformats.org/officeDocument/2006/relationships/tags" Target="../tags/tag35.xml"/><Relationship Id="rId49" Type="http://schemas.openxmlformats.org/officeDocument/2006/relationships/tags" Target="../tags/tag56.xml"/><Relationship Id="rId114" Type="http://schemas.openxmlformats.org/officeDocument/2006/relationships/tags" Target="../tags/tag121.xml"/><Relationship Id="rId60" Type="http://schemas.openxmlformats.org/officeDocument/2006/relationships/tags" Target="../tags/tag67.xml"/><Relationship Id="rId81" Type="http://schemas.openxmlformats.org/officeDocument/2006/relationships/tags" Target="../tags/tag88.xml"/><Relationship Id="rId135" Type="http://schemas.openxmlformats.org/officeDocument/2006/relationships/tags" Target="../tags/tag142.xml"/><Relationship Id="rId156" Type="http://schemas.openxmlformats.org/officeDocument/2006/relationships/tags" Target="../tags/tag163.xml"/><Relationship Id="rId177" Type="http://schemas.openxmlformats.org/officeDocument/2006/relationships/tags" Target="../tags/tag184.xml"/><Relationship Id="rId198" Type="http://schemas.openxmlformats.org/officeDocument/2006/relationships/tags" Target="../tags/tag205.xml"/><Relationship Id="rId202" Type="http://schemas.openxmlformats.org/officeDocument/2006/relationships/tags" Target="../tags/tag209.xml"/><Relationship Id="rId18" Type="http://schemas.openxmlformats.org/officeDocument/2006/relationships/tags" Target="../tags/tag25.xml"/><Relationship Id="rId39" Type="http://schemas.openxmlformats.org/officeDocument/2006/relationships/tags" Target="../tags/tag46.xml"/><Relationship Id="rId50" Type="http://schemas.openxmlformats.org/officeDocument/2006/relationships/tags" Target="../tags/tag57.xml"/><Relationship Id="rId104" Type="http://schemas.openxmlformats.org/officeDocument/2006/relationships/tags" Target="../tags/tag111.xml"/><Relationship Id="rId125" Type="http://schemas.openxmlformats.org/officeDocument/2006/relationships/tags" Target="../tags/tag132.xml"/><Relationship Id="rId146" Type="http://schemas.openxmlformats.org/officeDocument/2006/relationships/tags" Target="../tags/tag153.xml"/><Relationship Id="rId167" Type="http://schemas.openxmlformats.org/officeDocument/2006/relationships/tags" Target="../tags/tag174.xml"/><Relationship Id="rId188" Type="http://schemas.openxmlformats.org/officeDocument/2006/relationships/tags" Target="../tags/tag195.xml"/><Relationship Id="rId71" Type="http://schemas.openxmlformats.org/officeDocument/2006/relationships/tags" Target="../tags/tag78.xml"/><Relationship Id="rId92" Type="http://schemas.openxmlformats.org/officeDocument/2006/relationships/tags" Target="../tags/tag99.xml"/><Relationship Id="rId213" Type="http://schemas.openxmlformats.org/officeDocument/2006/relationships/tags" Target="../tags/tag220.xml"/><Relationship Id="rId2" Type="http://schemas.openxmlformats.org/officeDocument/2006/relationships/tags" Target="../tags/tag9.xml"/><Relationship Id="rId29" Type="http://schemas.openxmlformats.org/officeDocument/2006/relationships/tags" Target="../tags/tag36.xml"/><Relationship Id="rId40" Type="http://schemas.openxmlformats.org/officeDocument/2006/relationships/tags" Target="../tags/tag47.xml"/><Relationship Id="rId115" Type="http://schemas.openxmlformats.org/officeDocument/2006/relationships/tags" Target="../tags/tag122.xml"/><Relationship Id="rId136" Type="http://schemas.openxmlformats.org/officeDocument/2006/relationships/tags" Target="../tags/tag143.xml"/><Relationship Id="rId157" Type="http://schemas.openxmlformats.org/officeDocument/2006/relationships/tags" Target="../tags/tag164.xml"/><Relationship Id="rId178" Type="http://schemas.openxmlformats.org/officeDocument/2006/relationships/tags" Target="../tags/tag185.xml"/><Relationship Id="rId61" Type="http://schemas.openxmlformats.org/officeDocument/2006/relationships/tags" Target="../tags/tag68.xml"/><Relationship Id="rId82" Type="http://schemas.openxmlformats.org/officeDocument/2006/relationships/tags" Target="../tags/tag89.xml"/><Relationship Id="rId199" Type="http://schemas.openxmlformats.org/officeDocument/2006/relationships/tags" Target="../tags/tag206.xml"/><Relationship Id="rId203" Type="http://schemas.openxmlformats.org/officeDocument/2006/relationships/tags" Target="../tags/tag210.xml"/><Relationship Id="rId19" Type="http://schemas.openxmlformats.org/officeDocument/2006/relationships/tags" Target="../tags/tag2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1.xml"/><Relationship Id="rId1" Type="http://schemas.openxmlformats.org/officeDocument/2006/relationships/vmlDrawing" Target="../drawings/vmlDrawing61.vml"/><Relationship Id="rId5" Type="http://schemas.openxmlformats.org/officeDocument/2006/relationships/image" Target="../media/image21.emf"/><Relationship Id="rId4" Type="http://schemas.openxmlformats.org/officeDocument/2006/relationships/oleObject" Target="../embeddings/oleObject61.bin"/></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2.xml"/><Relationship Id="rId1" Type="http://schemas.openxmlformats.org/officeDocument/2006/relationships/vmlDrawing" Target="../drawings/vmlDrawing62.vml"/><Relationship Id="rId5" Type="http://schemas.openxmlformats.org/officeDocument/2006/relationships/image" Target="../media/image23.emf"/><Relationship Id="rId4" Type="http://schemas.openxmlformats.org/officeDocument/2006/relationships/oleObject" Target="../embeddings/oleObject62.bin"/></Relationships>
</file>

<file path=ppt/slides/_rels/slide62.xml.rels><?xml version="1.0" encoding="UTF-8" standalone="yes"?>
<Relationships xmlns="http://schemas.openxmlformats.org/package/2006/relationships"><Relationship Id="rId3" Type="http://schemas.openxmlformats.org/officeDocument/2006/relationships/tags" Target="../tags/tag804.xml"/><Relationship Id="rId2" Type="http://schemas.openxmlformats.org/officeDocument/2006/relationships/tags" Target="../tags/tag803.xml"/><Relationship Id="rId1" Type="http://schemas.openxmlformats.org/officeDocument/2006/relationships/vmlDrawing" Target="../drawings/vmlDrawing63.vml"/><Relationship Id="rId6" Type="http://schemas.openxmlformats.org/officeDocument/2006/relationships/image" Target="../media/image23.emf"/><Relationship Id="rId5" Type="http://schemas.openxmlformats.org/officeDocument/2006/relationships/oleObject" Target="../embeddings/oleObject63.bin"/><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5.xml"/><Relationship Id="rId1" Type="http://schemas.openxmlformats.org/officeDocument/2006/relationships/vmlDrawing" Target="../drawings/vmlDrawing64.vml"/><Relationship Id="rId5" Type="http://schemas.openxmlformats.org/officeDocument/2006/relationships/image" Target="../media/image23.emf"/><Relationship Id="rId4" Type="http://schemas.openxmlformats.org/officeDocument/2006/relationships/oleObject" Target="../embeddings/oleObject64.bin"/></Relationships>
</file>

<file path=ppt/slides/_rels/slide64.xml.rels><?xml version="1.0" encoding="UTF-8" standalone="yes"?>
<Relationships xmlns="http://schemas.openxmlformats.org/package/2006/relationships"><Relationship Id="rId3" Type="http://schemas.openxmlformats.org/officeDocument/2006/relationships/tags" Target="../tags/tag807.xml"/><Relationship Id="rId2" Type="http://schemas.openxmlformats.org/officeDocument/2006/relationships/tags" Target="../tags/tag806.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65.bin"/><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8.xml"/><Relationship Id="rId1" Type="http://schemas.openxmlformats.org/officeDocument/2006/relationships/vmlDrawing" Target="../drawings/vmlDrawing66.vml"/><Relationship Id="rId5" Type="http://schemas.openxmlformats.org/officeDocument/2006/relationships/image" Target="../media/image20.emf"/><Relationship Id="rId4" Type="http://schemas.openxmlformats.org/officeDocument/2006/relationships/oleObject" Target="../embeddings/oleObject66.bin"/></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9.xml"/><Relationship Id="rId1" Type="http://schemas.openxmlformats.org/officeDocument/2006/relationships/vmlDrawing" Target="../drawings/vmlDrawing67.vml"/><Relationship Id="rId5" Type="http://schemas.openxmlformats.org/officeDocument/2006/relationships/image" Target="../media/image20.emf"/><Relationship Id="rId4" Type="http://schemas.openxmlformats.org/officeDocument/2006/relationships/oleObject" Target="../embeddings/oleObject67.bin"/></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0.xml"/><Relationship Id="rId1" Type="http://schemas.openxmlformats.org/officeDocument/2006/relationships/vmlDrawing" Target="../drawings/vmlDrawing68.vml"/><Relationship Id="rId5" Type="http://schemas.openxmlformats.org/officeDocument/2006/relationships/image" Target="../media/image20.emf"/><Relationship Id="rId4" Type="http://schemas.openxmlformats.org/officeDocument/2006/relationships/oleObject" Target="../embeddings/oleObject68.bin"/></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1.xml"/><Relationship Id="rId1" Type="http://schemas.openxmlformats.org/officeDocument/2006/relationships/vmlDrawing" Target="../drawings/vmlDrawing69.vml"/><Relationship Id="rId5" Type="http://schemas.openxmlformats.org/officeDocument/2006/relationships/image" Target="../media/image21.emf"/><Relationship Id="rId4" Type="http://schemas.openxmlformats.org/officeDocument/2006/relationships/oleObject" Target="../embeddings/oleObject69.bin"/></Relationships>
</file>

<file path=ppt/slides/_rels/slide69.xml.rels><?xml version="1.0" encoding="UTF-8" standalone="yes"?>
<Relationships xmlns="http://schemas.openxmlformats.org/package/2006/relationships"><Relationship Id="rId8" Type="http://schemas.openxmlformats.org/officeDocument/2006/relationships/hyperlink" Target="http://lab-asia.com/" TargetMode="External"/><Relationship Id="rId3" Type="http://schemas.openxmlformats.org/officeDocument/2006/relationships/slideLayout" Target="../slideLayouts/slideLayout2.xml"/><Relationship Id="rId7" Type="http://schemas.openxmlformats.org/officeDocument/2006/relationships/hyperlink" Target="https://www.abcex.com/" TargetMode="External"/><Relationship Id="rId2" Type="http://schemas.openxmlformats.org/officeDocument/2006/relationships/tags" Target="../tags/tag812.xml"/><Relationship Id="rId1" Type="http://schemas.openxmlformats.org/officeDocument/2006/relationships/vmlDrawing" Target="../drawings/vmlDrawing70.vml"/><Relationship Id="rId6" Type="http://schemas.openxmlformats.org/officeDocument/2006/relationships/hyperlink" Target="http://aphmconferences.org/" TargetMode="External"/><Relationship Id="rId5" Type="http://schemas.openxmlformats.org/officeDocument/2006/relationships/image" Target="../media/image21.emf"/><Relationship Id="rId4" Type="http://schemas.openxmlformats.org/officeDocument/2006/relationships/oleObject" Target="../embeddings/oleObject70.bin"/><Relationship Id="rId9" Type="http://schemas.openxmlformats.org/officeDocument/2006/relationships/hyperlink" Target="http://mihas.com.my/" TargetMode="External"/></Relationships>
</file>

<file path=ppt/slides/_rels/slide7.xml.rels><?xml version="1.0" encoding="UTF-8" standalone="yes"?>
<Relationships xmlns="http://schemas.openxmlformats.org/package/2006/relationships"><Relationship Id="rId13" Type="http://schemas.openxmlformats.org/officeDocument/2006/relationships/tags" Target="../tags/tag233.xml"/><Relationship Id="rId18" Type="http://schemas.openxmlformats.org/officeDocument/2006/relationships/tags" Target="../tags/tag238.xml"/><Relationship Id="rId26" Type="http://schemas.openxmlformats.org/officeDocument/2006/relationships/tags" Target="../tags/tag246.xml"/><Relationship Id="rId39" Type="http://schemas.openxmlformats.org/officeDocument/2006/relationships/tags" Target="../tags/tag259.xml"/><Relationship Id="rId21" Type="http://schemas.openxmlformats.org/officeDocument/2006/relationships/tags" Target="../tags/tag241.xml"/><Relationship Id="rId34" Type="http://schemas.openxmlformats.org/officeDocument/2006/relationships/tags" Target="../tags/tag254.xml"/><Relationship Id="rId42" Type="http://schemas.openxmlformats.org/officeDocument/2006/relationships/slideLayout" Target="../slideLayouts/slideLayout2.xml"/><Relationship Id="rId7" Type="http://schemas.openxmlformats.org/officeDocument/2006/relationships/tags" Target="../tags/tag227.xml"/><Relationship Id="rId2" Type="http://schemas.openxmlformats.org/officeDocument/2006/relationships/tags" Target="../tags/tag222.xml"/><Relationship Id="rId16" Type="http://schemas.openxmlformats.org/officeDocument/2006/relationships/tags" Target="../tags/tag236.xml"/><Relationship Id="rId29" Type="http://schemas.openxmlformats.org/officeDocument/2006/relationships/tags" Target="../tags/tag249.xml"/><Relationship Id="rId1" Type="http://schemas.openxmlformats.org/officeDocument/2006/relationships/vmlDrawing" Target="../drawings/vmlDrawing8.vml"/><Relationship Id="rId6" Type="http://schemas.openxmlformats.org/officeDocument/2006/relationships/tags" Target="../tags/tag226.xml"/><Relationship Id="rId11" Type="http://schemas.openxmlformats.org/officeDocument/2006/relationships/tags" Target="../tags/tag231.xml"/><Relationship Id="rId24" Type="http://schemas.openxmlformats.org/officeDocument/2006/relationships/tags" Target="../tags/tag244.xml"/><Relationship Id="rId32" Type="http://schemas.openxmlformats.org/officeDocument/2006/relationships/tags" Target="../tags/tag252.xml"/><Relationship Id="rId37" Type="http://schemas.openxmlformats.org/officeDocument/2006/relationships/tags" Target="../tags/tag257.xml"/><Relationship Id="rId40" Type="http://schemas.openxmlformats.org/officeDocument/2006/relationships/tags" Target="../tags/tag260.xml"/><Relationship Id="rId45" Type="http://schemas.openxmlformats.org/officeDocument/2006/relationships/chart" Target="../charts/chart3.xml"/><Relationship Id="rId5" Type="http://schemas.openxmlformats.org/officeDocument/2006/relationships/tags" Target="../tags/tag225.xml"/><Relationship Id="rId15" Type="http://schemas.openxmlformats.org/officeDocument/2006/relationships/tags" Target="../tags/tag235.xml"/><Relationship Id="rId23" Type="http://schemas.openxmlformats.org/officeDocument/2006/relationships/tags" Target="../tags/tag243.xml"/><Relationship Id="rId28" Type="http://schemas.openxmlformats.org/officeDocument/2006/relationships/tags" Target="../tags/tag248.xml"/><Relationship Id="rId36" Type="http://schemas.openxmlformats.org/officeDocument/2006/relationships/tags" Target="../tags/tag256.xml"/><Relationship Id="rId10" Type="http://schemas.openxmlformats.org/officeDocument/2006/relationships/tags" Target="../tags/tag230.xml"/><Relationship Id="rId19" Type="http://schemas.openxmlformats.org/officeDocument/2006/relationships/tags" Target="../tags/tag239.xml"/><Relationship Id="rId31" Type="http://schemas.openxmlformats.org/officeDocument/2006/relationships/tags" Target="../tags/tag251.xml"/><Relationship Id="rId44" Type="http://schemas.openxmlformats.org/officeDocument/2006/relationships/image" Target="../media/image2.emf"/><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tags" Target="../tags/tag234.xml"/><Relationship Id="rId22" Type="http://schemas.openxmlformats.org/officeDocument/2006/relationships/tags" Target="../tags/tag242.xml"/><Relationship Id="rId27" Type="http://schemas.openxmlformats.org/officeDocument/2006/relationships/tags" Target="../tags/tag247.xml"/><Relationship Id="rId30" Type="http://schemas.openxmlformats.org/officeDocument/2006/relationships/tags" Target="../tags/tag250.xml"/><Relationship Id="rId35" Type="http://schemas.openxmlformats.org/officeDocument/2006/relationships/tags" Target="../tags/tag255.xml"/><Relationship Id="rId43" Type="http://schemas.openxmlformats.org/officeDocument/2006/relationships/oleObject" Target="../embeddings/oleObject8.bin"/><Relationship Id="rId8" Type="http://schemas.openxmlformats.org/officeDocument/2006/relationships/tags" Target="../tags/tag228.xml"/><Relationship Id="rId3" Type="http://schemas.openxmlformats.org/officeDocument/2006/relationships/tags" Target="../tags/tag223.xml"/><Relationship Id="rId12" Type="http://schemas.openxmlformats.org/officeDocument/2006/relationships/tags" Target="../tags/tag232.xml"/><Relationship Id="rId17" Type="http://schemas.openxmlformats.org/officeDocument/2006/relationships/tags" Target="../tags/tag237.xml"/><Relationship Id="rId25" Type="http://schemas.openxmlformats.org/officeDocument/2006/relationships/tags" Target="../tags/tag245.xml"/><Relationship Id="rId33" Type="http://schemas.openxmlformats.org/officeDocument/2006/relationships/tags" Target="../tags/tag253.xml"/><Relationship Id="rId38" Type="http://schemas.openxmlformats.org/officeDocument/2006/relationships/tags" Target="../tags/tag258.xml"/><Relationship Id="rId46" Type="http://schemas.openxmlformats.org/officeDocument/2006/relationships/chart" Target="../charts/chart4.xml"/><Relationship Id="rId20" Type="http://schemas.openxmlformats.org/officeDocument/2006/relationships/tags" Target="../tags/tag240.xml"/><Relationship Id="rId41" Type="http://schemas.openxmlformats.org/officeDocument/2006/relationships/tags" Target="../tags/tag261.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3.xml"/><Relationship Id="rId1" Type="http://schemas.openxmlformats.org/officeDocument/2006/relationships/vmlDrawing" Target="../drawings/vmlDrawing71.vml"/><Relationship Id="rId5" Type="http://schemas.openxmlformats.org/officeDocument/2006/relationships/image" Target="../media/image21.emf"/><Relationship Id="rId4" Type="http://schemas.openxmlformats.org/officeDocument/2006/relationships/oleObject" Target="../embeddings/oleObject71.bin"/></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14.xml"/><Relationship Id="rId1" Type="http://schemas.openxmlformats.org/officeDocument/2006/relationships/vmlDrawing" Target="../drawings/vmlDrawing72.vml"/><Relationship Id="rId5" Type="http://schemas.openxmlformats.org/officeDocument/2006/relationships/image" Target="../media/image20.emf"/><Relationship Id="rId4" Type="http://schemas.openxmlformats.org/officeDocument/2006/relationships/oleObject" Target="../embeddings/oleObject72.bin"/></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5.xml"/><Relationship Id="rId1" Type="http://schemas.openxmlformats.org/officeDocument/2006/relationships/vmlDrawing" Target="../drawings/vmlDrawing73.vml"/><Relationship Id="rId5" Type="http://schemas.openxmlformats.org/officeDocument/2006/relationships/image" Target="../media/image23.emf"/><Relationship Id="rId4" Type="http://schemas.openxmlformats.org/officeDocument/2006/relationships/oleObject" Target="../embeddings/oleObject73.bin"/></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6.xml"/><Relationship Id="rId1" Type="http://schemas.openxmlformats.org/officeDocument/2006/relationships/vmlDrawing" Target="../drawings/vmlDrawing74.vml"/><Relationship Id="rId5" Type="http://schemas.openxmlformats.org/officeDocument/2006/relationships/image" Target="../media/image23.emf"/><Relationship Id="rId4" Type="http://schemas.openxmlformats.org/officeDocument/2006/relationships/oleObject" Target="../embeddings/oleObject74.bin"/></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7.xml"/><Relationship Id="rId1" Type="http://schemas.openxmlformats.org/officeDocument/2006/relationships/vmlDrawing" Target="../drawings/vmlDrawing75.vml"/><Relationship Id="rId5" Type="http://schemas.openxmlformats.org/officeDocument/2006/relationships/image" Target="../media/image23.emf"/><Relationship Id="rId4" Type="http://schemas.openxmlformats.org/officeDocument/2006/relationships/oleObject" Target="../embeddings/oleObject75.bin"/></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18.xml"/><Relationship Id="rId1" Type="http://schemas.openxmlformats.org/officeDocument/2006/relationships/vmlDrawing" Target="../drawings/vmlDrawing76.vml"/><Relationship Id="rId5" Type="http://schemas.openxmlformats.org/officeDocument/2006/relationships/image" Target="../media/image20.emf"/><Relationship Id="rId4" Type="http://schemas.openxmlformats.org/officeDocument/2006/relationships/oleObject" Target="../embeddings/oleObject76.bin"/></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9.xml"/><Relationship Id="rId1" Type="http://schemas.openxmlformats.org/officeDocument/2006/relationships/vmlDrawing" Target="../drawings/vmlDrawing77.vml"/><Relationship Id="rId5" Type="http://schemas.openxmlformats.org/officeDocument/2006/relationships/image" Target="../media/image21.emf"/><Relationship Id="rId4" Type="http://schemas.openxmlformats.org/officeDocument/2006/relationships/oleObject" Target="../embeddings/oleObject77.bin"/></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0.xml"/><Relationship Id="rId1" Type="http://schemas.openxmlformats.org/officeDocument/2006/relationships/vmlDrawing" Target="../drawings/vmlDrawing78.vml"/><Relationship Id="rId5" Type="http://schemas.openxmlformats.org/officeDocument/2006/relationships/image" Target="../media/image21.emf"/><Relationship Id="rId4" Type="http://schemas.openxmlformats.org/officeDocument/2006/relationships/oleObject" Target="../embeddings/oleObject78.bin"/></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1.xml"/><Relationship Id="rId1" Type="http://schemas.openxmlformats.org/officeDocument/2006/relationships/vmlDrawing" Target="../drawings/vmlDrawing79.vml"/><Relationship Id="rId5" Type="http://schemas.openxmlformats.org/officeDocument/2006/relationships/image" Target="../media/image21.emf"/><Relationship Id="rId4" Type="http://schemas.openxmlformats.org/officeDocument/2006/relationships/oleObject" Target="../embeddings/oleObject79.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2.xml"/><Relationship Id="rId1" Type="http://schemas.openxmlformats.org/officeDocument/2006/relationships/vmlDrawing" Target="../drawings/vmlDrawing80.vml"/><Relationship Id="rId6" Type="http://schemas.openxmlformats.org/officeDocument/2006/relationships/image" Target="../media/image1.emf"/><Relationship Id="rId5" Type="http://schemas.openxmlformats.org/officeDocument/2006/relationships/oleObject" Target="../embeddings/oleObject80.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6" Type="http://schemas.openxmlformats.org/officeDocument/2006/relationships/tags" Target="../tags/tag286.xml"/><Relationship Id="rId21" Type="http://schemas.openxmlformats.org/officeDocument/2006/relationships/tags" Target="../tags/tag281.xml"/><Relationship Id="rId34" Type="http://schemas.openxmlformats.org/officeDocument/2006/relationships/tags" Target="../tags/tag294.xml"/><Relationship Id="rId42" Type="http://schemas.openxmlformats.org/officeDocument/2006/relationships/tags" Target="../tags/tag302.xml"/><Relationship Id="rId47" Type="http://schemas.openxmlformats.org/officeDocument/2006/relationships/tags" Target="../tags/tag307.xml"/><Relationship Id="rId50" Type="http://schemas.openxmlformats.org/officeDocument/2006/relationships/tags" Target="../tags/tag310.xml"/><Relationship Id="rId55" Type="http://schemas.openxmlformats.org/officeDocument/2006/relationships/tags" Target="../tags/tag315.xml"/><Relationship Id="rId63" Type="http://schemas.openxmlformats.org/officeDocument/2006/relationships/tags" Target="../tags/tag323.xml"/><Relationship Id="rId68" Type="http://schemas.openxmlformats.org/officeDocument/2006/relationships/chart" Target="../charts/chart6.xml"/><Relationship Id="rId7" Type="http://schemas.openxmlformats.org/officeDocument/2006/relationships/tags" Target="../tags/tag267.xml"/><Relationship Id="rId2" Type="http://schemas.openxmlformats.org/officeDocument/2006/relationships/tags" Target="../tags/tag262.xml"/><Relationship Id="rId16" Type="http://schemas.openxmlformats.org/officeDocument/2006/relationships/tags" Target="../tags/tag276.xml"/><Relationship Id="rId29" Type="http://schemas.openxmlformats.org/officeDocument/2006/relationships/tags" Target="../tags/tag289.xml"/><Relationship Id="rId11" Type="http://schemas.openxmlformats.org/officeDocument/2006/relationships/tags" Target="../tags/tag271.xml"/><Relationship Id="rId24" Type="http://schemas.openxmlformats.org/officeDocument/2006/relationships/tags" Target="../tags/tag284.xml"/><Relationship Id="rId32" Type="http://schemas.openxmlformats.org/officeDocument/2006/relationships/tags" Target="../tags/tag292.xml"/><Relationship Id="rId37" Type="http://schemas.openxmlformats.org/officeDocument/2006/relationships/tags" Target="../tags/tag297.xml"/><Relationship Id="rId40" Type="http://schemas.openxmlformats.org/officeDocument/2006/relationships/tags" Target="../tags/tag300.xml"/><Relationship Id="rId45" Type="http://schemas.openxmlformats.org/officeDocument/2006/relationships/tags" Target="../tags/tag305.xml"/><Relationship Id="rId53" Type="http://schemas.openxmlformats.org/officeDocument/2006/relationships/tags" Target="../tags/tag313.xml"/><Relationship Id="rId58" Type="http://schemas.openxmlformats.org/officeDocument/2006/relationships/tags" Target="../tags/tag318.xml"/><Relationship Id="rId66" Type="http://schemas.openxmlformats.org/officeDocument/2006/relationships/image" Target="../media/image2.emf"/><Relationship Id="rId5" Type="http://schemas.openxmlformats.org/officeDocument/2006/relationships/tags" Target="../tags/tag265.xml"/><Relationship Id="rId61" Type="http://schemas.openxmlformats.org/officeDocument/2006/relationships/tags" Target="../tags/tag321.xml"/><Relationship Id="rId19" Type="http://schemas.openxmlformats.org/officeDocument/2006/relationships/tags" Target="../tags/tag279.xml"/><Relationship Id="rId14" Type="http://schemas.openxmlformats.org/officeDocument/2006/relationships/tags" Target="../tags/tag274.xml"/><Relationship Id="rId22" Type="http://schemas.openxmlformats.org/officeDocument/2006/relationships/tags" Target="../tags/tag282.xml"/><Relationship Id="rId27" Type="http://schemas.openxmlformats.org/officeDocument/2006/relationships/tags" Target="../tags/tag287.xml"/><Relationship Id="rId30" Type="http://schemas.openxmlformats.org/officeDocument/2006/relationships/tags" Target="../tags/tag290.xml"/><Relationship Id="rId35" Type="http://schemas.openxmlformats.org/officeDocument/2006/relationships/tags" Target="../tags/tag295.xml"/><Relationship Id="rId43" Type="http://schemas.openxmlformats.org/officeDocument/2006/relationships/tags" Target="../tags/tag303.xml"/><Relationship Id="rId48" Type="http://schemas.openxmlformats.org/officeDocument/2006/relationships/tags" Target="../tags/tag308.xml"/><Relationship Id="rId56" Type="http://schemas.openxmlformats.org/officeDocument/2006/relationships/tags" Target="../tags/tag316.xml"/><Relationship Id="rId64" Type="http://schemas.openxmlformats.org/officeDocument/2006/relationships/slideLayout" Target="../slideLayouts/slideLayout2.xml"/><Relationship Id="rId8" Type="http://schemas.openxmlformats.org/officeDocument/2006/relationships/tags" Target="../tags/tag268.xml"/><Relationship Id="rId51" Type="http://schemas.openxmlformats.org/officeDocument/2006/relationships/tags" Target="../tags/tag311.xml"/><Relationship Id="rId3" Type="http://schemas.openxmlformats.org/officeDocument/2006/relationships/tags" Target="../tags/tag263.xml"/><Relationship Id="rId12" Type="http://schemas.openxmlformats.org/officeDocument/2006/relationships/tags" Target="../tags/tag272.xml"/><Relationship Id="rId17" Type="http://schemas.openxmlformats.org/officeDocument/2006/relationships/tags" Target="../tags/tag277.xml"/><Relationship Id="rId25" Type="http://schemas.openxmlformats.org/officeDocument/2006/relationships/tags" Target="../tags/tag285.xml"/><Relationship Id="rId33" Type="http://schemas.openxmlformats.org/officeDocument/2006/relationships/tags" Target="../tags/tag293.xml"/><Relationship Id="rId38" Type="http://schemas.openxmlformats.org/officeDocument/2006/relationships/tags" Target="../tags/tag298.xml"/><Relationship Id="rId46" Type="http://schemas.openxmlformats.org/officeDocument/2006/relationships/tags" Target="../tags/tag306.xml"/><Relationship Id="rId59" Type="http://schemas.openxmlformats.org/officeDocument/2006/relationships/tags" Target="../tags/tag319.xml"/><Relationship Id="rId67" Type="http://schemas.openxmlformats.org/officeDocument/2006/relationships/chart" Target="../charts/chart5.xml"/><Relationship Id="rId20" Type="http://schemas.openxmlformats.org/officeDocument/2006/relationships/tags" Target="../tags/tag280.xml"/><Relationship Id="rId41" Type="http://schemas.openxmlformats.org/officeDocument/2006/relationships/tags" Target="../tags/tag301.xml"/><Relationship Id="rId54" Type="http://schemas.openxmlformats.org/officeDocument/2006/relationships/tags" Target="../tags/tag314.xml"/><Relationship Id="rId62" Type="http://schemas.openxmlformats.org/officeDocument/2006/relationships/tags" Target="../tags/tag322.xml"/><Relationship Id="rId1" Type="http://schemas.openxmlformats.org/officeDocument/2006/relationships/vmlDrawing" Target="../drawings/vmlDrawing9.vml"/><Relationship Id="rId6" Type="http://schemas.openxmlformats.org/officeDocument/2006/relationships/tags" Target="../tags/tag266.xml"/><Relationship Id="rId15" Type="http://schemas.openxmlformats.org/officeDocument/2006/relationships/tags" Target="../tags/tag275.xml"/><Relationship Id="rId23" Type="http://schemas.openxmlformats.org/officeDocument/2006/relationships/tags" Target="../tags/tag283.xml"/><Relationship Id="rId28" Type="http://schemas.openxmlformats.org/officeDocument/2006/relationships/tags" Target="../tags/tag288.xml"/><Relationship Id="rId36" Type="http://schemas.openxmlformats.org/officeDocument/2006/relationships/tags" Target="../tags/tag296.xml"/><Relationship Id="rId49" Type="http://schemas.openxmlformats.org/officeDocument/2006/relationships/tags" Target="../tags/tag309.xml"/><Relationship Id="rId57" Type="http://schemas.openxmlformats.org/officeDocument/2006/relationships/tags" Target="../tags/tag317.xml"/><Relationship Id="rId10" Type="http://schemas.openxmlformats.org/officeDocument/2006/relationships/tags" Target="../tags/tag270.xml"/><Relationship Id="rId31" Type="http://schemas.openxmlformats.org/officeDocument/2006/relationships/tags" Target="../tags/tag291.xml"/><Relationship Id="rId44" Type="http://schemas.openxmlformats.org/officeDocument/2006/relationships/tags" Target="../tags/tag304.xml"/><Relationship Id="rId52" Type="http://schemas.openxmlformats.org/officeDocument/2006/relationships/tags" Target="../tags/tag312.xml"/><Relationship Id="rId60" Type="http://schemas.openxmlformats.org/officeDocument/2006/relationships/tags" Target="../tags/tag320.xml"/><Relationship Id="rId65" Type="http://schemas.openxmlformats.org/officeDocument/2006/relationships/oleObject" Target="../embeddings/oleObject9.bin"/><Relationship Id="rId4" Type="http://schemas.openxmlformats.org/officeDocument/2006/relationships/tags" Target="../tags/tag264.xml"/><Relationship Id="rId9" Type="http://schemas.openxmlformats.org/officeDocument/2006/relationships/tags" Target="../tags/tag269.xml"/><Relationship Id="rId13" Type="http://schemas.openxmlformats.org/officeDocument/2006/relationships/tags" Target="../tags/tag273.xml"/><Relationship Id="rId18" Type="http://schemas.openxmlformats.org/officeDocument/2006/relationships/tags" Target="../tags/tag278.xml"/><Relationship Id="rId39" Type="http://schemas.openxmlformats.org/officeDocument/2006/relationships/tags" Target="../tags/tag299.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3.xml"/><Relationship Id="rId1" Type="http://schemas.openxmlformats.org/officeDocument/2006/relationships/vmlDrawing" Target="../drawings/vmlDrawing81.vml"/><Relationship Id="rId5" Type="http://schemas.openxmlformats.org/officeDocument/2006/relationships/image" Target="../media/image20.emf"/><Relationship Id="rId4" Type="http://schemas.openxmlformats.org/officeDocument/2006/relationships/oleObject" Target="../embeddings/oleObject81.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4.xml"/><Relationship Id="rId1" Type="http://schemas.openxmlformats.org/officeDocument/2006/relationships/vmlDrawing" Target="../drawings/vmlDrawing82.vml"/><Relationship Id="rId5" Type="http://schemas.openxmlformats.org/officeDocument/2006/relationships/image" Target="../media/image20.emf"/><Relationship Id="rId4" Type="http://schemas.openxmlformats.org/officeDocument/2006/relationships/oleObject" Target="../embeddings/oleObject82.bin"/></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5.xml"/><Relationship Id="rId1" Type="http://schemas.openxmlformats.org/officeDocument/2006/relationships/vmlDrawing" Target="../drawings/vmlDrawing83.vml"/><Relationship Id="rId5" Type="http://schemas.openxmlformats.org/officeDocument/2006/relationships/image" Target="../media/image21.emf"/><Relationship Id="rId4" Type="http://schemas.openxmlformats.org/officeDocument/2006/relationships/oleObject" Target="../embeddings/oleObject83.bin"/></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6.xml"/><Relationship Id="rId1" Type="http://schemas.openxmlformats.org/officeDocument/2006/relationships/vmlDrawing" Target="../drawings/vmlDrawing84.vml"/><Relationship Id="rId5" Type="http://schemas.openxmlformats.org/officeDocument/2006/relationships/image" Target="../media/image21.emf"/><Relationship Id="rId4" Type="http://schemas.openxmlformats.org/officeDocument/2006/relationships/oleObject" Target="../embeddings/oleObject84.bin"/></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7.xml"/><Relationship Id="rId1" Type="http://schemas.openxmlformats.org/officeDocument/2006/relationships/vmlDrawing" Target="../drawings/vmlDrawing85.vml"/><Relationship Id="rId5" Type="http://schemas.openxmlformats.org/officeDocument/2006/relationships/image" Target="../media/image21.emf"/><Relationship Id="rId4" Type="http://schemas.openxmlformats.org/officeDocument/2006/relationships/oleObject" Target="../embeddings/oleObject85.bin"/></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8.xml"/><Relationship Id="rId1" Type="http://schemas.openxmlformats.org/officeDocument/2006/relationships/vmlDrawing" Target="../drawings/vmlDrawing86.vml"/><Relationship Id="rId5" Type="http://schemas.openxmlformats.org/officeDocument/2006/relationships/image" Target="../media/image21.emf"/><Relationship Id="rId4" Type="http://schemas.openxmlformats.org/officeDocument/2006/relationships/oleObject" Target="../embeddings/oleObject86.bin"/></Relationships>
</file>

<file path=ppt/slides/_rels/slide9.xml.rels><?xml version="1.0" encoding="UTF-8" standalone="yes"?>
<Relationships xmlns="http://schemas.openxmlformats.org/package/2006/relationships"><Relationship Id="rId26" Type="http://schemas.openxmlformats.org/officeDocument/2006/relationships/tags" Target="../tags/tag348.xml"/><Relationship Id="rId21" Type="http://schemas.openxmlformats.org/officeDocument/2006/relationships/tags" Target="../tags/tag343.xml"/><Relationship Id="rId42" Type="http://schemas.openxmlformats.org/officeDocument/2006/relationships/tags" Target="../tags/tag364.xml"/><Relationship Id="rId47" Type="http://schemas.openxmlformats.org/officeDocument/2006/relationships/tags" Target="../tags/tag369.xml"/><Relationship Id="rId63" Type="http://schemas.openxmlformats.org/officeDocument/2006/relationships/tags" Target="../tags/tag385.xml"/><Relationship Id="rId68" Type="http://schemas.openxmlformats.org/officeDocument/2006/relationships/tags" Target="../tags/tag390.xml"/><Relationship Id="rId84" Type="http://schemas.openxmlformats.org/officeDocument/2006/relationships/image" Target="../media/image2.emf"/><Relationship Id="rId16" Type="http://schemas.openxmlformats.org/officeDocument/2006/relationships/tags" Target="../tags/tag338.xml"/><Relationship Id="rId11" Type="http://schemas.openxmlformats.org/officeDocument/2006/relationships/tags" Target="../tags/tag333.xml"/><Relationship Id="rId32" Type="http://schemas.openxmlformats.org/officeDocument/2006/relationships/tags" Target="../tags/tag354.xml"/><Relationship Id="rId37" Type="http://schemas.openxmlformats.org/officeDocument/2006/relationships/tags" Target="../tags/tag359.xml"/><Relationship Id="rId53" Type="http://schemas.openxmlformats.org/officeDocument/2006/relationships/tags" Target="../tags/tag375.xml"/><Relationship Id="rId58" Type="http://schemas.openxmlformats.org/officeDocument/2006/relationships/tags" Target="../tags/tag380.xml"/><Relationship Id="rId74" Type="http://schemas.openxmlformats.org/officeDocument/2006/relationships/tags" Target="../tags/tag396.xml"/><Relationship Id="rId79" Type="http://schemas.openxmlformats.org/officeDocument/2006/relationships/tags" Target="../tags/tag401.xml"/><Relationship Id="rId5" Type="http://schemas.openxmlformats.org/officeDocument/2006/relationships/tags" Target="../tags/tag327.xml"/><Relationship Id="rId19" Type="http://schemas.openxmlformats.org/officeDocument/2006/relationships/tags" Target="../tags/tag341.xml"/><Relationship Id="rId14" Type="http://schemas.openxmlformats.org/officeDocument/2006/relationships/tags" Target="../tags/tag336.xml"/><Relationship Id="rId22" Type="http://schemas.openxmlformats.org/officeDocument/2006/relationships/tags" Target="../tags/tag344.xml"/><Relationship Id="rId27" Type="http://schemas.openxmlformats.org/officeDocument/2006/relationships/tags" Target="../tags/tag349.xml"/><Relationship Id="rId30" Type="http://schemas.openxmlformats.org/officeDocument/2006/relationships/tags" Target="../tags/tag352.xml"/><Relationship Id="rId35" Type="http://schemas.openxmlformats.org/officeDocument/2006/relationships/tags" Target="../tags/tag357.xml"/><Relationship Id="rId43" Type="http://schemas.openxmlformats.org/officeDocument/2006/relationships/tags" Target="../tags/tag365.xml"/><Relationship Id="rId48" Type="http://schemas.openxmlformats.org/officeDocument/2006/relationships/tags" Target="../tags/tag370.xml"/><Relationship Id="rId56" Type="http://schemas.openxmlformats.org/officeDocument/2006/relationships/tags" Target="../tags/tag378.xml"/><Relationship Id="rId64" Type="http://schemas.openxmlformats.org/officeDocument/2006/relationships/tags" Target="../tags/tag386.xml"/><Relationship Id="rId69" Type="http://schemas.openxmlformats.org/officeDocument/2006/relationships/tags" Target="../tags/tag391.xml"/><Relationship Id="rId77" Type="http://schemas.openxmlformats.org/officeDocument/2006/relationships/tags" Target="../tags/tag399.xml"/><Relationship Id="rId8" Type="http://schemas.openxmlformats.org/officeDocument/2006/relationships/tags" Target="../tags/tag330.xml"/><Relationship Id="rId51" Type="http://schemas.openxmlformats.org/officeDocument/2006/relationships/tags" Target="../tags/tag373.xml"/><Relationship Id="rId72" Type="http://schemas.openxmlformats.org/officeDocument/2006/relationships/tags" Target="../tags/tag394.xml"/><Relationship Id="rId80" Type="http://schemas.openxmlformats.org/officeDocument/2006/relationships/tags" Target="../tags/tag402.xml"/><Relationship Id="rId85" Type="http://schemas.openxmlformats.org/officeDocument/2006/relationships/chart" Target="../charts/chart7.xml"/><Relationship Id="rId3" Type="http://schemas.openxmlformats.org/officeDocument/2006/relationships/tags" Target="../tags/tag325.xml"/><Relationship Id="rId12" Type="http://schemas.openxmlformats.org/officeDocument/2006/relationships/tags" Target="../tags/tag334.xml"/><Relationship Id="rId17" Type="http://schemas.openxmlformats.org/officeDocument/2006/relationships/tags" Target="../tags/tag339.xml"/><Relationship Id="rId25" Type="http://schemas.openxmlformats.org/officeDocument/2006/relationships/tags" Target="../tags/tag347.xml"/><Relationship Id="rId33" Type="http://schemas.openxmlformats.org/officeDocument/2006/relationships/tags" Target="../tags/tag355.xml"/><Relationship Id="rId38" Type="http://schemas.openxmlformats.org/officeDocument/2006/relationships/tags" Target="../tags/tag360.xml"/><Relationship Id="rId46" Type="http://schemas.openxmlformats.org/officeDocument/2006/relationships/tags" Target="../tags/tag368.xml"/><Relationship Id="rId59" Type="http://schemas.openxmlformats.org/officeDocument/2006/relationships/tags" Target="../tags/tag381.xml"/><Relationship Id="rId67" Type="http://schemas.openxmlformats.org/officeDocument/2006/relationships/tags" Target="../tags/tag389.xml"/><Relationship Id="rId20" Type="http://schemas.openxmlformats.org/officeDocument/2006/relationships/tags" Target="../tags/tag342.xml"/><Relationship Id="rId41" Type="http://schemas.openxmlformats.org/officeDocument/2006/relationships/tags" Target="../tags/tag363.xml"/><Relationship Id="rId54" Type="http://schemas.openxmlformats.org/officeDocument/2006/relationships/tags" Target="../tags/tag376.xml"/><Relationship Id="rId62" Type="http://schemas.openxmlformats.org/officeDocument/2006/relationships/tags" Target="../tags/tag384.xml"/><Relationship Id="rId70" Type="http://schemas.openxmlformats.org/officeDocument/2006/relationships/tags" Target="../tags/tag392.xml"/><Relationship Id="rId75" Type="http://schemas.openxmlformats.org/officeDocument/2006/relationships/tags" Target="../tags/tag397.xml"/><Relationship Id="rId83" Type="http://schemas.openxmlformats.org/officeDocument/2006/relationships/oleObject" Target="../embeddings/oleObject10.bin"/><Relationship Id="rId1" Type="http://schemas.openxmlformats.org/officeDocument/2006/relationships/vmlDrawing" Target="../drawings/vmlDrawing10.vml"/><Relationship Id="rId6" Type="http://schemas.openxmlformats.org/officeDocument/2006/relationships/tags" Target="../tags/tag328.xml"/><Relationship Id="rId15" Type="http://schemas.openxmlformats.org/officeDocument/2006/relationships/tags" Target="../tags/tag337.xml"/><Relationship Id="rId23" Type="http://schemas.openxmlformats.org/officeDocument/2006/relationships/tags" Target="../tags/tag345.xml"/><Relationship Id="rId28" Type="http://schemas.openxmlformats.org/officeDocument/2006/relationships/tags" Target="../tags/tag350.xml"/><Relationship Id="rId36" Type="http://schemas.openxmlformats.org/officeDocument/2006/relationships/tags" Target="../tags/tag358.xml"/><Relationship Id="rId49" Type="http://schemas.openxmlformats.org/officeDocument/2006/relationships/tags" Target="../tags/tag371.xml"/><Relationship Id="rId57" Type="http://schemas.openxmlformats.org/officeDocument/2006/relationships/tags" Target="../tags/tag379.xml"/><Relationship Id="rId10" Type="http://schemas.openxmlformats.org/officeDocument/2006/relationships/tags" Target="../tags/tag332.xml"/><Relationship Id="rId31" Type="http://schemas.openxmlformats.org/officeDocument/2006/relationships/tags" Target="../tags/tag353.xml"/><Relationship Id="rId44" Type="http://schemas.openxmlformats.org/officeDocument/2006/relationships/tags" Target="../tags/tag366.xml"/><Relationship Id="rId52" Type="http://schemas.openxmlformats.org/officeDocument/2006/relationships/tags" Target="../tags/tag374.xml"/><Relationship Id="rId60" Type="http://schemas.openxmlformats.org/officeDocument/2006/relationships/tags" Target="../tags/tag382.xml"/><Relationship Id="rId65" Type="http://schemas.openxmlformats.org/officeDocument/2006/relationships/tags" Target="../tags/tag387.xml"/><Relationship Id="rId73" Type="http://schemas.openxmlformats.org/officeDocument/2006/relationships/tags" Target="../tags/tag395.xml"/><Relationship Id="rId78" Type="http://schemas.openxmlformats.org/officeDocument/2006/relationships/tags" Target="../tags/tag400.xml"/><Relationship Id="rId81" Type="http://schemas.openxmlformats.org/officeDocument/2006/relationships/tags" Target="../tags/tag403.xml"/><Relationship Id="rId86" Type="http://schemas.openxmlformats.org/officeDocument/2006/relationships/chart" Target="../charts/chart8.xml"/><Relationship Id="rId4" Type="http://schemas.openxmlformats.org/officeDocument/2006/relationships/tags" Target="../tags/tag326.xml"/><Relationship Id="rId9" Type="http://schemas.openxmlformats.org/officeDocument/2006/relationships/tags" Target="../tags/tag331.xml"/><Relationship Id="rId13" Type="http://schemas.openxmlformats.org/officeDocument/2006/relationships/tags" Target="../tags/tag335.xml"/><Relationship Id="rId18" Type="http://schemas.openxmlformats.org/officeDocument/2006/relationships/tags" Target="../tags/tag340.xml"/><Relationship Id="rId39" Type="http://schemas.openxmlformats.org/officeDocument/2006/relationships/tags" Target="../tags/tag361.xml"/><Relationship Id="rId34" Type="http://schemas.openxmlformats.org/officeDocument/2006/relationships/tags" Target="../tags/tag356.xml"/><Relationship Id="rId50" Type="http://schemas.openxmlformats.org/officeDocument/2006/relationships/tags" Target="../tags/tag372.xml"/><Relationship Id="rId55" Type="http://schemas.openxmlformats.org/officeDocument/2006/relationships/tags" Target="../tags/tag377.xml"/><Relationship Id="rId76" Type="http://schemas.openxmlformats.org/officeDocument/2006/relationships/tags" Target="../tags/tag398.xml"/><Relationship Id="rId7" Type="http://schemas.openxmlformats.org/officeDocument/2006/relationships/tags" Target="../tags/tag329.xml"/><Relationship Id="rId71" Type="http://schemas.openxmlformats.org/officeDocument/2006/relationships/tags" Target="../tags/tag393.xml"/><Relationship Id="rId2" Type="http://schemas.openxmlformats.org/officeDocument/2006/relationships/tags" Target="../tags/tag324.xml"/><Relationship Id="rId29" Type="http://schemas.openxmlformats.org/officeDocument/2006/relationships/tags" Target="../tags/tag351.xml"/><Relationship Id="rId24" Type="http://schemas.openxmlformats.org/officeDocument/2006/relationships/tags" Target="../tags/tag346.xml"/><Relationship Id="rId40" Type="http://schemas.openxmlformats.org/officeDocument/2006/relationships/tags" Target="../tags/tag362.xml"/><Relationship Id="rId45" Type="http://schemas.openxmlformats.org/officeDocument/2006/relationships/tags" Target="../tags/tag367.xml"/><Relationship Id="rId66" Type="http://schemas.openxmlformats.org/officeDocument/2006/relationships/tags" Target="../tags/tag388.xml"/><Relationship Id="rId61" Type="http://schemas.openxmlformats.org/officeDocument/2006/relationships/tags" Target="../tags/tag383.xml"/><Relationship Id="rId8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2023</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157192"/>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t>医療国際展開カントリーレポート</a:t>
            </a:r>
            <a:br>
              <a:rPr lang="en-US" altLang="ja-JP" sz="2400" dirty="0"/>
            </a:br>
            <a:r>
              <a:rPr lang="ja-JP" altLang="en-US" sz="1600" b="1" spc="40"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br>
            <a:r>
              <a:rPr lang="ja-JP" altLang="en-US" sz="3400" spc="200" dirty="0"/>
              <a:t>マレーシア</a:t>
            </a:r>
            <a:r>
              <a:rPr lang="ja-JP" altLang="en-US" sz="3400" dirty="0"/>
              <a:t>編</a:t>
            </a:r>
          </a:p>
        </p:txBody>
      </p:sp>
    </p:spTree>
    <p:extLst>
      <p:ext uri="{BB962C8B-B14F-4D97-AF65-F5344CB8AC3E}">
        <p14:creationId xmlns:p14="http://schemas.microsoft.com/office/powerpoint/2010/main" val="383302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4" imgW="499" imgH="499" progId="TCLayout.ActiveDocument.1">
                  <p:embed/>
                </p:oleObj>
              </mc:Choice>
              <mc:Fallback>
                <p:oleObj name="think-cell Slide" r:id="rId4" imgW="499" imgH="499" progId="TCLayout.ActiveDocument.1">
                  <p:embed/>
                  <p:pic>
                    <p:nvPicPr>
                      <p:cNvPr id="4" name="オブジェクト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マレーシア／一般概況／規制</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sp>
        <p:nvSpPr>
          <p:cNvPr id="18" name="テキスト ボックス 17"/>
          <p:cNvSpPr txBox="1"/>
          <p:nvPr/>
        </p:nvSpPr>
        <p:spPr>
          <a:xfrm>
            <a:off x="200025" y="6617177"/>
            <a:ext cx="9396000" cy="123428"/>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「マレーシアにおけるサービス産業分野への会社設立・出店手続きの手順書」（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2018</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年）、マレーシア保健省</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HP</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FAQ</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1124744"/>
            <a:ext cx="9505056" cy="10858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マレーシアと海外投資家の共同事業を奨励する一貫として、私立病院を自由化を進めている。その中で病院の外資規制は</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月にほぼ廃止されており、外資</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の民間病院や専門医クリニック等の開設が可能。</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一方、医療機器については、販売、輸出入にライセンスが求められる医療機器法が</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日に施行され、規制が強化されている。</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角丸四角形 32"/>
          <p:cNvSpPr/>
          <p:nvPr/>
        </p:nvSpPr>
        <p:spPr>
          <a:xfrm>
            <a:off x="607056" y="5280705"/>
            <a:ext cx="8691884" cy="864001"/>
          </a:xfrm>
          <a:prstGeom prst="roundRect">
            <a:avLst>
              <a:gd name="adj" fmla="val 3733"/>
            </a:avLst>
          </a:prstGeom>
          <a:solidFill>
            <a:srgbClr val="AFE6F7"/>
          </a:solidFill>
        </p:spPr>
        <p:txBody>
          <a:bodyPr wrap="square" lIns="108000" rIns="108000" anchor="ctr" anchorCtr="0">
            <a:noAutofit/>
          </a:bodyPr>
          <a:lstStyle/>
          <a:p>
            <a:pPr algn="just"/>
            <a:r>
              <a:rPr lang="ja-JP" altLang="en-US" sz="1600" dirty="0">
                <a:latin typeface="Arial" panose="020B0604020202020204" pitchFamily="34" charset="0"/>
                <a:ea typeface="ＭＳ Ｐゴシック" panose="020B0600070205080204" pitchFamily="50" charset="-128"/>
                <a:cs typeface="Arial" panose="020B0604020202020204" pitchFamily="34" charset="0"/>
              </a:rPr>
              <a:t>ただし、外国人が外資</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で病院を設立したい場合は、その人がマレーシアの医師免許を持っていることが条件となる。</a:t>
            </a:r>
          </a:p>
        </p:txBody>
      </p:sp>
      <p:sp>
        <p:nvSpPr>
          <p:cNvPr id="17" name="角丸四角形 6">
            <a:extLst>
              <a:ext uri="{FF2B5EF4-FFF2-40B4-BE49-F238E27FC236}">
                <a16:creationId xmlns:a16="http://schemas.microsoft.com/office/drawing/2014/main" id="{42B1F3A3-D87B-4EEB-83C6-B0560EA426B9}"/>
              </a:ext>
            </a:extLst>
          </p:cNvPr>
          <p:cNvSpPr/>
          <p:nvPr/>
        </p:nvSpPr>
        <p:spPr>
          <a:xfrm>
            <a:off x="416496" y="2492896"/>
            <a:ext cx="2736304" cy="1506761"/>
          </a:xfrm>
          <a:prstGeom prst="roundRect">
            <a:avLst>
              <a:gd name="adj" fmla="val 6699"/>
            </a:avLst>
          </a:prstGeom>
          <a:solidFill>
            <a:srgbClr val="5F8AC3"/>
          </a:solidFill>
        </p:spPr>
        <p:txBody>
          <a:bodyPr wrap="square" lIns="144000" anchor="ctr" anchorCtr="0">
            <a:noAutofit/>
          </a:bodyPr>
          <a:lstStyle/>
          <a:p>
            <a:pPr marL="177800" fontAlgn="ctr" hangingPunct="0"/>
            <a:r>
              <a:rPr lang="ja-JP" altLang="en-US" sz="1600" b="1" dirty="0">
                <a:solidFill>
                  <a:schemeClr val="bg1"/>
                </a:solidFill>
                <a:latin typeface="ＭＳ Ｐゴシック" panose="020B0600070205080204" pitchFamily="50" charset="-128"/>
                <a:ea typeface="ＭＳ Ｐゴシック" panose="020B0600070205080204" pitchFamily="50" charset="-128"/>
              </a:rPr>
              <a:t>外資が</a:t>
            </a:r>
            <a:r>
              <a:rPr lang="en-US" altLang="ja-JP" sz="1600" b="1" dirty="0">
                <a:solidFill>
                  <a:schemeClr val="bg1"/>
                </a:solidFill>
                <a:latin typeface="ＭＳ Ｐゴシック" panose="020B0600070205080204" pitchFamily="50" charset="-128"/>
                <a:ea typeface="ＭＳ Ｐゴシック" panose="020B0600070205080204" pitchFamily="50" charset="-128"/>
              </a:rPr>
              <a:t>100%</a:t>
            </a:r>
            <a:r>
              <a:rPr lang="ja-JP" altLang="en-US" sz="1600" b="1" dirty="0">
                <a:solidFill>
                  <a:schemeClr val="bg1"/>
                </a:solidFill>
                <a:latin typeface="ＭＳ Ｐゴシック" panose="020B0600070205080204" pitchFamily="50" charset="-128"/>
                <a:ea typeface="ＭＳ Ｐゴシック" panose="020B0600070205080204" pitchFamily="50" charset="-128"/>
              </a:rPr>
              <a:t>出資可能な　医療施設</a:t>
            </a:r>
          </a:p>
        </p:txBody>
      </p:sp>
      <p:sp>
        <p:nvSpPr>
          <p:cNvPr id="19" name="テキスト ボックス 15">
            <a:extLst>
              <a:ext uri="{FF2B5EF4-FFF2-40B4-BE49-F238E27FC236}">
                <a16:creationId xmlns:a16="http://schemas.microsoft.com/office/drawing/2014/main" id="{5FA994C8-6CFC-46E9-B00A-77DE81D49A14}"/>
              </a:ext>
            </a:extLst>
          </p:cNvPr>
          <p:cNvSpPr txBox="1"/>
          <p:nvPr/>
        </p:nvSpPr>
        <p:spPr>
          <a:xfrm>
            <a:off x="3426500" y="2492896"/>
            <a:ext cx="6169525" cy="2565831"/>
          </a:xfrm>
          <a:prstGeom prst="rect">
            <a:avLst/>
          </a:prstGeom>
          <a:noFill/>
        </p:spPr>
        <p:txBody>
          <a:bodyPr wrap="square" lIns="0" tIns="0" rIns="0" bIns="0" rtlCol="0">
            <a:spAutoFit/>
          </a:bodyPr>
          <a:lstStyle/>
          <a:p>
            <a:pPr marL="190500" marR="0" lvl="2" indent="-190500" algn="just" fontAlgn="ctr">
              <a:lnSpc>
                <a:spcPct val="110000"/>
              </a:lnSpc>
              <a:spcBef>
                <a:spcPts val="0"/>
              </a:spcBef>
              <a:spcAft>
                <a:spcPts val="200"/>
              </a:spcAft>
              <a:buClr>
                <a:srgbClr val="5F8AC3"/>
              </a:buClr>
              <a:buSzPct val="80000"/>
              <a:buFont typeface="Wingdings" panose="05000000000000000000" pitchFamily="2" charset="2"/>
              <a:buChar char="n"/>
              <a:tabLst/>
              <a:defRP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民間病院（</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Private Hospital</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a:t>
            </a:r>
          </a:p>
          <a:p>
            <a:pPr marL="190500" marR="0" lvl="2" indent="-190500" algn="just" fontAlgn="ctr">
              <a:lnSpc>
                <a:spcPct val="110000"/>
              </a:lnSpc>
              <a:spcBef>
                <a:spcPts val="0"/>
              </a:spcBef>
              <a:spcAft>
                <a:spcPts val="200"/>
              </a:spcAft>
              <a:buClr>
                <a:srgbClr val="5F8AC3"/>
              </a:buClr>
              <a:buSzPct val="80000"/>
              <a:buFont typeface="Wingdings" panose="05000000000000000000" pitchFamily="2" charset="2"/>
              <a:buChar char="n"/>
              <a:tabLst/>
              <a:defRP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専門医クリニック（</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Specialist Medical Clinic</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a:t>
            </a:r>
          </a:p>
          <a:p>
            <a:pPr marL="190500" marR="0" lvl="2" indent="-190500" algn="just" fontAlgn="ctr">
              <a:lnSpc>
                <a:spcPct val="110000"/>
              </a:lnSpc>
              <a:spcBef>
                <a:spcPts val="0"/>
              </a:spcBef>
              <a:spcAft>
                <a:spcPts val="200"/>
              </a:spcAft>
              <a:buClr>
                <a:srgbClr val="5F8AC3"/>
              </a:buClr>
              <a:buSzPct val="80000"/>
              <a:buFont typeface="Wingdings" panose="05000000000000000000" pitchFamily="2" charset="2"/>
              <a:buChar char="n"/>
              <a:tabLst/>
              <a:defRP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歯科専門医クリニック（</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Specialist Dental Clinic</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a:p>
            <a:pPr marL="0" marR="0" lvl="2" algn="just" fontAlgn="ctr">
              <a:lnSpc>
                <a:spcPct val="110000"/>
              </a:lnSpc>
              <a:spcBef>
                <a:spcPts val="0"/>
              </a:spcBef>
              <a:spcAft>
                <a:spcPts val="200"/>
              </a:spcAft>
              <a:buClr>
                <a:srgbClr val="5F8AC3"/>
              </a:buClr>
              <a:buSzPct val="80000"/>
              <a:tabLst/>
              <a:defRPr/>
            </a:pPr>
            <a:endParaRPr lang="en-US" altLang="ja-JP" sz="1600" b="0" i="0" dirty="0">
              <a:solidFill>
                <a:srgbClr val="1D1C1D"/>
              </a:solidFill>
              <a:effectLst/>
              <a:latin typeface="Slack-Lato"/>
            </a:endParaRPr>
          </a:p>
          <a:p>
            <a:pPr marL="0" lvl="2" algn="just" fontAlgn="ctr">
              <a:lnSpc>
                <a:spcPct val="110000"/>
              </a:lnSpc>
              <a:spcAft>
                <a:spcPts val="200"/>
              </a:spcAft>
              <a:buClr>
                <a:srgbClr val="5F8AC3"/>
              </a:buClr>
              <a:buSzPct val="80000"/>
              <a:defRPr/>
            </a:pPr>
            <a:r>
              <a:rPr lang="en-US" altLang="ja-JP" sz="1600" b="0" i="0" dirty="0">
                <a:solidFill>
                  <a:srgbClr val="1D1C1D"/>
                </a:solidFill>
                <a:effectLst/>
                <a:latin typeface="Slack-Lato"/>
              </a:rPr>
              <a:t>※</a:t>
            </a:r>
            <a:r>
              <a:rPr lang="ja-JP" altLang="en-US" sz="1600" dirty="0">
                <a:solidFill>
                  <a:srgbClr val="1D1C1D"/>
                </a:solidFill>
                <a:latin typeface="Slack-Lato"/>
              </a:rPr>
              <a:t>専門医クリニック等は基本的には総合医（</a:t>
            </a:r>
            <a:r>
              <a:rPr lang="en-US" altLang="ja-JP" sz="1600" dirty="0">
                <a:solidFill>
                  <a:srgbClr val="1D1C1D"/>
                </a:solidFill>
                <a:latin typeface="Slack-Lato"/>
              </a:rPr>
              <a:t>General Practitioner</a:t>
            </a:r>
            <a:r>
              <a:rPr lang="ja-JP" altLang="en-US" sz="1600" dirty="0">
                <a:solidFill>
                  <a:srgbClr val="1D1C1D"/>
                </a:solidFill>
                <a:latin typeface="Slack-Lato"/>
              </a:rPr>
              <a:t>）の診断・治療ではなく</a:t>
            </a:r>
            <a:r>
              <a:rPr lang="ja-JP" altLang="en-US" sz="1600" b="0" i="0" dirty="0">
                <a:solidFill>
                  <a:srgbClr val="333333"/>
                </a:solidFill>
                <a:effectLst/>
                <a:latin typeface="Noto Sans JP"/>
              </a:rPr>
              <a:t>専門性の高い治療を提供する医療機関を指す。</a:t>
            </a:r>
            <a:endParaRPr lang="en-US" altLang="ja-JP" sz="1600" dirty="0">
              <a:solidFill>
                <a:srgbClr val="1D1C1D"/>
              </a:solidFill>
              <a:latin typeface="Slack-Lato"/>
            </a:endParaRPr>
          </a:p>
          <a:p>
            <a:pPr marL="0" lvl="2" algn="just" fontAlgn="ctr">
              <a:lnSpc>
                <a:spcPct val="110000"/>
              </a:lnSpc>
              <a:spcAft>
                <a:spcPts val="200"/>
              </a:spcAft>
              <a:buClr>
                <a:srgbClr val="5F8AC3"/>
              </a:buClr>
              <a:buSzPct val="80000"/>
              <a:defRPr/>
            </a:pPr>
            <a:r>
              <a:rPr lang="en-US" altLang="ja-JP" sz="1600" b="0" i="0" dirty="0">
                <a:solidFill>
                  <a:srgbClr val="1D1C1D"/>
                </a:solidFill>
                <a:effectLst/>
                <a:latin typeface="Slack-Lato"/>
              </a:rPr>
              <a:t>※</a:t>
            </a:r>
            <a:r>
              <a:rPr lang="ja-JP" altLang="en-US" sz="1600" b="0" i="0" dirty="0">
                <a:solidFill>
                  <a:srgbClr val="1D1C1D"/>
                </a:solidFill>
                <a:effectLst/>
                <a:latin typeface="Slack-Lato"/>
              </a:rPr>
              <a:t>ただし、</a:t>
            </a:r>
            <a:r>
              <a:rPr lang="ja-JP" altLang="en-US" sz="1600" b="1" i="0" dirty="0">
                <a:solidFill>
                  <a:srgbClr val="1D1C1D"/>
                </a:solidFill>
                <a:effectLst/>
                <a:latin typeface="Slack-Lato"/>
              </a:rPr>
              <a:t>上記の区分内であっても医療機関の種類によっては詳細な規制が存在する可能性があるため、現地の適当な専門家と確認することを推奨する。</a:t>
            </a:r>
            <a:endParaRPr lang="ja-JP" altLang="en-US" sz="1600" b="1"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8480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499" imgH="499" progId="TCLayout.ActiveDocument.1">
                  <p:embed/>
                </p:oleObj>
              </mc:Choice>
              <mc:Fallback>
                <p:oleObj name="think-cell Slide" r:id="rId5" imgW="499" imgH="499" progId="TCLayout.ActiveDocument.1">
                  <p:embed/>
                  <p:pic>
                    <p:nvPicPr>
                      <p:cNvPr id="4" name="オブジェクト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マレーシア／一般概況／規制</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p>
        </p:txBody>
      </p:sp>
      <p:sp>
        <p:nvSpPr>
          <p:cNvPr id="34" name="テキスト ボックス 33"/>
          <p:cNvSpPr txBox="1"/>
          <p:nvPr/>
        </p:nvSpPr>
        <p:spPr>
          <a:xfrm>
            <a:off x="206113" y="6422414"/>
            <a:ext cx="9403341" cy="43088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「マレーシアで会社を設立する際の法律面でのよくある質問（</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FAQ</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「マレーシアにおけるサービス産業分野への会社設立・出店手続きの手順書」（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2018</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https://www.ssm.com.my/Pages/Services/Registration-of-Business-(ROB)/table-of-fees/Table-of-Fees.aspx</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外国企業の進出形態は、（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t>現地法人、（</a:t>
            </a:r>
            <a:r>
              <a:rPr lang="en-US" altLang="ja-JP" sz="1400" dirty="0"/>
              <a:t>2</a:t>
            </a:r>
            <a:r>
              <a:rPr lang="ja-JP" altLang="en-US" sz="1400" dirty="0"/>
              <a:t>）外国で設立された法人のマレーシア支店、（</a:t>
            </a:r>
            <a:r>
              <a:rPr lang="en-US" altLang="ja-JP" sz="1400" dirty="0"/>
              <a:t>3</a:t>
            </a:r>
            <a:r>
              <a:rPr lang="ja-JP" altLang="en-US" sz="1400" dirty="0"/>
              <a:t>）駐在員事務所・地域事務所、の</a:t>
            </a:r>
            <a:br>
              <a:rPr lang="en-US" altLang="ja-JP" sz="1400" dirty="0"/>
            </a:br>
            <a:r>
              <a:rPr lang="en-US" altLang="ja-JP" sz="1400" dirty="0"/>
              <a:t>3</a:t>
            </a:r>
            <a:r>
              <a:rPr lang="ja-JP" altLang="en-US" sz="1400" dirty="0"/>
              <a:t>種類がある。現地法人を設立する場合、「株式有限責任会社」を選択するのが一般的である。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9" name="グループ化 7"/>
          <p:cNvGrpSpPr/>
          <p:nvPr/>
        </p:nvGrpSpPr>
        <p:grpSpPr>
          <a:xfrm>
            <a:off x="200025" y="2015834"/>
            <a:ext cx="4752975" cy="288032"/>
            <a:chOff x="4944173" y="2113806"/>
            <a:chExt cx="5861371" cy="288032"/>
          </a:xfrm>
        </p:grpSpPr>
        <p:cxnSp>
          <p:nvCxnSpPr>
            <p:cNvPr id="50" name="直線コネクタ 4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「株式有限責任会社」設立の流れ</a:t>
              </a:r>
            </a:p>
          </p:txBody>
        </p:sp>
      </p:grpSp>
      <p:sp>
        <p:nvSpPr>
          <p:cNvPr id="54" name="ホームベース 53"/>
          <p:cNvSpPr/>
          <p:nvPr/>
        </p:nvSpPr>
        <p:spPr>
          <a:xfrm rot="5400000">
            <a:off x="-1601264" y="4252992"/>
            <a:ext cx="3888000" cy="129100"/>
          </a:xfrm>
          <a:prstGeom prst="homePlate">
            <a:avLst>
              <a:gd name="adj" fmla="val 64752"/>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5" name="グループ化 54"/>
          <p:cNvGrpSpPr/>
          <p:nvPr/>
        </p:nvGrpSpPr>
        <p:grpSpPr>
          <a:xfrm>
            <a:off x="272480" y="2402493"/>
            <a:ext cx="4392488" cy="288032"/>
            <a:chOff x="2677399" y="2276872"/>
            <a:chExt cx="4392488" cy="288032"/>
          </a:xfrm>
        </p:grpSpPr>
        <p:sp>
          <p:nvSpPr>
            <p:cNvPr id="56" name="正方形/長方形 55"/>
            <p:cNvSpPr/>
            <p:nvPr/>
          </p:nvSpPr>
          <p:spPr>
            <a:xfrm>
              <a:off x="3440832" y="2276872"/>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会社名の使用許可申請（ネームサーチ）</a:t>
              </a:r>
            </a:p>
          </p:txBody>
        </p:sp>
        <p:cxnSp>
          <p:nvCxnSpPr>
            <p:cNvPr id="57" name="直線コネクタ 56"/>
            <p:cNvCxnSpPr/>
            <p:nvPr/>
          </p:nvCxnSpPr>
          <p:spPr>
            <a:xfrm>
              <a:off x="2828210" y="2422324"/>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8" name="円/楕円 57"/>
            <p:cNvSpPr/>
            <p:nvPr/>
          </p:nvSpPr>
          <p:spPr>
            <a:xfrm>
              <a:off x="2677399" y="235206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7" name="グループ化 66"/>
          <p:cNvGrpSpPr/>
          <p:nvPr/>
        </p:nvGrpSpPr>
        <p:grpSpPr>
          <a:xfrm>
            <a:off x="272480" y="4062656"/>
            <a:ext cx="4392488" cy="288032"/>
            <a:chOff x="2677399" y="3376990"/>
            <a:chExt cx="4392488" cy="288032"/>
          </a:xfrm>
        </p:grpSpPr>
        <p:sp>
          <p:nvSpPr>
            <p:cNvPr id="68" name="正方形/長方形 67"/>
            <p:cNvSpPr/>
            <p:nvPr/>
          </p:nvSpPr>
          <p:spPr>
            <a:xfrm>
              <a:off x="3440832" y="3376990"/>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書類の提出および会社設立</a:t>
              </a:r>
            </a:p>
          </p:txBody>
        </p:sp>
        <p:cxnSp>
          <p:nvCxnSpPr>
            <p:cNvPr id="69" name="直線コネクタ 68"/>
            <p:cNvCxnSpPr/>
            <p:nvPr/>
          </p:nvCxnSpPr>
          <p:spPr>
            <a:xfrm>
              <a:off x="2828210" y="3521006"/>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70" name="円/楕円 69"/>
            <p:cNvSpPr/>
            <p:nvPr/>
          </p:nvSpPr>
          <p:spPr>
            <a:xfrm>
              <a:off x="2677399" y="3450750"/>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79" name="グループ化 78"/>
          <p:cNvGrpSpPr/>
          <p:nvPr/>
        </p:nvGrpSpPr>
        <p:grpSpPr>
          <a:xfrm>
            <a:off x="272480" y="5590833"/>
            <a:ext cx="4392488" cy="288032"/>
            <a:chOff x="2677399" y="5341859"/>
            <a:chExt cx="4392488" cy="288032"/>
          </a:xfrm>
        </p:grpSpPr>
        <p:sp>
          <p:nvSpPr>
            <p:cNvPr id="80" name="正方形/長方形 79"/>
            <p:cNvSpPr/>
            <p:nvPr/>
          </p:nvSpPr>
          <p:spPr>
            <a:xfrm>
              <a:off x="3440832" y="5341859"/>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「会社秘書役」の任命</a:t>
              </a:r>
            </a:p>
          </p:txBody>
        </p:sp>
        <p:cxnSp>
          <p:nvCxnSpPr>
            <p:cNvPr id="81" name="直線コネクタ 80"/>
            <p:cNvCxnSpPr/>
            <p:nvPr/>
          </p:nvCxnSpPr>
          <p:spPr>
            <a:xfrm>
              <a:off x="2828210" y="5491949"/>
              <a:ext cx="565200"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2" name="円/楕円 81"/>
            <p:cNvSpPr/>
            <p:nvPr/>
          </p:nvSpPr>
          <p:spPr>
            <a:xfrm>
              <a:off x="2677399" y="541386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 name="正方形/長方形 5"/>
          <p:cNvSpPr/>
          <p:nvPr/>
        </p:nvSpPr>
        <p:spPr>
          <a:xfrm>
            <a:off x="1095854" y="2690525"/>
            <a:ext cx="3857146" cy="1328569"/>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マレーシア会社登記所（</a:t>
            </a:r>
            <a:r>
              <a:rPr lang="en-US" altLang="ja-JP" sz="1100" dirty="0"/>
              <a:t>CCM</a:t>
            </a:r>
            <a:r>
              <a:rPr lang="ja-JP" altLang="en-US" sz="1100" dirty="0"/>
              <a:t>）に対して、</a:t>
            </a:r>
            <a:endParaRPr lang="en-US" altLang="ja-JP" sz="1100" dirty="0"/>
          </a:p>
          <a:p>
            <a:pPr marL="171450" indent="-171450">
              <a:spcBef>
                <a:spcPts val="100"/>
              </a:spcBef>
              <a:buFont typeface="Arial" panose="020B0604020202020204" pitchFamily="34" charset="0"/>
              <a:buChar char="•"/>
            </a:pPr>
            <a:r>
              <a:rPr lang="ja-JP" altLang="en-US" sz="1100" dirty="0"/>
              <a:t>ネームサーチ申請書（フォーム </a:t>
            </a:r>
            <a:r>
              <a:rPr lang="en-US" altLang="ja-JP" sz="1100" dirty="0"/>
              <a:t>Section 27(1)(4)</a:t>
            </a:r>
            <a:r>
              <a:rPr lang="ja-JP" altLang="en-US" sz="1100" dirty="0"/>
              <a:t>）を使用し、</a:t>
            </a:r>
            <a:endParaRPr lang="en-US" altLang="ja-JP" sz="1100" dirty="0"/>
          </a:p>
          <a:p>
            <a:pPr marL="171450" indent="-171450">
              <a:spcBef>
                <a:spcPts val="100"/>
              </a:spcBef>
              <a:buFont typeface="Arial" panose="020B0604020202020204" pitchFamily="34" charset="0"/>
              <a:buChar char="•"/>
            </a:pPr>
            <a:r>
              <a:rPr lang="ja-JP" altLang="en-US" sz="1100" dirty="0"/>
              <a:t>希望する会社名のネームサーチを行い、許可を得る。</a:t>
            </a:r>
            <a:endParaRPr lang="en-US" altLang="ja-JP" sz="1100" dirty="0"/>
          </a:p>
          <a:p>
            <a:pPr marL="171450" indent="-171450">
              <a:spcBef>
                <a:spcPts val="100"/>
              </a:spcBef>
              <a:buFont typeface="Arial" panose="020B0604020202020204" pitchFamily="34" charset="0"/>
              <a:buChar char="•"/>
            </a:pPr>
            <a:r>
              <a:rPr lang="ja-JP" altLang="en-US" sz="1100" dirty="0"/>
              <a:t>オンライン申請の場合、半日～</a:t>
            </a:r>
            <a:r>
              <a:rPr lang="en-US" altLang="ja-JP" sz="1100" dirty="0"/>
              <a:t>1</a:t>
            </a:r>
            <a:r>
              <a:rPr lang="ja-JP" altLang="en-US" sz="1100" dirty="0"/>
              <a:t>日で結果が得られる。</a:t>
            </a:r>
            <a:endParaRPr lang="en-US" altLang="ja-JP" sz="1100" dirty="0"/>
          </a:p>
          <a:p>
            <a:pPr marL="171450" indent="-171450">
              <a:spcBef>
                <a:spcPts val="100"/>
              </a:spcBef>
              <a:buFont typeface="Arial" panose="020B0604020202020204" pitchFamily="34" charset="0"/>
              <a:buChar char="•"/>
            </a:pPr>
            <a:r>
              <a:rPr lang="ja-JP" altLang="en-US" sz="1100" dirty="0"/>
              <a:t>社名使用の許可は</a:t>
            </a:r>
            <a:r>
              <a:rPr lang="en-US" altLang="ja-JP" sz="1100" dirty="0"/>
              <a:t>30</a:t>
            </a:r>
            <a:r>
              <a:rPr lang="ja-JP" altLang="en-US" sz="1100" dirty="0"/>
              <a:t>日間有効（社名の留保費：</a:t>
            </a:r>
            <a:r>
              <a:rPr lang="en-US" altLang="ja-JP" sz="1100" dirty="0"/>
              <a:t>50</a:t>
            </a:r>
            <a:r>
              <a:rPr lang="ja-JP" altLang="en-US" sz="1100" dirty="0"/>
              <a:t>リンギット）。以降、</a:t>
            </a:r>
            <a:r>
              <a:rPr lang="en-US" altLang="ja-JP" sz="1100" dirty="0"/>
              <a:t>30</a:t>
            </a:r>
            <a:r>
              <a:rPr lang="ja-JP" altLang="en-US" sz="1100" dirty="0"/>
              <a:t>日ごとに費用がかかり、最大</a:t>
            </a:r>
            <a:r>
              <a:rPr lang="en-US" altLang="ja-JP" sz="1100" dirty="0"/>
              <a:t>180</a:t>
            </a:r>
            <a:r>
              <a:rPr lang="ja-JP" altLang="en-US" sz="1100" dirty="0"/>
              <a:t>日まで留保することができる</a:t>
            </a:r>
            <a:endParaRPr lang="en-US" altLang="ja-JP" sz="1100" dirty="0"/>
          </a:p>
        </p:txBody>
      </p:sp>
      <p:sp>
        <p:nvSpPr>
          <p:cNvPr id="83" name="正方形/長方形 82"/>
          <p:cNvSpPr/>
          <p:nvPr/>
        </p:nvSpPr>
        <p:spPr>
          <a:xfrm>
            <a:off x="1095854" y="4357940"/>
            <a:ext cx="3857146" cy="1159292"/>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マレーシア会社登記所（</a:t>
            </a:r>
            <a:r>
              <a:rPr lang="en-US" altLang="ja-JP" sz="1100" dirty="0"/>
              <a:t>CCM</a:t>
            </a:r>
            <a:r>
              <a:rPr lang="ja-JP" altLang="en-US" sz="1100" dirty="0"/>
              <a:t>）に対して、</a:t>
            </a:r>
            <a:endParaRPr lang="en-US" altLang="ja-JP" sz="1100" dirty="0"/>
          </a:p>
          <a:p>
            <a:pPr marL="171450" indent="-171450">
              <a:spcBef>
                <a:spcPts val="100"/>
              </a:spcBef>
              <a:buFont typeface="Arial" panose="020B0604020202020204" pitchFamily="34" charset="0"/>
              <a:buChar char="•"/>
            </a:pPr>
            <a:r>
              <a:rPr lang="ja-JP" altLang="en-US" sz="1100" dirty="0"/>
              <a:t>スーパー・フォームと称される登記申請書を作成し、</a:t>
            </a:r>
            <a:endParaRPr lang="en-US" altLang="ja-JP" sz="1100" dirty="0"/>
          </a:p>
          <a:p>
            <a:pPr marL="171450" indent="-171450">
              <a:spcBef>
                <a:spcPts val="100"/>
              </a:spcBef>
              <a:buFont typeface="Arial" panose="020B0604020202020204" pitchFamily="34" charset="0"/>
              <a:buChar char="•"/>
            </a:pPr>
            <a:r>
              <a:rPr lang="ja-JP" altLang="en-US" sz="1100" dirty="0"/>
              <a:t>取締役による宣誓書等を添付し、</a:t>
            </a:r>
            <a:endParaRPr lang="en-US" altLang="ja-JP" sz="1100" dirty="0"/>
          </a:p>
          <a:p>
            <a:pPr marL="171450" indent="-171450">
              <a:spcBef>
                <a:spcPts val="100"/>
              </a:spcBef>
              <a:buFont typeface="Arial" panose="020B0604020202020204" pitchFamily="34" charset="0"/>
              <a:buChar char="•"/>
            </a:pPr>
            <a:r>
              <a:rPr lang="ja-JP" altLang="en-US" sz="1100" dirty="0"/>
              <a:t>登記料</a:t>
            </a:r>
            <a:r>
              <a:rPr lang="en-US" altLang="ja-JP" sz="1100" dirty="0"/>
              <a:t>1,000</a:t>
            </a:r>
            <a:r>
              <a:rPr lang="ja-JP" altLang="en-US" sz="1100" dirty="0"/>
              <a:t>リンギットを支払った上で、オンライン申請する。</a:t>
            </a:r>
            <a:endParaRPr lang="en-US" altLang="ja-JP" sz="1100" dirty="0"/>
          </a:p>
          <a:p>
            <a:pPr marL="171450" indent="-171450">
              <a:spcBef>
                <a:spcPts val="100"/>
              </a:spcBef>
              <a:buFont typeface="Arial" panose="020B0604020202020204" pitchFamily="34" charset="0"/>
              <a:buChar char="•"/>
            </a:pPr>
            <a:r>
              <a:rPr lang="en-US" altLang="ja-JP" sz="1100" dirty="0"/>
              <a:t>CCM</a:t>
            </a:r>
            <a:r>
              <a:rPr lang="ja-JP" altLang="en-US" sz="1100" dirty="0"/>
              <a:t>から設立登記完了の通知（</a:t>
            </a:r>
            <a:r>
              <a:rPr lang="en-US" altLang="ja-JP" sz="1100" dirty="0"/>
              <a:t>Notice of Registration</a:t>
            </a:r>
            <a:r>
              <a:rPr lang="ja-JP" altLang="en-US" sz="1100" dirty="0"/>
              <a:t>）を受領すれば、登記手続きは完了。</a:t>
            </a:r>
            <a:endParaRPr lang="en-US" altLang="ja-JP" sz="1100" dirty="0"/>
          </a:p>
        </p:txBody>
      </p:sp>
      <p:sp>
        <p:nvSpPr>
          <p:cNvPr id="84" name="正方形/長方形 83"/>
          <p:cNvSpPr/>
          <p:nvPr/>
        </p:nvSpPr>
        <p:spPr>
          <a:xfrm>
            <a:off x="1095854" y="5878433"/>
            <a:ext cx="3857146" cy="430887"/>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会社設立後、</a:t>
            </a:r>
            <a:r>
              <a:rPr lang="en-US" altLang="ja-JP" sz="1100" dirty="0"/>
              <a:t>30</a:t>
            </a:r>
            <a:r>
              <a:rPr lang="ja-JP" altLang="en-US" sz="1100" dirty="0"/>
              <a:t>日以内に会社秘書役を任命しなければならない。</a:t>
            </a:r>
            <a:endParaRPr lang="en-US" altLang="ja-JP" sz="1100" dirty="0"/>
          </a:p>
        </p:txBody>
      </p:sp>
      <p:grpSp>
        <p:nvGrpSpPr>
          <p:cNvPr id="85" name="グループ化 7"/>
          <p:cNvGrpSpPr/>
          <p:nvPr/>
        </p:nvGrpSpPr>
        <p:grpSpPr>
          <a:xfrm>
            <a:off x="5241032" y="2015834"/>
            <a:ext cx="4464943" cy="288032"/>
            <a:chOff x="4944173" y="2113806"/>
            <a:chExt cx="5861371" cy="288032"/>
          </a:xfrm>
        </p:grpSpPr>
        <p:cxnSp>
          <p:nvCxnSpPr>
            <p:cNvPr id="86" name="直線コネクタ 8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「株式有限責任会社」の設立・運営に関する主な留意点</a:t>
              </a:r>
            </a:p>
          </p:txBody>
        </p:sp>
      </p:grpSp>
      <p:graphicFrame>
        <p:nvGraphicFramePr>
          <p:cNvPr id="88" name="表 87"/>
          <p:cNvGraphicFramePr>
            <a:graphicFrameLocks noGrp="1"/>
          </p:cNvGraphicFramePr>
          <p:nvPr/>
        </p:nvGraphicFramePr>
        <p:xfrm>
          <a:off x="5313520" y="3146183"/>
          <a:ext cx="4320000" cy="312384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tblGrid>
              <a:tr h="0">
                <a:tc>
                  <a:txBody>
                    <a:bodyPr/>
                    <a:lstStyle/>
                    <a:p>
                      <a:pPr algn="ctr" fontAlgn="ctr"/>
                      <a:r>
                        <a:rPr kumimoji="1" lang="ja-JP" altLang="en-US" sz="1000" b="0" dirty="0">
                          <a:latin typeface="HGP創英角ｺﾞｼｯｸUB" panose="020B0900000000000000" pitchFamily="50" charset="-128"/>
                          <a:ea typeface="HGP創英角ｺﾞｼｯｸUB" panose="020B0900000000000000" pitchFamily="50" charset="-128"/>
                        </a:rPr>
                        <a:t>項目</a:t>
                      </a:r>
                    </a:p>
                  </a:txBody>
                  <a:tcPr anchor="ctr">
                    <a:lnL w="12700" cmpd="sng">
                      <a:noFill/>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2000">
                <a:tc>
                  <a:txBody>
                    <a:bodyPr/>
                    <a:lstStyle/>
                    <a:p>
                      <a:pPr algn="ctr" fontAlgn="ctr"/>
                      <a:r>
                        <a:rPr kumimoji="1" lang="ja-JP" altLang="en-US" sz="1000" b="1" dirty="0"/>
                        <a:t>定款</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marR="0" lvl="2" indent="-114300" algn="l" defTabSz="914400" rtl="0" eaLnBrk="1" fontAlgn="ctr" latinLnBrk="0" hangingPunct="1">
                        <a:lnSpc>
                          <a:spcPct val="100000"/>
                        </a:lnSpc>
                        <a:spcBef>
                          <a:spcPts val="0"/>
                        </a:spcBef>
                        <a:spcAft>
                          <a:spcPts val="400"/>
                        </a:spcAft>
                        <a:buClr>
                          <a:srgbClr val="868686"/>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策定するか否かは会社判断。</a:t>
                      </a:r>
                      <a:endParaRPr kumimoji="1" lang="en-US" altLang="ja-JP" sz="1000" kern="1200" dirty="0">
                        <a:solidFill>
                          <a:schemeClr val="dk1"/>
                        </a:solidFill>
                        <a:latin typeface="+mn-lt"/>
                        <a:ea typeface="+mn-ea"/>
                        <a:cs typeface="+mn-cs"/>
                      </a:endParaRPr>
                    </a:p>
                    <a:p>
                      <a:pPr marL="114300" marR="0" lvl="2" indent="-114300" algn="l" defTabSz="914400" rtl="0" eaLnBrk="1" fontAlgn="ctr" latinLnBrk="0" hangingPunct="1">
                        <a:lnSpc>
                          <a:spcPct val="100000"/>
                        </a:lnSpc>
                        <a:spcBef>
                          <a:spcPts val="0"/>
                        </a:spcBef>
                        <a:spcAft>
                          <a:spcPts val="400"/>
                        </a:spcAft>
                        <a:buClr>
                          <a:srgbClr val="868686"/>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ただし、ライセンスや許認可などの取得の際に、会社法以外の法律が定款を要求している場合がある。</a:t>
                      </a:r>
                      <a:endParaRPr kumimoji="1" lang="en-US" altLang="ja-JP" sz="1000" kern="1200" dirty="0">
                        <a:solidFill>
                          <a:schemeClr val="dk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12000">
                <a:tc>
                  <a:txBody>
                    <a:bodyPr/>
                    <a:lstStyle/>
                    <a:p>
                      <a:pPr algn="ctr" fontAlgn="ctr"/>
                      <a:r>
                        <a:rPr kumimoji="1" lang="ja-JP" altLang="en-US" sz="1000" b="1" dirty="0"/>
                        <a:t>居住取締役</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名で可。</a:t>
                      </a:r>
                      <a:endParaRPr kumimoji="1" lang="en-US" altLang="ja-JP" sz="1000" kern="1200" dirty="0">
                        <a:solidFill>
                          <a:schemeClr val="dk1"/>
                        </a:solidFill>
                        <a:latin typeface="+mn-lt"/>
                        <a:ea typeface="+mn-ea"/>
                        <a:cs typeface="+mn-cs"/>
                      </a:endParaRPr>
                    </a:p>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lang="ja-JP" altLang="en-US" sz="1000" dirty="0"/>
                        <a:t>外国人で雇用パスなどの長期滞在ビザを所持して居住している場合も認められる。</a:t>
                      </a:r>
                      <a:endParaRPr kumimoji="1" lang="en-US" altLang="ja-JP" sz="1000" kern="1200" dirty="0">
                        <a:solidFill>
                          <a:schemeClr val="dk1"/>
                        </a:solidFill>
                        <a:latin typeface="+mn-lt"/>
                        <a:ea typeface="+mn-ea"/>
                        <a:cs typeface="+mn-cs"/>
                      </a:endParaRPr>
                    </a:p>
                  </a:txBody>
                  <a:tcPr marR="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12000">
                <a:tc>
                  <a:txBody>
                    <a:bodyPr/>
                    <a:lstStyle/>
                    <a:p>
                      <a:pPr algn="ctr" fontAlgn="ctr"/>
                      <a:r>
                        <a:rPr kumimoji="1" lang="zh-CN" altLang="en-US" sz="1000" b="1" dirty="0"/>
                        <a:t>年次株主</a:t>
                      </a:r>
                      <a:endParaRPr kumimoji="1" lang="en-US" altLang="zh-CN" sz="1000" b="1" dirty="0"/>
                    </a:p>
                    <a:p>
                      <a:pPr algn="ctr" fontAlgn="ctr"/>
                      <a:r>
                        <a:rPr kumimoji="1" lang="zh-CN" altLang="en-US" sz="1000" b="1" dirty="0"/>
                        <a:t>総会</a:t>
                      </a:r>
                      <a:endParaRPr kumimoji="1" lang="ja-JP" altLang="en-US" sz="1000" b="1" dirty="0"/>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lang="ja-JP" altLang="en-US" sz="1000" dirty="0"/>
                        <a:t>開催するか否かは会社判断。</a:t>
                      </a:r>
                      <a:endParaRPr lang="en-US" altLang="ja-JP" sz="1000" dirty="0"/>
                    </a:p>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lang="ja-JP" altLang="en-US" sz="1000" dirty="0"/>
                        <a:t>ただし、公開会社は開催が必要。</a:t>
                      </a:r>
                      <a:endParaRPr lang="en-US" altLang="ja-JP" sz="1000" dirty="0"/>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044000">
                <a:tc>
                  <a:txBody>
                    <a:bodyPr/>
                    <a:lstStyle/>
                    <a:p>
                      <a:pPr algn="ctr" fontAlgn="ctr"/>
                      <a:r>
                        <a:rPr kumimoji="1" lang="ja-JP" altLang="en-US" sz="1000" b="1" dirty="0"/>
                        <a:t>監査報告書</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kumimoji="1" lang="ja-JP" altLang="en-US" sz="1000" kern="1200" dirty="0">
                          <a:solidFill>
                            <a:schemeClr val="dk1"/>
                          </a:solidFill>
                          <a:latin typeface="+mn-lt"/>
                          <a:ea typeface="+mn-ea"/>
                          <a:cs typeface="+mn-cs"/>
                        </a:rPr>
                        <a:t>総会開催の有無にかかわらず、監査報告書は会計年度末から</a:t>
                      </a:r>
                      <a:r>
                        <a:rPr kumimoji="1" lang="en-US" altLang="ja-JP" sz="1000" kern="1200" dirty="0">
                          <a:solidFill>
                            <a:schemeClr val="dk1"/>
                          </a:solidFill>
                          <a:latin typeface="+mn-lt"/>
                          <a:ea typeface="+mn-ea"/>
                          <a:cs typeface="+mn-cs"/>
                        </a:rPr>
                        <a:t>6</a:t>
                      </a:r>
                      <a:r>
                        <a:rPr kumimoji="1" lang="ja-JP" altLang="en-US" sz="1000" kern="1200" dirty="0">
                          <a:solidFill>
                            <a:schemeClr val="dk1"/>
                          </a:solidFill>
                          <a:latin typeface="+mn-lt"/>
                          <a:ea typeface="+mn-ea"/>
                          <a:cs typeface="+mn-cs"/>
                        </a:rPr>
                        <a:t>か月以内に株主に送付する必要がある。</a:t>
                      </a:r>
                      <a:endParaRPr kumimoji="1" lang="en-US" altLang="ja-JP" sz="1000" kern="1200" dirty="0">
                        <a:solidFill>
                          <a:schemeClr val="dk1"/>
                        </a:solidFill>
                        <a:latin typeface="+mn-lt"/>
                        <a:ea typeface="+mn-ea"/>
                        <a:cs typeface="+mn-cs"/>
                      </a:endParaRPr>
                    </a:p>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lang="ja-JP" altLang="en-US" sz="1000" dirty="0"/>
                        <a:t>ただし設立時は、設立日から</a:t>
                      </a:r>
                      <a:r>
                        <a:rPr lang="en-US" altLang="ja-JP" sz="1000" dirty="0"/>
                        <a:t>18</a:t>
                      </a:r>
                      <a:r>
                        <a:rPr lang="ja-JP" altLang="en-US" sz="1000" dirty="0"/>
                        <a:t>か月以内に必要となる。</a:t>
                      </a:r>
                      <a:endParaRPr lang="en-US" altLang="ja-JP" sz="1000" dirty="0"/>
                    </a:p>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kumimoji="1" lang="ja-JP" altLang="en-US" sz="1000" kern="1200" dirty="0">
                          <a:solidFill>
                            <a:schemeClr val="dk1"/>
                          </a:solidFill>
                          <a:latin typeface="+mn-lt"/>
                          <a:ea typeface="+mn-ea"/>
                          <a:cs typeface="+mn-cs"/>
                        </a:rPr>
                        <a:t>株主への送付日から</a:t>
                      </a:r>
                      <a:r>
                        <a:rPr kumimoji="1" lang="en-US" altLang="ja-JP" sz="1000" kern="1200" dirty="0">
                          <a:solidFill>
                            <a:schemeClr val="dk1"/>
                          </a:solidFill>
                          <a:latin typeface="+mn-lt"/>
                          <a:ea typeface="+mn-ea"/>
                          <a:cs typeface="+mn-cs"/>
                        </a:rPr>
                        <a:t>30</a:t>
                      </a:r>
                      <a:r>
                        <a:rPr kumimoji="1" lang="ja-JP" altLang="en-US" sz="1000" kern="1200" dirty="0">
                          <a:solidFill>
                            <a:schemeClr val="dk1"/>
                          </a:solidFill>
                          <a:latin typeface="+mn-lt"/>
                          <a:ea typeface="+mn-ea"/>
                          <a:cs typeface="+mn-cs"/>
                        </a:rPr>
                        <a:t>日以内にマレーシア会社登記所（</a:t>
                      </a:r>
                      <a:r>
                        <a:rPr kumimoji="1" lang="en-US" altLang="ja-JP" sz="1000" kern="1200" dirty="0">
                          <a:solidFill>
                            <a:schemeClr val="dk1"/>
                          </a:solidFill>
                          <a:latin typeface="+mn-lt"/>
                          <a:ea typeface="+mn-ea"/>
                          <a:cs typeface="+mn-cs"/>
                        </a:rPr>
                        <a:t>CCM</a:t>
                      </a:r>
                      <a:r>
                        <a:rPr kumimoji="1" lang="ja-JP" altLang="en-US" sz="1000" kern="1200" dirty="0">
                          <a:solidFill>
                            <a:schemeClr val="dk1"/>
                          </a:solidFill>
                          <a:latin typeface="+mn-lt"/>
                          <a:ea typeface="+mn-ea"/>
                          <a:cs typeface="+mn-cs"/>
                        </a:rPr>
                        <a:t>）への届出が必要。</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89" name="正方形/長方形 88"/>
          <p:cNvSpPr/>
          <p:nvPr/>
        </p:nvSpPr>
        <p:spPr>
          <a:xfrm>
            <a:off x="5241032" y="2350473"/>
            <a:ext cx="4464493" cy="723853"/>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日に施行された「</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年会社法」は、従前と比較して、</a:t>
            </a:r>
            <a:r>
              <a:rPr lang="ja-JP" altLang="en-US" sz="1200" dirty="0"/>
              <a:t>設立・運営、株式・資本の手続きの簡素化と、取締役・株主の自主的統制の強化・促進が要点となっている。</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9057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499" imgH="499" progId="TCLayout.ActiveDocument.1">
                  <p:embed/>
                </p:oleObj>
              </mc:Choice>
              <mc:Fallback>
                <p:oleObj name="think-cell Slide" r:id="rId5" imgW="499" imgH="499" progId="TCLayout.ActiveDocument.1">
                  <p:embed/>
                  <p:pic>
                    <p:nvPicPr>
                      <p:cNvPr id="4" name="オブジェクト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マレーシア／一般概況／規制</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外貨持出規制</a:t>
            </a:r>
          </a:p>
        </p:txBody>
      </p:sp>
      <p:sp>
        <p:nvSpPr>
          <p:cNvPr id="21" name="テキスト ボックス 2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ホームページ、在マレーシア日本国大使館ホームページ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外国通貨の持ち込みや持ち出しには制限がないが、</a:t>
            </a:r>
            <a:r>
              <a:rPr lang="en-US" altLang="ja-JP" sz="1400" dirty="0"/>
              <a:t>1</a:t>
            </a:r>
            <a:r>
              <a:rPr lang="ja-JP" altLang="en-US" sz="1400" dirty="0"/>
              <a:t>万米ドル相当以上の場合は申告が必要となる。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リンギット通貨の持ち込みや持ち出しは、</a:t>
            </a:r>
            <a:r>
              <a:rPr lang="en-US" altLang="ja-JP" sz="1400" dirty="0"/>
              <a:t>1</a:t>
            </a:r>
            <a:r>
              <a:rPr lang="ja-JP" altLang="en-US" sz="1400" dirty="0"/>
              <a:t>万米ドル相当額までは認められる。ただし、</a:t>
            </a:r>
            <a:r>
              <a:rPr lang="en-US" altLang="ja-JP" sz="1400" dirty="0"/>
              <a:t>1,000</a:t>
            </a:r>
            <a:r>
              <a:rPr lang="ja-JP" altLang="en-US" sz="1400" dirty="0"/>
              <a:t>リンギット以上は申告が必要となる。</a:t>
            </a:r>
            <a:endParaRPr lang="en-US" altLang="ja-JP" sz="1400" dirty="0"/>
          </a:p>
        </p:txBody>
      </p:sp>
      <p:sp>
        <p:nvSpPr>
          <p:cNvPr id="640" name="角丸四角形 639"/>
          <p:cNvSpPr/>
          <p:nvPr/>
        </p:nvSpPr>
        <p:spPr>
          <a:xfrm>
            <a:off x="1168235" y="256490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641" name="角丸四角形 640"/>
          <p:cNvSpPr/>
          <p:nvPr/>
        </p:nvSpPr>
        <p:spPr>
          <a:xfrm>
            <a:off x="1168235" y="443711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642" name="Freeform 7"/>
          <p:cNvSpPr>
            <a:spLocks/>
          </p:cNvSpPr>
          <p:nvPr/>
        </p:nvSpPr>
        <p:spPr bwMode="auto">
          <a:xfrm>
            <a:off x="2464379" y="4786507"/>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Freeform 6"/>
          <p:cNvSpPr>
            <a:spLocks/>
          </p:cNvSpPr>
          <p:nvPr/>
        </p:nvSpPr>
        <p:spPr bwMode="auto">
          <a:xfrm>
            <a:off x="2176347" y="335699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44" name="グループ化 643"/>
          <p:cNvGrpSpPr/>
          <p:nvPr/>
        </p:nvGrpSpPr>
        <p:grpSpPr>
          <a:xfrm>
            <a:off x="2917142" y="2420888"/>
            <a:ext cx="2377575" cy="1821260"/>
            <a:chOff x="2179003" y="2575129"/>
            <a:chExt cx="2377575" cy="1821260"/>
          </a:xfrm>
        </p:grpSpPr>
        <p:sp>
          <p:nvSpPr>
            <p:cNvPr id="645"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テキスト ボックス 645"/>
            <p:cNvSpPr txBox="1"/>
            <p:nvPr/>
          </p:nvSpPr>
          <p:spPr>
            <a:xfrm>
              <a:off x="2179003" y="3367217"/>
              <a:ext cx="2377575" cy="913070"/>
            </a:xfrm>
            <a:prstGeom prst="rect">
              <a:avLst/>
            </a:prstGeom>
            <a:noFill/>
          </p:spPr>
          <p:txBody>
            <a:bodyPr wrap="none" rtlCol="0">
              <a:spAutoFit/>
            </a:bodyPr>
            <a:lstStyle/>
            <a:p>
              <a:pPr algn="ctr">
                <a:spcBef>
                  <a:spcPts val="200"/>
                </a:spcBef>
              </a:pPr>
              <a:r>
                <a:rPr kumimoji="1" lang="ja-JP" altLang="en-US" sz="1050" b="1" spc="-100" dirty="0">
                  <a:latin typeface="Arial Black" panose="020B0A04020102020204" pitchFamily="34" charset="0"/>
                  <a:ea typeface="ＭＳ Ｐゴシック" panose="020B0600070205080204" pitchFamily="50" charset="-128"/>
                  <a:cs typeface="Arial" panose="020B0604020202020204" pitchFamily="34" charset="0"/>
                </a:rPr>
                <a:t>外貨</a:t>
              </a:r>
              <a:r>
                <a:rPr kumimoji="1" lang="en-US" altLang="ja-JP" sz="20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0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ja-JP" altLang="en-US" sz="1050" b="1" dirty="0">
                  <a:latin typeface="Arial Black" panose="020B0A04020102020204" pitchFamily="34" charset="0"/>
                  <a:ea typeface="ＭＳ Ｐゴシック" panose="020B0600070205080204" pitchFamily="50" charset="-128"/>
                  <a:cs typeface="Arial" panose="020B0604020202020204" pitchFamily="34" charset="0"/>
                </a:rPr>
                <a:t>米ドル相当以上</a:t>
              </a:r>
              <a:endParaRPr kumimoji="1" lang="en-US" altLang="ja-JP" sz="1100" b="1" dirty="0">
                <a:latin typeface="Arial Black" panose="020B0A04020102020204" pitchFamily="34" charset="0"/>
                <a:ea typeface="ＭＳ Ｐゴシック" panose="020B0600070205080204" pitchFamily="50" charset="-128"/>
                <a:cs typeface="Arial" panose="020B0604020202020204" pitchFamily="34" charset="0"/>
              </a:endParaRPr>
            </a:p>
            <a:p>
              <a:pPr algn="ctr">
                <a:spcBef>
                  <a:spcPts val="200"/>
                </a:spcBef>
              </a:pPr>
              <a:r>
                <a:rPr lang="ja-JP" altLang="en-US" sz="1000" b="1" dirty="0">
                  <a:latin typeface="Arial Black" panose="020B0A04020102020204" pitchFamily="34" charset="0"/>
                  <a:ea typeface="ＭＳ Ｐゴシック" panose="020B0600070205080204" pitchFamily="50" charset="-128"/>
                  <a:cs typeface="Arial" panose="020B0604020202020204" pitchFamily="34" charset="0"/>
                </a:rPr>
                <a:t>または</a:t>
              </a:r>
              <a:endParaRPr lang="en-US" altLang="ja-JP" sz="1000" b="1" dirty="0">
                <a:latin typeface="Arial Black" panose="020B0A04020102020204" pitchFamily="34" charset="0"/>
                <a:ea typeface="ＭＳ Ｐゴシック" panose="020B0600070205080204" pitchFamily="50" charset="-128"/>
                <a:cs typeface="Arial" panose="020B0604020202020204" pitchFamily="34" charset="0"/>
              </a:endParaRPr>
            </a:p>
            <a:p>
              <a:pPr algn="ctr">
                <a:spcBef>
                  <a:spcPts val="200"/>
                </a:spcBef>
              </a:pPr>
              <a:r>
                <a:rPr lang="ja-JP" altLang="en-US" sz="1050" b="1" spc="-100" dirty="0">
                  <a:latin typeface="Arial Black" panose="020B0A04020102020204" pitchFamily="34" charset="0"/>
                  <a:ea typeface="ＭＳ Ｐゴシック" panose="020B0600070205080204" pitchFamily="50" charset="-128"/>
                  <a:cs typeface="Arial" panose="020B0604020202020204" pitchFamily="34" charset="0"/>
                </a:rPr>
                <a:t>マレーシア貨</a:t>
              </a:r>
              <a:r>
                <a:rPr lang="en-US" altLang="ja-JP" sz="2000" b="1" spc="-100" dirty="0">
                  <a:latin typeface="Arial Black" panose="020B0A04020102020204" pitchFamily="34" charset="0"/>
                  <a:ea typeface="ＭＳ Ｐゴシック" panose="020B0600070205080204" pitchFamily="50" charset="-128"/>
                  <a:cs typeface="Arial" panose="020B0604020202020204" pitchFamily="34" charset="0"/>
                </a:rPr>
                <a:t>1,00</a:t>
              </a:r>
              <a:r>
                <a:rPr lang="en-US" altLang="ja-JP" sz="2000" b="1" dirty="0">
                  <a:latin typeface="Arial Black" panose="020B0A04020102020204" pitchFamily="34" charset="0"/>
                  <a:ea typeface="ＭＳ Ｐゴシック" panose="020B0600070205080204" pitchFamily="50" charset="-128"/>
                  <a:cs typeface="Arial" panose="020B0604020202020204" pitchFamily="34" charset="0"/>
                </a:rPr>
                <a:t>0</a:t>
              </a:r>
              <a:r>
                <a:rPr lang="ja-JP" altLang="en-US" sz="1050" b="1" dirty="0">
                  <a:latin typeface="Arial Black" panose="020B0A04020102020204" pitchFamily="34" charset="0"/>
                  <a:ea typeface="ＭＳ Ｐゴシック" panose="020B0600070205080204" pitchFamily="50" charset="-128"/>
                  <a:cs typeface="Arial" panose="020B0604020202020204" pitchFamily="34" charset="0"/>
                </a:rPr>
                <a:t>リンギット以上</a:t>
              </a:r>
              <a:endParaRPr lang="en-US" altLang="ja-JP" sz="1050" b="1" dirty="0">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47" name="正方形/長方形 646"/>
            <p:cNvSpPr/>
            <p:nvPr/>
          </p:nvSpPr>
          <p:spPr>
            <a:xfrm>
              <a:off x="2640665"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649" name="グループ化 648"/>
          <p:cNvGrpSpPr/>
          <p:nvPr/>
        </p:nvGrpSpPr>
        <p:grpSpPr>
          <a:xfrm>
            <a:off x="4530589" y="4077072"/>
            <a:ext cx="2377575" cy="1821260"/>
            <a:chOff x="2179000" y="2575129"/>
            <a:chExt cx="2377575" cy="1821260"/>
          </a:xfrm>
        </p:grpSpPr>
        <p:sp>
          <p:nvSpPr>
            <p:cNvPr id="650"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テキスト ボックス 650"/>
            <p:cNvSpPr txBox="1"/>
            <p:nvPr/>
          </p:nvSpPr>
          <p:spPr>
            <a:xfrm>
              <a:off x="2179000" y="3367217"/>
              <a:ext cx="2377575" cy="913070"/>
            </a:xfrm>
            <a:prstGeom prst="rect">
              <a:avLst/>
            </a:prstGeom>
            <a:noFill/>
          </p:spPr>
          <p:txBody>
            <a:bodyPr wrap="none" rtlCol="0">
              <a:spAutoFit/>
            </a:bodyPr>
            <a:lstStyle/>
            <a:p>
              <a:pPr lvl="0" algn="ctr">
                <a:spcBef>
                  <a:spcPts val="200"/>
                </a:spcBef>
              </a:pPr>
              <a:r>
                <a:rPr lang="ja-JP" altLang="en-US" sz="105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外貨</a:t>
              </a:r>
              <a:r>
                <a:rPr lang="en-US" altLang="ja-JP" sz="20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ja-JP" altLang="en-US" sz="105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米ドル相当以上</a:t>
              </a:r>
              <a:endParaRPr lang="en-US" altLang="ja-JP" sz="11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lvl="0" algn="ctr">
                <a:spcBef>
                  <a:spcPts val="200"/>
                </a:spcBef>
              </a:pPr>
              <a:r>
                <a:rPr lang="ja-JP" altLang="en-US" sz="1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または</a:t>
              </a:r>
              <a:endParaRPr lang="en-US" altLang="ja-JP" sz="1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lvl="0" algn="ctr">
                <a:spcBef>
                  <a:spcPts val="200"/>
                </a:spcBef>
              </a:pPr>
              <a:r>
                <a:rPr lang="ja-JP" altLang="en-US" sz="105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マレーシア貨</a:t>
              </a:r>
              <a:r>
                <a:rPr lang="en-US" altLang="ja-JP" sz="20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a:t>
              </a:r>
              <a:r>
                <a:rPr lang="en-US" altLang="ja-JP" sz="2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ja-JP" altLang="en-US" sz="105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リンギット以上</a:t>
              </a:r>
              <a:endParaRPr lang="en-US" altLang="ja-JP" sz="105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52" name="正方形/長方形 651"/>
            <p:cNvSpPr/>
            <p:nvPr/>
          </p:nvSpPr>
          <p:spPr>
            <a:xfrm>
              <a:off x="2429872" y="3079185"/>
              <a:ext cx="187583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予め中央銀行の許可が必要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pic>
        <p:nvPicPr>
          <p:cNvPr id="6" name="図 5"/>
          <p:cNvPicPr>
            <a:picLocks noChangeAspect="1"/>
          </p:cNvPicPr>
          <p:nvPr/>
        </p:nvPicPr>
        <p:blipFill>
          <a:blip r:embed="rId7"/>
          <a:stretch>
            <a:fillRect/>
          </a:stretch>
        </p:blipFill>
        <p:spPr>
          <a:xfrm>
            <a:off x="6641099" y="3789040"/>
            <a:ext cx="3201972" cy="1800200"/>
          </a:xfrm>
          <a:prstGeom prst="rect">
            <a:avLst/>
          </a:prstGeom>
        </p:spPr>
      </p:pic>
    </p:spTree>
    <p:extLst>
      <p:ext uri="{BB962C8B-B14F-4D97-AF65-F5344CB8AC3E}">
        <p14:creationId xmlns:p14="http://schemas.microsoft.com/office/powerpoint/2010/main" val="254312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673775D-AB8E-4A55-BF70-62C7D65FB497}"/>
              </a:ext>
            </a:extLst>
          </p:cNvPr>
          <p:cNvGraphicFramePr>
            <a:graphicFrameLocks noChangeAspect="1"/>
          </p:cNvGraphicFramePr>
          <p:nvPr>
            <p:custDataLst>
              <p:tags r:id="rId2"/>
            </p:custDataLst>
            <p:extLst>
              <p:ext uri="{D42A27DB-BD31-4B8C-83A1-F6EECF244321}">
                <p14:modId xmlns:p14="http://schemas.microsoft.com/office/powerpoint/2010/main" val="3878391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1673775D-AB8E-4A55-BF70-62C7D65FB4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2422848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74.7</a:t>
            </a:r>
            <a:r>
              <a:rPr lang="ja-JP" altLang="en-US" dirty="0"/>
              <a:t>歳、健康寿命は</a:t>
            </a:r>
            <a:r>
              <a:rPr lang="en-US" altLang="ja-JP" dirty="0"/>
              <a:t>65.7</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197930" y="6282025"/>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13671639"/>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72.6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77.1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74.7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66.9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5</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歳以下の乳幼児死亡率</a:t>
                      </a:r>
                      <a:b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br>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1,000</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妊産婦死亡率</a:t>
                      </a:r>
                      <a:endPar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万人当たり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患者の割合</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の人の割合</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42.0%</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43.0%</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15</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喫煙者の割合</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42.7%</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025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35488687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133" imgW="270" imgH="270" progId="TCLayout.ActiveDocument.1">
                  <p:embed/>
                </p:oleObj>
              </mc:Choice>
              <mc:Fallback>
                <p:oleObj name="think-cell Slide" r:id="rId133" imgW="270" imgH="270" progId="TCLayout.ActiveDocument.1">
                  <p:embed/>
                  <p:pic>
                    <p:nvPicPr>
                      <p:cNvPr id="8" name="オブジェクト 7" hidden="1"/>
                      <p:cNvPicPr>
                        <a:picLocks noChangeAspect="1" noChangeArrowheads="1"/>
                      </p:cNvPicPr>
                      <p:nvPr/>
                    </p:nvPicPr>
                    <p:blipFill>
                      <a:blip r:embed="rId13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36" name="テキスト ボックス 3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。うち政府が捻出した医療費支出は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一人当たり医療費は増加傾向にあり、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437US$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graphicFrame>
        <p:nvGraphicFramePr>
          <p:cNvPr id="254" name="Chart 253">
            <a:extLst>
              <a:ext uri="{FF2B5EF4-FFF2-40B4-BE49-F238E27FC236}">
                <a16:creationId xmlns:a16="http://schemas.microsoft.com/office/drawing/2014/main" id="{EDB9278D-D627-4B59-AB20-7FC9BEB8D6A8}"/>
              </a:ext>
            </a:extLst>
          </p:cNvPr>
          <p:cNvGraphicFramePr/>
          <p:nvPr>
            <p:custDataLst>
              <p:tags r:id="rId4"/>
            </p:custDataLst>
            <p:extLst>
              <p:ext uri="{D42A27DB-BD31-4B8C-83A1-F6EECF244321}">
                <p14:modId xmlns:p14="http://schemas.microsoft.com/office/powerpoint/2010/main" val="1851344885"/>
              </p:ext>
            </p:extLst>
          </p:nvPr>
        </p:nvGraphicFramePr>
        <p:xfrm>
          <a:off x="549275" y="2065338"/>
          <a:ext cx="7659688" cy="1708150"/>
        </p:xfrm>
        <a:graphic>
          <a:graphicData uri="http://schemas.openxmlformats.org/drawingml/2006/chart">
            <c:chart xmlns:c="http://schemas.openxmlformats.org/drawingml/2006/chart" xmlns:r="http://schemas.openxmlformats.org/officeDocument/2006/relationships" r:id="rId135"/>
          </a:graphicData>
        </a:graphic>
      </p:graphicFrame>
      <p:cxnSp>
        <p:nvCxnSpPr>
          <p:cNvPr id="145" name="直線コネクタ 144"/>
          <p:cNvCxnSpPr/>
          <p:nvPr>
            <p:custDataLst>
              <p:tags r:id="rId5"/>
            </p:custDataLst>
          </p:nvPr>
        </p:nvCxnSpPr>
        <p:spPr bwMode="auto">
          <a:xfrm>
            <a:off x="1493838" y="3360737"/>
            <a:ext cx="0" cy="9683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custDataLst>
              <p:tags r:id="rId6"/>
            </p:custDataLst>
          </p:nvPr>
        </p:nvCxnSpPr>
        <p:spPr bwMode="auto">
          <a:xfrm>
            <a:off x="1149350" y="3379787"/>
            <a:ext cx="0" cy="9683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9" name="テキスト プレースホルダ 9"/>
          <p:cNvSpPr>
            <a:spLocks noGrp="1"/>
          </p:cNvSpPr>
          <p:nvPr>
            <p:custDataLst>
              <p:tags r:id="rId7"/>
            </p:custDataLst>
          </p:nvPr>
        </p:nvSpPr>
        <p:spPr bwMode="auto">
          <a:xfrm>
            <a:off x="1417638"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0EB6E6-7190-4708-9B53-1928834468F2}" type="datetime'''''''''''''''''''''''''''0''''''''1'''''">
              <a:rPr lang="ja-JP" altLang="en-US" sz="1000" smtClean="0"/>
              <a:pPr marL="0" indent="0" algn="ctr">
                <a:spcBef>
                  <a:spcPct val="0"/>
                </a:spcBef>
                <a:buNone/>
              </a:pPr>
              <a:t>01</a:t>
            </a:fld>
            <a:endParaRPr kumimoji="0" lang="ja-JP" altLang="en-US" sz="1000" dirty="0">
              <a:sym typeface="+mn-lt"/>
            </a:endParaRPr>
          </a:p>
        </p:txBody>
      </p:sp>
      <p:sp>
        <p:nvSpPr>
          <p:cNvPr id="151" name="テキスト プレースホルダ 9"/>
          <p:cNvSpPr>
            <a:spLocks noGrp="1"/>
          </p:cNvSpPr>
          <p:nvPr>
            <p:custDataLst>
              <p:tags r:id="rId8"/>
            </p:custDataLst>
          </p:nvPr>
        </p:nvSpPr>
        <p:spPr bwMode="gray">
          <a:xfrm>
            <a:off x="1062038" y="3535363"/>
            <a:ext cx="174625" cy="152400"/>
          </a:xfrm>
          <a:prstGeom prst="rect">
            <a:avLst/>
          </a:prstGeom>
          <a:solidFill>
            <a:srgbClr val="C0E6F4"/>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756492-310A-4BE6-A3E1-C871C2BAAA73}" type="datetime'''''''''''''''''1''''''''7'''''''''''''''''''''''''''''''''">
              <a:rPr lang="ja-JP" altLang="en-US" sz="1000" smtClean="0">
                <a:effectLst/>
              </a:rPr>
              <a:pPr/>
              <a:t>17</a:t>
            </a:fld>
            <a:endParaRPr kumimoji="0" lang="ja-JP" altLang="en-US" sz="1000" dirty="0">
              <a:sym typeface="+mn-lt"/>
            </a:endParaRPr>
          </a:p>
        </p:txBody>
      </p:sp>
      <p:sp>
        <p:nvSpPr>
          <p:cNvPr id="157" name="テキスト プレースホルダ 9"/>
          <p:cNvSpPr>
            <a:spLocks noGrp="1"/>
          </p:cNvSpPr>
          <p:nvPr>
            <p:custDataLst>
              <p:tags r:id="rId9"/>
            </p:custDataLst>
          </p:nvPr>
        </p:nvSpPr>
        <p:spPr bwMode="auto">
          <a:xfrm>
            <a:off x="2790825"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B2701C-6105-4F87-A2BB-30962485CA1D}" type="datetime'''''''''''''''0''''5'">
              <a:rPr lang="ja-JP" altLang="en-US" sz="1000" smtClean="0"/>
              <a:pPr marL="0" indent="0" algn="ctr">
                <a:spcBef>
                  <a:spcPct val="0"/>
                </a:spcBef>
                <a:buNone/>
              </a:pPr>
              <a:t>05</a:t>
            </a:fld>
            <a:endParaRPr kumimoji="0" lang="ja-JP" altLang="en-US" sz="1000" dirty="0">
              <a:sym typeface="+mn-lt"/>
            </a:endParaRPr>
          </a:p>
        </p:txBody>
      </p:sp>
      <p:sp>
        <p:nvSpPr>
          <p:cNvPr id="153" name="テキスト プレースホルダ 9"/>
          <p:cNvSpPr>
            <a:spLocks noGrp="1"/>
          </p:cNvSpPr>
          <p:nvPr>
            <p:custDataLst>
              <p:tags r:id="rId10"/>
            </p:custDataLst>
          </p:nvPr>
        </p:nvSpPr>
        <p:spPr bwMode="auto">
          <a:xfrm>
            <a:off x="1003300" y="37607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9305EC-0C5C-4032-85E2-DFB61DDAC081}" type="datetime'''''2''''''''''''''''''''''0''''''''''0''''0'">
              <a:rPr lang="ja-JP" altLang="en-US" sz="1000" smtClean="0"/>
              <a:pPr marL="0" indent="0" algn="ctr">
                <a:spcBef>
                  <a:spcPct val="0"/>
                </a:spcBef>
                <a:buNone/>
              </a:pPr>
              <a:t>2000</a:t>
            </a:fld>
            <a:endParaRPr kumimoji="0" lang="ja-JP" altLang="en-US" sz="1000" dirty="0">
              <a:sym typeface="+mn-lt"/>
            </a:endParaRPr>
          </a:p>
        </p:txBody>
      </p:sp>
      <p:sp>
        <p:nvSpPr>
          <p:cNvPr id="154" name="テキスト プレースホルダ 9"/>
          <p:cNvSpPr>
            <a:spLocks noGrp="1"/>
          </p:cNvSpPr>
          <p:nvPr>
            <p:custDataLst>
              <p:tags r:id="rId11"/>
            </p:custDataLst>
          </p:nvPr>
        </p:nvSpPr>
        <p:spPr bwMode="auto">
          <a:xfrm>
            <a:off x="1760538"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4ED30E-5C9D-4CF6-9A46-B63358DD6C67}" type="datetime'0''''2'''''''''''''''''''''''''''''''''''">
              <a:rPr lang="ja-JP" altLang="en-US" sz="1000" smtClean="0"/>
              <a:pPr marL="0" indent="0" algn="ctr">
                <a:spcBef>
                  <a:spcPct val="0"/>
                </a:spcBef>
                <a:buNone/>
              </a:pPr>
              <a:t>02</a:t>
            </a:fld>
            <a:endParaRPr kumimoji="0" lang="ja-JP" altLang="en-US" sz="1000" dirty="0">
              <a:sym typeface="+mn-lt"/>
            </a:endParaRPr>
          </a:p>
        </p:txBody>
      </p:sp>
      <p:sp>
        <p:nvSpPr>
          <p:cNvPr id="155" name="テキスト プレースホルダ 9"/>
          <p:cNvSpPr>
            <a:spLocks noGrp="1"/>
          </p:cNvSpPr>
          <p:nvPr>
            <p:custDataLst>
              <p:tags r:id="rId12"/>
            </p:custDataLst>
          </p:nvPr>
        </p:nvSpPr>
        <p:spPr bwMode="auto">
          <a:xfrm>
            <a:off x="2103438"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FF18E5-D139-4C87-BB5D-A0DA92BF49CB}" type="datetime'0''''3'''">
              <a:rPr lang="ja-JP" altLang="en-US" sz="1000" smtClean="0"/>
              <a:pPr marL="0" indent="0" algn="ctr">
                <a:spcBef>
                  <a:spcPct val="0"/>
                </a:spcBef>
                <a:buNone/>
              </a:pPr>
              <a:t>03</a:t>
            </a:fld>
            <a:endParaRPr kumimoji="0" lang="ja-JP" altLang="en-US" sz="1000" dirty="0">
              <a:sym typeface="+mn-lt"/>
            </a:endParaRPr>
          </a:p>
        </p:txBody>
      </p:sp>
      <p:sp>
        <p:nvSpPr>
          <p:cNvPr id="156" name="テキスト プレースホルダ 9"/>
          <p:cNvSpPr>
            <a:spLocks noGrp="1"/>
          </p:cNvSpPr>
          <p:nvPr>
            <p:custDataLst>
              <p:tags r:id="rId13"/>
            </p:custDataLst>
          </p:nvPr>
        </p:nvSpPr>
        <p:spPr bwMode="auto">
          <a:xfrm>
            <a:off x="2447925"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9409CA-A474-4001-A496-2ABCE3345301}" type="datetime'''''''''''''''''''''0''4'''''''''''''''''''''''''''''''">
              <a:rPr lang="ja-JP" altLang="en-US" sz="1000" smtClean="0"/>
              <a:pPr marL="0" indent="0" algn="ctr">
                <a:spcBef>
                  <a:spcPct val="0"/>
                </a:spcBef>
                <a:buNone/>
              </a:pPr>
              <a:t>04</a:t>
            </a:fld>
            <a:endParaRPr kumimoji="0" lang="ja-JP" altLang="en-US" sz="1000" dirty="0">
              <a:sym typeface="+mn-lt"/>
            </a:endParaRPr>
          </a:p>
        </p:txBody>
      </p:sp>
      <p:sp>
        <p:nvSpPr>
          <p:cNvPr id="110" name="テキスト プレースホルダ 9">
            <a:extLst>
              <a:ext uri="{FF2B5EF4-FFF2-40B4-BE49-F238E27FC236}">
                <a16:creationId xmlns:a16="http://schemas.microsoft.com/office/drawing/2014/main" id="{19D9C7A8-AE60-486D-B7D7-4B8404756ADC}"/>
              </a:ext>
            </a:extLst>
          </p:cNvPr>
          <p:cNvSpPr>
            <a:spLocks noGrp="1"/>
          </p:cNvSpPr>
          <p:nvPr>
            <p:custDataLst>
              <p:tags r:id="rId14"/>
            </p:custDataLst>
          </p:nvPr>
        </p:nvSpPr>
        <p:spPr bwMode="gray">
          <a:xfrm>
            <a:off x="6865938" y="26035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235F01-1E41-48A0-8369-EEAACAED7EA7}" type="datetime'''''1''''''''''''''''''''''''''''2''4'''">
              <a:rPr lang="ja-JP" altLang="en-US" sz="1000" smtClean="0"/>
              <a:pPr/>
              <a:t>124</a:t>
            </a:fld>
            <a:endParaRPr lang="ja-JP" altLang="en-US" sz="1000" dirty="0">
              <a:sym typeface="+mn-lt"/>
            </a:endParaRPr>
          </a:p>
        </p:txBody>
      </p:sp>
      <p:sp>
        <p:nvSpPr>
          <p:cNvPr id="147" name="テキスト プレースホルダ 9"/>
          <p:cNvSpPr>
            <a:spLocks noGrp="1"/>
          </p:cNvSpPr>
          <p:nvPr>
            <p:custDataLst>
              <p:tags r:id="rId15"/>
            </p:custDataLst>
          </p:nvPr>
        </p:nvSpPr>
        <p:spPr bwMode="gray">
          <a:xfrm>
            <a:off x="1749425" y="31924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EE2058-6994-4D6E-9718-756C5BBF6F5B}" type="datetime'''''''4''''''''''2'''''''''''''''''''''''''''''">
              <a:rPr lang="ja-JP" altLang="en-US" sz="1000" smtClean="0"/>
              <a:pPr/>
              <a:t>42</a:t>
            </a:fld>
            <a:endParaRPr kumimoji="0" lang="ja-JP" altLang="en-US" sz="1000" dirty="0">
              <a:sym typeface="+mn-lt"/>
            </a:endParaRPr>
          </a:p>
        </p:txBody>
      </p:sp>
      <p:sp>
        <p:nvSpPr>
          <p:cNvPr id="107" name="テキスト プレースホルダ 9">
            <a:extLst>
              <a:ext uri="{FF2B5EF4-FFF2-40B4-BE49-F238E27FC236}">
                <a16:creationId xmlns:a16="http://schemas.microsoft.com/office/drawing/2014/main" id="{E79C04B9-3550-4416-BDCE-E464D6C31DD7}"/>
              </a:ext>
            </a:extLst>
          </p:cNvPr>
          <p:cNvSpPr>
            <a:spLocks noGrp="1"/>
          </p:cNvSpPr>
          <p:nvPr>
            <p:custDataLst>
              <p:tags r:id="rId16"/>
            </p:custDataLst>
          </p:nvPr>
        </p:nvSpPr>
        <p:spPr bwMode="auto">
          <a:xfrm>
            <a:off x="6911975"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8D4222-E0A0-44CB-9965-2C9F1C2B02F4}" type="datetime'''''''''''''''''''''''''''''''''1''''''''''''''''''7'''''''">
              <a:rPr kumimoji="0" lang="ja-JP" altLang="en-US" sz="1000" smtClean="0"/>
              <a:pPr/>
              <a:t>17</a:t>
            </a:fld>
            <a:endParaRPr kumimoji="0" lang="ja-JP" altLang="en-US" sz="1000" dirty="0">
              <a:sym typeface="+mn-lt"/>
            </a:endParaRPr>
          </a:p>
        </p:txBody>
      </p:sp>
      <p:sp>
        <p:nvSpPr>
          <p:cNvPr id="161" name="テキスト プレースホルダ 9"/>
          <p:cNvSpPr>
            <a:spLocks noGrp="1"/>
          </p:cNvSpPr>
          <p:nvPr>
            <p:custDataLst>
              <p:tags r:id="rId17"/>
            </p:custDataLst>
          </p:nvPr>
        </p:nvSpPr>
        <p:spPr bwMode="auto">
          <a:xfrm>
            <a:off x="3133725"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31A9A0-2673-41D6-9801-6CF7B314323A}" type="datetime'''''''''''''''''''''''''''''''''0''''''''''6'''''''''">
              <a:rPr lang="ja-JP" altLang="en-US" sz="1000" smtClean="0"/>
              <a:pPr marL="0" indent="0" algn="ctr">
                <a:spcBef>
                  <a:spcPct val="0"/>
                </a:spcBef>
                <a:buNone/>
              </a:pPr>
              <a:t>06</a:t>
            </a:fld>
            <a:endParaRPr kumimoji="0" lang="ja-JP" altLang="en-US" sz="1000" dirty="0">
              <a:sym typeface="+mn-lt"/>
            </a:endParaRPr>
          </a:p>
        </p:txBody>
      </p:sp>
      <p:sp>
        <p:nvSpPr>
          <p:cNvPr id="209" name="テキスト プレースホルダ 9">
            <a:extLst>
              <a:ext uri="{FF2B5EF4-FFF2-40B4-BE49-F238E27FC236}">
                <a16:creationId xmlns:a16="http://schemas.microsoft.com/office/drawing/2014/main" id="{9B3B2566-7238-4C5D-B913-71AC64E99CF7}"/>
              </a:ext>
            </a:extLst>
          </p:cNvPr>
          <p:cNvSpPr>
            <a:spLocks noGrp="1"/>
          </p:cNvSpPr>
          <p:nvPr>
            <p:custDataLst>
              <p:tags r:id="rId18"/>
            </p:custDataLst>
          </p:nvPr>
        </p:nvSpPr>
        <p:spPr bwMode="gray">
          <a:xfrm>
            <a:off x="7553325" y="24876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B3ECD9-B38A-472E-B1A1-54353C5092B0}" type="datetime'1''''''''''3''''''''''''''''''9'''''''''''">
              <a:rPr lang="ja-JP" altLang="en-US" sz="1000" smtClean="0">
                <a:effectLst/>
                <a:sym typeface="+mn-lt"/>
              </a:rPr>
              <a:pPr marL="0" indent="0" algn="ctr">
                <a:spcBef>
                  <a:spcPct val="0"/>
                </a:spcBef>
                <a:buNone/>
              </a:pPr>
              <a:t>139</a:t>
            </a:fld>
            <a:endParaRPr lang="ja-JP" altLang="en-US" sz="1000" dirty="0">
              <a:sym typeface="+mn-lt"/>
            </a:endParaRPr>
          </a:p>
        </p:txBody>
      </p:sp>
      <p:sp>
        <p:nvSpPr>
          <p:cNvPr id="178" name="テキスト プレースホルダ 9"/>
          <p:cNvSpPr>
            <a:spLocks noGrp="1"/>
          </p:cNvSpPr>
          <p:nvPr>
            <p:custDataLst>
              <p:tags r:id="rId19"/>
            </p:custDataLst>
          </p:nvPr>
        </p:nvSpPr>
        <p:spPr bwMode="gray">
          <a:xfrm>
            <a:off x="4497388" y="29638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F78B3E-95DE-4383-86A9-95849AA88340}" type="datetime'''''''''''''''''''''''''''''''''''''''''''7''''4'">
              <a:rPr lang="ja-JP" altLang="en-US" sz="1000" smtClean="0"/>
              <a:pPr/>
              <a:t>74</a:t>
            </a:fld>
            <a:endParaRPr kumimoji="0" lang="ja-JP" altLang="en-US" sz="1000" dirty="0">
              <a:sym typeface="+mn-lt"/>
            </a:endParaRPr>
          </a:p>
        </p:txBody>
      </p:sp>
      <p:sp>
        <p:nvSpPr>
          <p:cNvPr id="162" name="テキスト プレースホルダ 9"/>
          <p:cNvSpPr>
            <a:spLocks noGrp="1"/>
          </p:cNvSpPr>
          <p:nvPr>
            <p:custDataLst>
              <p:tags r:id="rId20"/>
            </p:custDataLst>
          </p:nvPr>
        </p:nvSpPr>
        <p:spPr bwMode="auto">
          <a:xfrm>
            <a:off x="3478213"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8CB0CB-CABE-4486-984C-223D250A4737}" type="datetime'''''''''''''''''''''''0''7'''''''''''''''''''''''''''''''''''">
              <a:rPr lang="ja-JP" altLang="en-US" sz="1000" smtClean="0"/>
              <a:pPr marL="0" indent="0" algn="ctr">
                <a:spcBef>
                  <a:spcPct val="0"/>
                </a:spcBef>
                <a:buNone/>
              </a:pPr>
              <a:t>07</a:t>
            </a:fld>
            <a:endParaRPr kumimoji="0" lang="ja-JP" altLang="en-US" sz="1000" dirty="0">
              <a:sym typeface="+mn-lt"/>
            </a:endParaRPr>
          </a:p>
        </p:txBody>
      </p:sp>
      <p:sp>
        <p:nvSpPr>
          <p:cNvPr id="163" name="テキスト プレースホルダ 9"/>
          <p:cNvSpPr>
            <a:spLocks noGrp="1"/>
          </p:cNvSpPr>
          <p:nvPr>
            <p:custDataLst>
              <p:tags r:id="rId21"/>
            </p:custDataLst>
          </p:nvPr>
        </p:nvSpPr>
        <p:spPr bwMode="auto">
          <a:xfrm>
            <a:off x="3821113"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AEE000-1D7D-4EFC-B4DF-D671851A2C9A}" type="datetime'''''''''''''''''''''''''''''''0''''''''8'''''''''''''''''">
              <a:rPr lang="ja-JP" altLang="en-US" sz="1000" smtClean="0"/>
              <a:pPr marL="0" indent="0" algn="ctr">
                <a:spcBef>
                  <a:spcPct val="0"/>
                </a:spcBef>
                <a:buNone/>
              </a:pPr>
              <a:t>08</a:t>
            </a:fld>
            <a:endParaRPr kumimoji="0" lang="ja-JP" altLang="en-US" sz="1000" dirty="0">
              <a:sym typeface="+mn-lt"/>
            </a:endParaRPr>
          </a:p>
        </p:txBody>
      </p:sp>
      <p:sp>
        <p:nvSpPr>
          <p:cNvPr id="148" name="テキスト プレースホルダ 9"/>
          <p:cNvSpPr>
            <a:spLocks noGrp="1"/>
          </p:cNvSpPr>
          <p:nvPr>
            <p:custDataLst>
              <p:tags r:id="rId22"/>
            </p:custDataLst>
          </p:nvPr>
        </p:nvSpPr>
        <p:spPr bwMode="auto">
          <a:xfrm>
            <a:off x="5881688"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82A008-D0B7-49D9-9921-627AAA99C71B}" type="datetime'''''''''''''''''''14'''''''''''''''''''''''''''''''''''''''''">
              <a:rPr lang="ja-JP" altLang="en-US" sz="1000" smtClean="0"/>
              <a:pPr marL="0" indent="0" algn="ctr">
                <a:spcBef>
                  <a:spcPct val="0"/>
                </a:spcBef>
                <a:buNone/>
              </a:pPr>
              <a:t>14</a:t>
            </a:fld>
            <a:endParaRPr kumimoji="0" lang="ja-JP" altLang="en-US" sz="1000" dirty="0">
              <a:sym typeface="+mn-lt"/>
            </a:endParaRPr>
          </a:p>
        </p:txBody>
      </p:sp>
      <p:sp>
        <p:nvSpPr>
          <p:cNvPr id="150" name="テキスト プレースホルダ 9"/>
          <p:cNvSpPr>
            <a:spLocks noGrp="1"/>
          </p:cNvSpPr>
          <p:nvPr>
            <p:custDataLst>
              <p:tags r:id="rId23"/>
            </p:custDataLst>
          </p:nvPr>
        </p:nvSpPr>
        <p:spPr bwMode="auto">
          <a:xfrm>
            <a:off x="4165600"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1FB576-3E7B-4C1D-88F3-E1E8995745D1}" type="datetime'0''''''''''''''''''''''''''''''''''''''''''''''''9'''''''">
              <a:rPr lang="ja-JP" altLang="en-US" sz="1000" smtClean="0"/>
              <a:pPr marL="0" indent="0" algn="ctr">
                <a:spcBef>
                  <a:spcPct val="0"/>
                </a:spcBef>
                <a:buNone/>
              </a:pPr>
              <a:t>09</a:t>
            </a:fld>
            <a:endParaRPr kumimoji="0" lang="ja-JP" altLang="en-US" sz="1000" dirty="0">
              <a:sym typeface="+mn-lt"/>
            </a:endParaRPr>
          </a:p>
        </p:txBody>
      </p:sp>
      <p:sp>
        <p:nvSpPr>
          <p:cNvPr id="174" name="テキスト プレースホルダ 9"/>
          <p:cNvSpPr>
            <a:spLocks noGrp="1"/>
          </p:cNvSpPr>
          <p:nvPr>
            <p:custDataLst>
              <p:tags r:id="rId24"/>
            </p:custDataLst>
          </p:nvPr>
        </p:nvSpPr>
        <p:spPr bwMode="gray">
          <a:xfrm>
            <a:off x="6180138" y="26638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ECA2FB-5F24-413B-83AD-99A748AA3149}" type="datetime'''''1''1''5'''''''''''''''''''''''''''''''''''''''''''''''''">
              <a:rPr lang="ja-JP" altLang="en-US" sz="1000" smtClean="0"/>
              <a:pPr/>
              <a:t>115</a:t>
            </a:fld>
            <a:endParaRPr kumimoji="0" lang="ja-JP" altLang="en-US" sz="1000" dirty="0">
              <a:sym typeface="+mn-lt"/>
            </a:endParaRPr>
          </a:p>
        </p:txBody>
      </p:sp>
      <p:sp>
        <p:nvSpPr>
          <p:cNvPr id="168" name="テキスト プレースホルダ 9"/>
          <p:cNvSpPr>
            <a:spLocks noGrp="1"/>
          </p:cNvSpPr>
          <p:nvPr>
            <p:custDataLst>
              <p:tags r:id="rId25"/>
            </p:custDataLst>
          </p:nvPr>
        </p:nvSpPr>
        <p:spPr bwMode="gray">
          <a:xfrm>
            <a:off x="1062038" y="30749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E8C53B-45D2-4505-BE5A-0FA04299D84C}" type="datetime'''''''''''''3''''''7'''">
              <a:rPr lang="ja-JP" altLang="en-US" sz="1000" smtClean="0"/>
              <a:pPr/>
              <a:t>37</a:t>
            </a:fld>
            <a:endParaRPr kumimoji="0" lang="ja-JP" altLang="en-US" sz="1000" dirty="0">
              <a:sym typeface="+mn-lt"/>
            </a:endParaRPr>
          </a:p>
        </p:txBody>
      </p:sp>
      <p:sp>
        <p:nvSpPr>
          <p:cNvPr id="152" name="テキスト プレースホルダ 9"/>
          <p:cNvSpPr>
            <a:spLocks noGrp="1"/>
          </p:cNvSpPr>
          <p:nvPr>
            <p:custDataLst>
              <p:tags r:id="rId26"/>
            </p:custDataLst>
          </p:nvPr>
        </p:nvSpPr>
        <p:spPr bwMode="auto">
          <a:xfrm>
            <a:off x="4508500"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CAD081-9F3A-4542-86A7-9DC691548D54}" type="datetime'''''''''''''''''''''''''''''''''''''1''0'''">
              <a:rPr lang="ja-JP" altLang="en-US" sz="1000" smtClean="0"/>
              <a:pPr marL="0" indent="0" algn="ctr">
                <a:spcBef>
                  <a:spcPct val="0"/>
                </a:spcBef>
                <a:buNone/>
              </a:pPr>
              <a:t>10</a:t>
            </a:fld>
            <a:endParaRPr kumimoji="0" lang="ja-JP" altLang="en-US" sz="1000" dirty="0">
              <a:sym typeface="+mn-lt"/>
            </a:endParaRPr>
          </a:p>
        </p:txBody>
      </p:sp>
      <p:sp>
        <p:nvSpPr>
          <p:cNvPr id="106" name="テキスト プレースホルダ 9">
            <a:extLst>
              <a:ext uri="{FF2B5EF4-FFF2-40B4-BE49-F238E27FC236}">
                <a16:creationId xmlns:a16="http://schemas.microsoft.com/office/drawing/2014/main" id="{06AE06A7-20D2-423A-BC55-4C64CC3B16FA}"/>
              </a:ext>
            </a:extLst>
          </p:cNvPr>
          <p:cNvSpPr>
            <a:spLocks noGrp="1"/>
          </p:cNvSpPr>
          <p:nvPr>
            <p:custDataLst>
              <p:tags r:id="rId27"/>
            </p:custDataLst>
          </p:nvPr>
        </p:nvSpPr>
        <p:spPr bwMode="auto">
          <a:xfrm>
            <a:off x="6569075"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03F4F7-E1D8-47D8-A26F-C680CCBF14CA}" type="datetime'''''''''''''''''''''''''''''''1''''''''''''''6'">
              <a:rPr kumimoji="0" lang="ja-JP" altLang="en-US" sz="1000" smtClean="0"/>
              <a:pPr/>
              <a:t>16</a:t>
            </a:fld>
            <a:endParaRPr kumimoji="0" lang="ja-JP" altLang="en-US" sz="1000" dirty="0">
              <a:sym typeface="+mn-lt"/>
            </a:endParaRPr>
          </a:p>
        </p:txBody>
      </p:sp>
      <p:sp>
        <p:nvSpPr>
          <p:cNvPr id="164" name="テキスト プレースホルダ 9"/>
          <p:cNvSpPr>
            <a:spLocks noGrp="1"/>
          </p:cNvSpPr>
          <p:nvPr>
            <p:custDataLst>
              <p:tags r:id="rId28"/>
            </p:custDataLst>
          </p:nvPr>
        </p:nvSpPr>
        <p:spPr bwMode="auto">
          <a:xfrm>
            <a:off x="4851400"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74C4D4-B680-4516-B0F9-5D2311338FAA}" type="datetime'''''''''''1''1'''''''''''''''''">
              <a:rPr lang="ja-JP" altLang="en-US" sz="1000" smtClean="0"/>
              <a:pPr marL="0" indent="0" algn="ctr">
                <a:spcBef>
                  <a:spcPct val="0"/>
                </a:spcBef>
                <a:buNone/>
              </a:pPr>
              <a:t>11</a:t>
            </a:fld>
            <a:endParaRPr kumimoji="0" lang="ja-JP" altLang="en-US" sz="1000" dirty="0">
              <a:sym typeface="+mn-lt"/>
            </a:endParaRPr>
          </a:p>
        </p:txBody>
      </p:sp>
      <p:sp>
        <p:nvSpPr>
          <p:cNvPr id="165" name="テキスト プレースホルダ 9"/>
          <p:cNvSpPr>
            <a:spLocks noGrp="1"/>
          </p:cNvSpPr>
          <p:nvPr>
            <p:custDataLst>
              <p:tags r:id="rId29"/>
            </p:custDataLst>
          </p:nvPr>
        </p:nvSpPr>
        <p:spPr bwMode="auto">
          <a:xfrm>
            <a:off x="5195888"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EB2A3B-A4AF-4C25-AD31-DE09277D4801}" type="datetime'''''''''''''''''''''''''''''''''''''''''''''''''''''1''2'''''">
              <a:rPr lang="ja-JP" altLang="en-US" sz="1000" smtClean="0"/>
              <a:pPr marL="0" indent="0" algn="ctr">
                <a:spcBef>
                  <a:spcPct val="0"/>
                </a:spcBef>
                <a:buNone/>
              </a:pPr>
              <a:t>12</a:t>
            </a:fld>
            <a:endParaRPr kumimoji="0" lang="ja-JP" altLang="en-US" sz="1000" dirty="0">
              <a:sym typeface="+mn-lt"/>
            </a:endParaRPr>
          </a:p>
        </p:txBody>
      </p:sp>
      <p:sp>
        <p:nvSpPr>
          <p:cNvPr id="166" name="テキスト プレースホルダ 9"/>
          <p:cNvSpPr>
            <a:spLocks noGrp="1"/>
          </p:cNvSpPr>
          <p:nvPr>
            <p:custDataLst>
              <p:tags r:id="rId30"/>
            </p:custDataLst>
          </p:nvPr>
        </p:nvSpPr>
        <p:spPr bwMode="auto">
          <a:xfrm>
            <a:off x="5538788"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49D516-3B4C-448D-AD16-174EC279B78F}" type="datetime'''''''''''''''''''''''''''''1''3'">
              <a:rPr lang="ja-JP" altLang="en-US" sz="1000" smtClean="0"/>
              <a:pPr marL="0" indent="0" algn="ctr">
                <a:spcBef>
                  <a:spcPct val="0"/>
                </a:spcBef>
                <a:buNone/>
              </a:pPr>
              <a:t>13</a:t>
            </a:fld>
            <a:endParaRPr kumimoji="0" lang="ja-JP" altLang="en-US" sz="1000" dirty="0">
              <a:sym typeface="+mn-lt"/>
            </a:endParaRPr>
          </a:p>
        </p:txBody>
      </p:sp>
      <p:sp>
        <p:nvSpPr>
          <p:cNvPr id="167" name="テキスト プレースホルダ 9"/>
          <p:cNvSpPr>
            <a:spLocks noGrp="1"/>
          </p:cNvSpPr>
          <p:nvPr>
            <p:custDataLst>
              <p:tags r:id="rId31"/>
            </p:custDataLst>
          </p:nvPr>
        </p:nvSpPr>
        <p:spPr bwMode="auto">
          <a:xfrm>
            <a:off x="6226175"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84C8B6-1AA2-4D03-ACD7-0007333A1489}" type="datetime'''''''''''''''''''''''''''''''''''''''''''''''1''''5'''''">
              <a:rPr lang="ja-JP" altLang="en-US" sz="1000" smtClean="0"/>
              <a:pPr marL="0" indent="0" algn="ctr">
                <a:spcBef>
                  <a:spcPct val="0"/>
                </a:spcBef>
                <a:buNone/>
              </a:pPr>
              <a:t>15</a:t>
            </a:fld>
            <a:endParaRPr kumimoji="0" lang="ja-JP" altLang="en-US" sz="1000" dirty="0">
              <a:sym typeface="+mn-lt"/>
            </a:endParaRPr>
          </a:p>
        </p:txBody>
      </p:sp>
      <p:sp>
        <p:nvSpPr>
          <p:cNvPr id="108" name="テキスト プレースホルダ 9">
            <a:extLst>
              <a:ext uri="{FF2B5EF4-FFF2-40B4-BE49-F238E27FC236}">
                <a16:creationId xmlns:a16="http://schemas.microsoft.com/office/drawing/2014/main" id="{6532D2C5-218C-401C-B18A-B68EC9319184}"/>
              </a:ext>
            </a:extLst>
          </p:cNvPr>
          <p:cNvSpPr>
            <a:spLocks noGrp="1"/>
          </p:cNvSpPr>
          <p:nvPr>
            <p:custDataLst>
              <p:tags r:id="rId32"/>
            </p:custDataLst>
          </p:nvPr>
        </p:nvSpPr>
        <p:spPr bwMode="auto">
          <a:xfrm>
            <a:off x="7256463"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E6268C-A511-45A0-94F0-3ADA724D162B}" type="datetime'''1''''''''''''''''''''''''''''8'''''''">
              <a:rPr kumimoji="0" lang="ja-JP" altLang="en-US" sz="1000" smtClean="0"/>
              <a:pPr/>
              <a:t>18</a:t>
            </a:fld>
            <a:endParaRPr kumimoji="0" lang="ja-JP" altLang="en-US" sz="1000" dirty="0">
              <a:sym typeface="+mn-lt"/>
            </a:endParaRPr>
          </a:p>
        </p:txBody>
      </p:sp>
      <p:sp>
        <p:nvSpPr>
          <p:cNvPr id="169" name="テキスト プレースホルダ 9"/>
          <p:cNvSpPr>
            <a:spLocks noGrp="1"/>
          </p:cNvSpPr>
          <p:nvPr>
            <p:custDataLst>
              <p:tags r:id="rId33"/>
            </p:custDataLst>
          </p:nvPr>
        </p:nvSpPr>
        <p:spPr bwMode="gray">
          <a:xfrm>
            <a:off x="1406525" y="30559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F06357-9669-4342-AC18-C7981230CBEE}" type="datetime'''''''4''''''''''''''''0'''''">
              <a:rPr lang="ja-JP" altLang="en-US" sz="1000" smtClean="0"/>
              <a:pPr/>
              <a:t>40</a:t>
            </a:fld>
            <a:endParaRPr kumimoji="0" lang="ja-JP" altLang="en-US" sz="1000" dirty="0">
              <a:sym typeface="+mn-lt"/>
            </a:endParaRPr>
          </a:p>
        </p:txBody>
      </p:sp>
      <p:sp>
        <p:nvSpPr>
          <p:cNvPr id="170" name="テキスト プレースホルダ 9"/>
          <p:cNvSpPr>
            <a:spLocks noGrp="1"/>
          </p:cNvSpPr>
          <p:nvPr>
            <p:custDataLst>
              <p:tags r:id="rId34"/>
            </p:custDataLst>
          </p:nvPr>
        </p:nvSpPr>
        <p:spPr bwMode="gray">
          <a:xfrm>
            <a:off x="2092325" y="31448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9E977E-23A0-45A2-8E70-17468C8613BE}" type="datetime'''''4''''''''''''''''''''''9'''''''''''''''''''''''''''''''">
              <a:rPr lang="ja-JP" altLang="en-US" sz="1000" smtClean="0"/>
              <a:pPr/>
              <a:t>49</a:t>
            </a:fld>
            <a:endParaRPr kumimoji="0" lang="ja-JP" altLang="en-US" sz="1000" dirty="0">
              <a:sym typeface="+mn-lt"/>
            </a:endParaRPr>
          </a:p>
        </p:txBody>
      </p:sp>
      <p:sp>
        <p:nvSpPr>
          <p:cNvPr id="159" name="テキスト プレースホルダ 9"/>
          <p:cNvSpPr>
            <a:spLocks noGrp="1"/>
          </p:cNvSpPr>
          <p:nvPr>
            <p:custDataLst>
              <p:tags r:id="rId35"/>
            </p:custDataLst>
          </p:nvPr>
        </p:nvSpPr>
        <p:spPr bwMode="gray">
          <a:xfrm>
            <a:off x="4154488" y="29860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F075FA-587E-4D48-B909-ED66D6DB04EA}" type="datetime'''''''''''71'''''''''''''''''''''''''''''''''''''''">
              <a:rPr lang="ja-JP" altLang="en-US" sz="1000" smtClean="0"/>
              <a:pPr/>
              <a:t>71</a:t>
            </a:fld>
            <a:endParaRPr kumimoji="0" lang="ja-JP" altLang="en-US" sz="1000" dirty="0">
              <a:sym typeface="+mn-lt"/>
            </a:endParaRPr>
          </a:p>
        </p:txBody>
      </p:sp>
      <p:sp>
        <p:nvSpPr>
          <p:cNvPr id="160" name="テキスト プレースホルダ 9"/>
          <p:cNvSpPr>
            <a:spLocks noGrp="1"/>
          </p:cNvSpPr>
          <p:nvPr>
            <p:custDataLst>
              <p:tags r:id="rId36"/>
            </p:custDataLst>
          </p:nvPr>
        </p:nvSpPr>
        <p:spPr bwMode="gray">
          <a:xfrm>
            <a:off x="2436813" y="31289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6BF981-E391-49B3-98BE-C49F2AD834EF}" type="datetime'''''''''''''''''''5''''''1'''''''''''''''''''''''''''''''">
              <a:rPr lang="ja-JP" altLang="en-US" sz="1000" smtClean="0"/>
              <a:pPr/>
              <a:t>51</a:t>
            </a:fld>
            <a:endParaRPr kumimoji="0" lang="ja-JP" altLang="en-US" sz="1000" dirty="0">
              <a:sym typeface="+mn-lt"/>
            </a:endParaRPr>
          </a:p>
        </p:txBody>
      </p:sp>
      <p:sp>
        <p:nvSpPr>
          <p:cNvPr id="181" name="テキスト プレースホルダ 9"/>
          <p:cNvSpPr>
            <a:spLocks noGrp="1"/>
          </p:cNvSpPr>
          <p:nvPr>
            <p:custDataLst>
              <p:tags r:id="rId37"/>
            </p:custDataLst>
          </p:nvPr>
        </p:nvSpPr>
        <p:spPr bwMode="gray">
          <a:xfrm>
            <a:off x="5835650" y="2725738"/>
            <a:ext cx="244475"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233099-4739-466E-B4FB-F5136AC9FA69}" type="datetime'''1''''''''''''''0''''''''7'''''''''''''''''''''''''''">
              <a:rPr lang="ja-JP" altLang="en-US" sz="1000" smtClean="0"/>
              <a:pPr/>
              <a:t>107</a:t>
            </a:fld>
            <a:endParaRPr kumimoji="0" lang="ja-JP" altLang="en-US" sz="1000" dirty="0">
              <a:sym typeface="+mn-lt"/>
            </a:endParaRPr>
          </a:p>
        </p:txBody>
      </p:sp>
      <p:sp>
        <p:nvSpPr>
          <p:cNvPr id="183" name="テキスト プレースホルダ 9"/>
          <p:cNvSpPr>
            <a:spLocks noGrp="1"/>
          </p:cNvSpPr>
          <p:nvPr>
            <p:custDataLst>
              <p:tags r:id="rId38"/>
            </p:custDataLst>
          </p:nvPr>
        </p:nvSpPr>
        <p:spPr bwMode="gray">
          <a:xfrm>
            <a:off x="3122613" y="30527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BC9F93-34B4-4DEE-911A-B18313199376}" type="datetime'''''''''''''''''''''''''''6''''''''''''''''''''''''1'">
              <a:rPr lang="ja-JP" altLang="en-US" sz="1000" smtClean="0"/>
              <a:pPr/>
              <a:t>61</a:t>
            </a:fld>
            <a:endParaRPr kumimoji="0" lang="ja-JP" altLang="en-US" sz="1000" dirty="0">
              <a:sym typeface="+mn-lt"/>
            </a:endParaRPr>
          </a:p>
        </p:txBody>
      </p:sp>
      <p:sp>
        <p:nvSpPr>
          <p:cNvPr id="172" name="テキスト プレースホルダ 9"/>
          <p:cNvSpPr>
            <a:spLocks noGrp="1"/>
          </p:cNvSpPr>
          <p:nvPr>
            <p:custDataLst>
              <p:tags r:id="rId39"/>
            </p:custDataLst>
          </p:nvPr>
        </p:nvSpPr>
        <p:spPr bwMode="gray">
          <a:xfrm>
            <a:off x="3467100" y="30305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DC70F5D-2557-4E2A-A39B-A31CDB98AFA5}" type="datetime'''''''''''''''''''6''''''''''''5'''''''''''''''">
              <a:rPr lang="ja-JP" altLang="en-US" sz="1000" smtClean="0"/>
              <a:pPr/>
              <a:t>65</a:t>
            </a:fld>
            <a:endParaRPr kumimoji="0" lang="ja-JP" altLang="en-US" sz="1000" dirty="0">
              <a:sym typeface="+mn-lt"/>
            </a:endParaRPr>
          </a:p>
        </p:txBody>
      </p:sp>
      <p:sp>
        <p:nvSpPr>
          <p:cNvPr id="177" name="テキスト プレースホルダ 9"/>
          <p:cNvSpPr>
            <a:spLocks noGrp="1"/>
          </p:cNvSpPr>
          <p:nvPr>
            <p:custDataLst>
              <p:tags r:id="rId40"/>
            </p:custDataLst>
          </p:nvPr>
        </p:nvSpPr>
        <p:spPr bwMode="gray">
          <a:xfrm>
            <a:off x="3810000" y="30178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D15B07-5763-4907-AAEB-210CE2457BEE}" type="datetime'''''''''''''''''''''''''''''''''''''6''6'''''">
              <a:rPr lang="ja-JP" altLang="en-US" sz="1000" smtClean="0"/>
              <a:pPr/>
              <a:t>66</a:t>
            </a:fld>
            <a:endParaRPr kumimoji="0" lang="ja-JP" altLang="en-US" sz="1000" dirty="0">
              <a:sym typeface="+mn-lt"/>
            </a:endParaRPr>
          </a:p>
        </p:txBody>
      </p:sp>
      <p:sp>
        <p:nvSpPr>
          <p:cNvPr id="158" name="テキスト プレースホルダ 9"/>
          <p:cNvSpPr>
            <a:spLocks noGrp="1"/>
          </p:cNvSpPr>
          <p:nvPr>
            <p:custDataLst>
              <p:tags r:id="rId41"/>
            </p:custDataLst>
          </p:nvPr>
        </p:nvSpPr>
        <p:spPr bwMode="gray">
          <a:xfrm>
            <a:off x="4840288" y="2908300"/>
            <a:ext cx="174625"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E1DDD2-DEB3-4EC8-AE25-E52CF55EB53F}" type="datetime'8''''''''''''''''1'''''">
              <a:rPr lang="ja-JP" altLang="en-US" sz="1000" smtClean="0"/>
              <a:pPr/>
              <a:t>81</a:t>
            </a:fld>
            <a:endParaRPr kumimoji="0" lang="ja-JP" altLang="en-US" sz="1000" dirty="0">
              <a:sym typeface="+mn-lt"/>
            </a:endParaRPr>
          </a:p>
        </p:txBody>
      </p:sp>
      <p:sp>
        <p:nvSpPr>
          <p:cNvPr id="171" name="テキスト プレースホルダ 9"/>
          <p:cNvSpPr>
            <a:spLocks noGrp="1"/>
          </p:cNvSpPr>
          <p:nvPr>
            <p:custDataLst>
              <p:tags r:id="rId42"/>
            </p:custDataLst>
          </p:nvPr>
        </p:nvSpPr>
        <p:spPr bwMode="gray">
          <a:xfrm>
            <a:off x="2779713" y="31210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E4E04A-A9C0-40FA-A54C-1AC37D7DFDBE}" type="datetime'''''''''''''''5''''''''''''''''''''''2'''''''''''''''''''">
              <a:rPr lang="ja-JP" altLang="en-US" sz="1000" smtClean="0"/>
              <a:pPr/>
              <a:t>52</a:t>
            </a:fld>
            <a:endParaRPr kumimoji="0" lang="ja-JP" altLang="en-US" sz="1000" dirty="0">
              <a:sym typeface="+mn-lt"/>
            </a:endParaRPr>
          </a:p>
        </p:txBody>
      </p:sp>
      <p:sp>
        <p:nvSpPr>
          <p:cNvPr id="180" name="テキスト プレースホルダ 9"/>
          <p:cNvSpPr>
            <a:spLocks noGrp="1"/>
          </p:cNvSpPr>
          <p:nvPr>
            <p:custDataLst>
              <p:tags r:id="rId43"/>
            </p:custDataLst>
          </p:nvPr>
        </p:nvSpPr>
        <p:spPr bwMode="gray">
          <a:xfrm>
            <a:off x="5527675" y="28082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1BC805-6A83-4A5F-A6F7-DEA6E95AD53C}" type="datetime'''''''''''''''''''''''''''''''9''''''''''''''5'''''''''''''''">
              <a:rPr lang="ja-JP" altLang="en-US" sz="1000" smtClean="0"/>
              <a:pPr/>
              <a:t>95</a:t>
            </a:fld>
            <a:endParaRPr kumimoji="0" lang="ja-JP" altLang="en-US" sz="1000" dirty="0">
              <a:sym typeface="+mn-lt"/>
            </a:endParaRPr>
          </a:p>
        </p:txBody>
      </p:sp>
      <p:sp>
        <p:nvSpPr>
          <p:cNvPr id="109" name="テキスト プレースホルダ 9">
            <a:extLst>
              <a:ext uri="{FF2B5EF4-FFF2-40B4-BE49-F238E27FC236}">
                <a16:creationId xmlns:a16="http://schemas.microsoft.com/office/drawing/2014/main" id="{8685AC44-0CD3-4156-8BEA-8D74D33167BC}"/>
              </a:ext>
            </a:extLst>
          </p:cNvPr>
          <p:cNvSpPr>
            <a:spLocks noGrp="1"/>
          </p:cNvSpPr>
          <p:nvPr>
            <p:custDataLst>
              <p:tags r:id="rId44"/>
            </p:custDataLst>
          </p:nvPr>
        </p:nvSpPr>
        <p:spPr bwMode="gray">
          <a:xfrm>
            <a:off x="6523038" y="26558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169CF3-6E86-4727-BA16-0F9708FBF01A}" type="datetime'''''''''''1''''''''1''''''''6'''''''''''''''''''">
              <a:rPr lang="ja-JP" altLang="en-US" sz="1000" smtClean="0"/>
              <a:pPr/>
              <a:t>116</a:t>
            </a:fld>
            <a:endParaRPr lang="ja-JP" altLang="en-US" sz="1000" dirty="0">
              <a:sym typeface="+mn-lt"/>
            </a:endParaRPr>
          </a:p>
        </p:txBody>
      </p:sp>
      <p:sp>
        <p:nvSpPr>
          <p:cNvPr id="111" name="テキスト プレースホルダ 9">
            <a:extLst>
              <a:ext uri="{FF2B5EF4-FFF2-40B4-BE49-F238E27FC236}">
                <a16:creationId xmlns:a16="http://schemas.microsoft.com/office/drawing/2014/main" id="{C4B3B1E4-28EA-491A-B39A-4612861D346C}"/>
              </a:ext>
            </a:extLst>
          </p:cNvPr>
          <p:cNvSpPr>
            <a:spLocks noGrp="1"/>
          </p:cNvSpPr>
          <p:nvPr>
            <p:custDataLst>
              <p:tags r:id="rId45"/>
            </p:custDataLst>
          </p:nvPr>
        </p:nvSpPr>
        <p:spPr bwMode="gray">
          <a:xfrm>
            <a:off x="7210425" y="25495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99C988-F388-4F27-A665-7008E8E430E1}" type="datetime'''''''''13''1'''''''''''''">
              <a:rPr lang="ja-JP" altLang="en-US" sz="1000" smtClean="0"/>
              <a:pPr/>
              <a:t>131</a:t>
            </a:fld>
            <a:endParaRPr lang="ja-JP" altLang="en-US" sz="1000" dirty="0">
              <a:sym typeface="+mn-lt"/>
            </a:endParaRPr>
          </a:p>
        </p:txBody>
      </p:sp>
      <p:sp>
        <p:nvSpPr>
          <p:cNvPr id="200" name="テキスト プレースホルダ 9">
            <a:extLst>
              <a:ext uri="{FF2B5EF4-FFF2-40B4-BE49-F238E27FC236}">
                <a16:creationId xmlns:a16="http://schemas.microsoft.com/office/drawing/2014/main" id="{548DDC58-6FD1-46C9-B0D1-C10BDCFDB094}"/>
              </a:ext>
            </a:extLst>
          </p:cNvPr>
          <p:cNvSpPr>
            <a:spLocks noGrp="1"/>
          </p:cNvSpPr>
          <p:nvPr>
            <p:custDataLst>
              <p:tags r:id="rId46"/>
            </p:custDataLst>
          </p:nvPr>
        </p:nvSpPr>
        <p:spPr bwMode="auto">
          <a:xfrm>
            <a:off x="7599363" y="3760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42F8B7-9B20-4102-84D8-78577AFAC381}" type="datetime'''''''''1''''''''''''''''''''''''''''''9'''''''''''''''''''''">
              <a:rPr kumimoji="0" lang="ja-JP" altLang="en-US" sz="1000" smtClean="0"/>
              <a:pPr/>
              <a:t>19</a:t>
            </a:fld>
            <a:endParaRPr kumimoji="0" lang="ja-JP" altLang="en-US" sz="1000" dirty="0">
              <a:sym typeface="+mn-lt"/>
            </a:endParaRPr>
          </a:p>
        </p:txBody>
      </p:sp>
      <p:sp>
        <p:nvSpPr>
          <p:cNvPr id="179" name="テキスト プレースホルダ 9"/>
          <p:cNvSpPr>
            <a:spLocks noGrp="1"/>
          </p:cNvSpPr>
          <p:nvPr>
            <p:custDataLst>
              <p:tags r:id="rId47"/>
            </p:custDataLst>
          </p:nvPr>
        </p:nvSpPr>
        <p:spPr bwMode="gray">
          <a:xfrm>
            <a:off x="5184775" y="28495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A4E425-171B-4562-B168-DC1D6F76DAD5}" type="datetime'''''''''''''''''''''''''''''''''''''''''''''9''''''''0'''''''">
              <a:rPr lang="ja-JP" altLang="en-US" sz="1000" smtClean="0"/>
              <a:pPr/>
              <a:t>90</a:t>
            </a:fld>
            <a:endParaRPr kumimoji="0" lang="ja-JP" altLang="en-US" sz="1000" dirty="0">
              <a:sym typeface="+mn-lt"/>
            </a:endParaRPr>
          </a:p>
        </p:txBody>
      </p:sp>
      <p:sp>
        <p:nvSpPr>
          <p:cNvPr id="185" name="テキスト ボックス 184"/>
          <p:cNvSpPr txBox="1"/>
          <p:nvPr/>
        </p:nvSpPr>
        <p:spPr>
          <a:xfrm>
            <a:off x="631825" y="2011212"/>
            <a:ext cx="828675"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87" name="テキスト ボックス 186"/>
          <p:cNvSpPr txBox="1"/>
          <p:nvPr/>
        </p:nvSpPr>
        <p:spPr>
          <a:xfrm>
            <a:off x="674688" y="4340672"/>
            <a:ext cx="503238"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88" name="グループ化 7"/>
          <p:cNvGrpSpPr/>
          <p:nvPr/>
        </p:nvGrpSpPr>
        <p:grpSpPr>
          <a:xfrm>
            <a:off x="632520" y="1700808"/>
            <a:ext cx="8797230" cy="288032"/>
            <a:chOff x="4803500" y="2113806"/>
            <a:chExt cx="5626916" cy="288032"/>
          </a:xfrm>
        </p:grpSpPr>
        <p:cxnSp>
          <p:nvCxnSpPr>
            <p:cNvPr id="189" name="直線コネクタ 18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191" name="グループ化 7"/>
          <p:cNvGrpSpPr/>
          <p:nvPr/>
        </p:nvGrpSpPr>
        <p:grpSpPr>
          <a:xfrm>
            <a:off x="632520" y="3933825"/>
            <a:ext cx="8797230" cy="288032"/>
            <a:chOff x="4803500" y="1993813"/>
            <a:chExt cx="5626916" cy="288032"/>
          </a:xfrm>
        </p:grpSpPr>
        <p:cxnSp>
          <p:nvCxnSpPr>
            <p:cNvPr id="192" name="直線コネクタ 191"/>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6"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07" name="テキスト ボックス 206"/>
          <p:cNvSpPr txBox="1"/>
          <p:nvPr/>
        </p:nvSpPr>
        <p:spPr>
          <a:xfrm>
            <a:off x="7451182"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8" name="テキスト ボックス 207"/>
          <p:cNvSpPr txBox="1"/>
          <p:nvPr/>
        </p:nvSpPr>
        <p:spPr>
          <a:xfrm>
            <a:off x="200025" y="652555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69" name="Chart 268">
            <a:extLst>
              <a:ext uri="{FF2B5EF4-FFF2-40B4-BE49-F238E27FC236}">
                <a16:creationId xmlns:a16="http://schemas.microsoft.com/office/drawing/2014/main" id="{F3B8DF8D-2077-4D17-86EB-02FF3478305D}"/>
              </a:ext>
            </a:extLst>
          </p:cNvPr>
          <p:cNvGraphicFramePr/>
          <p:nvPr>
            <p:custDataLst>
              <p:tags r:id="rId48"/>
            </p:custDataLst>
            <p:extLst>
              <p:ext uri="{D42A27DB-BD31-4B8C-83A1-F6EECF244321}">
                <p14:modId xmlns:p14="http://schemas.microsoft.com/office/powerpoint/2010/main" val="1422660141"/>
              </p:ext>
            </p:extLst>
          </p:nvPr>
        </p:nvGraphicFramePr>
        <p:xfrm>
          <a:off x="549275" y="4510088"/>
          <a:ext cx="7439025" cy="1492250"/>
        </p:xfrm>
        <a:graphic>
          <a:graphicData uri="http://schemas.openxmlformats.org/drawingml/2006/chart">
            <c:chart xmlns:c="http://schemas.openxmlformats.org/drawingml/2006/chart" xmlns:r="http://schemas.openxmlformats.org/officeDocument/2006/relationships" r:id="rId136"/>
          </a:graphicData>
        </a:graphic>
      </p:graphicFrame>
      <p:sp>
        <p:nvSpPr>
          <p:cNvPr id="212" name="テキスト プレースホルダ 9"/>
          <p:cNvSpPr>
            <a:spLocks noGrp="1"/>
          </p:cNvSpPr>
          <p:nvPr>
            <p:custDataLst>
              <p:tags r:id="rId49"/>
            </p:custDataLst>
          </p:nvPr>
        </p:nvSpPr>
        <p:spPr bwMode="auto">
          <a:xfrm>
            <a:off x="3152775" y="59896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6DE356-524C-43CE-8835-33DF064DF05C}" type="datetime'0''''''''''''6'''''''''''''''''">
              <a:rPr lang="ja-JP" altLang="en-US" sz="1000" smtClean="0"/>
              <a:pPr marL="0" indent="0" algn="ctr">
                <a:spcBef>
                  <a:spcPct val="0"/>
                </a:spcBef>
                <a:buNone/>
              </a:pPr>
              <a:t>06</a:t>
            </a:fld>
            <a:endParaRPr kumimoji="0" lang="ja-JP" altLang="en-US" sz="1000" dirty="0">
              <a:sym typeface="+mn-lt"/>
            </a:endParaRPr>
          </a:p>
        </p:txBody>
      </p:sp>
      <p:sp>
        <p:nvSpPr>
          <p:cNvPr id="215" name="テキスト プレースホルダ 9"/>
          <p:cNvSpPr>
            <a:spLocks noGrp="1"/>
          </p:cNvSpPr>
          <p:nvPr>
            <p:custDataLst>
              <p:tags r:id="rId50"/>
            </p:custDataLst>
          </p:nvPr>
        </p:nvSpPr>
        <p:spPr bwMode="gray">
          <a:xfrm>
            <a:off x="1720850" y="52752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F03234-9A1A-49CF-BEE1-CDFA7B675D6B}" type="datetime'''''''''''''''''''''174'''">
              <a:rPr lang="ja-JP" altLang="en-US" sz="1000" smtClean="0"/>
              <a:pPr/>
              <a:t>174</a:t>
            </a:fld>
            <a:endParaRPr kumimoji="0" lang="ja-JP" altLang="en-US" sz="1000" dirty="0">
              <a:sym typeface="+mn-lt"/>
            </a:endParaRPr>
          </a:p>
        </p:txBody>
      </p:sp>
      <p:sp>
        <p:nvSpPr>
          <p:cNvPr id="135" name="テキスト プレースホルダ 9">
            <a:extLst>
              <a:ext uri="{FF2B5EF4-FFF2-40B4-BE49-F238E27FC236}">
                <a16:creationId xmlns:a16="http://schemas.microsoft.com/office/drawing/2014/main" id="{A992FA90-352A-49BE-A52D-131D45680D24}"/>
              </a:ext>
            </a:extLst>
          </p:cNvPr>
          <p:cNvSpPr>
            <a:spLocks noGrp="1"/>
          </p:cNvSpPr>
          <p:nvPr>
            <p:custDataLst>
              <p:tags r:id="rId51"/>
            </p:custDataLst>
          </p:nvPr>
        </p:nvSpPr>
        <p:spPr bwMode="gray">
          <a:xfrm>
            <a:off x="4492625" y="53070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6D744F-DE82-4917-9E2F-CD78DD3F488A}" type="datetime'''''''''''''''1''''23'''''''''''''''''''''''''''''''''''">
              <a:rPr lang="ja-JP" altLang="en-US" sz="1000" smtClean="0">
                <a:effectLst/>
              </a:rPr>
              <a:pPr/>
              <a:t>123</a:t>
            </a:fld>
            <a:endParaRPr lang="ja-JP" altLang="en-US" sz="1000" dirty="0">
              <a:sym typeface="+mn-lt"/>
            </a:endParaRPr>
          </a:p>
        </p:txBody>
      </p:sp>
      <p:sp>
        <p:nvSpPr>
          <p:cNvPr id="213" name="テキスト プレースホルダ 9"/>
          <p:cNvSpPr>
            <a:spLocks noGrp="1"/>
          </p:cNvSpPr>
          <p:nvPr>
            <p:custDataLst>
              <p:tags r:id="rId52"/>
            </p:custDataLst>
          </p:nvPr>
        </p:nvSpPr>
        <p:spPr bwMode="auto">
          <a:xfrm>
            <a:off x="1004888" y="59896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D6C40B-F4AB-4637-BA25-0EECDB5320ED}" type="datetime'''''''''''''20''''''0''''''''''''''''''''0'">
              <a:rPr lang="ja-JP" altLang="en-US" sz="1000" smtClean="0"/>
              <a:pPr marL="0" indent="0" algn="ctr">
                <a:spcBef>
                  <a:spcPct val="0"/>
                </a:spcBef>
                <a:buNone/>
              </a:pPr>
              <a:t>2000</a:t>
            </a:fld>
            <a:endParaRPr kumimoji="0" lang="ja-JP" altLang="en-US" sz="1000" dirty="0">
              <a:sym typeface="+mn-lt"/>
            </a:endParaRPr>
          </a:p>
        </p:txBody>
      </p:sp>
      <p:sp>
        <p:nvSpPr>
          <p:cNvPr id="124" name="テキスト プレースホルダ 9">
            <a:extLst>
              <a:ext uri="{FF2B5EF4-FFF2-40B4-BE49-F238E27FC236}">
                <a16:creationId xmlns:a16="http://schemas.microsoft.com/office/drawing/2014/main" id="{A2659149-E568-4C93-A981-31A5C7AEE384}"/>
              </a:ext>
            </a:extLst>
          </p:cNvPr>
          <p:cNvSpPr>
            <a:spLocks noGrp="1"/>
          </p:cNvSpPr>
          <p:nvPr>
            <p:custDataLst>
              <p:tags r:id="rId53"/>
            </p:custDataLst>
          </p:nvPr>
        </p:nvSpPr>
        <p:spPr bwMode="gray">
          <a:xfrm>
            <a:off x="3106738" y="56642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DC7C7D-52B2-4477-B583-812CD19C785F}" type="datetime'''1''''''''''''''''''''''''''''''''''''2''''''''''''6'''''''">
              <a:rPr lang="ja-JP" altLang="en-US" sz="1000" smtClean="0">
                <a:effectLst/>
              </a:rPr>
              <a:pPr/>
              <a:t>126</a:t>
            </a:fld>
            <a:endParaRPr lang="ja-JP" altLang="en-US" sz="1000" dirty="0">
              <a:sym typeface="+mn-lt"/>
            </a:endParaRPr>
          </a:p>
        </p:txBody>
      </p:sp>
      <p:sp>
        <p:nvSpPr>
          <p:cNvPr id="214" name="テキスト プレースホルダ 9"/>
          <p:cNvSpPr>
            <a:spLocks noGrp="1"/>
          </p:cNvSpPr>
          <p:nvPr>
            <p:custDataLst>
              <p:tags r:id="rId54"/>
            </p:custDataLst>
          </p:nvPr>
        </p:nvSpPr>
        <p:spPr bwMode="auto">
          <a:xfrm>
            <a:off x="1420813" y="59896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143F6C-2470-4780-B8DA-45E985E80B09}" type="datetime'''''''0''''''''''''''1'''''''''''''''''''''''''''''''''''''''">
              <a:rPr lang="ja-JP" altLang="en-US" sz="1000" smtClean="0"/>
              <a:pPr marL="0" indent="0" algn="ctr">
                <a:spcBef>
                  <a:spcPct val="0"/>
                </a:spcBef>
                <a:buNone/>
              </a:pPr>
              <a:t>01</a:t>
            </a:fld>
            <a:endParaRPr kumimoji="0" lang="ja-JP" altLang="en-US" sz="1000" dirty="0">
              <a:sym typeface="+mn-lt"/>
            </a:endParaRPr>
          </a:p>
        </p:txBody>
      </p:sp>
      <p:sp>
        <p:nvSpPr>
          <p:cNvPr id="217" name="テキスト プレースホルダ 9"/>
          <p:cNvSpPr>
            <a:spLocks noGrp="1"/>
          </p:cNvSpPr>
          <p:nvPr>
            <p:custDataLst>
              <p:tags r:id="rId55"/>
            </p:custDataLst>
          </p:nvPr>
        </p:nvSpPr>
        <p:spPr bwMode="auto">
          <a:xfrm>
            <a:off x="2806700" y="59896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37F22C-1F81-40E7-9BC1-D7511327DCB5}" type="datetime'''''''''''''''''''''''''''''''''''''''0''''''''''5'''''">
              <a:rPr lang="ja-JP" altLang="en-US" sz="1000" smtClean="0"/>
              <a:pPr marL="0" indent="0" algn="ctr">
                <a:spcBef>
                  <a:spcPct val="0"/>
                </a:spcBef>
                <a:buNone/>
              </a:pPr>
              <a:t>05</a:t>
            </a:fld>
            <a:endParaRPr kumimoji="0" lang="ja-JP" altLang="en-US" sz="1000" dirty="0">
              <a:sym typeface="+mn-lt"/>
            </a:endParaRPr>
          </a:p>
        </p:txBody>
      </p:sp>
      <p:sp>
        <p:nvSpPr>
          <p:cNvPr id="221" name="テキスト プレースホルダ 9"/>
          <p:cNvSpPr>
            <a:spLocks noGrp="1"/>
          </p:cNvSpPr>
          <p:nvPr>
            <p:custDataLst>
              <p:tags r:id="rId56"/>
            </p:custDataLst>
          </p:nvPr>
        </p:nvSpPr>
        <p:spPr bwMode="auto">
          <a:xfrm>
            <a:off x="2460625" y="59896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DD71B5-0C74-487B-9588-541BE2DFE00D}" type="datetime'''''''''''''''''''''''0''''''''4'''''''''''''''''''''''''">
              <a:rPr lang="ja-JP" altLang="en-US" sz="1000" smtClean="0"/>
              <a:pPr marL="0" indent="0" algn="ctr">
                <a:spcBef>
                  <a:spcPct val="0"/>
                </a:spcBef>
                <a:buNone/>
              </a:pPr>
              <a:t>04</a:t>
            </a:fld>
            <a:endParaRPr kumimoji="0" lang="ja-JP" altLang="en-US" sz="1000" dirty="0">
              <a:sym typeface="+mn-lt"/>
            </a:endParaRPr>
          </a:p>
        </p:txBody>
      </p:sp>
      <p:sp>
        <p:nvSpPr>
          <p:cNvPr id="216" name="テキスト プレースホルダ 9"/>
          <p:cNvSpPr>
            <a:spLocks noGrp="1"/>
          </p:cNvSpPr>
          <p:nvPr>
            <p:custDataLst>
              <p:tags r:id="rId57"/>
            </p:custDataLst>
          </p:nvPr>
        </p:nvSpPr>
        <p:spPr bwMode="auto">
          <a:xfrm>
            <a:off x="1766888" y="59896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9707F3-40DF-442A-9637-1E92C12245DF}" type="datetime'0''''''''''''''''''''''''''''''2'''''''''''''''''''''">
              <a:rPr lang="ja-JP" altLang="en-US" sz="1000" smtClean="0"/>
              <a:pPr marL="0" indent="0" algn="ctr">
                <a:spcBef>
                  <a:spcPct val="0"/>
                </a:spcBef>
                <a:buNone/>
              </a:pPr>
              <a:t>02</a:t>
            </a:fld>
            <a:endParaRPr kumimoji="0" lang="ja-JP" altLang="en-US" sz="1000" dirty="0">
              <a:sym typeface="+mn-lt"/>
            </a:endParaRPr>
          </a:p>
        </p:txBody>
      </p:sp>
      <p:sp>
        <p:nvSpPr>
          <p:cNvPr id="120" name="テキスト プレースホルダ 9">
            <a:extLst>
              <a:ext uri="{FF2B5EF4-FFF2-40B4-BE49-F238E27FC236}">
                <a16:creationId xmlns:a16="http://schemas.microsoft.com/office/drawing/2014/main" id="{F9F5DAB4-DFE5-4A89-8429-93E9612CE5F5}"/>
              </a:ext>
            </a:extLst>
          </p:cNvPr>
          <p:cNvSpPr>
            <a:spLocks noGrp="1"/>
          </p:cNvSpPr>
          <p:nvPr>
            <p:custDataLst>
              <p:tags r:id="rId58"/>
            </p:custDataLst>
          </p:nvPr>
        </p:nvSpPr>
        <p:spPr bwMode="auto">
          <a:xfrm>
            <a:off x="6962775" y="59896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46A945-46CE-47EF-B7A5-B54D7C05E17C}" type="datetime'''''1''''''''''''''''''''''''''''''''''''7'''''">
              <a:rPr kumimoji="0" lang="ja-JP" altLang="en-US" sz="1000" smtClean="0"/>
              <a:pPr/>
              <a:t>17</a:t>
            </a:fld>
            <a:endParaRPr kumimoji="0" lang="ja-JP" altLang="en-US" sz="1000" dirty="0">
              <a:sym typeface="+mn-lt"/>
            </a:endParaRPr>
          </a:p>
        </p:txBody>
      </p:sp>
      <p:sp>
        <p:nvSpPr>
          <p:cNvPr id="223" name="テキスト プレースホルダ 9"/>
          <p:cNvSpPr>
            <a:spLocks noGrp="1"/>
          </p:cNvSpPr>
          <p:nvPr>
            <p:custDataLst>
              <p:tags r:id="rId59"/>
            </p:custDataLst>
          </p:nvPr>
        </p:nvSpPr>
        <p:spPr bwMode="auto">
          <a:xfrm>
            <a:off x="3844925" y="59896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28A7A9-F938-4020-A347-6F796B391CE6}" type="datetime'''0''''''''''''''''''8'''''''''''''''''''''''''''">
              <a:rPr lang="ja-JP" altLang="en-US" sz="1000" smtClean="0"/>
              <a:pPr marL="0" indent="0" algn="ctr">
                <a:spcBef>
                  <a:spcPct val="0"/>
                </a:spcBef>
                <a:buNone/>
              </a:pPr>
              <a:t>08</a:t>
            </a:fld>
            <a:endParaRPr kumimoji="0" lang="ja-JP" altLang="en-US" sz="1000" dirty="0">
              <a:sym typeface="+mn-lt"/>
            </a:endParaRPr>
          </a:p>
        </p:txBody>
      </p:sp>
      <p:sp>
        <p:nvSpPr>
          <p:cNvPr id="218" name="テキスト プレースホルダ 9"/>
          <p:cNvSpPr>
            <a:spLocks noGrp="1"/>
          </p:cNvSpPr>
          <p:nvPr>
            <p:custDataLst>
              <p:tags r:id="rId60"/>
            </p:custDataLst>
          </p:nvPr>
        </p:nvSpPr>
        <p:spPr bwMode="auto">
          <a:xfrm>
            <a:off x="2114550" y="59896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1EDD7D-8439-4DC2-BE83-6675B0585893}" type="datetime'''''''''''''''''''''''''''''0''3'''''''''''''">
              <a:rPr lang="ja-JP" altLang="en-US" sz="1000" smtClean="0"/>
              <a:pPr marL="0" indent="0" algn="ctr">
                <a:spcBef>
                  <a:spcPct val="0"/>
                </a:spcBef>
                <a:buNone/>
              </a:pPr>
              <a:t>03</a:t>
            </a:fld>
            <a:endParaRPr kumimoji="0" lang="ja-JP" altLang="en-US" sz="1000" dirty="0">
              <a:sym typeface="+mn-lt"/>
            </a:endParaRPr>
          </a:p>
        </p:txBody>
      </p:sp>
      <p:sp>
        <p:nvSpPr>
          <p:cNvPr id="211" name="テキスト プレースホルダ 9"/>
          <p:cNvSpPr>
            <a:spLocks noGrp="1"/>
          </p:cNvSpPr>
          <p:nvPr>
            <p:custDataLst>
              <p:tags r:id="rId61"/>
            </p:custDataLst>
          </p:nvPr>
        </p:nvSpPr>
        <p:spPr bwMode="auto">
          <a:xfrm>
            <a:off x="3498850" y="59896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5693CD-BA24-42F5-A744-7790FE99821B}" type="datetime'''''''''0''''''''''''''''''''''7'">
              <a:rPr lang="ja-JP" altLang="en-US" sz="1000" smtClean="0"/>
              <a:pPr marL="0" indent="0" algn="ctr">
                <a:spcBef>
                  <a:spcPct val="0"/>
                </a:spcBef>
                <a:buNone/>
              </a:pPr>
              <a:t>07</a:t>
            </a:fld>
            <a:endParaRPr kumimoji="0" lang="ja-JP" altLang="en-US" sz="1000" dirty="0">
              <a:sym typeface="+mn-lt"/>
            </a:endParaRPr>
          </a:p>
        </p:txBody>
      </p:sp>
      <p:sp>
        <p:nvSpPr>
          <p:cNvPr id="125" name="テキスト プレースホルダ 9">
            <a:extLst>
              <a:ext uri="{FF2B5EF4-FFF2-40B4-BE49-F238E27FC236}">
                <a16:creationId xmlns:a16="http://schemas.microsoft.com/office/drawing/2014/main" id="{714B79F9-16E7-4736-AA4D-516367DAD064}"/>
              </a:ext>
            </a:extLst>
          </p:cNvPr>
          <p:cNvSpPr>
            <a:spLocks noGrp="1"/>
          </p:cNvSpPr>
          <p:nvPr>
            <p:custDataLst>
              <p:tags r:id="rId62"/>
            </p:custDataLst>
          </p:nvPr>
        </p:nvSpPr>
        <p:spPr bwMode="gray">
          <a:xfrm>
            <a:off x="3452813" y="53482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FC1598-C43B-43E9-8710-0482588B3CA6}" type="datetime'''''''''''''''''''''1''''''''''''''''''1''''''''4'">
              <a:rPr lang="ja-JP" altLang="en-US" sz="1000" smtClean="0">
                <a:effectLst/>
              </a:rPr>
              <a:pPr/>
              <a:t>114</a:t>
            </a:fld>
            <a:endParaRPr lang="ja-JP" altLang="en-US" sz="1000" dirty="0">
              <a:sym typeface="+mn-lt"/>
            </a:endParaRPr>
          </a:p>
        </p:txBody>
      </p:sp>
      <p:sp>
        <p:nvSpPr>
          <p:cNvPr id="210" name="テキスト プレースホルダ 9"/>
          <p:cNvSpPr>
            <a:spLocks noGrp="1"/>
          </p:cNvSpPr>
          <p:nvPr>
            <p:custDataLst>
              <p:tags r:id="rId63"/>
            </p:custDataLst>
          </p:nvPr>
        </p:nvSpPr>
        <p:spPr bwMode="gray">
          <a:xfrm>
            <a:off x="2414588" y="52022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415D3A-3AF1-4891-8BA7-59821C419D7D}" type="datetime'''''''''''''''''''2''''0''2'''''''''''''''''''''''''">
              <a:rPr lang="ja-JP" altLang="en-US" sz="1000" smtClean="0"/>
              <a:pPr/>
              <a:t>202</a:t>
            </a:fld>
            <a:endParaRPr kumimoji="0" lang="ja-JP" altLang="en-US" sz="1000" dirty="0">
              <a:sym typeface="+mn-lt"/>
            </a:endParaRPr>
          </a:p>
        </p:txBody>
      </p:sp>
      <p:sp>
        <p:nvSpPr>
          <p:cNvPr id="126" name="テキスト プレースホルダ 9">
            <a:extLst>
              <a:ext uri="{FF2B5EF4-FFF2-40B4-BE49-F238E27FC236}">
                <a16:creationId xmlns:a16="http://schemas.microsoft.com/office/drawing/2014/main" id="{A290BA0D-0E5B-44F6-9575-290F50DB4E61}"/>
              </a:ext>
            </a:extLst>
          </p:cNvPr>
          <p:cNvSpPr>
            <a:spLocks noGrp="1"/>
          </p:cNvSpPr>
          <p:nvPr>
            <p:custDataLst>
              <p:tags r:id="rId64"/>
            </p:custDataLst>
          </p:nvPr>
        </p:nvSpPr>
        <p:spPr bwMode="gray">
          <a:xfrm>
            <a:off x="3452813" y="56610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2DDC35-8FD8-476E-A08B-E9E36B911689}" type="datetime'''''''1''''''2''''''''''''''8'''''''''''''">
              <a:rPr lang="ja-JP" altLang="en-US" sz="1000" smtClean="0">
                <a:effectLst/>
              </a:rPr>
              <a:pPr/>
              <a:t>128</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59CDA235-502E-4CFE-97A8-25EB9767DFA1}"/>
              </a:ext>
            </a:extLst>
          </p:cNvPr>
          <p:cNvSpPr>
            <a:spLocks noGrp="1"/>
          </p:cNvSpPr>
          <p:nvPr>
            <p:custDataLst>
              <p:tags r:id="rId65"/>
            </p:custDataLst>
          </p:nvPr>
        </p:nvSpPr>
        <p:spPr bwMode="gray">
          <a:xfrm>
            <a:off x="3798888" y="53451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D4A680-1173-4E30-828F-86C01C4EA7EC}" type="datetime'''1''''''''''''''1''''''4'''''''''''''''''''''''''''">
              <a:rPr lang="ja-JP" altLang="en-US" sz="1000" smtClean="0">
                <a:effectLst/>
              </a:rPr>
              <a:pPr/>
              <a:t>114</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B709A9DD-048F-445A-B141-EE0C6C89EECF}"/>
              </a:ext>
            </a:extLst>
          </p:cNvPr>
          <p:cNvSpPr>
            <a:spLocks noGrp="1"/>
          </p:cNvSpPr>
          <p:nvPr>
            <p:custDataLst>
              <p:tags r:id="rId66"/>
            </p:custDataLst>
          </p:nvPr>
        </p:nvSpPr>
        <p:spPr bwMode="gray">
          <a:xfrm>
            <a:off x="6570663" y="47434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285464-4689-4806-B4C0-775901D220D4}" type="datetime'''''''''''''3''''''''7''''''''''''''''''''''''9'''''''">
              <a:rPr lang="ja-JP" altLang="en-US" sz="1000" smtClean="0"/>
              <a:pPr/>
              <a:t>379</a:t>
            </a:fld>
            <a:endParaRPr lang="ja-JP" altLang="en-US" sz="1000" dirty="0">
              <a:sym typeface="+mn-lt"/>
            </a:endParaRPr>
          </a:p>
        </p:txBody>
      </p:sp>
      <p:sp>
        <p:nvSpPr>
          <p:cNvPr id="222" name="テキスト プレースホルダ 9"/>
          <p:cNvSpPr>
            <a:spLocks noGrp="1"/>
          </p:cNvSpPr>
          <p:nvPr>
            <p:custDataLst>
              <p:tags r:id="rId67"/>
            </p:custDataLst>
          </p:nvPr>
        </p:nvSpPr>
        <p:spPr bwMode="auto">
          <a:xfrm>
            <a:off x="5922963" y="59896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723FE2-1D8E-4D02-A297-CC891FA6200D}" type="datetime'''''''''''''''''1''''''''''''4'''''''''''''''">
              <a:rPr lang="ja-JP" altLang="en-US" sz="1000" smtClean="0"/>
              <a:pPr marL="0" indent="0" algn="ctr">
                <a:spcBef>
                  <a:spcPct val="0"/>
                </a:spcBef>
                <a:buNone/>
              </a:pPr>
              <a:t>14</a:t>
            </a:fld>
            <a:endParaRPr kumimoji="0" lang="ja-JP" altLang="en-US" sz="1000" dirty="0">
              <a:sym typeface="+mn-lt"/>
            </a:endParaRPr>
          </a:p>
        </p:txBody>
      </p:sp>
      <p:sp>
        <p:nvSpPr>
          <p:cNvPr id="131" name="テキスト プレースホルダ 9">
            <a:extLst>
              <a:ext uri="{FF2B5EF4-FFF2-40B4-BE49-F238E27FC236}">
                <a16:creationId xmlns:a16="http://schemas.microsoft.com/office/drawing/2014/main" id="{AC2AA81B-50B2-4964-A5D7-9D37893A80AB}"/>
              </a:ext>
            </a:extLst>
          </p:cNvPr>
          <p:cNvSpPr>
            <a:spLocks noGrp="1"/>
          </p:cNvSpPr>
          <p:nvPr>
            <p:custDataLst>
              <p:tags r:id="rId68"/>
            </p:custDataLst>
          </p:nvPr>
        </p:nvSpPr>
        <p:spPr bwMode="gray">
          <a:xfrm>
            <a:off x="3798888" y="56594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E61004-21F0-48A4-857D-D4F68DF70C63}" type="datetime'''''''''''''''''''''''''''1''''''2''''''''9'''''''''''">
              <a:rPr lang="ja-JP" altLang="en-US" sz="1000" smtClean="0">
                <a:effectLst/>
              </a:rPr>
              <a:pPr/>
              <a:t>129</a:t>
            </a:fld>
            <a:endParaRPr lang="ja-JP" altLang="en-US" sz="1000" dirty="0">
              <a:sym typeface="+mn-lt"/>
            </a:endParaRPr>
          </a:p>
        </p:txBody>
      </p:sp>
      <p:sp>
        <p:nvSpPr>
          <p:cNvPr id="258" name="テキスト プレースホルダ 9">
            <a:extLst>
              <a:ext uri="{FF2B5EF4-FFF2-40B4-BE49-F238E27FC236}">
                <a16:creationId xmlns:a16="http://schemas.microsoft.com/office/drawing/2014/main" id="{B91B1E6A-A7CF-4EE7-A6A8-903060DC6006}"/>
              </a:ext>
            </a:extLst>
          </p:cNvPr>
          <p:cNvSpPr>
            <a:spLocks noGrp="1"/>
          </p:cNvSpPr>
          <p:nvPr>
            <p:custDataLst>
              <p:tags r:id="rId69"/>
            </p:custDataLst>
          </p:nvPr>
        </p:nvSpPr>
        <p:spPr bwMode="gray">
          <a:xfrm>
            <a:off x="2760663" y="54356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A3F079-64CA-4E94-9AB9-FCA0E928D1CC}" type="datetime'''''''''''''''''1''0''4'''''''''''''''''''''''''''''">
              <a:rPr lang="ja-JP" altLang="en-US" sz="1000" smtClean="0">
                <a:effectLst/>
                <a:sym typeface="+mn-lt"/>
              </a:rPr>
              <a:pPr marL="0" indent="0" algn="ctr">
                <a:spcBef>
                  <a:spcPct val="0"/>
                </a:spcBef>
                <a:buNone/>
              </a:pPr>
              <a:t>104</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35F5D5A6-ECA2-4CC8-B800-76F67E5FE280}"/>
              </a:ext>
            </a:extLst>
          </p:cNvPr>
          <p:cNvSpPr>
            <a:spLocks noGrp="1"/>
          </p:cNvSpPr>
          <p:nvPr>
            <p:custDataLst>
              <p:tags r:id="rId70"/>
            </p:custDataLst>
          </p:nvPr>
        </p:nvSpPr>
        <p:spPr bwMode="gray">
          <a:xfrm>
            <a:off x="4146550" y="53133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4D5FB-A768-41F4-B867-0B04BA27C893}" type="datetime'''''''''''''''''''''''''''''1''''''1''''''''3'''''''''">
              <a:rPr lang="ja-JP" altLang="en-US" sz="1000" smtClean="0">
                <a:effectLst/>
              </a:rPr>
              <a:pPr/>
              <a:t>113</a:t>
            </a:fld>
            <a:endParaRPr lang="ja-JP" altLang="en-US" sz="1000" dirty="0">
              <a:sym typeface="+mn-lt"/>
            </a:endParaRPr>
          </a:p>
        </p:txBody>
      </p:sp>
      <p:sp>
        <p:nvSpPr>
          <p:cNvPr id="196" name="テキスト プレースホルダ 9">
            <a:extLst>
              <a:ext uri="{FF2B5EF4-FFF2-40B4-BE49-F238E27FC236}">
                <a16:creationId xmlns:a16="http://schemas.microsoft.com/office/drawing/2014/main" id="{5725A61E-0312-46A2-BFF7-D0BBA993C468}"/>
              </a:ext>
            </a:extLst>
          </p:cNvPr>
          <p:cNvSpPr>
            <a:spLocks noGrp="1"/>
          </p:cNvSpPr>
          <p:nvPr>
            <p:custDataLst>
              <p:tags r:id="rId71"/>
            </p:custDataLst>
          </p:nvPr>
        </p:nvSpPr>
        <p:spPr bwMode="gray">
          <a:xfrm>
            <a:off x="6916738" y="55610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C051F4-2A17-45D5-ACC0-CC4356C6BBB6}" type="datetime'''''''''''''''''''''2''''''''''''''0''''''''''''''''6'">
              <a:rPr lang="ja-JP" altLang="en-US" sz="1000" smtClean="0">
                <a:effectLst/>
              </a:rPr>
              <a:pPr/>
              <a:t>206</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EEB73D19-430C-458B-AED0-51ABC4D47302}"/>
              </a:ext>
            </a:extLst>
          </p:cNvPr>
          <p:cNvSpPr>
            <a:spLocks noGrp="1"/>
          </p:cNvSpPr>
          <p:nvPr>
            <p:custDataLst>
              <p:tags r:id="rId72"/>
            </p:custDataLst>
          </p:nvPr>
        </p:nvSpPr>
        <p:spPr bwMode="gray">
          <a:xfrm>
            <a:off x="4146550" y="56435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7C6B288-4026-4D26-8F97-AB48BCA04034}" type="datetime'''1''''''''''''''''''''''''''''''4''''''''''''''2'''''''''''''">
              <a:rPr lang="ja-JP" altLang="en-US" sz="1000" smtClean="0">
                <a:effectLst/>
              </a:rPr>
              <a:pPr/>
              <a:t>142</a:t>
            </a:fld>
            <a:endParaRPr lang="ja-JP" altLang="en-US" sz="1000" dirty="0">
              <a:sym typeface="+mn-lt"/>
            </a:endParaRPr>
          </a:p>
        </p:txBody>
      </p:sp>
      <p:sp>
        <p:nvSpPr>
          <p:cNvPr id="228" name="テキスト プレースホルダ 9"/>
          <p:cNvSpPr>
            <a:spLocks noGrp="1"/>
          </p:cNvSpPr>
          <p:nvPr>
            <p:custDataLst>
              <p:tags r:id="rId73"/>
            </p:custDataLst>
          </p:nvPr>
        </p:nvSpPr>
        <p:spPr bwMode="auto">
          <a:xfrm>
            <a:off x="6269038" y="59896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8C3F13-B55E-46F5-A659-1D25FC9521AD}" type="datetime'''''''''''''''''''''1''''''''''''''''5'''''''''''''''">
              <a:rPr lang="ja-JP" altLang="en-US" sz="1000" smtClean="0"/>
              <a:pPr marL="0" indent="0" algn="ctr">
                <a:spcBef>
                  <a:spcPct val="0"/>
                </a:spcBef>
                <a:buNone/>
              </a:pPr>
              <a:t>15</a:t>
            </a:fld>
            <a:endParaRPr kumimoji="0" lang="ja-JP" altLang="en-US" sz="1000" dirty="0">
              <a:sym typeface="+mn-lt"/>
            </a:endParaRPr>
          </a:p>
        </p:txBody>
      </p:sp>
      <p:sp>
        <p:nvSpPr>
          <p:cNvPr id="220" name="テキスト プレースホルダ 9"/>
          <p:cNvSpPr>
            <a:spLocks noGrp="1"/>
          </p:cNvSpPr>
          <p:nvPr>
            <p:custDataLst>
              <p:tags r:id="rId74"/>
            </p:custDataLst>
          </p:nvPr>
        </p:nvSpPr>
        <p:spPr bwMode="auto">
          <a:xfrm>
            <a:off x="4192588" y="59896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74B078-28F7-4710-BEBD-31CAFDF49E40}" type="datetime'''''''0''''''''''''''''''''''''''''''''9'">
              <a:rPr lang="ja-JP" altLang="en-US" sz="1000" smtClean="0"/>
              <a:pPr marL="0" indent="0" algn="ctr">
                <a:spcBef>
                  <a:spcPct val="0"/>
                </a:spcBef>
                <a:buNone/>
              </a:pPr>
              <a:t>09</a:t>
            </a:fld>
            <a:endParaRPr kumimoji="0" lang="ja-JP" altLang="en-US" sz="1000" dirty="0">
              <a:sym typeface="+mn-lt"/>
            </a:endParaRPr>
          </a:p>
        </p:txBody>
      </p:sp>
      <p:sp>
        <p:nvSpPr>
          <p:cNvPr id="142" name="テキスト プレースホルダ 9">
            <a:extLst>
              <a:ext uri="{FF2B5EF4-FFF2-40B4-BE49-F238E27FC236}">
                <a16:creationId xmlns:a16="http://schemas.microsoft.com/office/drawing/2014/main" id="{E16D8A4E-3467-4016-9881-78FD1CF23F6D}"/>
              </a:ext>
            </a:extLst>
          </p:cNvPr>
          <p:cNvSpPr>
            <a:spLocks noGrp="1"/>
          </p:cNvSpPr>
          <p:nvPr>
            <p:custDataLst>
              <p:tags r:id="rId75"/>
            </p:custDataLst>
          </p:nvPr>
        </p:nvSpPr>
        <p:spPr bwMode="gray">
          <a:xfrm>
            <a:off x="5530850" y="51831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A586C1-04A6-4828-900F-670FC4AB9E50}" type="datetime'''''''''''''1''4''''''''''''9'''''">
              <a:rPr lang="ja-JP" altLang="en-US" sz="1000" smtClean="0">
                <a:effectLst/>
              </a:rPr>
              <a:pPr/>
              <a:t>149</a:t>
            </a:fld>
            <a:endParaRPr lang="ja-JP" altLang="en-US" sz="1000" dirty="0">
              <a:sym typeface="+mn-lt"/>
            </a:endParaRPr>
          </a:p>
        </p:txBody>
      </p:sp>
      <p:sp>
        <p:nvSpPr>
          <p:cNvPr id="198" name="テキスト プレースホルダ 9">
            <a:extLst>
              <a:ext uri="{FF2B5EF4-FFF2-40B4-BE49-F238E27FC236}">
                <a16:creationId xmlns:a16="http://schemas.microsoft.com/office/drawing/2014/main" id="{AD86A7D5-463B-4532-B623-A46F2D6D0067}"/>
              </a:ext>
            </a:extLst>
          </p:cNvPr>
          <p:cNvSpPr>
            <a:spLocks noGrp="1"/>
          </p:cNvSpPr>
          <p:nvPr>
            <p:custDataLst>
              <p:tags r:id="rId76"/>
            </p:custDataLst>
          </p:nvPr>
        </p:nvSpPr>
        <p:spPr bwMode="gray">
          <a:xfrm>
            <a:off x="7262813" y="55514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13F05D-5E05-4747-9036-180EB8F2C7C4}" type="datetime'''''''''''2''''''''''13'''''''''''''''">
              <a:rPr lang="ja-JP" altLang="en-US" sz="1000" smtClean="0">
                <a:effectLst/>
              </a:rPr>
              <a:pPr/>
              <a:t>213</a:t>
            </a:fld>
            <a:endParaRPr lang="ja-JP" altLang="en-US" sz="1000" dirty="0">
              <a:sym typeface="+mn-lt"/>
            </a:endParaRPr>
          </a:p>
        </p:txBody>
      </p:sp>
      <p:sp>
        <p:nvSpPr>
          <p:cNvPr id="136" name="テキスト プレースホルダ 9">
            <a:extLst>
              <a:ext uri="{FF2B5EF4-FFF2-40B4-BE49-F238E27FC236}">
                <a16:creationId xmlns:a16="http://schemas.microsoft.com/office/drawing/2014/main" id="{A7D14607-204C-48A0-9F9D-AC100D576CFB}"/>
              </a:ext>
            </a:extLst>
          </p:cNvPr>
          <p:cNvSpPr>
            <a:spLocks noGrp="1"/>
          </p:cNvSpPr>
          <p:nvPr>
            <p:custDataLst>
              <p:tags r:id="rId77"/>
            </p:custDataLst>
          </p:nvPr>
        </p:nvSpPr>
        <p:spPr bwMode="gray">
          <a:xfrm>
            <a:off x="4492625" y="56467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EC6173-CD23-4970-9C6D-0DBE3091236D}" type="datetime'''''''''''''''1''3''''''''9'''">
              <a:rPr lang="ja-JP" altLang="en-US" sz="1000" smtClean="0">
                <a:effectLst/>
              </a:rPr>
              <a:pPr/>
              <a:t>139</a:t>
            </a:fld>
            <a:endParaRPr lang="ja-JP" altLang="en-US" sz="1000" dirty="0">
              <a:sym typeface="+mn-lt"/>
            </a:endParaRPr>
          </a:p>
        </p:txBody>
      </p:sp>
      <p:sp>
        <p:nvSpPr>
          <p:cNvPr id="138" name="テキスト プレースホルダ 9">
            <a:extLst>
              <a:ext uri="{FF2B5EF4-FFF2-40B4-BE49-F238E27FC236}">
                <a16:creationId xmlns:a16="http://schemas.microsoft.com/office/drawing/2014/main" id="{01C433B2-CB4D-490C-ACB0-B1E56A87D811}"/>
              </a:ext>
            </a:extLst>
          </p:cNvPr>
          <p:cNvSpPr>
            <a:spLocks noGrp="1"/>
          </p:cNvSpPr>
          <p:nvPr>
            <p:custDataLst>
              <p:tags r:id="rId78"/>
            </p:custDataLst>
          </p:nvPr>
        </p:nvSpPr>
        <p:spPr bwMode="gray">
          <a:xfrm>
            <a:off x="4838700" y="56324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0524F0-5398-46DA-BA0E-884A53539AE9}" type="datetime'''''''''''1''''''5''''''''''''''1'''''">
              <a:rPr lang="ja-JP" altLang="en-US" sz="1000" smtClean="0">
                <a:effectLst/>
              </a:rPr>
              <a:pPr/>
              <a:t>151</a:t>
            </a:fld>
            <a:endParaRPr lang="ja-JP" altLang="en-US" sz="1000" dirty="0">
              <a:sym typeface="+mn-lt"/>
            </a:endParaRPr>
          </a:p>
        </p:txBody>
      </p:sp>
      <p:sp>
        <p:nvSpPr>
          <p:cNvPr id="224" name="テキスト プレースホルダ 9"/>
          <p:cNvSpPr>
            <a:spLocks noGrp="1"/>
          </p:cNvSpPr>
          <p:nvPr>
            <p:custDataLst>
              <p:tags r:id="rId79"/>
            </p:custDataLst>
          </p:nvPr>
        </p:nvSpPr>
        <p:spPr bwMode="auto">
          <a:xfrm>
            <a:off x="4538663" y="59896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7856F2-E46B-4CD1-BB45-17BC7E11AC42}" type="datetime'''''''''''''''''1''''''''''0'''''''''''''''''">
              <a:rPr lang="ja-JP" altLang="en-US" sz="1000" smtClean="0"/>
              <a:pPr marL="0" indent="0" algn="ctr">
                <a:spcBef>
                  <a:spcPct val="0"/>
                </a:spcBef>
                <a:buNone/>
              </a:pPr>
              <a:t>10</a:t>
            </a:fld>
            <a:endParaRPr kumimoji="0" lang="ja-JP" altLang="en-US" sz="1000" dirty="0">
              <a:sym typeface="+mn-lt"/>
            </a:endParaRPr>
          </a:p>
        </p:txBody>
      </p:sp>
      <p:sp>
        <p:nvSpPr>
          <p:cNvPr id="137" name="テキスト プレースホルダ 9">
            <a:extLst>
              <a:ext uri="{FF2B5EF4-FFF2-40B4-BE49-F238E27FC236}">
                <a16:creationId xmlns:a16="http://schemas.microsoft.com/office/drawing/2014/main" id="{87A02B44-953A-40EA-94D9-F04CD0F06E4D}"/>
              </a:ext>
            </a:extLst>
          </p:cNvPr>
          <p:cNvSpPr>
            <a:spLocks noGrp="1"/>
          </p:cNvSpPr>
          <p:nvPr>
            <p:custDataLst>
              <p:tags r:id="rId80"/>
            </p:custDataLst>
          </p:nvPr>
        </p:nvSpPr>
        <p:spPr bwMode="gray">
          <a:xfrm>
            <a:off x="4838700" y="52641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24ACFC-AB02-4317-BA7B-0FA17C6B4BE8}" type="datetime'''''''''''''''''''''''''''''''''''''''''''''''''133'''''''''">
              <a:rPr lang="ja-JP" altLang="en-US" sz="1000" smtClean="0">
                <a:effectLst/>
              </a:rPr>
              <a:pPr/>
              <a:t>133</a:t>
            </a:fld>
            <a:endParaRPr lang="ja-JP" altLang="en-US" sz="1000" dirty="0">
              <a:sym typeface="+mn-lt"/>
            </a:endParaRPr>
          </a:p>
        </p:txBody>
      </p:sp>
      <p:sp>
        <p:nvSpPr>
          <p:cNvPr id="238" name="テキスト プレースホルダ 9"/>
          <p:cNvSpPr>
            <a:spLocks noGrp="1"/>
          </p:cNvSpPr>
          <p:nvPr>
            <p:custDataLst>
              <p:tags r:id="rId81"/>
            </p:custDataLst>
          </p:nvPr>
        </p:nvSpPr>
        <p:spPr bwMode="gray">
          <a:xfrm>
            <a:off x="5184775" y="49276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BF9CCB-2449-4632-A8AC-50D6867A15CE}" type="datetime'''''''''''''''''''''''''3''0''''8'''''''''''''''''">
              <a:rPr lang="ja-JP" altLang="en-US" sz="1000" smtClean="0"/>
              <a:pPr/>
              <a:t>308</a:t>
            </a:fld>
            <a:endParaRPr kumimoji="0" lang="ja-JP" altLang="en-US" sz="1000" dirty="0">
              <a:sym typeface="+mn-lt"/>
            </a:endParaRPr>
          </a:p>
        </p:txBody>
      </p:sp>
      <p:sp>
        <p:nvSpPr>
          <p:cNvPr id="226" name="テキスト プレースホルダ 9"/>
          <p:cNvSpPr>
            <a:spLocks noGrp="1"/>
          </p:cNvSpPr>
          <p:nvPr>
            <p:custDataLst>
              <p:tags r:id="rId82"/>
            </p:custDataLst>
          </p:nvPr>
        </p:nvSpPr>
        <p:spPr bwMode="auto">
          <a:xfrm>
            <a:off x="4884738" y="59896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439790-91E8-4162-BA21-584280A1FB62}" type="datetime'''1''''''''''''''''''''''''''''1'''''''''''''''''''''''''">
              <a:rPr lang="ja-JP" altLang="en-US" sz="1000" smtClean="0"/>
              <a:pPr marL="0" indent="0" algn="ctr">
                <a:spcBef>
                  <a:spcPct val="0"/>
                </a:spcBef>
                <a:buNone/>
              </a:pPr>
              <a:t>11</a:t>
            </a:fld>
            <a:endParaRPr kumimoji="0" lang="ja-JP" altLang="en-US" sz="1000" dirty="0">
              <a:sym typeface="+mn-lt"/>
            </a:endParaRPr>
          </a:p>
        </p:txBody>
      </p:sp>
      <p:sp>
        <p:nvSpPr>
          <p:cNvPr id="140" name="テキスト プレースホルダ 9">
            <a:extLst>
              <a:ext uri="{FF2B5EF4-FFF2-40B4-BE49-F238E27FC236}">
                <a16:creationId xmlns:a16="http://schemas.microsoft.com/office/drawing/2014/main" id="{1FEA02A2-6BD9-44F1-98FC-B902FF04AF13}"/>
              </a:ext>
            </a:extLst>
          </p:cNvPr>
          <p:cNvSpPr>
            <a:spLocks noGrp="1"/>
          </p:cNvSpPr>
          <p:nvPr>
            <p:custDataLst>
              <p:tags r:id="rId83"/>
            </p:custDataLst>
          </p:nvPr>
        </p:nvSpPr>
        <p:spPr bwMode="gray">
          <a:xfrm>
            <a:off x="5184775" y="56118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F2B1F3-3EE7-46BE-9EAF-5FAFD1A6200F}" type="datetime'''1''''''''''''''''''''''''6''''''''''''''''''''''''6'''">
              <a:rPr lang="ja-JP" altLang="en-US" sz="1000" smtClean="0">
                <a:effectLst/>
              </a:rPr>
              <a:pPr/>
              <a:t>166</a:t>
            </a:fld>
            <a:endParaRPr lang="ja-JP" altLang="en-US" sz="1000" dirty="0">
              <a:sym typeface="+mn-lt"/>
            </a:endParaRPr>
          </a:p>
        </p:txBody>
      </p:sp>
      <p:sp>
        <p:nvSpPr>
          <p:cNvPr id="233" name="テキスト プレースホルダ 9"/>
          <p:cNvSpPr>
            <a:spLocks noGrp="1"/>
          </p:cNvSpPr>
          <p:nvPr>
            <p:custDataLst>
              <p:tags r:id="rId84"/>
            </p:custDataLst>
          </p:nvPr>
        </p:nvSpPr>
        <p:spPr bwMode="gray">
          <a:xfrm>
            <a:off x="4146550" y="50657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5C3809-0A27-4251-B1B5-23A276B76F7B}" type="datetime'''''''''''''''''2''''''''''5''''''''''''''''''5'''''">
              <a:rPr lang="ja-JP" altLang="en-US" sz="1000" smtClean="0"/>
              <a:pPr/>
              <a:t>255</a:t>
            </a:fld>
            <a:endParaRPr kumimoji="0" lang="ja-JP" altLang="en-US" sz="1000" dirty="0">
              <a:sym typeface="+mn-lt"/>
            </a:endParaRPr>
          </a:p>
        </p:txBody>
      </p:sp>
      <p:sp>
        <p:nvSpPr>
          <p:cNvPr id="225" name="テキスト プレースホルダ 9"/>
          <p:cNvSpPr>
            <a:spLocks noGrp="1"/>
          </p:cNvSpPr>
          <p:nvPr>
            <p:custDataLst>
              <p:tags r:id="rId85"/>
            </p:custDataLst>
          </p:nvPr>
        </p:nvSpPr>
        <p:spPr bwMode="auto">
          <a:xfrm>
            <a:off x="5230813" y="59896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4C9B0D-F66F-433F-9368-A5BDA8422727}" type="datetime'''1''''''''2'''''''''''''''''''''''''''''''''''">
              <a:rPr lang="ja-JP" altLang="en-US" sz="1000" smtClean="0"/>
              <a:pPr marL="0" indent="0" algn="ctr">
                <a:spcBef>
                  <a:spcPct val="0"/>
                </a:spcBef>
                <a:buNone/>
              </a:pPr>
              <a:t>12</a:t>
            </a:fld>
            <a:endParaRPr kumimoji="0" lang="ja-JP" altLang="en-US" sz="1000" dirty="0">
              <a:sym typeface="+mn-lt"/>
            </a:endParaRPr>
          </a:p>
        </p:txBody>
      </p:sp>
      <p:sp>
        <p:nvSpPr>
          <p:cNvPr id="219" name="テキスト プレースホルダ 9"/>
          <p:cNvSpPr>
            <a:spLocks noGrp="1"/>
          </p:cNvSpPr>
          <p:nvPr>
            <p:custDataLst>
              <p:tags r:id="rId86"/>
            </p:custDataLst>
          </p:nvPr>
        </p:nvSpPr>
        <p:spPr bwMode="auto">
          <a:xfrm>
            <a:off x="5576888" y="59896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AB6E2D-A0B9-4F1B-B2AE-380C24DF1C45}" type="datetime'''''''''''''''''''''''''''''1''''''''''''''''''''3'">
              <a:rPr lang="ja-JP" altLang="en-US" sz="1000" smtClean="0"/>
              <a:pPr marL="0" indent="0" algn="ctr">
                <a:spcBef>
                  <a:spcPct val="0"/>
                </a:spcBef>
                <a:buNone/>
              </a:pPr>
              <a:t>13</a:t>
            </a:fld>
            <a:endParaRPr kumimoji="0" lang="ja-JP" altLang="en-US" sz="1000" dirty="0">
              <a:sym typeface="+mn-lt"/>
            </a:endParaRPr>
          </a:p>
        </p:txBody>
      </p:sp>
      <p:sp>
        <p:nvSpPr>
          <p:cNvPr id="143" name="テキスト プレースホルダ 9">
            <a:extLst>
              <a:ext uri="{FF2B5EF4-FFF2-40B4-BE49-F238E27FC236}">
                <a16:creationId xmlns:a16="http://schemas.microsoft.com/office/drawing/2014/main" id="{AB93956A-B28A-44E9-9B0D-222F14717613}"/>
              </a:ext>
            </a:extLst>
          </p:cNvPr>
          <p:cNvSpPr>
            <a:spLocks noGrp="1"/>
          </p:cNvSpPr>
          <p:nvPr>
            <p:custDataLst>
              <p:tags r:id="rId87"/>
            </p:custDataLst>
          </p:nvPr>
        </p:nvSpPr>
        <p:spPr bwMode="gray">
          <a:xfrm>
            <a:off x="5530850" y="56022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24E8E3-20BC-436F-8DDB-5F5194CAA922}" type="datetime'''''1''''''7''''''''''4'''''''''''''''''''''''''''''''''''">
              <a:rPr lang="ja-JP" altLang="en-US" sz="1000" smtClean="0">
                <a:effectLst/>
              </a:rPr>
              <a:pPr/>
              <a:t>174</a:t>
            </a:fld>
            <a:endParaRPr lang="ja-JP" altLang="en-US" sz="1000" dirty="0">
              <a:sym typeface="+mn-lt"/>
            </a:endParaRPr>
          </a:p>
        </p:txBody>
      </p:sp>
      <p:sp>
        <p:nvSpPr>
          <p:cNvPr id="194" name="テキスト プレースホルダ 9">
            <a:extLst>
              <a:ext uri="{FF2B5EF4-FFF2-40B4-BE49-F238E27FC236}">
                <a16:creationId xmlns:a16="http://schemas.microsoft.com/office/drawing/2014/main" id="{0519A3D5-C5B0-43E6-9A85-C3074BBFDC7D}"/>
              </a:ext>
            </a:extLst>
          </p:cNvPr>
          <p:cNvSpPr>
            <a:spLocks noGrp="1"/>
          </p:cNvSpPr>
          <p:nvPr>
            <p:custDataLst>
              <p:tags r:id="rId88"/>
            </p:custDataLst>
          </p:nvPr>
        </p:nvSpPr>
        <p:spPr bwMode="gray">
          <a:xfrm>
            <a:off x="6570663" y="55753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560A68-8075-4261-97BE-3275BB9BCFD0}" type="datetime'''''''''''1''''''''''''''''9''''''''''''''''4'''''''''''''">
              <a:rPr lang="ja-JP" altLang="en-US" sz="1000" smtClean="0">
                <a:effectLst/>
              </a:rPr>
              <a:pPr/>
              <a:t>194</a:t>
            </a:fld>
            <a:endParaRPr lang="ja-JP" altLang="en-US" sz="1000" dirty="0">
              <a:sym typeface="+mn-lt"/>
            </a:endParaRPr>
          </a:p>
        </p:txBody>
      </p:sp>
      <p:sp>
        <p:nvSpPr>
          <p:cNvPr id="173" name="テキスト プレースホルダ 9">
            <a:extLst>
              <a:ext uri="{FF2B5EF4-FFF2-40B4-BE49-F238E27FC236}">
                <a16:creationId xmlns:a16="http://schemas.microsoft.com/office/drawing/2014/main" id="{FC13B1CA-3653-47C0-BBB9-E00DDCE56E42}"/>
              </a:ext>
            </a:extLst>
          </p:cNvPr>
          <p:cNvSpPr>
            <a:spLocks noGrp="1"/>
          </p:cNvSpPr>
          <p:nvPr>
            <p:custDataLst>
              <p:tags r:id="rId89"/>
            </p:custDataLst>
          </p:nvPr>
        </p:nvSpPr>
        <p:spPr bwMode="gray">
          <a:xfrm>
            <a:off x="5876925" y="51085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A040DA-2474-45B7-9FB2-2F8190B48B51}" type="datetime'''''''''1''''''''''''''''''''''''6''''2'''''''''''">
              <a:rPr lang="ja-JP" altLang="en-US" sz="1000" smtClean="0">
                <a:effectLst/>
              </a:rPr>
              <a:pPr/>
              <a:t>162</a:t>
            </a:fld>
            <a:endParaRPr lang="ja-JP" altLang="en-US" sz="1000" dirty="0">
              <a:sym typeface="+mn-lt"/>
            </a:endParaRPr>
          </a:p>
        </p:txBody>
      </p:sp>
      <p:sp>
        <p:nvSpPr>
          <p:cNvPr id="175" name="テキスト プレースホルダ 9">
            <a:extLst>
              <a:ext uri="{FF2B5EF4-FFF2-40B4-BE49-F238E27FC236}">
                <a16:creationId xmlns:a16="http://schemas.microsoft.com/office/drawing/2014/main" id="{C6C5940F-CEB1-4D07-AA17-B7B27BBB1FDB}"/>
              </a:ext>
            </a:extLst>
          </p:cNvPr>
          <p:cNvSpPr>
            <a:spLocks noGrp="1"/>
          </p:cNvSpPr>
          <p:nvPr>
            <p:custDataLst>
              <p:tags r:id="rId90"/>
            </p:custDataLst>
          </p:nvPr>
        </p:nvSpPr>
        <p:spPr bwMode="gray">
          <a:xfrm>
            <a:off x="5876925" y="55737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1DFAE0-2DAC-445A-9F75-19BB8FB91E77}" type="datetime'''''1''9''''''''''''''''''''''''''''''''6'''''''''''">
              <a:rPr lang="ja-JP" altLang="en-US" sz="1000" smtClean="0">
                <a:effectLst/>
              </a:rPr>
              <a:pPr/>
              <a:t>196</a:t>
            </a:fld>
            <a:endParaRPr lang="ja-JP" altLang="en-US" sz="1000" dirty="0">
              <a:sym typeface="+mn-lt"/>
            </a:endParaRPr>
          </a:p>
        </p:txBody>
      </p:sp>
      <p:sp>
        <p:nvSpPr>
          <p:cNvPr id="176" name="テキスト プレースホルダ 9">
            <a:extLst>
              <a:ext uri="{FF2B5EF4-FFF2-40B4-BE49-F238E27FC236}">
                <a16:creationId xmlns:a16="http://schemas.microsoft.com/office/drawing/2014/main" id="{87C87D6E-E2CB-4519-85BD-642B9864835D}"/>
              </a:ext>
            </a:extLst>
          </p:cNvPr>
          <p:cNvSpPr>
            <a:spLocks noGrp="1"/>
          </p:cNvSpPr>
          <p:nvPr>
            <p:custDataLst>
              <p:tags r:id="rId91"/>
            </p:custDataLst>
          </p:nvPr>
        </p:nvSpPr>
        <p:spPr bwMode="gray">
          <a:xfrm>
            <a:off x="6223000" y="50704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977B56-3D65-4F5A-841C-17033801AABC}" type="datetime'''''''''''''''1''''''''''''''''7''8'''">
              <a:rPr lang="ja-JP" altLang="en-US" sz="1000" smtClean="0">
                <a:effectLst/>
              </a:rPr>
              <a:pPr/>
              <a:t>178</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61D0743D-6A9B-4C9B-BAD7-54972A53FCA5}"/>
              </a:ext>
            </a:extLst>
          </p:cNvPr>
          <p:cNvSpPr>
            <a:spLocks noGrp="1"/>
          </p:cNvSpPr>
          <p:nvPr>
            <p:custDataLst>
              <p:tags r:id="rId92"/>
            </p:custDataLst>
          </p:nvPr>
        </p:nvSpPr>
        <p:spPr bwMode="auto">
          <a:xfrm>
            <a:off x="6616700" y="59896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F9252B-C1C7-4EE0-B593-E2518392A60A}" type="datetime'''''''1''''''''''''''''''''6'''''''''''''''''''''">
              <a:rPr kumimoji="0" lang="ja-JP" altLang="en-US" sz="1000" smtClean="0"/>
              <a:pPr/>
              <a:t>16</a:t>
            </a:fld>
            <a:endParaRPr kumimoji="0" lang="ja-JP" altLang="en-US" sz="1000" dirty="0">
              <a:sym typeface="+mn-lt"/>
            </a:endParaRPr>
          </a:p>
        </p:txBody>
      </p:sp>
      <p:sp>
        <p:nvSpPr>
          <p:cNvPr id="262" name="テキスト プレースホルダ 9">
            <a:extLst>
              <a:ext uri="{FF2B5EF4-FFF2-40B4-BE49-F238E27FC236}">
                <a16:creationId xmlns:a16="http://schemas.microsoft.com/office/drawing/2014/main" id="{23298193-A316-4C76-9E60-7EF6644BD8DF}"/>
              </a:ext>
            </a:extLst>
          </p:cNvPr>
          <p:cNvSpPr>
            <a:spLocks noGrp="1"/>
          </p:cNvSpPr>
          <p:nvPr>
            <p:custDataLst>
              <p:tags r:id="rId93"/>
            </p:custDataLst>
          </p:nvPr>
        </p:nvSpPr>
        <p:spPr bwMode="gray">
          <a:xfrm>
            <a:off x="7608888" y="49657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1C1682-0349-4993-B10D-D83456D00A69}" type="datetime'''''''''''''''''''2''''''''''''0''''9'''''">
              <a:rPr lang="ja-JP" altLang="en-US" sz="1000" smtClean="0">
                <a:effectLst/>
                <a:sym typeface="+mn-lt"/>
              </a:rPr>
              <a:pPr/>
              <a:t>209</a:t>
            </a:fld>
            <a:endParaRPr lang="ja-JP" altLang="en-US" sz="1000" dirty="0">
              <a:sym typeface="+mn-lt"/>
            </a:endParaRPr>
          </a:p>
        </p:txBody>
      </p:sp>
      <p:sp>
        <p:nvSpPr>
          <p:cNvPr id="186" name="テキスト プレースホルダ 9">
            <a:extLst>
              <a:ext uri="{FF2B5EF4-FFF2-40B4-BE49-F238E27FC236}">
                <a16:creationId xmlns:a16="http://schemas.microsoft.com/office/drawing/2014/main" id="{5EE46957-04E6-4BC2-8536-D6822B89F5E3}"/>
              </a:ext>
            </a:extLst>
          </p:cNvPr>
          <p:cNvSpPr>
            <a:spLocks noGrp="1"/>
          </p:cNvSpPr>
          <p:nvPr>
            <p:custDataLst>
              <p:tags r:id="rId94"/>
            </p:custDataLst>
          </p:nvPr>
        </p:nvSpPr>
        <p:spPr bwMode="gray">
          <a:xfrm>
            <a:off x="6223000" y="55641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6A589F-49C1-4488-9A7F-EC9A24D89DF3}" type="datetime'''''''''''2''''''''0''''''''''''''''''3'''''''''''">
              <a:rPr lang="ja-JP" altLang="en-US" sz="1000" smtClean="0">
                <a:effectLst/>
                <a:sym typeface="+mn-lt"/>
              </a:rPr>
              <a:pPr marL="0" indent="0" algn="ctr">
                <a:spcBef>
                  <a:spcPct val="0"/>
                </a:spcBef>
                <a:buNone/>
              </a:pPr>
              <a:t>203</a:t>
            </a:fld>
            <a:endParaRPr lang="ja-JP" altLang="en-US" sz="1000" dirty="0">
              <a:sym typeface="+mn-lt"/>
            </a:endParaRPr>
          </a:p>
        </p:txBody>
      </p:sp>
      <p:sp>
        <p:nvSpPr>
          <p:cNvPr id="193" name="テキスト プレースホルダ 9">
            <a:extLst>
              <a:ext uri="{FF2B5EF4-FFF2-40B4-BE49-F238E27FC236}">
                <a16:creationId xmlns:a16="http://schemas.microsoft.com/office/drawing/2014/main" id="{1026E9B7-F5FD-4994-9133-97769EF30895}"/>
              </a:ext>
            </a:extLst>
          </p:cNvPr>
          <p:cNvSpPr>
            <a:spLocks noGrp="1"/>
          </p:cNvSpPr>
          <p:nvPr>
            <p:custDataLst>
              <p:tags r:id="rId95"/>
            </p:custDataLst>
          </p:nvPr>
        </p:nvSpPr>
        <p:spPr bwMode="gray">
          <a:xfrm>
            <a:off x="6570663" y="50847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FCA055-0675-42EE-A699-DA84FB5B777E}" type="datetime'''18''''''''''''''''''''''''''''''''5'''''''''">
              <a:rPr lang="ja-JP" altLang="en-US" sz="1000" smtClean="0">
                <a:effectLst/>
              </a:rPr>
              <a:pPr/>
              <a:t>185</a:t>
            </a:fld>
            <a:endParaRPr lang="ja-JP" altLang="en-US" sz="1000" dirty="0">
              <a:sym typeface="+mn-lt"/>
            </a:endParaRPr>
          </a:p>
        </p:txBody>
      </p:sp>
      <p:sp>
        <p:nvSpPr>
          <p:cNvPr id="195" name="テキスト プレースホルダ 9">
            <a:extLst>
              <a:ext uri="{FF2B5EF4-FFF2-40B4-BE49-F238E27FC236}">
                <a16:creationId xmlns:a16="http://schemas.microsoft.com/office/drawing/2014/main" id="{50182A81-B3AE-492E-B2BE-AAC9E976A99F}"/>
              </a:ext>
            </a:extLst>
          </p:cNvPr>
          <p:cNvSpPr>
            <a:spLocks noGrp="1"/>
          </p:cNvSpPr>
          <p:nvPr>
            <p:custDataLst>
              <p:tags r:id="rId96"/>
            </p:custDataLst>
          </p:nvPr>
        </p:nvSpPr>
        <p:spPr bwMode="gray">
          <a:xfrm>
            <a:off x="6916738" y="50466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01C4F2-298F-4BE5-A11B-1D6261FD8399}" type="datetime'''''1''''''''''''''9''''''''''''''''''''''''''''''''''''''1'">
              <a:rPr lang="ja-JP" altLang="en-US" sz="1000" smtClean="0">
                <a:effectLst/>
              </a:rPr>
              <a:pPr/>
              <a:t>191</a:t>
            </a:fld>
            <a:endParaRPr lang="ja-JP" altLang="en-US" sz="1000" dirty="0">
              <a:sym typeface="+mn-lt"/>
            </a:endParaRPr>
          </a:p>
        </p:txBody>
      </p:sp>
      <p:sp>
        <p:nvSpPr>
          <p:cNvPr id="197" name="テキスト プレースホルダ 9">
            <a:extLst>
              <a:ext uri="{FF2B5EF4-FFF2-40B4-BE49-F238E27FC236}">
                <a16:creationId xmlns:a16="http://schemas.microsoft.com/office/drawing/2014/main" id="{028CBBB0-1ED3-4B51-B026-473B5AFCBB34}"/>
              </a:ext>
            </a:extLst>
          </p:cNvPr>
          <p:cNvSpPr>
            <a:spLocks noGrp="1"/>
          </p:cNvSpPr>
          <p:nvPr>
            <p:custDataLst>
              <p:tags r:id="rId97"/>
            </p:custDataLst>
          </p:nvPr>
        </p:nvSpPr>
        <p:spPr bwMode="gray">
          <a:xfrm>
            <a:off x="7262813" y="50133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B656F2-91BD-4952-A4FE-C8D3A4DE78F6}" type="datetime'''''2''''''0''''''''2'''''''''''''">
              <a:rPr lang="ja-JP" altLang="en-US" sz="1000" smtClean="0">
                <a:effectLst/>
              </a:rPr>
              <a:pPr/>
              <a:t>202</a:t>
            </a:fld>
            <a:endParaRPr lang="ja-JP" altLang="en-US" sz="1000" dirty="0">
              <a:sym typeface="+mn-lt"/>
            </a:endParaRPr>
          </a:p>
        </p:txBody>
      </p:sp>
      <p:sp>
        <p:nvSpPr>
          <p:cNvPr id="227" name="テキスト プレースホルダ 9"/>
          <p:cNvSpPr>
            <a:spLocks noGrp="1"/>
          </p:cNvSpPr>
          <p:nvPr>
            <p:custDataLst>
              <p:tags r:id="rId98"/>
            </p:custDataLst>
          </p:nvPr>
        </p:nvSpPr>
        <p:spPr bwMode="gray">
          <a:xfrm>
            <a:off x="2068513" y="52133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75DBDD-AB03-4547-A540-545B9B399DAC}" type="datetime'''''''1''''''''''''''''''''''''''''''''''''''''''''''9''''8'">
              <a:rPr lang="ja-JP" altLang="en-US" sz="1000" smtClean="0"/>
              <a:pPr/>
              <a:t>198</a:t>
            </a:fld>
            <a:endParaRPr kumimoji="0" lang="ja-JP" altLang="en-US" sz="1000" dirty="0">
              <a:sym typeface="+mn-lt"/>
            </a:endParaRPr>
          </a:p>
        </p:txBody>
      </p:sp>
      <p:sp>
        <p:nvSpPr>
          <p:cNvPr id="130" name="テキスト プレースホルダ 9">
            <a:extLst>
              <a:ext uri="{FF2B5EF4-FFF2-40B4-BE49-F238E27FC236}">
                <a16:creationId xmlns:a16="http://schemas.microsoft.com/office/drawing/2014/main" id="{20649F60-8EB6-454F-B7B5-B43FD5DBD85D}"/>
              </a:ext>
            </a:extLst>
          </p:cNvPr>
          <p:cNvSpPr>
            <a:spLocks noGrp="1"/>
          </p:cNvSpPr>
          <p:nvPr>
            <p:custDataLst>
              <p:tags r:id="rId99"/>
            </p:custDataLst>
          </p:nvPr>
        </p:nvSpPr>
        <p:spPr bwMode="gray">
          <a:xfrm>
            <a:off x="7262813" y="464978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5B8636-6BD1-4B8E-B5E5-56556AE7890F}" type="datetime'''''''''''''''''4''1''''''''''''''5'''''''''''''''''''''''''">
              <a:rPr lang="ja-JP" altLang="en-US" sz="1000" smtClean="0"/>
              <a:pPr/>
              <a:t>415</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51346645-8E50-4EBC-8B45-3A7F4CA5FE45}"/>
              </a:ext>
            </a:extLst>
          </p:cNvPr>
          <p:cNvSpPr>
            <a:spLocks noGrp="1"/>
          </p:cNvSpPr>
          <p:nvPr>
            <p:custDataLst>
              <p:tags r:id="rId100"/>
            </p:custDataLst>
          </p:nvPr>
        </p:nvSpPr>
        <p:spPr bwMode="auto">
          <a:xfrm>
            <a:off x="7308850" y="59896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D7FAEF-6B7F-4F2C-9718-B6B1124BDD9E}" type="datetime'''''''''1''''''8'''''">
              <a:rPr kumimoji="0" lang="ja-JP" altLang="en-US" sz="1000" smtClean="0"/>
              <a:pPr/>
              <a:t>18</a:t>
            </a:fld>
            <a:endParaRPr kumimoji="0" lang="ja-JP" altLang="en-US" sz="1000" dirty="0">
              <a:sym typeface="+mn-lt"/>
            </a:endParaRPr>
          </a:p>
        </p:txBody>
      </p:sp>
      <p:sp>
        <p:nvSpPr>
          <p:cNvPr id="139" name="テキスト プレースホルダ 9">
            <a:extLst>
              <a:ext uri="{FF2B5EF4-FFF2-40B4-BE49-F238E27FC236}">
                <a16:creationId xmlns:a16="http://schemas.microsoft.com/office/drawing/2014/main" id="{DA64E44B-29B3-41C6-91A8-AE6FD8A05300}"/>
              </a:ext>
            </a:extLst>
          </p:cNvPr>
          <p:cNvSpPr>
            <a:spLocks noGrp="1"/>
          </p:cNvSpPr>
          <p:nvPr>
            <p:custDataLst>
              <p:tags r:id="rId101"/>
            </p:custDataLst>
          </p:nvPr>
        </p:nvSpPr>
        <p:spPr bwMode="gray">
          <a:xfrm>
            <a:off x="5184775" y="52133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7B396-298E-4761-8C88-44770560B1DB}" type="datetime'''''1''''''''''''''''''''''''''''''4''''''2'''''''''''''''">
              <a:rPr lang="ja-JP" altLang="en-US" sz="1000" smtClean="0">
                <a:effectLst/>
              </a:rPr>
              <a:pPr/>
              <a:t>142</a:t>
            </a:fld>
            <a:endParaRPr lang="ja-JP" altLang="en-US" sz="1000" dirty="0">
              <a:sym typeface="+mn-lt"/>
            </a:endParaRPr>
          </a:p>
        </p:txBody>
      </p:sp>
      <p:sp>
        <p:nvSpPr>
          <p:cNvPr id="230" name="テキスト プレースホルダ 9"/>
          <p:cNvSpPr>
            <a:spLocks noGrp="1"/>
          </p:cNvSpPr>
          <p:nvPr>
            <p:custDataLst>
              <p:tags r:id="rId102"/>
            </p:custDataLst>
          </p:nvPr>
        </p:nvSpPr>
        <p:spPr bwMode="gray">
          <a:xfrm>
            <a:off x="1374775" y="52879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71371F-9453-4857-AEA7-01BC41D7D128}" type="datetime'''''''''''''''''''''''''''1''''''6''''''9'''''''''''''''''''">
              <a:rPr lang="ja-JP" altLang="en-US" sz="1000" smtClean="0"/>
              <a:pPr/>
              <a:t>169</a:t>
            </a:fld>
            <a:endParaRPr kumimoji="0" lang="ja-JP" altLang="en-US" sz="1000" dirty="0">
              <a:sym typeface="+mn-lt"/>
            </a:endParaRPr>
          </a:p>
        </p:txBody>
      </p:sp>
      <p:sp>
        <p:nvSpPr>
          <p:cNvPr id="232" name="テキスト プレースホルダ 9"/>
          <p:cNvSpPr>
            <a:spLocks noGrp="1"/>
          </p:cNvSpPr>
          <p:nvPr>
            <p:custDataLst>
              <p:tags r:id="rId103"/>
            </p:custDataLst>
          </p:nvPr>
        </p:nvSpPr>
        <p:spPr bwMode="gray">
          <a:xfrm>
            <a:off x="2760663" y="52006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B70003-0A8E-4B14-BDCC-ADCE0F9DCC90}" type="datetime'''2''0''''''''''''''''''''3'''''''''''''''">
              <a:rPr lang="ja-JP" altLang="en-US" sz="1000" smtClean="0"/>
              <a:pPr/>
              <a:t>203</a:t>
            </a:fld>
            <a:endParaRPr kumimoji="0" lang="ja-JP" altLang="en-US" sz="1000" dirty="0">
              <a:sym typeface="+mn-lt"/>
            </a:endParaRPr>
          </a:p>
        </p:txBody>
      </p:sp>
      <p:sp>
        <p:nvSpPr>
          <p:cNvPr id="234" name="テキスト プレースホルダ 9"/>
          <p:cNvSpPr>
            <a:spLocks noGrp="1"/>
          </p:cNvSpPr>
          <p:nvPr>
            <p:custDataLst>
              <p:tags r:id="rId104"/>
            </p:custDataLst>
          </p:nvPr>
        </p:nvSpPr>
        <p:spPr bwMode="gray">
          <a:xfrm>
            <a:off x="3106738" y="51196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A66143-5166-4071-9B47-6ED2D037DCD3}" type="datetime'''''''''''''''2''''''''''''''''''''34'''''''''''''''">
              <a:rPr lang="ja-JP" altLang="en-US" sz="1000" smtClean="0"/>
              <a:pPr/>
              <a:t>234</a:t>
            </a:fld>
            <a:endParaRPr kumimoji="0" lang="ja-JP" altLang="en-US" sz="1000" dirty="0">
              <a:sym typeface="+mn-lt"/>
            </a:endParaRPr>
          </a:p>
        </p:txBody>
      </p:sp>
      <p:sp>
        <p:nvSpPr>
          <p:cNvPr id="241" name="テキスト プレースホルダ 9"/>
          <p:cNvSpPr>
            <a:spLocks noGrp="1"/>
          </p:cNvSpPr>
          <p:nvPr>
            <p:custDataLst>
              <p:tags r:id="rId105"/>
            </p:custDataLst>
          </p:nvPr>
        </p:nvSpPr>
        <p:spPr bwMode="gray">
          <a:xfrm>
            <a:off x="6223000" y="47386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E8D046-7C97-4814-A805-46C204704B35}" type="datetime'''''''''3''''''''''''''''''''''''81'''''''''''''''">
              <a:rPr lang="ja-JP" altLang="en-US" sz="1000" smtClean="0"/>
              <a:pPr/>
              <a:t>381</a:t>
            </a:fld>
            <a:endParaRPr kumimoji="0" lang="ja-JP" altLang="en-US" sz="1000" dirty="0">
              <a:sym typeface="+mn-lt"/>
            </a:endParaRPr>
          </a:p>
        </p:txBody>
      </p:sp>
      <p:sp>
        <p:nvSpPr>
          <p:cNvPr id="231" name="テキスト プレースホルダ 9"/>
          <p:cNvSpPr>
            <a:spLocks noGrp="1"/>
          </p:cNvSpPr>
          <p:nvPr>
            <p:custDataLst>
              <p:tags r:id="rId106"/>
            </p:custDataLst>
          </p:nvPr>
        </p:nvSpPr>
        <p:spPr bwMode="gray">
          <a:xfrm>
            <a:off x="3452813" y="50990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4B9B0D-8DDD-4948-B978-30F131BE2186}" type="datetime'''''''2''''''''4''''''''''2'''''''''''''''''''''''''''''">
              <a:rPr lang="ja-JP" altLang="en-US" sz="1000" smtClean="0"/>
              <a:pPr/>
              <a:t>242</a:t>
            </a:fld>
            <a:endParaRPr kumimoji="0" lang="ja-JP" altLang="en-US" sz="1000" dirty="0">
              <a:sym typeface="+mn-lt"/>
            </a:endParaRPr>
          </a:p>
        </p:txBody>
      </p:sp>
      <p:sp>
        <p:nvSpPr>
          <p:cNvPr id="235" name="テキスト プレースホルダ 9"/>
          <p:cNvSpPr>
            <a:spLocks noGrp="1"/>
          </p:cNvSpPr>
          <p:nvPr>
            <p:custDataLst>
              <p:tags r:id="rId107"/>
            </p:custDataLst>
          </p:nvPr>
        </p:nvSpPr>
        <p:spPr bwMode="gray">
          <a:xfrm>
            <a:off x="3798888" y="50958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F7BDB2-38FC-4313-AAB9-9357AEBD6AB0}" type="datetime'''''''''24''''''''''''''''''''3'''''''''">
              <a:rPr lang="ja-JP" altLang="en-US" sz="1000" smtClean="0"/>
              <a:pPr/>
              <a:t>243</a:t>
            </a:fld>
            <a:endParaRPr kumimoji="0" lang="ja-JP" altLang="en-US" sz="1000" dirty="0">
              <a:sym typeface="+mn-lt"/>
            </a:endParaRPr>
          </a:p>
        </p:txBody>
      </p:sp>
      <p:sp>
        <p:nvSpPr>
          <p:cNvPr id="236" name="テキスト プレースホルダ 9"/>
          <p:cNvSpPr>
            <a:spLocks noGrp="1"/>
          </p:cNvSpPr>
          <p:nvPr>
            <p:custDataLst>
              <p:tags r:id="rId108"/>
            </p:custDataLst>
          </p:nvPr>
        </p:nvSpPr>
        <p:spPr bwMode="gray">
          <a:xfrm>
            <a:off x="4492625" y="50466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99455A-29A2-49FF-9564-02CBA5049FD6}" type="datetime'''''''''2''''6''''''''''2'''''''''">
              <a:rPr lang="ja-JP" altLang="en-US" sz="1000" smtClean="0"/>
              <a:pPr/>
              <a:t>262</a:t>
            </a:fld>
            <a:endParaRPr kumimoji="0" lang="ja-JP" altLang="en-US" sz="1000" dirty="0">
              <a:sym typeface="+mn-lt"/>
            </a:endParaRPr>
          </a:p>
        </p:txBody>
      </p:sp>
      <p:sp>
        <p:nvSpPr>
          <p:cNvPr id="237" name="テキスト プレースホルダ 9"/>
          <p:cNvSpPr>
            <a:spLocks noGrp="1"/>
          </p:cNvSpPr>
          <p:nvPr>
            <p:custDataLst>
              <p:tags r:id="rId109"/>
            </p:custDataLst>
          </p:nvPr>
        </p:nvSpPr>
        <p:spPr bwMode="gray">
          <a:xfrm>
            <a:off x="4838700" y="49895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D9ABC3-448C-4AA8-8162-EC6E984FBEBF}" type="datetime'''''''''''2''''''''8''''''''''''''''''4'">
              <a:rPr lang="ja-JP" altLang="en-US" sz="1000" smtClean="0"/>
              <a:pPr/>
              <a:t>284</a:t>
            </a:fld>
            <a:endParaRPr kumimoji="0" lang="ja-JP" altLang="en-US" sz="1000" dirty="0">
              <a:sym typeface="+mn-lt"/>
            </a:endParaRPr>
          </a:p>
        </p:txBody>
      </p:sp>
      <p:sp>
        <p:nvSpPr>
          <p:cNvPr id="229" name="テキスト プレースホルダ 9"/>
          <p:cNvSpPr>
            <a:spLocks noGrp="1"/>
          </p:cNvSpPr>
          <p:nvPr>
            <p:custDataLst>
              <p:tags r:id="rId110"/>
            </p:custDataLst>
          </p:nvPr>
        </p:nvSpPr>
        <p:spPr bwMode="gray">
          <a:xfrm>
            <a:off x="1028700" y="53086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1868B-7156-4B4F-9C88-0E21F223B81D}" type="datetime'''''''''''''''''''''1''6''''''''''''''''''''''1'''''''''''">
              <a:rPr lang="ja-JP" altLang="en-US" sz="1000" smtClean="0"/>
              <a:pPr/>
              <a:t>161</a:t>
            </a:fld>
            <a:endParaRPr kumimoji="0" lang="ja-JP" altLang="en-US" sz="1000" dirty="0">
              <a:sym typeface="+mn-lt"/>
            </a:endParaRPr>
          </a:p>
        </p:txBody>
      </p:sp>
      <p:sp>
        <p:nvSpPr>
          <p:cNvPr id="240" name="テキスト プレースホルダ 9"/>
          <p:cNvSpPr>
            <a:spLocks noGrp="1"/>
          </p:cNvSpPr>
          <p:nvPr>
            <p:custDataLst>
              <p:tags r:id="rId111"/>
            </p:custDataLst>
          </p:nvPr>
        </p:nvSpPr>
        <p:spPr bwMode="gray">
          <a:xfrm>
            <a:off x="5876925" y="47974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9E6359-71BE-4CAC-922F-3CCD693F894D}" type="datetime'''''''''''''''''3''''''''''''''''''''5''''''''''''''''''''8'''">
              <a:rPr lang="ja-JP" altLang="en-US" sz="1000" smtClean="0"/>
              <a:pPr/>
              <a:t>358</a:t>
            </a:fld>
            <a:endParaRPr kumimoji="0" lang="ja-JP" altLang="en-US" sz="1000" dirty="0">
              <a:sym typeface="+mn-lt"/>
            </a:endParaRPr>
          </a:p>
        </p:txBody>
      </p:sp>
      <p:sp>
        <p:nvSpPr>
          <p:cNvPr id="129" name="テキスト プレースホルダ 9">
            <a:extLst>
              <a:ext uri="{FF2B5EF4-FFF2-40B4-BE49-F238E27FC236}">
                <a16:creationId xmlns:a16="http://schemas.microsoft.com/office/drawing/2014/main" id="{DE3EEEC8-4089-4B48-9F8D-E88E925B5AC7}"/>
              </a:ext>
            </a:extLst>
          </p:cNvPr>
          <p:cNvSpPr>
            <a:spLocks noGrp="1"/>
          </p:cNvSpPr>
          <p:nvPr>
            <p:custDataLst>
              <p:tags r:id="rId112"/>
            </p:custDataLst>
          </p:nvPr>
        </p:nvSpPr>
        <p:spPr bwMode="gray">
          <a:xfrm>
            <a:off x="6916738" y="469741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BC420B-BBF2-4C8E-B7BE-481CB8668A4E}" type="datetime'''''''''3''''''''''''''''''''97'''''''''''">
              <a:rPr lang="ja-JP" altLang="en-US" sz="1000" smtClean="0"/>
              <a:pPr/>
              <a:t>397</a:t>
            </a:fld>
            <a:endParaRPr lang="ja-JP" altLang="en-US" sz="1000" dirty="0">
              <a:sym typeface="+mn-lt"/>
            </a:endParaRPr>
          </a:p>
        </p:txBody>
      </p:sp>
      <p:sp>
        <p:nvSpPr>
          <p:cNvPr id="256" name="テキスト プレースホルダ 9">
            <a:extLst>
              <a:ext uri="{FF2B5EF4-FFF2-40B4-BE49-F238E27FC236}">
                <a16:creationId xmlns:a16="http://schemas.microsoft.com/office/drawing/2014/main" id="{AD2E7EB2-8A86-4BC2-B395-DD7A434FE7CD}"/>
              </a:ext>
            </a:extLst>
          </p:cNvPr>
          <p:cNvSpPr>
            <a:spLocks noGrp="1"/>
          </p:cNvSpPr>
          <p:nvPr>
            <p:custDataLst>
              <p:tags r:id="rId113"/>
            </p:custDataLst>
          </p:nvPr>
        </p:nvSpPr>
        <p:spPr bwMode="auto">
          <a:xfrm>
            <a:off x="7654925" y="59896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D90F92-649A-492F-AA7F-D5101098DF62}" type="datetime'1''''''9'">
              <a:rPr kumimoji="0" lang="ja-JP" altLang="en-US" sz="1000" smtClean="0"/>
              <a:pPr/>
              <a:t>19</a:t>
            </a:fld>
            <a:endParaRPr kumimoji="0" lang="ja-JP" altLang="en-US" sz="1000" dirty="0">
              <a:sym typeface="+mn-lt"/>
            </a:endParaRPr>
          </a:p>
        </p:txBody>
      </p:sp>
      <p:sp>
        <p:nvSpPr>
          <p:cNvPr id="259" name="テキスト プレースホルダ 9">
            <a:extLst>
              <a:ext uri="{FF2B5EF4-FFF2-40B4-BE49-F238E27FC236}">
                <a16:creationId xmlns:a16="http://schemas.microsoft.com/office/drawing/2014/main" id="{CA501A30-1F0F-4C41-9AF8-4BEA93EE0BD4}"/>
              </a:ext>
            </a:extLst>
          </p:cNvPr>
          <p:cNvSpPr>
            <a:spLocks noGrp="1"/>
          </p:cNvSpPr>
          <p:nvPr>
            <p:custDataLst>
              <p:tags r:id="rId114"/>
            </p:custDataLst>
          </p:nvPr>
        </p:nvSpPr>
        <p:spPr bwMode="gray">
          <a:xfrm>
            <a:off x="3106738" y="53609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6240AD-CA51-4546-B78C-68DAAB94F67D}" type="datetime'''''''''''''''''''''''''''''10''''''''''''8'''''''''''''''''''">
              <a:rPr lang="ja-JP" altLang="en-US" sz="1000" smtClean="0">
                <a:effectLst/>
                <a:sym typeface="+mn-lt"/>
              </a:rPr>
              <a:pPr marL="0" indent="0" algn="ctr">
                <a:spcBef>
                  <a:spcPct val="0"/>
                </a:spcBef>
                <a:buNone/>
              </a:pPr>
              <a:t>108</a:t>
            </a:fld>
            <a:endParaRPr lang="ja-JP" altLang="en-US" sz="1000" dirty="0">
              <a:sym typeface="+mn-lt"/>
            </a:endParaRPr>
          </a:p>
        </p:txBody>
      </p:sp>
      <p:sp>
        <p:nvSpPr>
          <p:cNvPr id="261" name="テキスト プレースホルダ 9">
            <a:extLst>
              <a:ext uri="{FF2B5EF4-FFF2-40B4-BE49-F238E27FC236}">
                <a16:creationId xmlns:a16="http://schemas.microsoft.com/office/drawing/2014/main" id="{CB7F6D6F-7B6A-445F-AB25-C247FCBB7687}"/>
              </a:ext>
            </a:extLst>
          </p:cNvPr>
          <p:cNvSpPr>
            <a:spLocks noGrp="1"/>
          </p:cNvSpPr>
          <p:nvPr>
            <p:custDataLst>
              <p:tags r:id="rId115"/>
            </p:custDataLst>
          </p:nvPr>
        </p:nvSpPr>
        <p:spPr bwMode="gray">
          <a:xfrm>
            <a:off x="7608888" y="55324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A7F136-BE0F-41EA-9A92-036D30BBA167}" type="datetime'''''''''''''''''''''''''''2''2''''''''8'''''''">
              <a:rPr lang="ja-JP" altLang="en-US" sz="1000" smtClean="0">
                <a:effectLst/>
                <a:sym typeface="+mn-lt"/>
              </a:rPr>
              <a:pPr/>
              <a:t>228</a:t>
            </a:fld>
            <a:endParaRPr lang="ja-JP" altLang="en-US" sz="1000" dirty="0">
              <a:sym typeface="+mn-lt"/>
            </a:endParaRPr>
          </a:p>
        </p:txBody>
      </p:sp>
      <p:sp>
        <p:nvSpPr>
          <p:cNvPr id="263" name="テキスト プレースホルダ 9">
            <a:extLst>
              <a:ext uri="{FF2B5EF4-FFF2-40B4-BE49-F238E27FC236}">
                <a16:creationId xmlns:a16="http://schemas.microsoft.com/office/drawing/2014/main" id="{619B5553-6B49-4398-A9AF-D36AC004FB71}"/>
              </a:ext>
            </a:extLst>
          </p:cNvPr>
          <p:cNvSpPr>
            <a:spLocks noGrp="1"/>
          </p:cNvSpPr>
          <p:nvPr>
            <p:custDataLst>
              <p:tags r:id="rId116"/>
            </p:custDataLst>
          </p:nvPr>
        </p:nvSpPr>
        <p:spPr bwMode="gray">
          <a:xfrm>
            <a:off x="2068513" y="56943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C82824-8C15-4330-AA85-529F546A7A9A}" type="datetime'''1''''''''''''''''''03'''''''">
              <a:rPr lang="ja-JP" altLang="en-US" sz="1000" smtClean="0">
                <a:effectLst/>
                <a:sym typeface="+mn-lt"/>
              </a:rPr>
              <a:pPr marL="0" indent="0" algn="ctr">
                <a:spcBef>
                  <a:spcPct val="0"/>
                </a:spcBef>
                <a:buNone/>
              </a:pPr>
              <a:t>103</a:t>
            </a:fld>
            <a:endParaRPr lang="ja-JP" altLang="en-US" sz="1000" dirty="0">
              <a:sym typeface="+mn-lt"/>
            </a:endParaRPr>
          </a:p>
        </p:txBody>
      </p:sp>
      <p:sp>
        <p:nvSpPr>
          <p:cNvPr id="264" name="テキスト プレースホルダ 9">
            <a:extLst>
              <a:ext uri="{FF2B5EF4-FFF2-40B4-BE49-F238E27FC236}">
                <a16:creationId xmlns:a16="http://schemas.microsoft.com/office/drawing/2014/main" id="{35D949B5-95BF-4185-B267-844398864CFC}"/>
              </a:ext>
            </a:extLst>
          </p:cNvPr>
          <p:cNvSpPr>
            <a:spLocks noGrp="1"/>
          </p:cNvSpPr>
          <p:nvPr>
            <p:custDataLst>
              <p:tags r:id="rId117"/>
            </p:custDataLst>
          </p:nvPr>
        </p:nvSpPr>
        <p:spPr bwMode="gray">
          <a:xfrm>
            <a:off x="2414588" y="56943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E46236-D55E-40DF-AE09-8145DD13FF67}" type="datetime'''''1''''''''''''''0''''''''3'''''''''''''''''''''''''''">
              <a:rPr lang="ja-JP" altLang="en-US" sz="1000" smtClean="0">
                <a:effectLst/>
                <a:sym typeface="+mn-lt"/>
              </a:rPr>
              <a:pPr marL="0" indent="0" algn="ctr">
                <a:spcBef>
                  <a:spcPct val="0"/>
                </a:spcBef>
                <a:buNone/>
              </a:pPr>
              <a:t>103</a:t>
            </a:fld>
            <a:endParaRPr lang="ja-JP" altLang="en-US" sz="1000" dirty="0">
              <a:sym typeface="+mn-lt"/>
            </a:endParaRPr>
          </a:p>
        </p:txBody>
      </p:sp>
      <p:sp>
        <p:nvSpPr>
          <p:cNvPr id="265" name="テキスト プレースホルダ 9">
            <a:extLst>
              <a:ext uri="{FF2B5EF4-FFF2-40B4-BE49-F238E27FC236}">
                <a16:creationId xmlns:a16="http://schemas.microsoft.com/office/drawing/2014/main" id="{6CF31D2F-6B26-4C5A-B73B-D0FA04474FA0}"/>
              </a:ext>
            </a:extLst>
          </p:cNvPr>
          <p:cNvSpPr>
            <a:spLocks noGrp="1"/>
          </p:cNvSpPr>
          <p:nvPr>
            <p:custDataLst>
              <p:tags r:id="rId118"/>
            </p:custDataLst>
          </p:nvPr>
        </p:nvSpPr>
        <p:spPr bwMode="gray">
          <a:xfrm>
            <a:off x="7608888" y="45926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0350E6-70BC-46E1-97DD-1F627BDC7AC1}" type="datetime'''''''''''''4''''3''''''''''''''''''''''7'''''''''''''''">
              <a:rPr lang="ja-JP" altLang="en-US" sz="1000" smtClean="0">
                <a:effectLst/>
                <a:sym typeface="+mn-lt"/>
              </a:rPr>
              <a:pPr marL="0" indent="0" algn="ctr">
                <a:spcBef>
                  <a:spcPct val="0"/>
                </a:spcBef>
                <a:buNone/>
              </a:pPr>
              <a:t>437</a:t>
            </a:fld>
            <a:endParaRPr lang="ja-JP" altLang="en-US" sz="1000" dirty="0">
              <a:sym typeface="+mn-lt"/>
            </a:endParaRPr>
          </a:p>
        </p:txBody>
      </p:sp>
      <p:sp>
        <p:nvSpPr>
          <p:cNvPr id="239" name="テキスト プレースホルダ 9"/>
          <p:cNvSpPr>
            <a:spLocks noGrp="1"/>
          </p:cNvSpPr>
          <p:nvPr>
            <p:custDataLst>
              <p:tags r:id="rId119"/>
            </p:custDataLst>
          </p:nvPr>
        </p:nvSpPr>
        <p:spPr bwMode="gray">
          <a:xfrm>
            <a:off x="5530850" y="48895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23D42A-4747-4ECD-B8BD-CF912AC0435E}" type="datetime'''3''2''''3'''''''''''''''">
              <a:rPr lang="ja-JP" altLang="en-US" sz="1000" smtClean="0"/>
              <a:pPr/>
              <a:t>323</a:t>
            </a:fld>
            <a:endParaRPr kumimoji="0" lang="ja-JP" altLang="en-US" sz="1000" dirty="0">
              <a:sym typeface="+mn-lt"/>
            </a:endParaRPr>
          </a:p>
        </p:txBody>
      </p:sp>
      <p:cxnSp>
        <p:nvCxnSpPr>
          <p:cNvPr id="9" name="Straight Connector 8">
            <a:extLst>
              <a:ext uri="{FF2B5EF4-FFF2-40B4-BE49-F238E27FC236}">
                <a16:creationId xmlns:a16="http://schemas.microsoft.com/office/drawing/2014/main" id="{831737F8-CB27-4859-A816-C416DD628985}"/>
              </a:ext>
            </a:extLst>
          </p:cNvPr>
          <p:cNvCxnSpPr/>
          <p:nvPr>
            <p:custDataLst>
              <p:tags r:id="rId120"/>
            </p:custDataLst>
          </p:nvPr>
        </p:nvCxnSpPr>
        <p:spPr bwMode="gray">
          <a:xfrm>
            <a:off x="8194675" y="3100388"/>
            <a:ext cx="23653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3" name="Rectangle 174"/>
          <p:cNvSpPr/>
          <p:nvPr>
            <p:custDataLst>
              <p:tags r:id="rId121"/>
            </p:custDataLst>
          </p:nvPr>
        </p:nvSpPr>
        <p:spPr bwMode="gray">
          <a:xfrm>
            <a:off x="8275638" y="2665413"/>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4" name="Rectangle 185"/>
          <p:cNvSpPr/>
          <p:nvPr>
            <p:custDataLst>
              <p:tags r:id="rId122"/>
            </p:custDataLst>
          </p:nvPr>
        </p:nvSpPr>
        <p:spPr bwMode="gray">
          <a:xfrm>
            <a:off x="8275638" y="2852738"/>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5" name="円/楕円 244"/>
          <p:cNvSpPr/>
          <p:nvPr>
            <p:custDataLst>
              <p:tags r:id="rId123"/>
            </p:custDataLst>
          </p:nvPr>
        </p:nvSpPr>
        <p:spPr bwMode="auto">
          <a:xfrm>
            <a:off x="8274050" y="3062288"/>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7" name="テキスト プレースホルダ 9"/>
          <p:cNvSpPr>
            <a:spLocks noGrp="1"/>
          </p:cNvSpPr>
          <p:nvPr>
            <p:custDataLst>
              <p:tags r:id="rId124"/>
            </p:custDataLst>
          </p:nvPr>
        </p:nvSpPr>
        <p:spPr bwMode="auto">
          <a:xfrm>
            <a:off x="8486775" y="3036888"/>
            <a:ext cx="1222375" cy="2730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FD93682-71DA-4D12-9B22-563E38E2E1B9}" type="datetime'''医療''''''''費支''''''出''総''額''に''おけ''る&#10;政府''の''負担''割''''''''合'''">
              <a:rPr lang="ja-JP" altLang="en-US" sz="900" smtClean="0"/>
              <a:pPr marL="0" indent="0">
                <a:spcBef>
                  <a:spcPct val="0"/>
                </a:spcBef>
                <a:buNone/>
              </a:pPr>
              <a:t>医療費支出総額における
政府の負担割合</a:t>
            </a:fld>
            <a:endParaRPr kumimoji="0" lang="ja-JP" altLang="en-US" sz="900" dirty="0">
              <a:sym typeface="+mn-lt"/>
            </a:endParaRPr>
          </a:p>
        </p:txBody>
      </p:sp>
      <p:sp>
        <p:nvSpPr>
          <p:cNvPr id="246" name="テキスト プレースホルダ 9"/>
          <p:cNvSpPr>
            <a:spLocks noGrp="1"/>
          </p:cNvSpPr>
          <p:nvPr>
            <p:custDataLst>
              <p:tags r:id="rId125"/>
            </p:custDataLst>
          </p:nvPr>
        </p:nvSpPr>
        <p:spPr bwMode="auto">
          <a:xfrm>
            <a:off x="8486775" y="2662238"/>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FD541AF-F1A3-45DD-86CE-23D738ABC4BC}" type="datetime'政''''''''府''以''''''外''''''''の''''医''''療''''''''費''支出'''''">
              <a:rPr lang="ja-JP" altLang="en-US" sz="900" smtClean="0"/>
              <a:pPr marL="0" indent="0">
                <a:spcBef>
                  <a:spcPct val="0"/>
                </a:spcBef>
                <a:buNone/>
              </a:pPr>
              <a:t>政府以外の医療費支出</a:t>
            </a:fld>
            <a:endParaRPr kumimoji="0" lang="ja-JP" altLang="en-US" sz="900" dirty="0">
              <a:sym typeface="+mn-lt"/>
            </a:endParaRPr>
          </a:p>
        </p:txBody>
      </p:sp>
      <p:sp>
        <p:nvSpPr>
          <p:cNvPr id="248" name="テキスト プレースホルダ 9"/>
          <p:cNvSpPr>
            <a:spLocks noGrp="1"/>
          </p:cNvSpPr>
          <p:nvPr>
            <p:custDataLst>
              <p:tags r:id="rId126"/>
            </p:custDataLst>
          </p:nvPr>
        </p:nvSpPr>
        <p:spPr bwMode="auto">
          <a:xfrm>
            <a:off x="8486775" y="2849563"/>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E255CDB-5810-4716-99D6-41047ED07FB8}" type="datetime'''''''''''''政''''''府''''''''の''''''''''''''医療''''費''''支出'">
              <a:rPr lang="ja-JP" altLang="en-US" sz="900" smtClean="0"/>
              <a:pPr marL="0" indent="0">
                <a:spcBef>
                  <a:spcPct val="0"/>
                </a:spcBef>
                <a:buNone/>
              </a:pPr>
              <a:t>政府の医療費支出</a:t>
            </a:fld>
            <a:endParaRPr kumimoji="0" lang="ja-JP" altLang="en-US" sz="900" dirty="0">
              <a:sym typeface="+mn-lt"/>
            </a:endParaRPr>
          </a:p>
        </p:txBody>
      </p:sp>
      <p:sp>
        <p:nvSpPr>
          <p:cNvPr id="249" name="Rectangle 277"/>
          <p:cNvSpPr/>
          <p:nvPr>
            <p:custDataLst>
              <p:tags r:id="rId127"/>
            </p:custDataLst>
          </p:nvPr>
        </p:nvSpPr>
        <p:spPr bwMode="gray">
          <a:xfrm>
            <a:off x="8369300" y="4956175"/>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0" name="Rectangle 278"/>
          <p:cNvSpPr/>
          <p:nvPr>
            <p:custDataLst>
              <p:tags r:id="rId128"/>
            </p:custDataLst>
          </p:nvPr>
        </p:nvSpPr>
        <p:spPr bwMode="gray">
          <a:xfrm>
            <a:off x="8369300" y="5159375"/>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1" name="テキスト プレースホルダ 9"/>
          <p:cNvSpPr>
            <a:spLocks noGrp="1"/>
          </p:cNvSpPr>
          <p:nvPr>
            <p:custDataLst>
              <p:tags r:id="rId129"/>
            </p:custDataLst>
          </p:nvPr>
        </p:nvSpPr>
        <p:spPr bwMode="auto">
          <a:xfrm>
            <a:off x="8599488" y="49514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A7E3000-2C23-4E15-9593-E516F6219221}" type="datetime'''''''政''''''''''''''府''''以''''''''''''''''外'''">
              <a:rPr lang="ja-JP" altLang="en-US" sz="1000" smtClean="0"/>
              <a:pPr marL="0" indent="0">
                <a:spcBef>
                  <a:spcPct val="0"/>
                </a:spcBef>
                <a:buNone/>
              </a:pPr>
              <a:t>政府以外</a:t>
            </a:fld>
            <a:endParaRPr kumimoji="0" lang="ja-JP" altLang="en-US" sz="1000" dirty="0">
              <a:sym typeface="+mn-lt"/>
            </a:endParaRPr>
          </a:p>
        </p:txBody>
      </p:sp>
      <p:sp>
        <p:nvSpPr>
          <p:cNvPr id="252" name="テキスト プレースホルダ 9"/>
          <p:cNvSpPr>
            <a:spLocks noGrp="1"/>
          </p:cNvSpPr>
          <p:nvPr>
            <p:custDataLst>
              <p:tags r:id="rId130"/>
            </p:custDataLst>
          </p:nvPr>
        </p:nvSpPr>
        <p:spPr bwMode="auto">
          <a:xfrm>
            <a:off x="8599488" y="51546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7023123-B742-48BF-A643-66C6B0FAAC9D}" type="datetime'''''''''''''''''''''''政''''''''''''''''''府'''''''''">
              <a:rPr lang="ja-JP" altLang="en-US" sz="1000" smtClean="0"/>
              <a:pPr marL="0" indent="0">
                <a:spcBef>
                  <a:spcPct val="0"/>
                </a:spcBef>
                <a:buNone/>
              </a:pPr>
              <a:t>政府</a:t>
            </a:fld>
            <a:endParaRPr kumimoji="0" lang="ja-JP" altLang="en-US" sz="1000" dirty="0">
              <a:sym typeface="+mn-lt"/>
            </a:endParaRPr>
          </a:p>
        </p:txBody>
      </p:sp>
      <p:sp>
        <p:nvSpPr>
          <p:cNvPr id="255" name="テキスト ボックス 6"/>
          <p:cNvSpPr txBox="1"/>
          <p:nvPr/>
        </p:nvSpPr>
        <p:spPr>
          <a:xfrm>
            <a:off x="3237658" y="6321584"/>
            <a:ext cx="4064833"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の現在価値で計算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6100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1235644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 name="think-cell Slide" r:id="rId14" imgW="360" imgH="360" progId="TCLayout.ActiveDocument.1">
                  <p:embed/>
                </p:oleObj>
              </mc:Choice>
              <mc:Fallback>
                <p:oleObj name="think-cell Slide" r:id="rId14" imgW="360" imgH="360" progId="TCLayout.ActiveDocument.1">
                  <p:embed/>
                  <p:pic>
                    <p:nvPicPr>
                      <p:cNvPr id="9" name="Object 8"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865313" y="2483604"/>
            <a:ext cx="846138"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1990</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sp>
        <p:nvSpPr>
          <p:cNvPr id="35" name="テキスト ボックス 34"/>
          <p:cNvSpPr txBox="1"/>
          <p:nvPr/>
        </p:nvSpPr>
        <p:spPr>
          <a:xfrm>
            <a:off x="6788150" y="2471478"/>
            <a:ext cx="846138"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2019</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graphicFrame>
        <p:nvGraphicFramePr>
          <p:cNvPr id="48" name="Chart 3"/>
          <p:cNvGraphicFramePr/>
          <p:nvPr>
            <p:custDataLst>
              <p:tags r:id="rId4"/>
            </p:custDataLst>
            <p:extLst>
              <p:ext uri="{D42A27DB-BD31-4B8C-83A1-F6EECF244321}">
                <p14:modId xmlns:p14="http://schemas.microsoft.com/office/powerpoint/2010/main" val="1823371337"/>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40" name="Chart 39">
            <a:extLst>
              <a:ext uri="{FF2B5EF4-FFF2-40B4-BE49-F238E27FC236}">
                <a16:creationId xmlns:a16="http://schemas.microsoft.com/office/drawing/2014/main" id="{76B8498A-110E-4A6C-AC0E-60EEF9A32D83}"/>
              </a:ext>
            </a:extLst>
          </p:cNvPr>
          <p:cNvGraphicFramePr/>
          <p:nvPr>
            <p:custDataLst>
              <p:tags r:id="rId5"/>
            </p:custDataLst>
            <p:extLst>
              <p:ext uri="{D42A27DB-BD31-4B8C-83A1-F6EECF244321}">
                <p14:modId xmlns:p14="http://schemas.microsoft.com/office/powerpoint/2010/main" val="3578132462"/>
              </p:ext>
            </p:extLst>
          </p:nvPr>
        </p:nvGraphicFramePr>
        <p:xfrm>
          <a:off x="5318125" y="3081338"/>
          <a:ext cx="3784600" cy="2325687"/>
        </p:xfrm>
        <a:graphic>
          <a:graphicData uri="http://schemas.openxmlformats.org/drawingml/2006/chart">
            <c:chart xmlns:c="http://schemas.openxmlformats.org/drawingml/2006/chart" xmlns:r="http://schemas.openxmlformats.org/officeDocument/2006/relationships" r:id="rId17"/>
          </a:graphicData>
        </a:graphic>
      </p:graphicFrame>
      <p:sp>
        <p:nvSpPr>
          <p:cNvPr id="38" name="テキスト プレースホルダ 9">
            <a:extLst>
              <a:ext uri="{FF2B5EF4-FFF2-40B4-BE49-F238E27FC236}">
                <a16:creationId xmlns:a16="http://schemas.microsoft.com/office/drawing/2014/main" id="{06BA4B2E-026B-428A-B4A2-466956C292A4}"/>
              </a:ext>
            </a:extLst>
          </p:cNvPr>
          <p:cNvSpPr>
            <a:spLocks noGrp="1"/>
          </p:cNvSpPr>
          <p:nvPr>
            <p:custDataLst>
              <p:tags r:id="rId6"/>
            </p:custDataLst>
          </p:nvPr>
        </p:nvSpPr>
        <p:spPr bwMode="gray">
          <a:xfrm>
            <a:off x="6716713" y="3287713"/>
            <a:ext cx="520700"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88A8D0-6AFA-4C05-B6BC-F5063391BA5D}" type="datetime'''''''''''8''''.''7''''''''''''''''''''''%'''''''''''''''''">
              <a:rPr lang="en-US" altLang="en-US" smtClean="0">
                <a:effectLst/>
              </a:rPr>
              <a:pPr/>
              <a:t>8.7%</a:t>
            </a:fld>
            <a:endParaRPr lang="ja-JP" altLang="en-US" dirty="0">
              <a:sym typeface="+mn-lt"/>
            </a:endParaRPr>
          </a:p>
        </p:txBody>
      </p:sp>
      <p:sp>
        <p:nvSpPr>
          <p:cNvPr id="52" name="Rectangle 51"/>
          <p:cNvSpPr/>
          <p:nvPr>
            <p:custDataLst>
              <p:tags r:id="rId7"/>
            </p:custDataLst>
          </p:nvPr>
        </p:nvSpPr>
        <p:spPr bwMode="gray">
          <a:xfrm>
            <a:off x="560546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1" name="Rectangle 50"/>
          <p:cNvSpPr/>
          <p:nvPr>
            <p:custDataLst>
              <p:tags r:id="rId8"/>
            </p:custDataLst>
          </p:nvPr>
        </p:nvSpPr>
        <p:spPr bwMode="gray">
          <a:xfrm>
            <a:off x="3306763"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Rectangle 49"/>
          <p:cNvSpPr/>
          <p:nvPr>
            <p:custDataLst>
              <p:tags r:id="rId9"/>
            </p:custDataLst>
          </p:nvPr>
        </p:nvSpPr>
        <p:spPr bwMode="gray">
          <a:xfrm>
            <a:off x="4557713"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テキスト プレースホルダ 9"/>
          <p:cNvSpPr>
            <a:spLocks noGrp="1"/>
          </p:cNvSpPr>
          <p:nvPr>
            <p:custDataLst>
              <p:tags r:id="rId10"/>
            </p:custDataLst>
          </p:nvPr>
        </p:nvSpPr>
        <p:spPr bwMode="auto">
          <a:xfrm>
            <a:off x="3643313"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F248B68-E9AA-4BAB-8CE6-590A6B320D1F}" type="datetime'''''''''''''''非''''''''''''''''''''''''感染''症'''''''''''''">
              <a:rPr lang="ja-JP" altLang="en-US"/>
              <a:pPr marL="0" indent="0">
                <a:spcBef>
                  <a:spcPct val="0"/>
                </a:spcBef>
                <a:buNone/>
              </a:pPr>
              <a:t>非感染症</a:t>
            </a:fld>
            <a:endParaRPr kumimoji="0" lang="ja-JP" altLang="en-US" dirty="0">
              <a:sym typeface="+mn-lt"/>
            </a:endParaRPr>
          </a:p>
        </p:txBody>
      </p:sp>
      <p:sp>
        <p:nvSpPr>
          <p:cNvPr id="55" name="テキスト プレースホルダ 9"/>
          <p:cNvSpPr>
            <a:spLocks noGrp="1"/>
          </p:cNvSpPr>
          <p:nvPr>
            <p:custDataLst>
              <p:tags r:id="rId11"/>
            </p:custDataLst>
          </p:nvPr>
        </p:nvSpPr>
        <p:spPr bwMode="auto">
          <a:xfrm>
            <a:off x="48942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sp>
        <p:nvSpPr>
          <p:cNvPr id="53" name="テキスト プレースホルダ 9"/>
          <p:cNvSpPr>
            <a:spLocks noGrp="1"/>
          </p:cNvSpPr>
          <p:nvPr>
            <p:custDataLst>
              <p:tags r:id="rId12"/>
            </p:custDataLst>
          </p:nvPr>
        </p:nvSpPr>
        <p:spPr bwMode="auto">
          <a:xfrm>
            <a:off x="59420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37" name="テキスト ボックス 2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年において、マレーシアでの死亡要因は、「非感染症」の割合が最も高く、約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472" y="6522864"/>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右矢印 35">
            <a:extLst>
              <a:ext uri="{FF2B5EF4-FFF2-40B4-BE49-F238E27FC236}">
                <a16:creationId xmlns:a16="http://schemas.microsoft.com/office/drawing/2014/main" id="{4ADF12DD-CD2C-4F27-81A6-163548A508B6}"/>
              </a:ext>
            </a:extLst>
          </p:cNvPr>
          <p:cNvSpPr/>
          <p:nvPr/>
        </p:nvSpPr>
        <p:spPr>
          <a:xfrm>
            <a:off x="4257675" y="3861048"/>
            <a:ext cx="1152525"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34419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6035536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 name="think-cell Slide" r:id="rId7" imgW="360" imgH="360" progId="TCLayout.ActiveDocument.1">
                  <p:embed/>
                </p:oleObj>
              </mc:Choice>
              <mc:Fallback>
                <p:oleObj name="think-cell Slide" r:id="rId7" imgW="360" imgH="360" progId="TCLayout.ActiveDocument.1">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5" name="テキスト ボックス 5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年にかけては、「妊産婦・新生児の障害」等の「感染症」の割合が減少し、「心血管疾患」や「新生物」等の「非感染症」が増加している。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年では、死亡要因上位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位が「非感染症」であり、全体の死亡要因の約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7" name="Chart 96">
            <a:extLst>
              <a:ext uri="{FF2B5EF4-FFF2-40B4-BE49-F238E27FC236}">
                <a16:creationId xmlns:a16="http://schemas.microsoft.com/office/drawing/2014/main" id="{879FFE64-4B32-4E7F-B87E-685696714CFF}"/>
              </a:ext>
            </a:extLst>
          </p:cNvPr>
          <p:cNvGraphicFramePr/>
          <p:nvPr>
            <p:custDataLst>
              <p:tags r:id="rId4"/>
            </p:custDataLst>
            <p:extLst>
              <p:ext uri="{D42A27DB-BD31-4B8C-83A1-F6EECF244321}">
                <p14:modId xmlns:p14="http://schemas.microsoft.com/office/powerpoint/2010/main" val="3949706044"/>
              </p:ext>
            </p:extLst>
          </p:nvPr>
        </p:nvGraphicFramePr>
        <p:xfrm>
          <a:off x="241300" y="4619625"/>
          <a:ext cx="9590088" cy="157956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1" name="Chart 80">
            <a:extLst>
              <a:ext uri="{FF2B5EF4-FFF2-40B4-BE49-F238E27FC236}">
                <a16:creationId xmlns:a16="http://schemas.microsoft.com/office/drawing/2014/main" id="{C8434640-141D-4DB0-86F0-A1BC9EC741C9}"/>
              </a:ext>
            </a:extLst>
          </p:cNvPr>
          <p:cNvGraphicFramePr/>
          <p:nvPr>
            <p:custDataLst>
              <p:tags r:id="rId5"/>
            </p:custDataLst>
            <p:extLst>
              <p:ext uri="{D42A27DB-BD31-4B8C-83A1-F6EECF244321}">
                <p14:modId xmlns:p14="http://schemas.microsoft.com/office/powerpoint/2010/main" val="1363743057"/>
              </p:ext>
            </p:extLst>
          </p:nvPr>
        </p:nvGraphicFramePr>
        <p:xfrm>
          <a:off x="442913" y="3209925"/>
          <a:ext cx="9186862" cy="1341438"/>
        </p:xfrm>
        <a:graphic>
          <a:graphicData uri="http://schemas.openxmlformats.org/drawingml/2006/chart">
            <c:chart xmlns:c="http://schemas.openxmlformats.org/drawingml/2006/chart" xmlns:r="http://schemas.openxmlformats.org/officeDocument/2006/relationships" r:id="rId10"/>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中分類</a:t>
            </a:r>
            <a:r>
              <a:rPr lang="en-US" altLang="ja-JP" dirty="0"/>
              <a:t>】</a:t>
            </a:r>
          </a:p>
        </p:txBody>
      </p:sp>
      <p:grpSp>
        <p:nvGrpSpPr>
          <p:cNvPr id="38" name="Group 37">
            <a:extLst>
              <a:ext uri="{FF2B5EF4-FFF2-40B4-BE49-F238E27FC236}">
                <a16:creationId xmlns:a16="http://schemas.microsoft.com/office/drawing/2014/main" id="{9ED0EED8-29B5-48DE-83EB-1D7936AB0ADC}"/>
              </a:ext>
            </a:extLst>
          </p:cNvPr>
          <p:cNvGrpSpPr/>
          <p:nvPr/>
        </p:nvGrpSpPr>
        <p:grpSpPr>
          <a:xfrm>
            <a:off x="200025" y="2049926"/>
            <a:ext cx="9505950" cy="288032"/>
            <a:chOff x="218907" y="2141366"/>
            <a:chExt cx="9397133" cy="288032"/>
          </a:xfrm>
        </p:grpSpPr>
        <p:cxnSp>
          <p:nvCxnSpPr>
            <p:cNvPr id="76" name="直線コネクタ 75"/>
            <p:cNvCxnSpPr>
              <a:cxnSpLocks/>
            </p:cNvCxnSpPr>
            <p:nvPr/>
          </p:nvCxnSpPr>
          <p:spPr>
            <a:xfrm>
              <a:off x="218907" y="2429398"/>
              <a:ext cx="939713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218907" y="2141366"/>
              <a:ext cx="9397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79" name="テキスト ボックス 78"/>
          <p:cNvSpPr txBox="1"/>
          <p:nvPr/>
        </p:nvSpPr>
        <p:spPr>
          <a:xfrm>
            <a:off x="4160912" y="3822700"/>
            <a:ext cx="28854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91" name="テキスト ボックス 90"/>
          <p:cNvSpPr txBox="1"/>
          <p:nvPr/>
        </p:nvSpPr>
        <p:spPr>
          <a:xfrm>
            <a:off x="1928664" y="3822700"/>
            <a:ext cx="48090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12" name="テキスト ボックス 111"/>
          <p:cNvSpPr txBox="1"/>
          <p:nvPr/>
        </p:nvSpPr>
        <p:spPr>
          <a:xfrm>
            <a:off x="5751159" y="3708400"/>
            <a:ext cx="300972"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6" name="テキスト ボックス 115"/>
          <p:cNvSpPr txBox="1"/>
          <p:nvPr/>
        </p:nvSpPr>
        <p:spPr>
          <a:xfrm>
            <a:off x="6237690" y="3708400"/>
            <a:ext cx="192360"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9" name="テキスト ボックス 118"/>
          <p:cNvSpPr txBox="1"/>
          <p:nvPr/>
        </p:nvSpPr>
        <p:spPr>
          <a:xfrm>
            <a:off x="111863" y="3776663"/>
            <a:ext cx="434082" cy="207963"/>
          </a:xfrm>
          <a:prstGeom prst="rect">
            <a:avLst/>
          </a:prstGeom>
          <a:noFill/>
        </p:spPr>
        <p:txBody>
          <a:bodyPr wrap="square" rtlCol="0" anchor="ctr">
            <a:spAutoFit/>
          </a:bodyPr>
          <a:lstStyle/>
          <a:p>
            <a:r>
              <a:rPr kumimoji="1" lang="en-US" altLang="ja-JP" sz="750" b="1" dirty="0">
                <a:latin typeface="+mj-lt"/>
                <a:ea typeface="ＭＳ Ｐゴシック" panose="020B0600070205080204" pitchFamily="50" charset="-128"/>
                <a:cs typeface="Arial" panose="020B0604020202020204" pitchFamily="34" charset="0"/>
              </a:rPr>
              <a:t>2019</a:t>
            </a:r>
            <a:endParaRPr kumimoji="1" lang="ja-JP" altLang="en-US" sz="750" b="1"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111863" y="5219700"/>
            <a:ext cx="648072" cy="207963"/>
          </a:xfrm>
          <a:prstGeom prst="rect">
            <a:avLst/>
          </a:prstGeom>
          <a:noFill/>
        </p:spPr>
        <p:txBody>
          <a:bodyPr wrap="square" rtlCol="0">
            <a:spAutoFit/>
          </a:bodyPr>
          <a:lstStyle/>
          <a:p>
            <a:r>
              <a:rPr kumimoji="1" lang="en-US" altLang="ja-JP" sz="750" b="1"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1" name="テキスト ボックス 130"/>
          <p:cNvSpPr txBox="1">
            <a:spLocks/>
          </p:cNvSpPr>
          <p:nvPr/>
        </p:nvSpPr>
        <p:spPr>
          <a:xfrm>
            <a:off x="5638664" y="2741865"/>
            <a:ext cx="1895013" cy="553998"/>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神経疾患／その他の非感染症／</a:t>
            </a:r>
          </a:p>
          <a:p>
            <a:r>
              <a:rPr lang="ja-JP" altLang="en-US" sz="750" dirty="0"/>
              <a:t>皮膚及び皮下疾患／物質使用障害／</a:t>
            </a:r>
          </a:p>
          <a:p>
            <a:r>
              <a:rPr lang="ja-JP" altLang="en-US" sz="750" dirty="0"/>
              <a:t>筋骨格系疾患／精神障害</a:t>
            </a:r>
          </a:p>
          <a:p>
            <a:r>
              <a:rPr lang="en-US" altLang="ja-JP" sz="750" dirty="0"/>
              <a:t>※</a:t>
            </a:r>
            <a:r>
              <a:rPr lang="ja-JP" altLang="en-US" sz="750" dirty="0"/>
              <a:t>割合の大きい順</a:t>
            </a:r>
          </a:p>
        </p:txBody>
      </p:sp>
      <p:sp>
        <p:nvSpPr>
          <p:cNvPr id="175" name="左中かっこ 174"/>
          <p:cNvSpPr>
            <a:spLocks/>
          </p:cNvSpPr>
          <p:nvPr/>
        </p:nvSpPr>
        <p:spPr>
          <a:xfrm rot="5400000">
            <a:off x="6806574" y="3282085"/>
            <a:ext cx="87894" cy="648000"/>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7" name="テキスト ボックス 176"/>
          <p:cNvSpPr txBox="1"/>
          <p:nvPr/>
        </p:nvSpPr>
        <p:spPr>
          <a:xfrm>
            <a:off x="5238450" y="3765550"/>
            <a:ext cx="28854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cxnSp>
        <p:nvCxnSpPr>
          <p:cNvPr id="184" name="直線コネクタ 183"/>
          <p:cNvCxnSpPr>
            <a:cxnSpLocks/>
            <a:stCxn id="131" idx="2"/>
            <a:endCxn id="175" idx="1"/>
          </p:cNvCxnSpPr>
          <p:nvPr/>
        </p:nvCxnSpPr>
        <p:spPr>
          <a:xfrm>
            <a:off x="6586171" y="3295863"/>
            <a:ext cx="264350" cy="2662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197612" y="2430583"/>
            <a:ext cx="994818" cy="648528"/>
            <a:chOff x="-1179690" y="716065"/>
            <a:chExt cx="994818"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472" y="6544821"/>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5" name="テキスト ボックス 134"/>
          <p:cNvSpPr txBox="1"/>
          <p:nvPr/>
        </p:nvSpPr>
        <p:spPr>
          <a:xfrm>
            <a:off x="1784648" y="5265738"/>
            <a:ext cx="48090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61" name="テキスト ボックス 60"/>
          <p:cNvSpPr txBox="1"/>
          <p:nvPr/>
        </p:nvSpPr>
        <p:spPr>
          <a:xfrm>
            <a:off x="4160912" y="5264150"/>
            <a:ext cx="28854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38" name="テキスト ボックス 137"/>
          <p:cNvSpPr txBox="1"/>
          <p:nvPr/>
        </p:nvSpPr>
        <p:spPr>
          <a:xfrm>
            <a:off x="4994607" y="5207000"/>
            <a:ext cx="38472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62" name="テキスト ボックス 61"/>
          <p:cNvSpPr txBox="1"/>
          <p:nvPr/>
        </p:nvSpPr>
        <p:spPr>
          <a:xfrm>
            <a:off x="5541611" y="5149850"/>
            <a:ext cx="300972"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3" name="テキスト ボックス 62"/>
          <p:cNvSpPr txBox="1"/>
          <p:nvPr/>
        </p:nvSpPr>
        <p:spPr>
          <a:xfrm>
            <a:off x="5922906" y="5207000"/>
            <a:ext cx="28854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7" name="テキスト ボックス 106"/>
          <p:cNvSpPr txBox="1"/>
          <p:nvPr/>
        </p:nvSpPr>
        <p:spPr>
          <a:xfrm>
            <a:off x="7050518" y="5207000"/>
            <a:ext cx="548653"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64" name="テキスト ボックス 63"/>
          <p:cNvSpPr txBox="1"/>
          <p:nvPr/>
        </p:nvSpPr>
        <p:spPr>
          <a:xfrm>
            <a:off x="7307816" y="3822700"/>
            <a:ext cx="1029560"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115" name="テキスト ボックス 114"/>
          <p:cNvSpPr txBox="1"/>
          <p:nvPr/>
        </p:nvSpPr>
        <p:spPr>
          <a:xfrm>
            <a:off x="7804567" y="5149850"/>
            <a:ext cx="336631"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ea typeface="ＭＳ Ｐゴシック" panose="020B0600070205080204" pitchFamily="50" charset="-128"/>
                <a:cs typeface="Arial" panose="020B0604020202020204" pitchFamily="34" charset="0"/>
              </a:rPr>
              <a:t>妊産婦・</a:t>
            </a:r>
            <a:endParaRPr lang="en-US" altLang="ja-JP" sz="750" dirty="0">
              <a:ea typeface="ＭＳ Ｐゴシック" panose="020B0600070205080204" pitchFamily="50" charset="-128"/>
              <a:cs typeface="Arial" panose="020B0604020202020204" pitchFamily="34" charset="0"/>
            </a:endParaRPr>
          </a:p>
          <a:p>
            <a:pPr algn="ctr"/>
            <a:r>
              <a:rPr lang="ja-JP" altLang="en-US" sz="750" dirty="0">
                <a:ea typeface="ＭＳ Ｐゴシック" panose="020B0600070205080204" pitchFamily="50" charset="-128"/>
                <a:cs typeface="Arial" panose="020B0604020202020204" pitchFamily="34" charset="0"/>
              </a:rPr>
              <a:t>新生児</a:t>
            </a:r>
            <a:endParaRPr lang="en-US" altLang="ja-JP" sz="750" dirty="0">
              <a:ea typeface="ＭＳ Ｐゴシック" panose="020B0600070205080204" pitchFamily="50" charset="-128"/>
              <a:cs typeface="Arial" panose="020B0604020202020204" pitchFamily="34" charset="0"/>
            </a:endParaRPr>
          </a:p>
          <a:p>
            <a:pPr algn="ctr"/>
            <a:r>
              <a:rPr lang="ja-JP" altLang="en-US" sz="750" dirty="0">
                <a:ea typeface="ＭＳ Ｐゴシック" panose="020B0600070205080204" pitchFamily="50" charset="-128"/>
                <a:cs typeface="Arial" panose="020B0604020202020204" pitchFamily="34" charset="0"/>
              </a:rPr>
              <a:t>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5" name="テキスト ボックス 64"/>
          <p:cNvSpPr txBox="1"/>
          <p:nvPr/>
        </p:nvSpPr>
        <p:spPr>
          <a:xfrm>
            <a:off x="8900852" y="3765550"/>
            <a:ext cx="192360"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3" name="テキスト ボックス 112"/>
          <p:cNvSpPr txBox="1"/>
          <p:nvPr/>
        </p:nvSpPr>
        <p:spPr>
          <a:xfrm>
            <a:off x="8748933" y="5207000"/>
            <a:ext cx="192360"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0" name="左中かっこ 179"/>
          <p:cNvSpPr>
            <a:spLocks/>
          </p:cNvSpPr>
          <p:nvPr/>
        </p:nvSpPr>
        <p:spPr>
          <a:xfrm rot="5400000">
            <a:off x="8532330" y="3426698"/>
            <a:ext cx="87894" cy="35877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a:spLocks/>
          </p:cNvSpPr>
          <p:nvPr/>
        </p:nvSpPr>
        <p:spPr>
          <a:xfrm>
            <a:off x="7633528" y="2741865"/>
            <a:ext cx="1895013" cy="553998"/>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その他の感染症／腸管感染症／妊産婦・新生児の障害／</a:t>
            </a:r>
            <a:r>
              <a:rPr lang="en-US" altLang="ja-JP" sz="750" dirty="0"/>
              <a:t>HIV /</a:t>
            </a:r>
            <a:r>
              <a:rPr lang="ja-JP" altLang="en-US" sz="750" dirty="0"/>
              <a:t>エイズ・性感染症／顧みられない熱帯病とマラリア／栄養失調</a:t>
            </a:r>
          </a:p>
          <a:p>
            <a:r>
              <a:rPr lang="en-US" altLang="ja-JP" sz="750" dirty="0"/>
              <a:t>※</a:t>
            </a:r>
            <a:r>
              <a:rPr lang="ja-JP" altLang="en-US" sz="750" dirty="0"/>
              <a:t>割合の大きい順</a:t>
            </a:r>
          </a:p>
        </p:txBody>
      </p:sp>
      <p:cxnSp>
        <p:nvCxnSpPr>
          <p:cNvPr id="109" name="直線コネクタ 108"/>
          <p:cNvCxnSpPr>
            <a:cxnSpLocks/>
            <a:stCxn id="108" idx="2"/>
            <a:endCxn id="180" idx="1"/>
          </p:cNvCxnSpPr>
          <p:nvPr/>
        </p:nvCxnSpPr>
        <p:spPr>
          <a:xfrm flipH="1">
            <a:off x="8576277" y="3295863"/>
            <a:ext cx="4758" cy="26627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9063335" y="3711067"/>
            <a:ext cx="492443" cy="338554"/>
          </a:xfrm>
          <a:prstGeom prst="rect">
            <a:avLst/>
          </a:prstGeom>
        </p:spPr>
        <p:txBody>
          <a:bodyPr wrap="square" anchor="ctr">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7" name="正方形/長方形 66"/>
          <p:cNvSpPr/>
          <p:nvPr/>
        </p:nvSpPr>
        <p:spPr>
          <a:xfrm>
            <a:off x="8971971" y="5153025"/>
            <a:ext cx="492443" cy="338138"/>
          </a:xfrm>
          <a:prstGeom prst="rect">
            <a:avLst/>
          </a:prstGeom>
        </p:spPr>
        <p:txBody>
          <a:bodyPr wrap="none">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8" name="テキスト ボックス 67"/>
          <p:cNvSpPr txBox="1"/>
          <p:nvPr/>
        </p:nvSpPr>
        <p:spPr>
          <a:xfrm flipH="1">
            <a:off x="9481026" y="3708400"/>
            <a:ext cx="365832"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endParaRPr lang="en-US" altLang="zh-TW" dirty="0"/>
          </a:p>
          <a:p>
            <a:r>
              <a:rPr lang="zh-TW" altLang="en-US" dirty="0"/>
              <a:t>暴力</a:t>
            </a:r>
          </a:p>
        </p:txBody>
      </p:sp>
      <p:sp>
        <p:nvSpPr>
          <p:cNvPr id="132" name="左中かっこ 131"/>
          <p:cNvSpPr>
            <a:spLocks/>
          </p:cNvSpPr>
          <p:nvPr/>
        </p:nvSpPr>
        <p:spPr>
          <a:xfrm rot="5400000">
            <a:off x="6551613" y="4706938"/>
            <a:ext cx="77239" cy="66992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a:spLocks/>
          </p:cNvSpPr>
          <p:nvPr/>
        </p:nvSpPr>
        <p:spPr>
          <a:xfrm>
            <a:off x="5085445" y="4356100"/>
            <a:ext cx="1895013" cy="554038"/>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その他の非感染症／神経疾患／</a:t>
            </a:r>
          </a:p>
          <a:p>
            <a:r>
              <a:rPr lang="ja-JP" altLang="en-US" sz="750" dirty="0"/>
              <a:t>物質使用障害／皮膚及び皮下疾患／筋骨格系疾患</a:t>
            </a:r>
          </a:p>
          <a:p>
            <a:r>
              <a:rPr lang="en-US" altLang="ja-JP" sz="750" dirty="0"/>
              <a:t>※</a:t>
            </a:r>
            <a:r>
              <a:rPr lang="ja-JP" altLang="en-US" sz="750" dirty="0"/>
              <a:t>割合の大きい順</a:t>
            </a:r>
          </a:p>
        </p:txBody>
      </p:sp>
      <p:cxnSp>
        <p:nvCxnSpPr>
          <p:cNvPr id="183" name="直線コネクタ 182"/>
          <p:cNvCxnSpPr>
            <a:cxnSpLocks/>
            <a:stCxn id="132" idx="1"/>
            <a:endCxn id="171" idx="2"/>
          </p:cNvCxnSpPr>
          <p:nvPr/>
        </p:nvCxnSpPr>
        <p:spPr>
          <a:xfrm flipH="1" flipV="1">
            <a:off x="6032952" y="4910138"/>
            <a:ext cx="557280" cy="931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左中かっこ 68"/>
          <p:cNvSpPr>
            <a:spLocks/>
          </p:cNvSpPr>
          <p:nvPr/>
        </p:nvSpPr>
        <p:spPr>
          <a:xfrm rot="5400000">
            <a:off x="8312150" y="4837113"/>
            <a:ext cx="77240" cy="40957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70" name="テキスト ボックス 69"/>
          <p:cNvSpPr txBox="1">
            <a:spLocks/>
          </p:cNvSpPr>
          <p:nvPr/>
        </p:nvSpPr>
        <p:spPr>
          <a:xfrm>
            <a:off x="7403408" y="4356100"/>
            <a:ext cx="1895013" cy="554038"/>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腸管感染症／顧みられない熱帯病とマラリア／栄養失調／</a:t>
            </a:r>
            <a:r>
              <a:rPr lang="en-US" altLang="ja-JP" sz="750" dirty="0"/>
              <a:t>HIV /</a:t>
            </a:r>
            <a:r>
              <a:rPr lang="ja-JP" altLang="en-US" sz="750" dirty="0"/>
              <a:t>エイズ・性感染症</a:t>
            </a:r>
          </a:p>
          <a:p>
            <a:r>
              <a:rPr lang="en-US" altLang="ja-JP" sz="750" dirty="0"/>
              <a:t>※</a:t>
            </a:r>
            <a:r>
              <a:rPr lang="ja-JP" altLang="en-US" sz="750" dirty="0"/>
              <a:t>割合の大きい順</a:t>
            </a:r>
          </a:p>
        </p:txBody>
      </p:sp>
      <p:cxnSp>
        <p:nvCxnSpPr>
          <p:cNvPr id="71" name="直線コネクタ 70"/>
          <p:cNvCxnSpPr>
            <a:cxnSpLocks/>
            <a:stCxn id="69" idx="1"/>
            <a:endCxn id="70" idx="2"/>
          </p:cNvCxnSpPr>
          <p:nvPr/>
        </p:nvCxnSpPr>
        <p:spPr>
          <a:xfrm flipV="1">
            <a:off x="8350770" y="4910138"/>
            <a:ext cx="145" cy="931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テキスト ボックス 67">
            <a:extLst>
              <a:ext uri="{FF2B5EF4-FFF2-40B4-BE49-F238E27FC236}">
                <a16:creationId xmlns:a16="http://schemas.microsoft.com/office/drawing/2014/main" id="{97F156E6-3855-4EB8-B74A-05BBD665A825}"/>
              </a:ext>
            </a:extLst>
          </p:cNvPr>
          <p:cNvSpPr txBox="1"/>
          <p:nvPr/>
        </p:nvSpPr>
        <p:spPr>
          <a:xfrm flipH="1">
            <a:off x="9481026" y="5149850"/>
            <a:ext cx="365832"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endParaRPr lang="en-US" altLang="zh-TW" dirty="0"/>
          </a:p>
          <a:p>
            <a:r>
              <a:rPr lang="zh-TW" altLang="en-US" dirty="0"/>
              <a:t>暴力</a:t>
            </a:r>
          </a:p>
        </p:txBody>
      </p:sp>
    </p:spTree>
    <p:extLst>
      <p:ext uri="{BB962C8B-B14F-4D97-AF65-F5344CB8AC3E}">
        <p14:creationId xmlns:p14="http://schemas.microsoft.com/office/powerpoint/2010/main" val="1872854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オブジェクト 13" hidden="1"/>
          <p:cNvGraphicFramePr>
            <a:graphicFrameLocks noChangeAspect="1"/>
          </p:cNvGraphicFramePr>
          <p:nvPr>
            <p:custDataLst>
              <p:tags r:id="rId2"/>
            </p:custDataLst>
            <p:extLst>
              <p:ext uri="{D42A27DB-BD31-4B8C-83A1-F6EECF244321}">
                <p14:modId xmlns:p14="http://schemas.microsoft.com/office/powerpoint/2010/main" val="592680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4" imgW="499" imgH="499" progId="TCLayout.ActiveDocument.1">
                  <p:embed/>
                </p:oleObj>
              </mc:Choice>
              <mc:Fallback>
                <p:oleObj name="think-cell Slide" r:id="rId4" imgW="499" imgH="499" progId="TCLayout.ActiveDocument.1">
                  <p:embed/>
                  <p:pic>
                    <p:nvPicPr>
                      <p:cNvPr id="14" name="オブジェクト 1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1832809" y="1815836"/>
            <a:ext cx="7906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1821181" y="1418500"/>
            <a:ext cx="6263642"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2776286036"/>
              </p:ext>
            </p:extLst>
          </p:nvPr>
        </p:nvGraphicFramePr>
        <p:xfrm>
          <a:off x="2461356" y="1815836"/>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2.97%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2.75%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乳癌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2.01%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0.96%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0.93%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腎臓癌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子宮癌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喉頭癌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胆嚢・胆管癌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甲状腺癌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中皮腫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021254" y="1815836"/>
            <a:ext cx="1010116" cy="288032"/>
          </a:xfrm>
          <a:prstGeom prst="rect">
            <a:avLst/>
          </a:prstGeom>
          <a:noFill/>
          <a:ln w="9525">
            <a:noFill/>
            <a:miter lim="800000"/>
            <a:headEnd/>
            <a:tailEnd/>
          </a:ln>
        </p:spPr>
        <p:txBody>
          <a:bodyPr wrap="square" lIns="0" tIns="46800" rIns="0" bIns="7200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450262934"/>
              </p:ext>
            </p:extLst>
          </p:nvPr>
        </p:nvGraphicFramePr>
        <p:xfrm>
          <a:off x="6057137" y="1815836"/>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19.34%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11.33%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大動脈瘤</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心内膜炎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021254" y="4041139"/>
            <a:ext cx="730448" cy="288032"/>
          </a:xfrm>
          <a:prstGeom prst="rect">
            <a:avLst/>
          </a:prstGeom>
          <a:noFill/>
          <a:ln w="9525">
            <a:noFill/>
            <a:miter lim="800000"/>
            <a:headEnd/>
            <a:tailEnd/>
          </a:ln>
        </p:spPr>
        <p:txBody>
          <a:bodyPr wrap="square" lIns="0" tIns="46800" rIns="0" bIns="7200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729223162"/>
              </p:ext>
            </p:extLst>
          </p:nvPr>
        </p:nvGraphicFramePr>
        <p:xfrm>
          <a:off x="6049517" y="4116297"/>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慢性腎臓病</a:t>
                      </a:r>
                    </a:p>
                  </a:txBody>
                  <a:tcPr marL="36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3.47%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糖尿病</a:t>
                      </a:r>
                    </a:p>
                  </a:txBody>
                  <a:tcPr marL="36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36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35730" y="6068847"/>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虚血性心疾患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」が最も多く、全体の死亡要因の約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025" y="6544784"/>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3678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2"/>
            </p:custDataLst>
            <p:extLst>
              <p:ext uri="{D42A27DB-BD31-4B8C-83A1-F6EECF244321}">
                <p14:modId xmlns:p14="http://schemas.microsoft.com/office/powerpoint/2010/main" val="30191963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 name="think-cell Slide" r:id="rId34" imgW="270" imgH="270" progId="TCLayout.ActiveDocument.1">
                  <p:embed/>
                </p:oleObj>
              </mc:Choice>
              <mc:Fallback>
                <p:oleObj name="think-cell Slide" r:id="rId34" imgW="270" imgH="270" progId="TCLayout.ActiveDocument.1">
                  <p:embed/>
                  <p:pic>
                    <p:nvPicPr>
                      <p:cNvPr id="6" name="オブジェクト 5" hidden="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病院数・病床数の推移</a:t>
            </a:r>
            <a:endParaRPr lang="en-US" altLang="ja-JP" dirty="0"/>
          </a:p>
        </p:txBody>
      </p:sp>
      <p:grpSp>
        <p:nvGrpSpPr>
          <p:cNvPr id="18" name="グループ化 7"/>
          <p:cNvGrpSpPr/>
          <p:nvPr/>
        </p:nvGrpSpPr>
        <p:grpSpPr>
          <a:xfrm>
            <a:off x="200471" y="1772816"/>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医療機関別施設数の推移</a:t>
              </a:r>
            </a:p>
          </p:txBody>
        </p:sp>
      </p:grpSp>
      <p:grpSp>
        <p:nvGrpSpPr>
          <p:cNvPr id="21" name="グループ化 7"/>
          <p:cNvGrpSpPr/>
          <p:nvPr/>
        </p:nvGrpSpPr>
        <p:grpSpPr>
          <a:xfrm>
            <a:off x="5169024" y="177281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7" name="テキスト ボックス 26"/>
          <p:cNvSpPr txBox="1"/>
          <p:nvPr/>
        </p:nvSpPr>
        <p:spPr>
          <a:xfrm>
            <a:off x="466725" y="2373640"/>
            <a:ext cx="504825"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82009" y="2322868"/>
            <a:ext cx="360040" cy="107894"/>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186996" y="2322868"/>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5" name="テキスト ボックス 24"/>
          <p:cNvSpPr txBox="1"/>
          <p:nvPr/>
        </p:nvSpPr>
        <p:spPr>
          <a:xfrm>
            <a:off x="210858" y="6393807"/>
            <a:ext cx="849592"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30" name="テキスト ボックス 29"/>
          <p:cNvSpPr txBox="1"/>
          <p:nvPr/>
        </p:nvSpPr>
        <p:spPr>
          <a:xfrm>
            <a:off x="200472" y="6525343"/>
            <a:ext cx="7416824" cy="144017"/>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2015,16, 17, 18, 19, 20</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3" name="Chart 72">
            <a:extLst>
              <a:ext uri="{FF2B5EF4-FFF2-40B4-BE49-F238E27FC236}">
                <a16:creationId xmlns:a16="http://schemas.microsoft.com/office/drawing/2014/main" id="{CD0CEA72-23CD-40CA-A685-B247E3695585}"/>
              </a:ext>
            </a:extLst>
          </p:cNvPr>
          <p:cNvGraphicFramePr/>
          <p:nvPr>
            <p:custDataLst>
              <p:tags r:id="rId4"/>
            </p:custDataLst>
            <p:extLst>
              <p:ext uri="{D42A27DB-BD31-4B8C-83A1-F6EECF244321}">
                <p14:modId xmlns:p14="http://schemas.microsoft.com/office/powerpoint/2010/main" val="1690325035"/>
              </p:ext>
            </p:extLst>
          </p:nvPr>
        </p:nvGraphicFramePr>
        <p:xfrm>
          <a:off x="409575" y="2509838"/>
          <a:ext cx="4081463" cy="3625850"/>
        </p:xfrm>
        <a:graphic>
          <a:graphicData uri="http://schemas.openxmlformats.org/drawingml/2006/chart">
            <c:chart xmlns:c="http://schemas.openxmlformats.org/drawingml/2006/chart" xmlns:r="http://schemas.openxmlformats.org/officeDocument/2006/relationships" r:id="rId36"/>
          </a:graphicData>
        </a:graphic>
      </p:graphicFrame>
      <p:sp>
        <p:nvSpPr>
          <p:cNvPr id="40" name="テキスト プレースホルダ 9"/>
          <p:cNvSpPr>
            <a:spLocks noGrp="1"/>
          </p:cNvSpPr>
          <p:nvPr>
            <p:custDataLst>
              <p:tags r:id="rId5"/>
            </p:custDataLst>
          </p:nvPr>
        </p:nvSpPr>
        <p:spPr bwMode="auto">
          <a:xfrm>
            <a:off x="1060450"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C15BF0-7844-4D59-91B2-CF83D0E6C363}" type="datetime'''1''''''''''''''''4'''''''''''''''">
              <a:rPr lang="ja-JP" altLang="en-US" sz="1000"/>
              <a:pPr marL="0" indent="0" algn="ctr">
                <a:spcBef>
                  <a:spcPct val="0"/>
                </a:spcBef>
                <a:buNone/>
              </a:pPr>
              <a:t>14</a:t>
            </a:fld>
            <a:endParaRPr kumimoji="0" lang="ja-JP" altLang="en-US" sz="1000" dirty="0">
              <a:sym typeface="+mn-lt"/>
            </a:endParaRPr>
          </a:p>
        </p:txBody>
      </p:sp>
      <p:sp>
        <p:nvSpPr>
          <p:cNvPr id="35" name="テキスト プレースホルダ 9"/>
          <p:cNvSpPr>
            <a:spLocks noGrp="1"/>
          </p:cNvSpPr>
          <p:nvPr>
            <p:custDataLst>
              <p:tags r:id="rId6"/>
            </p:custDataLst>
          </p:nvPr>
        </p:nvSpPr>
        <p:spPr bwMode="auto">
          <a:xfrm>
            <a:off x="1655763"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E9C44C-2B01-4197-A277-F28FBFFB0D89}" type="datetime'''''''''''''1''''''''''''''5'''''''''''''''''''">
              <a:rPr lang="ja-JP" altLang="en-US" sz="1000"/>
              <a:pPr marL="0" indent="0" algn="ctr">
                <a:spcBef>
                  <a:spcPct val="0"/>
                </a:spcBef>
                <a:buNone/>
              </a:pPr>
              <a:t>15</a:t>
            </a:fld>
            <a:endParaRPr kumimoji="0" lang="ja-JP" altLang="en-US" sz="1000" dirty="0">
              <a:sym typeface="+mn-lt"/>
            </a:endParaRPr>
          </a:p>
        </p:txBody>
      </p:sp>
      <p:sp>
        <p:nvSpPr>
          <p:cNvPr id="37" name="テキスト プレースホルダ 9"/>
          <p:cNvSpPr>
            <a:spLocks noGrp="1"/>
          </p:cNvSpPr>
          <p:nvPr>
            <p:custDataLst>
              <p:tags r:id="rId7"/>
            </p:custDataLst>
          </p:nvPr>
        </p:nvSpPr>
        <p:spPr bwMode="auto">
          <a:xfrm>
            <a:off x="2249488"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D119CF-574A-425E-89D4-CEE7101085DA}" type="datetime'''''''''''''''''''''''''''''''''1''''''''''''''''6'''''">
              <a:rPr lang="ja-JP" altLang="en-US" sz="1000"/>
              <a:pPr marL="0" indent="0" algn="ctr">
                <a:spcBef>
                  <a:spcPct val="0"/>
                </a:spcBef>
                <a:buNone/>
              </a:pPr>
              <a:t>16</a:t>
            </a:fld>
            <a:endParaRPr kumimoji="0" lang="ja-JP" altLang="en-US" sz="1000" dirty="0">
              <a:sym typeface="+mn-lt"/>
            </a:endParaRPr>
          </a:p>
        </p:txBody>
      </p:sp>
      <p:sp>
        <p:nvSpPr>
          <p:cNvPr id="60" name="テキスト プレースホルダ 9"/>
          <p:cNvSpPr>
            <a:spLocks noGrp="1"/>
          </p:cNvSpPr>
          <p:nvPr>
            <p:custDataLst>
              <p:tags r:id="rId8"/>
            </p:custDataLst>
          </p:nvPr>
        </p:nvSpPr>
        <p:spPr bwMode="auto">
          <a:xfrm>
            <a:off x="3440113"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89B66B-2037-4B35-8269-965B5266A1C3}" type="datetime'''1''''''''''''''''''''''''''''''''''''''8'''">
              <a:rPr lang="ja-JP" altLang="en-US" sz="1000" smtClean="0"/>
              <a:pPr marL="0" indent="0" algn="ctr">
                <a:spcBef>
                  <a:spcPct val="0"/>
                </a:spcBef>
                <a:buNone/>
              </a:pPr>
              <a:t>18</a:t>
            </a:fld>
            <a:endParaRPr kumimoji="0" lang="ja-JP" altLang="en-US" sz="1000" dirty="0">
              <a:sym typeface="+mn-lt"/>
            </a:endParaRPr>
          </a:p>
        </p:txBody>
      </p:sp>
      <p:sp>
        <p:nvSpPr>
          <p:cNvPr id="43" name="テキスト プレースホルダ 9"/>
          <p:cNvSpPr>
            <a:spLocks noGrp="1"/>
          </p:cNvSpPr>
          <p:nvPr>
            <p:custDataLst>
              <p:tags r:id="rId9"/>
            </p:custDataLst>
          </p:nvPr>
        </p:nvSpPr>
        <p:spPr bwMode="auto">
          <a:xfrm>
            <a:off x="2844800"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B721EE-09E6-4300-988D-F134DE53A4A8}" type="datetime'1''''''''''''''''7'''''''''">
              <a:rPr lang="ja-JP" altLang="en-US" sz="1000"/>
              <a:pPr marL="0" indent="0" algn="ctr">
                <a:spcBef>
                  <a:spcPct val="0"/>
                </a:spcBef>
                <a:buNone/>
              </a:pPr>
              <a:t>17</a:t>
            </a:fld>
            <a:endParaRPr kumimoji="0" lang="ja-JP" altLang="en-US" sz="1000" dirty="0">
              <a:sym typeface="+mn-lt"/>
            </a:endParaRPr>
          </a:p>
        </p:txBody>
      </p:sp>
      <p:sp>
        <p:nvSpPr>
          <p:cNvPr id="41" name="テキスト プレースホルダ 9"/>
          <p:cNvSpPr>
            <a:spLocks noGrp="1"/>
          </p:cNvSpPr>
          <p:nvPr>
            <p:custDataLst>
              <p:tags r:id="rId10"/>
            </p:custDataLst>
          </p:nvPr>
        </p:nvSpPr>
        <p:spPr bwMode="gray">
          <a:xfrm>
            <a:off x="1609725" y="31416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351260-57EE-4489-8E09-DB6B978F6ED4}" type="datetime'''''''''''''''''''''''''''3''''''''1''''''''7'''''">
              <a:rPr lang="en-US" altLang="en-US" sz="1000" smtClean="0"/>
              <a:pPr/>
              <a:t>317</a:t>
            </a:fld>
            <a:endParaRPr kumimoji="0" lang="ja-JP" altLang="en-US" sz="1000" dirty="0">
              <a:sym typeface="+mn-lt"/>
            </a:endParaRPr>
          </a:p>
        </p:txBody>
      </p:sp>
      <p:sp>
        <p:nvSpPr>
          <p:cNvPr id="48" name="テキスト プレースホルダ 9"/>
          <p:cNvSpPr>
            <a:spLocks noGrp="1"/>
          </p:cNvSpPr>
          <p:nvPr>
            <p:custDataLst>
              <p:tags r:id="rId11"/>
            </p:custDataLst>
          </p:nvPr>
        </p:nvSpPr>
        <p:spPr bwMode="auto">
          <a:xfrm>
            <a:off x="4033838"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E6411B-25E8-484C-B0ED-D3BCB111FF4D}" type="datetime'''''''''''''''''1''''9'''''''''''''''''''''''''''''''''''''">
              <a:rPr lang="en-US" altLang="en-US" sz="1000" smtClean="0"/>
              <a:pPr marL="0" indent="0" algn="ctr">
                <a:spcBef>
                  <a:spcPct val="0"/>
                </a:spcBef>
                <a:buNone/>
              </a:pPr>
              <a:t>19</a:t>
            </a:fld>
            <a:endParaRPr kumimoji="0" lang="ja-JP" altLang="en-US" sz="1000" dirty="0">
              <a:sym typeface="+mn-lt"/>
            </a:endParaRPr>
          </a:p>
        </p:txBody>
      </p:sp>
      <p:sp>
        <p:nvSpPr>
          <p:cNvPr id="32" name="テキスト プレースホルダ 9"/>
          <p:cNvSpPr>
            <a:spLocks noGrp="1"/>
          </p:cNvSpPr>
          <p:nvPr>
            <p:custDataLst>
              <p:tags r:id="rId12"/>
            </p:custDataLst>
          </p:nvPr>
        </p:nvSpPr>
        <p:spPr bwMode="gray">
          <a:xfrm>
            <a:off x="1014413" y="31416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27B782-3B39-404C-B4C6-CE66FD65125C}" type="datetime'3''''''''''''''''''17'''''''''''''''''">
              <a:rPr lang="en-US" altLang="en-US" sz="1000" smtClean="0"/>
              <a:pPr/>
              <a:t>317</a:t>
            </a:fld>
            <a:endParaRPr kumimoji="0" lang="ja-JP" altLang="en-US" sz="1000" dirty="0">
              <a:sym typeface="+mn-lt"/>
            </a:endParaRPr>
          </a:p>
        </p:txBody>
      </p:sp>
      <p:sp>
        <p:nvSpPr>
          <p:cNvPr id="39" name="テキスト プレースホルダ 9"/>
          <p:cNvSpPr>
            <a:spLocks noGrp="1"/>
          </p:cNvSpPr>
          <p:nvPr>
            <p:custDataLst>
              <p:tags r:id="rId13"/>
            </p:custDataLst>
          </p:nvPr>
        </p:nvSpPr>
        <p:spPr bwMode="gray">
          <a:xfrm>
            <a:off x="2203450" y="30988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E9F590-C55B-482D-B74F-C9ED6A4759DC}" type="datetime'''''3''''2''''''2'''''''''''''''">
              <a:rPr lang="en-US" altLang="en-US" sz="1000" smtClean="0"/>
              <a:pPr/>
              <a:t>322</a:t>
            </a:fld>
            <a:endParaRPr kumimoji="0" lang="ja-JP" altLang="en-US" sz="1000" dirty="0">
              <a:sym typeface="+mn-lt"/>
            </a:endParaRPr>
          </a:p>
        </p:txBody>
      </p:sp>
      <p:sp>
        <p:nvSpPr>
          <p:cNvPr id="36" name="テキスト プレースホルダ 9"/>
          <p:cNvSpPr>
            <a:spLocks noGrp="1"/>
          </p:cNvSpPr>
          <p:nvPr>
            <p:custDataLst>
              <p:tags r:id="rId14"/>
            </p:custDataLst>
          </p:nvPr>
        </p:nvSpPr>
        <p:spPr bwMode="gray">
          <a:xfrm>
            <a:off x="2798763" y="29876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D1D1D4-0A14-44B3-9B16-A21783D1A7E5}" type="datetime'''''''''''''''''3''''''''''''''''''''3''''''5'''''''">
              <a:rPr lang="en-US" altLang="en-US" sz="1000" smtClean="0"/>
              <a:pPr/>
              <a:t>335</a:t>
            </a:fld>
            <a:endParaRPr kumimoji="0" lang="ja-JP" altLang="en-US" sz="1000" dirty="0">
              <a:sym typeface="+mn-lt"/>
            </a:endParaRPr>
          </a:p>
        </p:txBody>
      </p:sp>
      <p:sp>
        <p:nvSpPr>
          <p:cNvPr id="63" name="テキスト プレースホルダ 9"/>
          <p:cNvSpPr>
            <a:spLocks noGrp="1"/>
          </p:cNvSpPr>
          <p:nvPr>
            <p:custDataLst>
              <p:tags r:id="rId15"/>
            </p:custDataLst>
          </p:nvPr>
        </p:nvSpPr>
        <p:spPr bwMode="gray">
          <a:xfrm>
            <a:off x="3394075" y="2901950"/>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409159-A656-464C-95C7-35EA0CEB5410}" type="datetime'''''34''''5'''''''''''''">
              <a:rPr lang="en-US" altLang="en-US" sz="1000" smtClean="0"/>
              <a:pPr/>
              <a:t>345</a:t>
            </a:fld>
            <a:endParaRPr kumimoji="0" lang="ja-JP" altLang="en-US" sz="1000" dirty="0">
              <a:sym typeface="+mn-lt"/>
            </a:endParaRPr>
          </a:p>
        </p:txBody>
      </p:sp>
      <p:sp>
        <p:nvSpPr>
          <p:cNvPr id="54" name="テキスト プレースホルダ 9"/>
          <p:cNvSpPr>
            <a:spLocks noGrp="1"/>
          </p:cNvSpPr>
          <p:nvPr>
            <p:custDataLst>
              <p:tags r:id="rId16"/>
            </p:custDataLst>
          </p:nvPr>
        </p:nvSpPr>
        <p:spPr bwMode="gray">
          <a:xfrm>
            <a:off x="3987800" y="2917825"/>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01237E-E855-4611-8C97-C57042AE6659}" type="datetime'''''''3''''''''''''''''''4''''''3'''''''''''">
              <a:rPr lang="en-US" altLang="en-US" sz="1000" smtClean="0"/>
              <a:pPr/>
              <a:t>343</a:t>
            </a:fld>
            <a:endParaRPr kumimoji="0" lang="ja-JP" altLang="en-US" sz="1000" dirty="0">
              <a:sym typeface="+mn-lt"/>
            </a:endParaRPr>
          </a:p>
        </p:txBody>
      </p:sp>
      <p:sp>
        <p:nvSpPr>
          <p:cNvPr id="45" name="Rectangle 44"/>
          <p:cNvSpPr/>
          <p:nvPr>
            <p:custDataLst>
              <p:tags r:id="rId17"/>
            </p:custDataLst>
          </p:nvPr>
        </p:nvSpPr>
        <p:spPr bwMode="gray">
          <a:xfrm>
            <a:off x="3794125" y="2163763"/>
            <a:ext cx="160338" cy="1206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4" name="Rectangle 43"/>
          <p:cNvSpPr/>
          <p:nvPr>
            <p:custDataLst>
              <p:tags r:id="rId18"/>
            </p:custDataLst>
          </p:nvPr>
        </p:nvSpPr>
        <p:spPr bwMode="gray">
          <a:xfrm>
            <a:off x="2795588" y="2163763"/>
            <a:ext cx="160338" cy="1206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6" name="テキスト プレースホルダ 9"/>
          <p:cNvSpPr>
            <a:spLocks noGrp="1"/>
          </p:cNvSpPr>
          <p:nvPr>
            <p:custDataLst>
              <p:tags r:id="rId19"/>
            </p:custDataLst>
          </p:nvPr>
        </p:nvSpPr>
        <p:spPr bwMode="auto">
          <a:xfrm>
            <a:off x="3006725" y="2160589"/>
            <a:ext cx="6858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3E9EE00-DCB0-4CE9-B226-E878661866BD}" type="datetime'公''''''''''的''''医''''療機''''''関'''''''''''''''''''''''''">
              <a:rPr lang="ja-JP" altLang="en-US" sz="900"/>
              <a:pPr marL="0" indent="0">
                <a:spcBef>
                  <a:spcPct val="0"/>
                </a:spcBef>
                <a:buNone/>
              </a:pPr>
              <a:t>公的医療機関</a:t>
            </a:fld>
            <a:endParaRPr kumimoji="0" lang="ja-JP" altLang="en-US" sz="900" dirty="0">
              <a:sym typeface="+mn-lt"/>
            </a:endParaRPr>
          </a:p>
        </p:txBody>
      </p:sp>
      <p:sp>
        <p:nvSpPr>
          <p:cNvPr id="47" name="テキスト プレースホルダ 9"/>
          <p:cNvSpPr>
            <a:spLocks noGrp="1"/>
          </p:cNvSpPr>
          <p:nvPr>
            <p:custDataLst>
              <p:tags r:id="rId20"/>
            </p:custDataLst>
          </p:nvPr>
        </p:nvSpPr>
        <p:spPr bwMode="auto">
          <a:xfrm>
            <a:off x="4005263" y="2160589"/>
            <a:ext cx="6858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755B14-F96B-409D-BBE5-B21709E0CB67}" type="datetime'''''''民間''医''''''''''療''''''''''''''''''機''''''関'''''''''">
              <a:rPr lang="ja-JP" altLang="en-US" sz="900"/>
              <a:pPr marL="0" indent="0">
                <a:spcBef>
                  <a:spcPct val="0"/>
                </a:spcBef>
                <a:buNone/>
              </a:pPr>
              <a:t>民間医療機関</a:t>
            </a:fld>
            <a:endParaRPr kumimoji="0" lang="ja-JP" altLang="en-US" sz="900" dirty="0">
              <a:sym typeface="+mn-lt"/>
            </a:endParaRPr>
          </a:p>
        </p:txBody>
      </p:sp>
      <p:graphicFrame>
        <p:nvGraphicFramePr>
          <p:cNvPr id="72" name="Chart 71">
            <a:extLst>
              <a:ext uri="{FF2B5EF4-FFF2-40B4-BE49-F238E27FC236}">
                <a16:creationId xmlns:a16="http://schemas.microsoft.com/office/drawing/2014/main" id="{C17CBBAD-7A01-49EA-8017-602CF6173C47}"/>
              </a:ext>
            </a:extLst>
          </p:cNvPr>
          <p:cNvGraphicFramePr/>
          <p:nvPr>
            <p:custDataLst>
              <p:tags r:id="rId21"/>
            </p:custDataLst>
            <p:extLst>
              <p:ext uri="{D42A27DB-BD31-4B8C-83A1-F6EECF244321}">
                <p14:modId xmlns:p14="http://schemas.microsoft.com/office/powerpoint/2010/main" val="2278054080"/>
              </p:ext>
            </p:extLst>
          </p:nvPr>
        </p:nvGraphicFramePr>
        <p:xfrm>
          <a:off x="5099050" y="2432050"/>
          <a:ext cx="4570413" cy="3703638"/>
        </p:xfrm>
        <a:graphic>
          <a:graphicData uri="http://schemas.openxmlformats.org/drawingml/2006/chart">
            <c:chart xmlns:c="http://schemas.openxmlformats.org/drawingml/2006/chart" xmlns:r="http://schemas.openxmlformats.org/officeDocument/2006/relationships" r:id="rId37"/>
          </a:graphicData>
        </a:graphic>
      </p:graphicFrame>
      <p:sp>
        <p:nvSpPr>
          <p:cNvPr id="53" name="テキスト プレースホルダ 9"/>
          <p:cNvSpPr>
            <a:spLocks noGrp="1"/>
          </p:cNvSpPr>
          <p:nvPr>
            <p:custDataLst>
              <p:tags r:id="rId22"/>
            </p:custDataLst>
          </p:nvPr>
        </p:nvSpPr>
        <p:spPr bwMode="auto">
          <a:xfrm>
            <a:off x="7115175"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65012A-1DBF-48A2-891C-7972B548687D}" type="datetime'''''''''''''''''''''''''''''''1''''''''''''''''6'">
              <a:rPr lang="ja-JP" altLang="en-US" sz="1000"/>
              <a:pPr marL="0" indent="0" algn="ctr">
                <a:spcBef>
                  <a:spcPct val="0"/>
                </a:spcBef>
                <a:buNone/>
              </a:pPr>
              <a:t>16</a:t>
            </a:fld>
            <a:endParaRPr kumimoji="0" lang="ja-JP" altLang="en-US" sz="1000" dirty="0">
              <a:sym typeface="+mn-lt"/>
            </a:endParaRPr>
          </a:p>
        </p:txBody>
      </p:sp>
      <p:sp>
        <p:nvSpPr>
          <p:cNvPr id="50" name="テキスト プレースホルダ 9"/>
          <p:cNvSpPr>
            <a:spLocks noGrp="1"/>
          </p:cNvSpPr>
          <p:nvPr>
            <p:custDataLst>
              <p:tags r:id="rId23"/>
            </p:custDataLst>
          </p:nvPr>
        </p:nvSpPr>
        <p:spPr bwMode="auto">
          <a:xfrm>
            <a:off x="5924550"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C6ED13-FBD5-4E37-AE7D-4EC151D4C324}" type="datetime'''''''''''''''1''''''''''''''''''''''''''''''4'''''''">
              <a:rPr lang="ja-JP" altLang="en-US" sz="1000"/>
              <a:pPr marL="0" indent="0" algn="ctr">
                <a:spcBef>
                  <a:spcPct val="0"/>
                </a:spcBef>
                <a:buNone/>
              </a:pPr>
              <a:t>14</a:t>
            </a:fld>
            <a:endParaRPr kumimoji="0" lang="ja-JP" altLang="en-US" sz="1000" dirty="0">
              <a:sym typeface="+mn-lt"/>
            </a:endParaRPr>
          </a:p>
        </p:txBody>
      </p:sp>
      <p:sp>
        <p:nvSpPr>
          <p:cNvPr id="51" name="テキスト プレースホルダ 9"/>
          <p:cNvSpPr>
            <a:spLocks noGrp="1"/>
          </p:cNvSpPr>
          <p:nvPr>
            <p:custDataLst>
              <p:tags r:id="rId24"/>
            </p:custDataLst>
          </p:nvPr>
        </p:nvSpPr>
        <p:spPr bwMode="auto">
          <a:xfrm>
            <a:off x="6519863"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8767BB-2ABF-4017-BAC8-CFE69338A5AF}" type="datetime'''''''''''''''''''''''''''''''''''''15'''''''''">
              <a:rPr lang="ja-JP" altLang="en-US" sz="1000"/>
              <a:pPr marL="0" indent="0" algn="ctr">
                <a:spcBef>
                  <a:spcPct val="0"/>
                </a:spcBef>
                <a:buNone/>
              </a:pPr>
              <a:t>15</a:t>
            </a:fld>
            <a:endParaRPr kumimoji="0" lang="ja-JP" altLang="en-US" sz="1000" dirty="0">
              <a:sym typeface="+mn-lt"/>
            </a:endParaRPr>
          </a:p>
        </p:txBody>
      </p:sp>
      <p:sp>
        <p:nvSpPr>
          <p:cNvPr id="52" name="テキスト プレースホルダ 9"/>
          <p:cNvSpPr>
            <a:spLocks noGrp="1"/>
          </p:cNvSpPr>
          <p:nvPr>
            <p:custDataLst>
              <p:tags r:id="rId25"/>
            </p:custDataLst>
          </p:nvPr>
        </p:nvSpPr>
        <p:spPr bwMode="auto">
          <a:xfrm>
            <a:off x="7710488"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DC765E-B8FC-4FBE-B7EB-75979FE3F980}" type="datetime'''''''''''''''''1''''''''''7'''''''''''''''">
              <a:rPr lang="ja-JP" altLang="en-US" sz="1000"/>
              <a:pPr marL="0" indent="0" algn="ctr">
                <a:spcBef>
                  <a:spcPct val="0"/>
                </a:spcBef>
                <a:buNone/>
              </a:pPr>
              <a:t>17</a:t>
            </a:fld>
            <a:endParaRPr kumimoji="0" lang="ja-JP" altLang="en-US" sz="1000" dirty="0">
              <a:sym typeface="+mn-lt"/>
            </a:endParaRPr>
          </a:p>
        </p:txBody>
      </p:sp>
      <p:sp>
        <p:nvSpPr>
          <p:cNvPr id="67" name="テキスト プレースホルダ 9"/>
          <p:cNvSpPr>
            <a:spLocks noGrp="1"/>
          </p:cNvSpPr>
          <p:nvPr>
            <p:custDataLst>
              <p:tags r:id="rId26"/>
            </p:custDataLst>
          </p:nvPr>
        </p:nvSpPr>
        <p:spPr bwMode="auto">
          <a:xfrm>
            <a:off x="8304213"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06DB0A-8C9D-45CC-A12E-4D85862CC5A9}" type="datetime'''''''''''''''''''''1''''''''8'''''''''''''''''">
              <a:rPr lang="ja-JP" altLang="en-US" sz="1000" smtClean="0"/>
              <a:pPr marL="0" indent="0" algn="ctr">
                <a:spcBef>
                  <a:spcPct val="0"/>
                </a:spcBef>
                <a:buNone/>
              </a:pPr>
              <a:t>18</a:t>
            </a:fld>
            <a:endParaRPr kumimoji="0" lang="ja-JP" altLang="en-US" sz="1000" dirty="0">
              <a:sym typeface="+mn-lt"/>
            </a:endParaRPr>
          </a:p>
        </p:txBody>
      </p:sp>
      <p:sp>
        <p:nvSpPr>
          <p:cNvPr id="68" name="テキスト プレースホルダ 9"/>
          <p:cNvSpPr>
            <a:spLocks noGrp="1"/>
          </p:cNvSpPr>
          <p:nvPr>
            <p:custDataLst>
              <p:tags r:id="rId27"/>
            </p:custDataLst>
          </p:nvPr>
        </p:nvSpPr>
        <p:spPr bwMode="auto">
          <a:xfrm>
            <a:off x="8899525" y="6122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C586F8-12B1-4D07-BB30-88B72B42A5CA}" type="datetime'''''''1''''''''''''''''''''9'''''''''">
              <a:rPr lang="en-US" altLang="en-US" sz="1000" smtClean="0"/>
              <a:pPr marL="0" indent="0" algn="ctr">
                <a:spcBef>
                  <a:spcPct val="0"/>
                </a:spcBef>
                <a:buNone/>
              </a:pPr>
              <a:t>19</a:t>
            </a:fld>
            <a:endParaRPr kumimoji="0" lang="ja-JP" altLang="en-US" sz="1000" dirty="0">
              <a:sym typeface="+mn-lt"/>
            </a:endParaRPr>
          </a:p>
        </p:txBody>
      </p:sp>
      <p:cxnSp>
        <p:nvCxnSpPr>
          <p:cNvPr id="16" name="Straight Connector 15">
            <a:extLst>
              <a:ext uri="{FF2B5EF4-FFF2-40B4-BE49-F238E27FC236}">
                <a16:creationId xmlns:a16="http://schemas.microsoft.com/office/drawing/2014/main" id="{F1BE2AF5-0F79-4A96-8450-88FC71812453}"/>
              </a:ext>
            </a:extLst>
          </p:cNvPr>
          <p:cNvCxnSpPr/>
          <p:nvPr>
            <p:custDataLst>
              <p:tags r:id="rId28"/>
            </p:custDataLst>
          </p:nvPr>
        </p:nvCxnSpPr>
        <p:spPr bwMode="gray">
          <a:xfrm>
            <a:off x="8347075" y="2206625"/>
            <a:ext cx="24606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6" name="Rectangle 55"/>
          <p:cNvSpPr/>
          <p:nvPr>
            <p:custDataLst>
              <p:tags r:id="rId29"/>
            </p:custDataLst>
          </p:nvPr>
        </p:nvSpPr>
        <p:spPr bwMode="gray">
          <a:xfrm>
            <a:off x="7691438" y="2146300"/>
            <a:ext cx="160338" cy="1206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Oval 56"/>
          <p:cNvSpPr/>
          <p:nvPr>
            <p:custDataLst>
              <p:tags r:id="rId30"/>
            </p:custDataLst>
          </p:nvPr>
        </p:nvSpPr>
        <p:spPr bwMode="gray">
          <a:xfrm>
            <a:off x="8431213" y="2168525"/>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プレースホルダ 9"/>
          <p:cNvSpPr>
            <a:spLocks noGrp="1"/>
          </p:cNvSpPr>
          <p:nvPr>
            <p:custDataLst>
              <p:tags r:id="rId31"/>
            </p:custDataLst>
          </p:nvPr>
        </p:nvSpPr>
        <p:spPr bwMode="auto">
          <a:xfrm>
            <a:off x="7902575" y="2143125"/>
            <a:ext cx="3429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900" dirty="0">
                <a:sym typeface="+mn-lt"/>
              </a:rPr>
              <a:t>病床数</a:t>
            </a:r>
          </a:p>
        </p:txBody>
      </p:sp>
      <p:sp>
        <p:nvSpPr>
          <p:cNvPr id="59" name="テキスト プレースホルダ 9"/>
          <p:cNvSpPr>
            <a:spLocks noGrp="1"/>
          </p:cNvSpPr>
          <p:nvPr>
            <p:custDataLst>
              <p:tags r:id="rId32"/>
            </p:custDataLst>
          </p:nvPr>
        </p:nvSpPr>
        <p:spPr bwMode="auto">
          <a:xfrm>
            <a:off x="8643938" y="2143125"/>
            <a:ext cx="1016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900" dirty="0"/>
              <a:t>1000</a:t>
            </a:r>
            <a:r>
              <a:rPr lang="ja-JP" altLang="en-US" sz="900" dirty="0"/>
              <a:t>人当たり病床数</a:t>
            </a:r>
            <a:endParaRPr kumimoji="0" lang="ja-JP" altLang="en-US" sz="900" dirty="0">
              <a:sym typeface="+mn-lt"/>
            </a:endParaRPr>
          </a:p>
        </p:txBody>
      </p:sp>
      <p:sp>
        <p:nvSpPr>
          <p:cNvPr id="61" name="テキスト ボックス 60"/>
          <p:cNvSpPr txBox="1"/>
          <p:nvPr/>
        </p:nvSpPr>
        <p:spPr>
          <a:xfrm>
            <a:off x="200470" y="1062025"/>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マレーシアの病院は、</a:t>
            </a:r>
            <a:r>
              <a:rPr lang="en-US" altLang="ja-JP" sz="1400" dirty="0">
                <a:solidFill>
                  <a:srgbClr val="000000"/>
                </a:solidFill>
                <a:cs typeface="Arial" panose="020B0604020202020204" pitchFamily="34" charset="0"/>
              </a:rPr>
              <a:t>2019</a:t>
            </a:r>
            <a:r>
              <a:rPr lang="ja-JP" altLang="en-US" sz="1400" dirty="0">
                <a:solidFill>
                  <a:srgbClr val="000000"/>
                </a:solidFill>
                <a:cs typeface="Arial" panose="020B0604020202020204" pitchFamily="34" charset="0"/>
              </a:rPr>
              <a:t>年時点で</a:t>
            </a:r>
            <a:r>
              <a:rPr lang="en-US" altLang="ja-JP" sz="1400" dirty="0">
                <a:solidFill>
                  <a:srgbClr val="000000"/>
                </a:solidFill>
                <a:cs typeface="Arial" panose="020B0604020202020204" pitchFamily="34" charset="0"/>
              </a:rPr>
              <a:t>343</a:t>
            </a:r>
            <a:r>
              <a:rPr lang="ja-JP" altLang="en-US" sz="1400" dirty="0">
                <a:solidFill>
                  <a:srgbClr val="000000"/>
                </a:solidFill>
                <a:cs typeface="Arial" panose="020B0604020202020204" pitchFamily="34" charset="0"/>
              </a:rPr>
              <a:t>施設あり、うち半分以上を民間医療機関が占める。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病院全体の病床数は、微増傾向にあり、</a:t>
            </a:r>
            <a:r>
              <a:rPr lang="en-US" altLang="ja-JP" sz="1400" dirty="0">
                <a:solidFill>
                  <a:srgbClr val="000000"/>
                </a:solidFill>
                <a:cs typeface="Arial" panose="020B0604020202020204" pitchFamily="34" charset="0"/>
              </a:rPr>
              <a:t>1,000</a:t>
            </a:r>
            <a:r>
              <a:rPr lang="ja-JP" altLang="en-US" sz="1400" dirty="0">
                <a:solidFill>
                  <a:srgbClr val="000000"/>
                </a:solidFill>
                <a:cs typeface="Arial" panose="020B0604020202020204" pitchFamily="34" charset="0"/>
              </a:rPr>
              <a:t>人当たり病床数は、</a:t>
            </a:r>
            <a:r>
              <a:rPr lang="en-US" altLang="ja-JP" sz="1400" dirty="0">
                <a:solidFill>
                  <a:srgbClr val="000000"/>
                </a:solidFill>
                <a:cs typeface="Arial" panose="020B0604020202020204" pitchFamily="34" charset="0"/>
              </a:rPr>
              <a:t>2019</a:t>
            </a:r>
            <a:r>
              <a:rPr lang="ja-JP" altLang="en-US" sz="1400" dirty="0">
                <a:solidFill>
                  <a:srgbClr val="000000"/>
                </a:solidFill>
                <a:cs typeface="Arial" panose="020B0604020202020204" pitchFamily="34" charset="0"/>
              </a:rPr>
              <a:t>年時点で</a:t>
            </a:r>
            <a:r>
              <a:rPr lang="en-US" altLang="ja-JP" sz="1400" dirty="0">
                <a:solidFill>
                  <a:srgbClr val="000000"/>
                </a:solidFill>
                <a:cs typeface="Arial" panose="020B0604020202020204" pitchFamily="34" charset="0"/>
              </a:rPr>
              <a:t>1.7</a:t>
            </a:r>
            <a:r>
              <a:rPr lang="ja-JP" altLang="en-US" sz="1400" dirty="0">
                <a:solidFill>
                  <a:srgbClr val="000000"/>
                </a:solidFill>
                <a:cs typeface="Arial" panose="020B0604020202020204" pitchFamily="34" charset="0"/>
              </a:rPr>
              <a:t>床である。</a:t>
            </a:r>
          </a:p>
        </p:txBody>
      </p:sp>
    </p:spTree>
    <p:extLst>
      <p:ext uri="{BB962C8B-B14F-4D97-AF65-F5344CB8AC3E}">
        <p14:creationId xmlns:p14="http://schemas.microsoft.com/office/powerpoint/2010/main" val="101604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8CE7B47-FD48-462B-9261-5AE231A17BCF}"/>
              </a:ext>
            </a:extLst>
          </p:cNvPr>
          <p:cNvGraphicFramePr>
            <a:graphicFrameLocks noChangeAspect="1"/>
          </p:cNvGraphicFramePr>
          <p:nvPr>
            <p:custDataLst>
              <p:tags r:id="rId2"/>
            </p:custDataLst>
            <p:extLst>
              <p:ext uri="{D42A27DB-BD31-4B8C-83A1-F6EECF244321}">
                <p14:modId xmlns:p14="http://schemas.microsoft.com/office/powerpoint/2010/main" val="75059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28CE7B47-FD48-462B-9261-5AE231A17BC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6" name="表 5"/>
          <p:cNvGraphicFramePr>
            <a:graphicFrameLocks noGrp="1"/>
          </p:cNvGraphicFramePr>
          <p:nvPr>
            <p:extLst>
              <p:ext uri="{D42A27DB-BD31-4B8C-83A1-F6EECF244321}">
                <p14:modId xmlns:p14="http://schemas.microsoft.com/office/powerpoint/2010/main" val="66812340"/>
              </p:ext>
            </p:extLst>
          </p:nvPr>
        </p:nvGraphicFramePr>
        <p:xfrm>
          <a:off x="5205600" y="1152000"/>
          <a:ext cx="4500000" cy="553031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23820">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endParaRPr lang="ja-JP" altLang="en-US" sz="1050" dirty="0">
                        <a:solidFill>
                          <a:srgbClr val="FF0000"/>
                        </a:solidFill>
                      </a:endParaRP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a:t>
                      </a:r>
                      <a:r>
                        <a:rPr lang="ja-JP" altLang="en-US" sz="1050" dirty="0"/>
                        <a:t> 病院数・病床数の推移</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zh-TW" altLang="en-US"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医療機関の特徴</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16492">
                <a:tc row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16492">
                <a:tc vMerge="1">
                  <a:txBody>
                    <a:bodyPr/>
                    <a:lstStyle/>
                    <a:p>
                      <a:endParaRPr kumimoji="1" lang="ja-JP" altLang="en-US"/>
                    </a:p>
                  </a:txBody>
                  <a:tcPr/>
                </a:tc>
                <a:tc vMerge="1">
                  <a:txBody>
                    <a:bodyPr/>
                    <a:lstStyle/>
                    <a:p>
                      <a:endParaRPr kumimoji="1" lang="ja-JP" altLang="en-US"/>
                    </a:p>
                  </a:txBody>
                  <a:tcPr/>
                </a:tc>
                <a:tc>
                  <a:txBody>
                    <a:bodyPr/>
                    <a:lstStyle/>
                    <a:p>
                      <a:pPr>
                        <a:lnSpc>
                          <a:spcPct val="85000"/>
                        </a:lnSpc>
                      </a:pPr>
                      <a:r>
                        <a:rPr lang="ja-JP" altLang="en-US" sz="1050" dirty="0"/>
                        <a:t>臨床工学技士や理学療法士などの資格の有無</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6156605"/>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c>
                  <a:txBody>
                    <a:bodyPr/>
                    <a:lstStyle/>
                    <a:p>
                      <a:pPr>
                        <a:lnSpc>
                          <a:spcPct val="85000"/>
                        </a:lnSpc>
                      </a:pPr>
                      <a:endParaRPr kumimoji="1" lang="en-US" altLang="ja-JP"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en-US" altLang="ja-JP" sz="1050" dirty="0"/>
                        <a:t>UHC</a:t>
                      </a:r>
                      <a:r>
                        <a:rPr lang="ja-JP" altLang="en-US" sz="1050" dirty="0"/>
                        <a:t>に関する仕組み</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社会保険制度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30</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16492">
                <a:tc row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民間保険制度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16492">
                <a:tc vMerge="1">
                  <a:txBody>
                    <a:bodyPr/>
                    <a:lstStyle/>
                    <a:p>
                      <a:endParaRPr lang="en-US"/>
                    </a:p>
                  </a:txBody>
                  <a:tcPr/>
                </a:tc>
                <a:tc vMerge="1">
                  <a:txBody>
                    <a:bodyPr/>
                    <a:lstStyle/>
                    <a:p>
                      <a:endParaRPr lang="en-US"/>
                    </a:p>
                  </a:txBody>
                  <a:tcPr/>
                </a:tc>
                <a:tc>
                  <a:txBody>
                    <a:bodyPr/>
                    <a:lstStyle/>
                    <a:p>
                      <a:pPr>
                        <a:lnSpc>
                          <a:spcPct val="85000"/>
                        </a:lnSpc>
                      </a:pPr>
                      <a:r>
                        <a:rPr lang="ja-JP" altLang="en-US" sz="1050" dirty="0"/>
                        <a:t>保健に関する制度・行政体制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5522673"/>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医療機器に対する規制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医薬品に対する規制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87288">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医療情報・個人情報保護、データサーバーの置き場に関する法規制、ガイドライン</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4976721"/>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医療現場で使用される言語に関する情報</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40</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2041434"/>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外国人医師のライセンス</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387200070"/>
              </p:ext>
            </p:extLst>
          </p:nvPr>
        </p:nvGraphicFramePr>
        <p:xfrm>
          <a:off x="200025" y="1152000"/>
          <a:ext cx="4500000" cy="375689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cxnSp>
        <p:nvCxnSpPr>
          <p:cNvPr id="7" name="Straight Connector 6">
            <a:extLst>
              <a:ext uri="{FF2B5EF4-FFF2-40B4-BE49-F238E27FC236}">
                <a16:creationId xmlns:a16="http://schemas.microsoft.com/office/drawing/2014/main" id="{FE7E0120-621F-42E8-8DE6-70322B471241}"/>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653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70DF242-1065-49CB-B3B6-420E3B58E160}"/>
              </a:ext>
            </a:extLst>
          </p:cNvPr>
          <p:cNvGraphicFramePr>
            <a:graphicFrameLocks noChangeAspect="1"/>
          </p:cNvGraphicFramePr>
          <p:nvPr>
            <p:custDataLst>
              <p:tags r:id="rId2"/>
            </p:custDataLst>
            <p:extLst>
              <p:ext uri="{D42A27DB-BD31-4B8C-83A1-F6EECF244321}">
                <p14:modId xmlns:p14="http://schemas.microsoft.com/office/powerpoint/2010/main" val="3413603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5" imgW="444" imgH="443" progId="TCLayout.ActiveDocument.1">
                  <p:embed/>
                </p:oleObj>
              </mc:Choice>
              <mc:Fallback>
                <p:oleObj name="think-cell Slide" r:id="rId5" imgW="444" imgH="443" progId="TCLayout.ActiveDocument.1">
                  <p:embed/>
                  <p:pic>
                    <p:nvPicPr>
                      <p:cNvPr id="8" name="Object 7" hidden="1">
                        <a:extLst>
                          <a:ext uri="{FF2B5EF4-FFF2-40B4-BE49-F238E27FC236}">
                            <a16:creationId xmlns:a16="http://schemas.microsoft.com/office/drawing/2014/main" id="{D70DF242-1065-49CB-B3B6-420E3B58E16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公的医療機関（</a:t>
            </a:r>
            <a:r>
              <a:rPr lang="en-US" altLang="ja-JP" dirty="0"/>
              <a:t>1/3</a:t>
            </a:r>
            <a:r>
              <a:rPr lang="ja-JP" altLang="en-US" dirty="0"/>
              <a:t>）</a:t>
            </a:r>
            <a:endParaRPr lang="zh-TW"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マレーシアの公的医療機関は、保健省（</a:t>
            </a:r>
            <a:r>
              <a:rPr lang="en-SG" altLang="ja-JP" sz="1400" dirty="0">
                <a:latin typeface="Arial" panose="020B0604020202020204" pitchFamily="34" charset="0"/>
                <a:ea typeface="ＭＳ Ｐゴシック" panose="020B0600070205080204" pitchFamily="50" charset="-128"/>
                <a:cs typeface="Arial" panose="020B0604020202020204" pitchFamily="34" charset="0"/>
              </a:rPr>
              <a:t>Ministry of Health, MOH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）下にあり、全国民に平等な医療機会の提供することを目的に、健康促進、公衆衛生サービス、病気の予防・治療等のプライマリヘルスケア（一次医療）を中心に提供している。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一次医療の施設はマレーシア全域に設置され、全国民の約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割が車で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分以内にクリニックに到着できるよう整備されている。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407615"/>
            <a:ext cx="9361040" cy="288777"/>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2020</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F1E1E95A-0936-4B68-B3D9-0D2D19012CF4}"/>
              </a:ext>
            </a:extLst>
          </p:cNvPr>
          <p:cNvGraphicFramePr>
            <a:graphicFrameLocks noGrp="1"/>
          </p:cNvGraphicFramePr>
          <p:nvPr>
            <p:extLst>
              <p:ext uri="{D42A27DB-BD31-4B8C-83A1-F6EECF244321}">
                <p14:modId xmlns:p14="http://schemas.microsoft.com/office/powerpoint/2010/main" val="1797897776"/>
              </p:ext>
            </p:extLst>
          </p:nvPr>
        </p:nvGraphicFramePr>
        <p:xfrm>
          <a:off x="200025" y="2996952"/>
          <a:ext cx="4996799" cy="3213637"/>
        </p:xfrm>
        <a:graphic>
          <a:graphicData uri="http://schemas.openxmlformats.org/drawingml/2006/table">
            <a:tbl>
              <a:tblPr firstRow="1" firstCol="1" bandRow="1">
                <a:tableStyleId>{93296810-A885-4BE3-A3E7-6D5BEEA58F35}</a:tableStyleId>
              </a:tblPr>
              <a:tblGrid>
                <a:gridCol w="1469101">
                  <a:extLst>
                    <a:ext uri="{9D8B030D-6E8A-4147-A177-3AD203B41FA5}">
                      <a16:colId xmlns:a16="http://schemas.microsoft.com/office/drawing/2014/main" val="2156711320"/>
                    </a:ext>
                  </a:extLst>
                </a:gridCol>
                <a:gridCol w="1944216">
                  <a:extLst>
                    <a:ext uri="{9D8B030D-6E8A-4147-A177-3AD203B41FA5}">
                      <a16:colId xmlns:a16="http://schemas.microsoft.com/office/drawing/2014/main" val="4035986622"/>
                    </a:ext>
                  </a:extLst>
                </a:gridCol>
                <a:gridCol w="864096">
                  <a:extLst>
                    <a:ext uri="{9D8B030D-6E8A-4147-A177-3AD203B41FA5}">
                      <a16:colId xmlns:a16="http://schemas.microsoft.com/office/drawing/2014/main" val="2540334096"/>
                    </a:ext>
                  </a:extLst>
                </a:gridCol>
                <a:gridCol w="719386">
                  <a:extLst>
                    <a:ext uri="{9D8B030D-6E8A-4147-A177-3AD203B41FA5}">
                      <a16:colId xmlns:a16="http://schemas.microsoft.com/office/drawing/2014/main" val="3458605966"/>
                    </a:ext>
                  </a:extLst>
                </a:gridCol>
              </a:tblGrid>
              <a:tr h="257091">
                <a:tc>
                  <a:txBody>
                    <a:bodyPr/>
                    <a:lstStyle/>
                    <a:p>
                      <a:pPr algn="ctr">
                        <a:lnSpc>
                          <a:spcPct val="90000"/>
                        </a:lnSpc>
                      </a:pPr>
                      <a:r>
                        <a:rPr lang="ja-JP" altLang="en-US" sz="1000" baseline="0" dirty="0">
                          <a:ea typeface="HGP創英角ｺﾞｼｯｸUB" panose="020B0900000000000000" pitchFamily="50" charset="-128"/>
                        </a:rPr>
                        <a:t>施　設</a:t>
                      </a:r>
                      <a:endParaRPr lang="en-SG" sz="1000" baseline="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aseline="0" dirty="0">
                          <a:ea typeface="HGP創英角ｺﾞｼｯｸUB" panose="020B0900000000000000" pitchFamily="50" charset="-128"/>
                        </a:rPr>
                        <a:t>概　要</a:t>
                      </a:r>
                      <a:endParaRPr lang="en-SG" sz="100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aseline="0" dirty="0">
                          <a:ea typeface="HGP創英角ｺﾞｼｯｸUB" panose="020B0900000000000000" pitchFamily="50" charset="-128"/>
                        </a:rPr>
                        <a:t>医療従事者</a:t>
                      </a:r>
                      <a:endParaRPr lang="en-SG" altLang="ja-JP" sz="100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aseline="0" dirty="0">
                          <a:ea typeface="HGP創英角ｺﾞｼｯｸUB" panose="020B0900000000000000" pitchFamily="50" charset="-128"/>
                        </a:rPr>
                        <a:t>施設数</a:t>
                      </a:r>
                      <a:r>
                        <a:rPr lang="en-US" altLang="ja-JP" sz="1000" baseline="30000" dirty="0">
                          <a:ea typeface="HGP創英角ｺﾞｼｯｸUB" panose="020B0900000000000000" pitchFamily="50" charset="-128"/>
                        </a:rPr>
                        <a:t>1</a:t>
                      </a:r>
                      <a:endParaRPr lang="en-SG" altLang="ja-JP" sz="100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674864">
                <a:tc>
                  <a:txBody>
                    <a:bodyPr/>
                    <a:lstStyle/>
                    <a:p>
                      <a:pPr>
                        <a:lnSpc>
                          <a:spcPct val="90000"/>
                        </a:lnSpc>
                      </a:pPr>
                      <a:r>
                        <a:rPr lang="ja-JP" altLang="en-US" sz="1000" b="1" baseline="0" dirty="0">
                          <a:solidFill>
                            <a:schemeClr val="tx1"/>
                          </a:solidFill>
                          <a:ea typeface="HGP創英角ｺﾞｼｯｸUB" panose="020B0900000000000000" pitchFamily="50" charset="-128"/>
                        </a:rPr>
                        <a:t>ヘルスクリニック</a:t>
                      </a:r>
                      <a:endParaRPr lang="en-SG" altLang="ja-JP" sz="1000" b="1" baseline="0" dirty="0">
                        <a:solidFill>
                          <a:schemeClr val="tx1"/>
                        </a:solidFill>
                        <a:ea typeface="HGP創英角ｺﾞｼｯｸUB" panose="020B0900000000000000" pitchFamily="50" charset="-128"/>
                      </a:endParaRPr>
                    </a:p>
                    <a:p>
                      <a:pPr>
                        <a:lnSpc>
                          <a:spcPct val="90000"/>
                        </a:lnSpc>
                      </a:pPr>
                      <a:r>
                        <a:rPr lang="en-SG" sz="1000" b="1" baseline="0" dirty="0">
                          <a:solidFill>
                            <a:schemeClr val="tx1"/>
                          </a:solidFill>
                          <a:ea typeface="HGP創英角ｺﾞｼｯｸUB" panose="020B0900000000000000" pitchFamily="50" charset="-128"/>
                        </a:rPr>
                        <a:t>Health Clinics (KKs)</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基礎医療から包括的な小児医療、予防医療など広範なサービスを提供（母子保健クリニックや歯科が施設内に含まれることがある）。</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US" altLang="ja-JP" sz="1000" dirty="0"/>
                        <a:t>GP</a:t>
                      </a:r>
                      <a:r>
                        <a:rPr lang="ja-JP" altLang="en-US" sz="1000" dirty="0"/>
                        <a:t>、医療官、医療助手</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SG" sz="1000" dirty="0"/>
                        <a:t>1,027</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530250">
                <a:tc>
                  <a:txBody>
                    <a:bodyPr/>
                    <a:lstStyle/>
                    <a:p>
                      <a:pPr>
                        <a:lnSpc>
                          <a:spcPct val="90000"/>
                        </a:lnSpc>
                      </a:pPr>
                      <a:r>
                        <a:rPr lang="ja-JP" altLang="en-US" sz="10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地域診療所</a:t>
                      </a:r>
                      <a:endParaRPr lang="en-SG" altLang="ja-JP" sz="10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nSpc>
                          <a:spcPct val="90000"/>
                        </a:lnSpc>
                      </a:pPr>
                      <a:r>
                        <a:rPr lang="en-SG" sz="10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Community clinics</a:t>
                      </a:r>
                      <a:endParaRPr lang="en-SG" sz="1000" b="1"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主に地方地域の住民に対し母子保健サービスの提供やベーシックな治癒サービスを提供。</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看護師、</a:t>
                      </a:r>
                      <a:endParaRPr lang="en-SG" altLang="ja-JP" sz="1000" dirty="0"/>
                    </a:p>
                    <a:p>
                      <a:pPr algn="ctr">
                        <a:lnSpc>
                          <a:spcPct val="90000"/>
                        </a:lnSpc>
                      </a:pPr>
                      <a:r>
                        <a:rPr lang="ja-JP" altLang="en-US" sz="1000" dirty="0"/>
                        <a:t>コミュニティナース</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SG" sz="1000" dirty="0"/>
                        <a:t>1,771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505940"/>
                  </a:ext>
                </a:extLst>
              </a:tr>
              <a:tr h="417773">
                <a:tc>
                  <a:txBody>
                    <a:bodyPr/>
                    <a:lstStyle/>
                    <a:p>
                      <a:pPr>
                        <a:lnSpc>
                          <a:spcPct val="90000"/>
                        </a:lnSpc>
                      </a:pPr>
                      <a:r>
                        <a:rPr lang="ja-JP" altLang="en-US" sz="10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ワンマレーシア診療所</a:t>
                      </a:r>
                      <a:endParaRPr lang="en-SG" altLang="ja-JP" sz="10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nSpc>
                          <a:spcPct val="90000"/>
                        </a:lnSpc>
                      </a:pPr>
                      <a:r>
                        <a:rPr lang="en-SG" sz="10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 Malaysia Clinics</a:t>
                      </a:r>
                      <a:endParaRPr lang="en-SG" sz="1000" b="1"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主に都心部にてベーシックな治癒サービスを提供。</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医療助手、医療官</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SG" sz="1000" dirty="0"/>
                        <a:t>286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2622237"/>
                  </a:ext>
                </a:extLst>
              </a:tr>
              <a:tr h="385636">
                <a:tc>
                  <a:txBody>
                    <a:bodyPr/>
                    <a:lstStyle/>
                    <a:p>
                      <a:pPr>
                        <a:lnSpc>
                          <a:spcPct val="90000"/>
                        </a:lnSpc>
                      </a:pPr>
                      <a:r>
                        <a:rPr lang="ja-JP" altLang="en-US" sz="1000" b="1" baseline="0" dirty="0">
                          <a:solidFill>
                            <a:schemeClr val="tx1"/>
                          </a:solidFill>
                          <a:ea typeface="HGP創英角ｺﾞｼｯｸUB" panose="020B0900000000000000" pitchFamily="50" charset="-128"/>
                        </a:rPr>
                        <a:t>母子保健クリニック</a:t>
                      </a:r>
                      <a:endParaRPr lang="en-SG" sz="1000" b="1"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母子保健医療。</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ja-JP" altLang="en-US" sz="1000" dirty="0"/>
                        <a:t>医師、助産婦、看護師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000" dirty="0"/>
                        <a:t>87</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06235938"/>
                  </a:ext>
                </a:extLst>
              </a:tr>
              <a:tr h="530250">
                <a:tc>
                  <a:txBody>
                    <a:bodyPr/>
                    <a:lstStyle/>
                    <a:p>
                      <a:pPr>
                        <a:lnSpc>
                          <a:spcPct val="90000"/>
                        </a:lnSpc>
                      </a:pPr>
                      <a:r>
                        <a:rPr lang="ja-JP" altLang="en-US" sz="1000" b="1" baseline="0" dirty="0">
                          <a:solidFill>
                            <a:schemeClr val="tx1"/>
                          </a:solidFill>
                          <a:ea typeface="HGP創英角ｺﾞｼｯｸUB" panose="020B0900000000000000" pitchFamily="50" charset="-128"/>
                        </a:rPr>
                        <a:t>歯科診療所</a:t>
                      </a:r>
                      <a:endParaRPr lang="en-SG" sz="1000" b="1"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診療所、院内歯科、</a:t>
                      </a:r>
                      <a:r>
                        <a:rPr lang="en-US" altLang="ja-JP" sz="1000" dirty="0"/>
                        <a:t>1</a:t>
                      </a:r>
                      <a:r>
                        <a:rPr lang="ja-JP" altLang="en-US" sz="1000" dirty="0"/>
                        <a:t>マレーシア歯科診療所等を含み、学校・移動歯科除く。</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ja-JP" altLang="en-US" sz="1000" dirty="0"/>
                        <a:t>歯科医</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000" dirty="0"/>
                        <a:t>2,621</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75956801"/>
                  </a:ext>
                </a:extLst>
              </a:tr>
              <a:tr h="417773">
                <a:tc>
                  <a:txBody>
                    <a:bodyPr/>
                    <a:lstStyle/>
                    <a:p>
                      <a:pPr>
                        <a:lnSpc>
                          <a:spcPct val="90000"/>
                        </a:lnSpc>
                      </a:pPr>
                      <a:r>
                        <a:rPr lang="ja-JP" altLang="en-US" sz="1000" b="1" baseline="0" dirty="0">
                          <a:solidFill>
                            <a:schemeClr val="tx1"/>
                          </a:solidFill>
                          <a:ea typeface="HGP創英角ｺﾞｼｯｸUB" panose="020B0900000000000000" pitchFamily="50" charset="-128"/>
                        </a:rPr>
                        <a:t>移動診療所</a:t>
                      </a:r>
                      <a:endParaRPr lang="en-SG" altLang="ja-JP" sz="1000" b="1" baseline="0" dirty="0">
                        <a:solidFill>
                          <a:schemeClr val="tx1"/>
                        </a:solidFill>
                        <a:ea typeface="HGP創英角ｺﾞｼｯｸUB" panose="020B0900000000000000" pitchFamily="50" charset="-128"/>
                      </a:endParaRPr>
                    </a:p>
                    <a:p>
                      <a:pPr>
                        <a:lnSpc>
                          <a:spcPct val="90000"/>
                        </a:lnSpc>
                      </a:pPr>
                      <a:r>
                        <a:rPr lang="en-SG" sz="1000" b="1" baseline="0" dirty="0">
                          <a:solidFill>
                            <a:schemeClr val="tx1"/>
                          </a:solidFill>
                          <a:ea typeface="HGP創英角ｺﾞｼｯｸUB" panose="020B0900000000000000" pitchFamily="50" charset="-128"/>
                        </a:rPr>
                        <a:t>Mobile Health</a:t>
                      </a:r>
                      <a:r>
                        <a:rPr lang="ja-JP" altLang="en-US" sz="1000" b="1" baseline="0" dirty="0">
                          <a:solidFill>
                            <a:schemeClr val="tx1"/>
                          </a:solidFill>
                          <a:ea typeface="HGP創英角ｺﾞｼｯｸUB" panose="020B0900000000000000" pitchFamily="50" charset="-128"/>
                        </a:rPr>
                        <a:t> </a:t>
                      </a:r>
                      <a:r>
                        <a:rPr lang="en-SG" sz="1000" b="1" baseline="0" dirty="0">
                          <a:solidFill>
                            <a:schemeClr val="tx1"/>
                          </a:solidFill>
                          <a:ea typeface="HGP創英角ｺﾞｼｯｸUB" panose="020B0900000000000000" pitchFamily="50" charset="-128"/>
                        </a:rPr>
                        <a:t>Clinics</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バス、ボート、ヘリコプターにてへき地への診療を実施。</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医療助手、医療官</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US" altLang="ja-JP" sz="1000" dirty="0"/>
                        <a:t>230</a:t>
                      </a:r>
                    </a:p>
                    <a:p>
                      <a:pPr algn="ctr">
                        <a:lnSpc>
                          <a:spcPct val="90000"/>
                        </a:lnSpc>
                      </a:pPr>
                      <a:r>
                        <a:rPr lang="ja-JP" altLang="en-US" sz="1000" dirty="0"/>
                        <a:t>チーム</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403694060"/>
                  </a:ext>
                </a:extLst>
              </a:tr>
            </a:tbl>
          </a:graphicData>
        </a:graphic>
      </p:graphicFrame>
      <p:grpSp>
        <p:nvGrpSpPr>
          <p:cNvPr id="15" name="Group 14">
            <a:extLst>
              <a:ext uri="{FF2B5EF4-FFF2-40B4-BE49-F238E27FC236}">
                <a16:creationId xmlns:a16="http://schemas.microsoft.com/office/drawing/2014/main" id="{796AF593-3C58-4E1D-894F-064E1747F257}"/>
              </a:ext>
            </a:extLst>
          </p:cNvPr>
          <p:cNvGrpSpPr/>
          <p:nvPr/>
        </p:nvGrpSpPr>
        <p:grpSpPr>
          <a:xfrm>
            <a:off x="196663" y="1921320"/>
            <a:ext cx="5013195" cy="364528"/>
            <a:chOff x="227143" y="1997484"/>
            <a:chExt cx="5087384" cy="364528"/>
          </a:xfrm>
        </p:grpSpPr>
        <p:sp>
          <p:nvSpPr>
            <p:cNvPr id="13" name="Rectangle 12">
              <a:extLst>
                <a:ext uri="{FF2B5EF4-FFF2-40B4-BE49-F238E27FC236}">
                  <a16:creationId xmlns:a16="http://schemas.microsoft.com/office/drawing/2014/main" id="{C250BBA0-1A04-4159-B25C-81161219D39D}"/>
                </a:ext>
              </a:extLst>
            </p:cNvPr>
            <p:cNvSpPr>
              <a:spLocks noChangeArrowheads="1"/>
            </p:cNvSpPr>
            <p:nvPr/>
          </p:nvSpPr>
          <p:spPr bwMode="auto">
            <a:xfrm>
              <a:off x="227143" y="1997484"/>
              <a:ext cx="50873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公的医療機関（一次医療）の分類</a:t>
              </a:r>
              <a:endParaRPr lang="en-US" altLang="ko-KR" sz="1400" dirty="0">
                <a:solidFill>
                  <a:srgbClr val="000000"/>
                </a:solidFill>
                <a:latin typeface="Arial Black" pitchFamily="34" charset="0"/>
                <a:ea typeface="HGP創英角ｺﾞｼｯｸUB" pitchFamily="50" charset="-128"/>
              </a:endParaRPr>
            </a:p>
          </p:txBody>
        </p:sp>
        <p:cxnSp>
          <p:nvCxnSpPr>
            <p:cNvPr id="23" name="Straight Connector 22">
              <a:extLst>
                <a:ext uri="{FF2B5EF4-FFF2-40B4-BE49-F238E27FC236}">
                  <a16:creationId xmlns:a16="http://schemas.microsoft.com/office/drawing/2014/main" id="{7615E128-520F-4CA1-9D7A-DC0A88461A17}"/>
                </a:ext>
              </a:extLst>
            </p:cNvPr>
            <p:cNvCxnSpPr>
              <a:cxnSpLocks/>
            </p:cNvCxnSpPr>
            <p:nvPr/>
          </p:nvCxnSpPr>
          <p:spPr>
            <a:xfrm>
              <a:off x="227143" y="2362012"/>
              <a:ext cx="507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239843CF-0ED5-459B-B235-088424074D5C}"/>
              </a:ext>
            </a:extLst>
          </p:cNvPr>
          <p:cNvGrpSpPr/>
          <p:nvPr/>
        </p:nvGrpSpPr>
        <p:grpSpPr>
          <a:xfrm>
            <a:off x="5341547" y="1916832"/>
            <a:ext cx="4364428" cy="364528"/>
            <a:chOff x="227143" y="1997484"/>
            <a:chExt cx="5087384" cy="364528"/>
          </a:xfrm>
        </p:grpSpPr>
        <p:sp>
          <p:nvSpPr>
            <p:cNvPr id="24" name="Rectangle 23">
              <a:extLst>
                <a:ext uri="{FF2B5EF4-FFF2-40B4-BE49-F238E27FC236}">
                  <a16:creationId xmlns:a16="http://schemas.microsoft.com/office/drawing/2014/main" id="{CF684FAF-9FC0-4DDB-BE80-D7B1154B293D}"/>
                </a:ext>
              </a:extLst>
            </p:cNvPr>
            <p:cNvSpPr>
              <a:spLocks noChangeArrowheads="1"/>
            </p:cNvSpPr>
            <p:nvPr/>
          </p:nvSpPr>
          <p:spPr bwMode="auto">
            <a:xfrm>
              <a:off x="227143" y="1997484"/>
              <a:ext cx="50873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公的医療機関（一次医療）施設の散布図</a:t>
              </a:r>
              <a:endParaRPr lang="en-US" altLang="ko-KR" sz="1400" dirty="0">
                <a:solidFill>
                  <a:srgbClr val="000000"/>
                </a:solidFill>
                <a:latin typeface="Arial Black" pitchFamily="34" charset="0"/>
                <a:ea typeface="HGP創英角ｺﾞｼｯｸUB" pitchFamily="50" charset="-128"/>
              </a:endParaRPr>
            </a:p>
          </p:txBody>
        </p:sp>
        <p:cxnSp>
          <p:nvCxnSpPr>
            <p:cNvPr id="26" name="Straight Connector 25">
              <a:extLst>
                <a:ext uri="{FF2B5EF4-FFF2-40B4-BE49-F238E27FC236}">
                  <a16:creationId xmlns:a16="http://schemas.microsoft.com/office/drawing/2014/main" id="{0FD51818-B308-4C39-B4CA-8CDC568826FF}"/>
                </a:ext>
              </a:extLst>
            </p:cNvPr>
            <p:cNvCxnSpPr>
              <a:cxnSpLocks/>
            </p:cNvCxnSpPr>
            <p:nvPr/>
          </p:nvCxnSpPr>
          <p:spPr>
            <a:xfrm>
              <a:off x="227143" y="2362012"/>
              <a:ext cx="507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3A2682FC-A9A2-4E6D-A412-3C3330EA6306}"/>
              </a:ext>
            </a:extLst>
          </p:cNvPr>
          <p:cNvSpPr txBox="1"/>
          <p:nvPr/>
        </p:nvSpPr>
        <p:spPr>
          <a:xfrm>
            <a:off x="196663" y="2387115"/>
            <a:ext cx="4985581"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公的一次医療が占める施設数：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31%</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公的一次医療が占める出費額：</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35%</a:t>
            </a:r>
          </a:p>
          <a:p>
            <a:pPr marL="177800" indent="-177800">
              <a:buClr>
                <a:srgbClr val="5F8AC3"/>
              </a:buClr>
              <a:buSzPct val="80000"/>
              <a:buFont typeface="Wingdings" panose="05000000000000000000" pitchFamily="2" charset="2"/>
              <a:buChar char="l"/>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公的一次医療</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が占める</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外来患者数：</a:t>
            </a:r>
            <a:r>
              <a:rPr kumimoji="1"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母数は一次医療</a:t>
            </a:r>
            <a:endParaRPr kumimoji="1" lang="en-SG"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TextBox 27">
            <a:extLst>
              <a:ext uri="{FF2B5EF4-FFF2-40B4-BE49-F238E27FC236}">
                <a16:creationId xmlns:a16="http://schemas.microsoft.com/office/drawing/2014/main" id="{1C9E5B7A-42DD-41DF-A84A-137143AF9BC6}"/>
              </a:ext>
            </a:extLst>
          </p:cNvPr>
          <p:cNvSpPr txBox="1"/>
          <p:nvPr/>
        </p:nvSpPr>
        <p:spPr>
          <a:xfrm>
            <a:off x="5341548" y="2387115"/>
            <a:ext cx="4364428"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マレー半島（西マレーシア）から東マレーシアまでカバー。</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全国民の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が、車で約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分以内（</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km</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圏内）に公立クリニックに到着できるよう整備されている</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a:t>
            </a:r>
            <a:endParaRPr kumimoji="1"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TextBox 19">
            <a:extLst>
              <a:ext uri="{FF2B5EF4-FFF2-40B4-BE49-F238E27FC236}">
                <a16:creationId xmlns:a16="http://schemas.microsoft.com/office/drawing/2014/main" id="{3734243C-3142-48CB-B9C6-3474570DEF32}"/>
              </a:ext>
            </a:extLst>
          </p:cNvPr>
          <p:cNvSpPr txBox="1"/>
          <p:nvPr/>
        </p:nvSpPr>
        <p:spPr>
          <a:xfrm>
            <a:off x="7878234" y="5382573"/>
            <a:ext cx="1971310" cy="230832"/>
          </a:xfrm>
          <a:prstGeom prst="rect">
            <a:avLst/>
          </a:prstGeom>
          <a:noFill/>
        </p:spPr>
        <p:txBody>
          <a:bodyPr wrap="square" rtlCol="0">
            <a:spAutoFit/>
          </a:bodyPr>
          <a:lstStyle/>
          <a:p>
            <a:r>
              <a:rPr lang="ja-JP" altLang="en-US" sz="900" dirty="0">
                <a:solidFill>
                  <a:schemeClr val="accent6"/>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公的医療機関（一次医療）</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施設</a:t>
            </a:r>
            <a:endParaRPr lang="en-SG" altLang="ja-JP" sz="9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21" name="Picture 26">
            <a:extLst>
              <a:ext uri="{FF2B5EF4-FFF2-40B4-BE49-F238E27FC236}">
                <a16:creationId xmlns:a16="http://schemas.microsoft.com/office/drawing/2014/main" id="{BF5F985A-7E23-4F65-80F4-2E79131BE4CA}"/>
              </a:ext>
            </a:extLst>
          </p:cNvPr>
          <p:cNvPicPr>
            <a:picLocks noChangeAspect="1"/>
          </p:cNvPicPr>
          <p:nvPr/>
        </p:nvPicPr>
        <p:blipFill rotWithShape="1">
          <a:blip r:embed="rId7"/>
          <a:srcRect l="53634" t="21666" r="27073" b="44675"/>
          <a:stretch/>
        </p:blipFill>
        <p:spPr>
          <a:xfrm>
            <a:off x="5357955" y="3021271"/>
            <a:ext cx="4364427" cy="2310381"/>
          </a:xfrm>
          <a:prstGeom prst="rect">
            <a:avLst/>
          </a:prstGeom>
        </p:spPr>
      </p:pic>
      <p:sp>
        <p:nvSpPr>
          <p:cNvPr id="27" name="4. Footnote">
            <a:extLst>
              <a:ext uri="{FF2B5EF4-FFF2-40B4-BE49-F238E27FC236}">
                <a16:creationId xmlns:a16="http://schemas.microsoft.com/office/drawing/2014/main" id="{E545150F-234F-4016-B8A1-B59C5D90CC0F}"/>
              </a:ext>
            </a:extLst>
          </p:cNvPr>
          <p:cNvSpPr txBox="1">
            <a:spLocks/>
          </p:cNvSpPr>
          <p:nvPr>
            <p:custDataLst>
              <p:tags r:id="rId3"/>
            </p:custDataLst>
          </p:nvPr>
        </p:nvSpPr>
        <p:spPr>
          <a:xfrm>
            <a:off x="200472" y="627544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施設数：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月末時点</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47641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70DF242-1065-49CB-B3B6-420E3B58E160}"/>
              </a:ext>
            </a:extLst>
          </p:cNvPr>
          <p:cNvGraphicFramePr>
            <a:graphicFrameLocks noChangeAspect="1"/>
          </p:cNvGraphicFramePr>
          <p:nvPr>
            <p:custDataLst>
              <p:tags r:id="rId2"/>
            </p:custDataLst>
            <p:extLst>
              <p:ext uri="{D42A27DB-BD31-4B8C-83A1-F6EECF244321}">
                <p14:modId xmlns:p14="http://schemas.microsoft.com/office/powerpoint/2010/main" val="2806354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5" imgW="444" imgH="443" progId="TCLayout.ActiveDocument.1">
                  <p:embed/>
                </p:oleObj>
              </mc:Choice>
              <mc:Fallback>
                <p:oleObj name="think-cell Slide" r:id="rId5" imgW="444" imgH="443" progId="TCLayout.ActiveDocument.1">
                  <p:embed/>
                  <p:pic>
                    <p:nvPicPr>
                      <p:cNvPr id="8" name="Object 7" hidden="1">
                        <a:extLst>
                          <a:ext uri="{FF2B5EF4-FFF2-40B4-BE49-F238E27FC236}">
                            <a16:creationId xmlns:a16="http://schemas.microsoft.com/office/drawing/2014/main" id="{D70DF242-1065-49CB-B3B6-420E3B58E16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487958"/>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公的医療機関（</a:t>
            </a:r>
            <a:r>
              <a:rPr lang="en-US" altLang="ja-JP" dirty="0"/>
              <a:t>2/3</a:t>
            </a:r>
            <a:r>
              <a:rPr lang="ja-JP" altLang="en-US" dirty="0"/>
              <a:t>）</a:t>
            </a:r>
            <a:endParaRPr lang="en-US" altLang="ja-JP"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マレーシアの二・三次医療は、人口密度に応じて設置され、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948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の診療科を持つ。主要な診療科は全域でカバーされている。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二・三次医療の医療機関は、マレーシア全域に設置され、全国民の約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割が車で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分以内に到着できるよう整備されている。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F1E1E95A-0936-4B68-B3D9-0D2D19012CF4}"/>
              </a:ext>
            </a:extLst>
          </p:cNvPr>
          <p:cNvGraphicFramePr>
            <a:graphicFrameLocks noGrp="1"/>
          </p:cNvGraphicFramePr>
          <p:nvPr>
            <p:extLst>
              <p:ext uri="{D42A27DB-BD31-4B8C-83A1-F6EECF244321}">
                <p14:modId xmlns:p14="http://schemas.microsoft.com/office/powerpoint/2010/main" val="2484048620"/>
              </p:ext>
            </p:extLst>
          </p:nvPr>
        </p:nvGraphicFramePr>
        <p:xfrm>
          <a:off x="200025" y="2651885"/>
          <a:ext cx="5040313" cy="1234440"/>
        </p:xfrm>
        <a:graphic>
          <a:graphicData uri="http://schemas.openxmlformats.org/drawingml/2006/table">
            <a:tbl>
              <a:tblPr firstRow="1" firstCol="1" bandRow="1">
                <a:tableStyleId>{93296810-A885-4BE3-A3E7-6D5BEEA58F35}</a:tableStyleId>
              </a:tblPr>
              <a:tblGrid>
                <a:gridCol w="828179">
                  <a:extLst>
                    <a:ext uri="{9D8B030D-6E8A-4147-A177-3AD203B41FA5}">
                      <a16:colId xmlns:a16="http://schemas.microsoft.com/office/drawing/2014/main" val="2156711320"/>
                    </a:ext>
                  </a:extLst>
                </a:gridCol>
                <a:gridCol w="2614862">
                  <a:extLst>
                    <a:ext uri="{9D8B030D-6E8A-4147-A177-3AD203B41FA5}">
                      <a16:colId xmlns:a16="http://schemas.microsoft.com/office/drawing/2014/main" val="4035986622"/>
                    </a:ext>
                  </a:extLst>
                </a:gridCol>
                <a:gridCol w="871621">
                  <a:extLst>
                    <a:ext uri="{9D8B030D-6E8A-4147-A177-3AD203B41FA5}">
                      <a16:colId xmlns:a16="http://schemas.microsoft.com/office/drawing/2014/main" val="2540334096"/>
                    </a:ext>
                  </a:extLst>
                </a:gridCol>
                <a:gridCol w="725651">
                  <a:extLst>
                    <a:ext uri="{9D8B030D-6E8A-4147-A177-3AD203B41FA5}">
                      <a16:colId xmlns:a16="http://schemas.microsoft.com/office/drawing/2014/main" val="3458605966"/>
                    </a:ext>
                  </a:extLst>
                </a:gridCol>
              </a:tblGrid>
              <a:tr h="180336">
                <a:tc>
                  <a:txBody>
                    <a:bodyPr/>
                    <a:lstStyle/>
                    <a:p>
                      <a:pPr algn="ctr">
                        <a:lnSpc>
                          <a:spcPct val="90000"/>
                        </a:lnSpc>
                      </a:pPr>
                      <a:r>
                        <a:rPr lang="ja-JP" altLang="en-US" sz="1000" baseline="0" dirty="0">
                          <a:ea typeface="HGP創英角ｺﾞｼｯｸUB" panose="020B0900000000000000" pitchFamily="50" charset="-128"/>
                        </a:rPr>
                        <a:t>施　設</a:t>
                      </a:r>
                      <a:endParaRPr lang="en-SG" sz="1000" baseline="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aseline="0" dirty="0">
                          <a:ea typeface="HGP創英角ｺﾞｼｯｸUB" panose="020B0900000000000000" pitchFamily="50" charset="-128"/>
                        </a:rPr>
                        <a:t>概　要</a:t>
                      </a:r>
                      <a:endParaRPr lang="en-SG" sz="100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aseline="0" dirty="0">
                          <a:ea typeface="HGP創英角ｺﾞｼｯｸUB" panose="020B0900000000000000" pitchFamily="50" charset="-128"/>
                        </a:rPr>
                        <a:t>医療従事者</a:t>
                      </a:r>
                      <a:endParaRPr lang="en-SG" altLang="ja-JP" sz="100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aseline="0" dirty="0">
                          <a:ea typeface="HGP創英角ｺﾞｼｯｸUB" panose="020B0900000000000000" pitchFamily="50" charset="-128"/>
                        </a:rPr>
                        <a:t>施設数</a:t>
                      </a:r>
                      <a:r>
                        <a:rPr lang="en-US" altLang="ja-JP" sz="1000" baseline="30000" dirty="0">
                          <a:ea typeface="HGP創英角ｺﾞｼｯｸUB" panose="020B0900000000000000" pitchFamily="50" charset="-128"/>
                        </a:rPr>
                        <a:t>1</a:t>
                      </a:r>
                      <a:endParaRPr lang="en-SG" altLang="ja-JP" sz="1000" baseline="3000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464618">
                <a:tc>
                  <a:txBody>
                    <a:bodyPr/>
                    <a:lstStyle/>
                    <a:p>
                      <a:pPr>
                        <a:lnSpc>
                          <a:spcPct val="90000"/>
                        </a:lnSpc>
                      </a:pPr>
                      <a:r>
                        <a:rPr lang="ja-JP" altLang="en-US" sz="1000" b="1" baseline="0" dirty="0">
                          <a:solidFill>
                            <a:schemeClr val="tx1"/>
                          </a:solidFill>
                          <a:ea typeface="HGP創英角ｺﾞｼｯｸUB" panose="020B0900000000000000" pitchFamily="50" charset="-128"/>
                        </a:rPr>
                        <a:t>公立病院</a:t>
                      </a:r>
                      <a:endParaRPr lang="en-SG" altLang="ja-JP" sz="1000" b="1"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171450" indent="-171450">
                        <a:lnSpc>
                          <a:spcPct val="90000"/>
                        </a:lnSpc>
                        <a:buClr>
                          <a:srgbClr val="5F8AC3"/>
                        </a:buClr>
                        <a:buSzPct val="80000"/>
                        <a:buFont typeface="Wingdings" panose="05000000000000000000" pitchFamily="2" charset="2"/>
                        <a:buChar char="l"/>
                      </a:pPr>
                      <a:r>
                        <a:rPr lang="en-US" altLang="ja-JP" sz="1000" dirty="0"/>
                        <a:t>948</a:t>
                      </a:r>
                      <a:r>
                        <a:rPr lang="ja-JP" altLang="en-US" sz="1000" dirty="0"/>
                        <a:t>もの臨床専門・準専門部門をもつ</a:t>
                      </a:r>
                      <a:endParaRPr lang="en-SG" altLang="ja-JP" sz="1000" dirty="0"/>
                    </a:p>
                    <a:p>
                      <a:pPr marL="171450" indent="-171450">
                        <a:lnSpc>
                          <a:spcPct val="90000"/>
                        </a:lnSpc>
                        <a:buClr>
                          <a:srgbClr val="5F8AC3"/>
                        </a:buClr>
                        <a:buSzPct val="80000"/>
                        <a:buFont typeface="Wingdings" panose="05000000000000000000" pitchFamily="2" charset="2"/>
                        <a:buChar char="l"/>
                      </a:pPr>
                      <a:r>
                        <a:rPr lang="ja-JP" altLang="en-US" sz="1000" dirty="0"/>
                        <a:t>主要な専門分野として、一般医療、救急医療等があり全地域でカバーされている。</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US" altLang="ja-JP" sz="1000" dirty="0"/>
                        <a:t>135</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405756">
                <a:tc>
                  <a:txBody>
                    <a:bodyPr/>
                    <a:lstStyle/>
                    <a:p>
                      <a:pPr>
                        <a:lnSpc>
                          <a:spcPct val="90000"/>
                        </a:lnSpc>
                      </a:pPr>
                      <a:r>
                        <a:rPr lang="ja-JP" altLang="en-US" sz="1000" b="1" baseline="0" dirty="0">
                          <a:solidFill>
                            <a:schemeClr val="tx1"/>
                          </a:solidFill>
                          <a:ea typeface="HGP創英角ｺﾞｼｯｸUB" panose="020B0900000000000000" pitchFamily="50" charset="-128"/>
                        </a:rPr>
                        <a:t>特別医療</a:t>
                      </a:r>
                      <a:endParaRPr lang="en-SG" altLang="ja-JP" sz="1000" b="1" baseline="0" dirty="0">
                        <a:solidFill>
                          <a:schemeClr val="tx1"/>
                        </a:solidFill>
                        <a:ea typeface="HGP創英角ｺﾞｼｯｸUB" panose="020B0900000000000000" pitchFamily="50" charset="-128"/>
                      </a:endParaRPr>
                    </a:p>
                    <a:p>
                      <a:pPr>
                        <a:lnSpc>
                          <a:spcPct val="90000"/>
                        </a:lnSpc>
                      </a:pPr>
                      <a:r>
                        <a:rPr lang="ja-JP" altLang="en-US" sz="1000" b="1" baseline="0" dirty="0">
                          <a:solidFill>
                            <a:schemeClr val="tx1"/>
                          </a:solidFill>
                          <a:ea typeface="HGP創英角ｺﾞｼｯｸUB" panose="020B0900000000000000" pitchFamily="50" charset="-128"/>
                        </a:rPr>
                        <a:t>機関</a:t>
                      </a:r>
                      <a:endParaRPr lang="en-SG" altLang="ja-JP" sz="1000" b="1"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171450" indent="-171450">
                        <a:lnSpc>
                          <a:spcPct val="90000"/>
                        </a:lnSpc>
                        <a:buClr>
                          <a:srgbClr val="5F8AC3"/>
                        </a:buClr>
                        <a:buSzPct val="80000"/>
                        <a:buFont typeface="Wingdings" panose="05000000000000000000" pitchFamily="2" charset="2"/>
                        <a:buChar char="l"/>
                      </a:pPr>
                      <a:r>
                        <a:rPr lang="ja-JP" altLang="en-US" sz="1000" dirty="0"/>
                        <a:t>リハビリテーション病院、母子医療センター、全国ハンセン病病院、呼吸器科学研究所、国立がん研究所、生理学的施設など。</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SG" sz="1000" dirty="0"/>
                        <a:t>9</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08800155"/>
                  </a:ext>
                </a:extLst>
              </a:tr>
            </a:tbl>
          </a:graphicData>
        </a:graphic>
      </p:graphicFrame>
      <p:sp>
        <p:nvSpPr>
          <p:cNvPr id="13" name="Rectangle 12">
            <a:extLst>
              <a:ext uri="{FF2B5EF4-FFF2-40B4-BE49-F238E27FC236}">
                <a16:creationId xmlns:a16="http://schemas.microsoft.com/office/drawing/2014/main" id="{C250BBA0-1A04-4159-B25C-81161219D39D}"/>
              </a:ext>
            </a:extLst>
          </p:cNvPr>
          <p:cNvSpPr>
            <a:spLocks noChangeArrowheads="1"/>
          </p:cNvSpPr>
          <p:nvPr/>
        </p:nvSpPr>
        <p:spPr bwMode="auto">
          <a:xfrm>
            <a:off x="200025" y="1767840"/>
            <a:ext cx="5013195" cy="190816"/>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公的医療機関（二・三次医療）の分類</a:t>
            </a:r>
            <a:endParaRPr lang="en-US" altLang="ko-KR" sz="1400" dirty="0">
              <a:solidFill>
                <a:srgbClr val="000000"/>
              </a:solidFill>
              <a:latin typeface="Arial Black" pitchFamily="34" charset="0"/>
              <a:ea typeface="HGP創英角ｺﾞｼｯｸUB" pitchFamily="50" charset="-128"/>
            </a:endParaRPr>
          </a:p>
        </p:txBody>
      </p:sp>
      <p:cxnSp>
        <p:nvCxnSpPr>
          <p:cNvPr id="23" name="Straight Connector 22">
            <a:extLst>
              <a:ext uri="{FF2B5EF4-FFF2-40B4-BE49-F238E27FC236}">
                <a16:creationId xmlns:a16="http://schemas.microsoft.com/office/drawing/2014/main" id="{7615E128-520F-4CA1-9D7A-DC0A88461A17}"/>
              </a:ext>
            </a:extLst>
          </p:cNvPr>
          <p:cNvCxnSpPr>
            <a:cxnSpLocks/>
          </p:cNvCxnSpPr>
          <p:nvPr/>
        </p:nvCxnSpPr>
        <p:spPr>
          <a:xfrm>
            <a:off x="200025" y="1993328"/>
            <a:ext cx="50019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F684FAF-9FC0-4DDB-BE80-D7B1154B293D}"/>
              </a:ext>
            </a:extLst>
          </p:cNvPr>
          <p:cNvSpPr>
            <a:spLocks noChangeArrowheads="1"/>
          </p:cNvSpPr>
          <p:nvPr/>
        </p:nvSpPr>
        <p:spPr bwMode="auto">
          <a:xfrm>
            <a:off x="5341547" y="1767840"/>
            <a:ext cx="4364428" cy="190816"/>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公的医療機関（二・三次医療）施設の散布図</a:t>
            </a:r>
            <a:endParaRPr lang="en-US" altLang="ko-KR" sz="1400" dirty="0">
              <a:solidFill>
                <a:srgbClr val="000000"/>
              </a:solidFill>
              <a:latin typeface="Arial Black" pitchFamily="34" charset="0"/>
              <a:ea typeface="HGP創英角ｺﾞｼｯｸUB" pitchFamily="50" charset="-128"/>
            </a:endParaRPr>
          </a:p>
        </p:txBody>
      </p:sp>
      <p:cxnSp>
        <p:nvCxnSpPr>
          <p:cNvPr id="26" name="Straight Connector 25">
            <a:extLst>
              <a:ext uri="{FF2B5EF4-FFF2-40B4-BE49-F238E27FC236}">
                <a16:creationId xmlns:a16="http://schemas.microsoft.com/office/drawing/2014/main" id="{0FD51818-B308-4C39-B4CA-8CDC568826FF}"/>
              </a:ext>
            </a:extLst>
          </p:cNvPr>
          <p:cNvCxnSpPr>
            <a:cxnSpLocks/>
          </p:cNvCxnSpPr>
          <p:nvPr/>
        </p:nvCxnSpPr>
        <p:spPr>
          <a:xfrm>
            <a:off x="5341547" y="1988840"/>
            <a:ext cx="43546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2682FC-A9A2-4E6D-A412-3C3330EA6306}"/>
              </a:ext>
            </a:extLst>
          </p:cNvPr>
          <p:cNvSpPr txBox="1"/>
          <p:nvPr/>
        </p:nvSpPr>
        <p:spPr>
          <a:xfrm>
            <a:off x="200025" y="2045608"/>
            <a:ext cx="4985581"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公的二・三次医療が占める施設数：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36%</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公的二・三次医療が占める出費額：</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67%</a:t>
            </a: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公的二・三次医療が占める入院患者数：</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母数は二・三次医療</a:t>
            </a:r>
            <a:endParaRPr kumimoji="1" lang="en-SG" sz="1200" dirty="0">
              <a:cs typeface="Arial" panose="020B0604020202020204" pitchFamily="34" charset="0"/>
            </a:endParaRPr>
          </a:p>
        </p:txBody>
      </p:sp>
      <p:sp>
        <p:nvSpPr>
          <p:cNvPr id="28" name="TextBox 27">
            <a:extLst>
              <a:ext uri="{FF2B5EF4-FFF2-40B4-BE49-F238E27FC236}">
                <a16:creationId xmlns:a16="http://schemas.microsoft.com/office/drawing/2014/main" id="{1C9E5B7A-42DD-41DF-A84A-137143AF9BC6}"/>
              </a:ext>
            </a:extLst>
          </p:cNvPr>
          <p:cNvSpPr txBox="1"/>
          <p:nvPr/>
        </p:nvSpPr>
        <p:spPr>
          <a:xfrm>
            <a:off x="5341548" y="2045608"/>
            <a:ext cx="4364428"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マレー半島（西マレーシア）から東マレーシアまでカバー。</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全国民の約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が、車で約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分以内に公立病院に到着できるよう整備されている。</a:t>
            </a:r>
            <a:endParaRPr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TextBox 19">
            <a:extLst>
              <a:ext uri="{FF2B5EF4-FFF2-40B4-BE49-F238E27FC236}">
                <a16:creationId xmlns:a16="http://schemas.microsoft.com/office/drawing/2014/main" id="{3734243C-3142-48CB-B9C6-3474570DEF32}"/>
              </a:ext>
            </a:extLst>
          </p:cNvPr>
          <p:cNvSpPr txBox="1"/>
          <p:nvPr/>
        </p:nvSpPr>
        <p:spPr>
          <a:xfrm>
            <a:off x="7761311" y="4990378"/>
            <a:ext cx="2048609" cy="230832"/>
          </a:xfrm>
          <a:prstGeom prst="rect">
            <a:avLst/>
          </a:prstGeom>
          <a:noFill/>
        </p:spPr>
        <p:txBody>
          <a:bodyPr wrap="square" rtlCol="0">
            <a:spAutoFit/>
          </a:bodyPr>
          <a:lstStyle/>
          <a:p>
            <a:r>
              <a:rPr lang="ja-JP" altLang="en-US" sz="900" dirty="0">
                <a:solidFill>
                  <a:schemeClr val="accent6"/>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公的医療機関（二・三次医療</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）施設</a:t>
            </a:r>
            <a:endParaRPr lang="en-SG" altLang="ja-JP" sz="9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21" name="Picture 20">
            <a:extLst>
              <a:ext uri="{FF2B5EF4-FFF2-40B4-BE49-F238E27FC236}">
                <a16:creationId xmlns:a16="http://schemas.microsoft.com/office/drawing/2014/main" id="{814F9D9D-07F5-405C-BCAF-2C6A4B720E3C}"/>
              </a:ext>
            </a:extLst>
          </p:cNvPr>
          <p:cNvPicPr>
            <a:picLocks noChangeAspect="1"/>
          </p:cNvPicPr>
          <p:nvPr/>
        </p:nvPicPr>
        <p:blipFill rotWithShape="1">
          <a:blip r:embed="rId7"/>
          <a:srcRect l="53345" t="64702" r="27225" b="1639"/>
          <a:stretch/>
        </p:blipFill>
        <p:spPr>
          <a:xfrm>
            <a:off x="5363570" y="2648098"/>
            <a:ext cx="4363826" cy="2293788"/>
          </a:xfrm>
          <a:prstGeom prst="rect">
            <a:avLst/>
          </a:prstGeom>
        </p:spPr>
      </p:pic>
      <p:sp>
        <p:nvSpPr>
          <p:cNvPr id="17" name="TextBox 16">
            <a:extLst>
              <a:ext uri="{FF2B5EF4-FFF2-40B4-BE49-F238E27FC236}">
                <a16:creationId xmlns:a16="http://schemas.microsoft.com/office/drawing/2014/main" id="{627CFC9F-791F-4372-B0E8-FC41628ED9DC}"/>
              </a:ext>
            </a:extLst>
          </p:cNvPr>
          <p:cNvSpPr txBox="1"/>
          <p:nvPr/>
        </p:nvSpPr>
        <p:spPr>
          <a:xfrm>
            <a:off x="200025" y="3964807"/>
            <a:ext cx="3600400" cy="153888"/>
          </a:xfrm>
          <a:prstGeom prst="rect">
            <a:avLst/>
          </a:prstGeom>
          <a:noFill/>
        </p:spPr>
        <p:txBody>
          <a:bodyPr wrap="square" lIns="0" tIns="0" rIns="0" bIns="0"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公立病院における地域別診療科</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数＞</a:t>
            </a:r>
            <a:endParaRPr kumimoji="1" lang="en-SG" sz="10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0" name="Table 29">
            <a:extLst>
              <a:ext uri="{FF2B5EF4-FFF2-40B4-BE49-F238E27FC236}">
                <a16:creationId xmlns:a16="http://schemas.microsoft.com/office/drawing/2014/main" id="{83B2419D-FBA1-4462-86BB-922207557A6D}"/>
              </a:ext>
            </a:extLst>
          </p:cNvPr>
          <p:cNvGraphicFramePr>
            <a:graphicFrameLocks noGrp="1"/>
          </p:cNvGraphicFramePr>
          <p:nvPr>
            <p:extLst>
              <p:ext uri="{D42A27DB-BD31-4B8C-83A1-F6EECF244321}">
                <p14:modId xmlns:p14="http://schemas.microsoft.com/office/powerpoint/2010/main" val="2879400877"/>
              </p:ext>
            </p:extLst>
          </p:nvPr>
        </p:nvGraphicFramePr>
        <p:xfrm>
          <a:off x="200472" y="4145223"/>
          <a:ext cx="5043390" cy="2019600"/>
        </p:xfrm>
        <a:graphic>
          <a:graphicData uri="http://schemas.openxmlformats.org/drawingml/2006/table">
            <a:tbl>
              <a:tblPr firstRow="1" firstCol="1" bandRow="1">
                <a:tableStyleId>{93296810-A885-4BE3-A3E7-6D5BEEA58F35}</a:tableStyleId>
              </a:tblPr>
              <a:tblGrid>
                <a:gridCol w="900000">
                  <a:extLst>
                    <a:ext uri="{9D8B030D-6E8A-4147-A177-3AD203B41FA5}">
                      <a16:colId xmlns:a16="http://schemas.microsoft.com/office/drawing/2014/main" val="2156711320"/>
                    </a:ext>
                  </a:extLst>
                </a:gridCol>
                <a:gridCol w="583878">
                  <a:extLst>
                    <a:ext uri="{9D8B030D-6E8A-4147-A177-3AD203B41FA5}">
                      <a16:colId xmlns:a16="http://schemas.microsoft.com/office/drawing/2014/main" val="4035986622"/>
                    </a:ext>
                  </a:extLst>
                </a:gridCol>
                <a:gridCol w="583878">
                  <a:extLst>
                    <a:ext uri="{9D8B030D-6E8A-4147-A177-3AD203B41FA5}">
                      <a16:colId xmlns:a16="http://schemas.microsoft.com/office/drawing/2014/main" val="2415880142"/>
                    </a:ext>
                  </a:extLst>
                </a:gridCol>
                <a:gridCol w="583878">
                  <a:extLst>
                    <a:ext uri="{9D8B030D-6E8A-4147-A177-3AD203B41FA5}">
                      <a16:colId xmlns:a16="http://schemas.microsoft.com/office/drawing/2014/main" val="1585585620"/>
                    </a:ext>
                  </a:extLst>
                </a:gridCol>
                <a:gridCol w="583878">
                  <a:extLst>
                    <a:ext uri="{9D8B030D-6E8A-4147-A177-3AD203B41FA5}">
                      <a16:colId xmlns:a16="http://schemas.microsoft.com/office/drawing/2014/main" val="1075666797"/>
                    </a:ext>
                  </a:extLst>
                </a:gridCol>
                <a:gridCol w="583878">
                  <a:extLst>
                    <a:ext uri="{9D8B030D-6E8A-4147-A177-3AD203B41FA5}">
                      <a16:colId xmlns:a16="http://schemas.microsoft.com/office/drawing/2014/main" val="1002469408"/>
                    </a:ext>
                  </a:extLst>
                </a:gridCol>
                <a:gridCol w="648000">
                  <a:extLst>
                    <a:ext uri="{9D8B030D-6E8A-4147-A177-3AD203B41FA5}">
                      <a16:colId xmlns:a16="http://schemas.microsoft.com/office/drawing/2014/main" val="2540334096"/>
                    </a:ext>
                  </a:extLst>
                </a:gridCol>
                <a:gridCol w="576000">
                  <a:extLst>
                    <a:ext uri="{9D8B030D-6E8A-4147-A177-3AD203B41FA5}">
                      <a16:colId xmlns:a16="http://schemas.microsoft.com/office/drawing/2014/main" val="3458605966"/>
                    </a:ext>
                  </a:extLst>
                </a:gridCol>
              </a:tblGrid>
              <a:tr h="204336">
                <a:tc>
                  <a:txBody>
                    <a:bodyPr/>
                    <a:lstStyle/>
                    <a:p>
                      <a:pPr algn="ctr"/>
                      <a:r>
                        <a:rPr lang="ja-JP" altLang="en-US" sz="1000" baseline="0" dirty="0">
                          <a:ea typeface="HGP創英角ｺﾞｼｯｸUB" panose="020B0900000000000000" pitchFamily="50" charset="-128"/>
                        </a:rPr>
                        <a:t>診療科</a:t>
                      </a:r>
                      <a:endParaRPr lang="en-SG" sz="1000" baseline="0" dirty="0">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北　部</a:t>
                      </a:r>
                      <a:endParaRPr lang="en-SG" sz="100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中　央</a:t>
                      </a:r>
                      <a:endParaRPr lang="en-SG" sz="100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東　部</a:t>
                      </a:r>
                      <a:endParaRPr lang="en-SG" sz="100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南　部</a:t>
                      </a:r>
                      <a:endParaRPr lang="en-SG" sz="100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サバ</a:t>
                      </a:r>
                      <a:endParaRPr lang="en-SG" sz="100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kumimoji="1" lang="ja-JP" altLang="en-US" sz="1000" b="1" kern="1200" baseline="0" dirty="0">
                          <a:solidFill>
                            <a:schemeClr val="lt1"/>
                          </a:solidFill>
                          <a:latin typeface="+mn-lt"/>
                          <a:ea typeface="HGP創英角ｺﾞｼｯｸUB" panose="020B0900000000000000" pitchFamily="50" charset="-128"/>
                          <a:cs typeface="+mn-cs"/>
                        </a:rPr>
                        <a:t>サラワク</a:t>
                      </a:r>
                      <a:endParaRPr kumimoji="1" lang="en-SG" altLang="ja-JP" sz="1000" b="1" kern="1200" baseline="0" dirty="0">
                        <a:solidFill>
                          <a:schemeClr val="lt1"/>
                        </a:solidFill>
                        <a:latin typeface="+mn-lt"/>
                        <a:ea typeface="HGP創英角ｺﾞｼｯｸUB" panose="020B0900000000000000" pitchFamily="50" charset="-128"/>
                        <a:cs typeface="+mn-cs"/>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kumimoji="1" lang="ja-JP" altLang="en-US" sz="1000" b="1" kern="1200" baseline="0" dirty="0">
                          <a:solidFill>
                            <a:schemeClr val="lt1"/>
                          </a:solidFill>
                          <a:latin typeface="+mn-lt"/>
                          <a:ea typeface="HGP創英角ｺﾞｼｯｸUB" panose="020B0900000000000000" pitchFamily="50" charset="-128"/>
                          <a:cs typeface="+mn-cs"/>
                        </a:rPr>
                        <a:t>合　計</a:t>
                      </a:r>
                      <a:endParaRPr kumimoji="1" lang="en-SG" altLang="ja-JP" sz="1000" b="1" kern="1200" baseline="0" dirty="0">
                        <a:solidFill>
                          <a:schemeClr val="lt1"/>
                        </a:solidFill>
                        <a:latin typeface="+mn-lt"/>
                        <a:ea typeface="HGP創英角ｺﾞｼｯｸUB" panose="020B0900000000000000" pitchFamily="50" charset="-128"/>
                        <a:cs typeface="+mn-cs"/>
                      </a:endParaRPr>
                    </a:p>
                  </a:txBody>
                  <a:tcPr marT="36000" marB="36000"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193804">
                <a:tc>
                  <a:txBody>
                    <a:bodyPr/>
                    <a:lstStyle/>
                    <a:p>
                      <a:r>
                        <a:rPr lang="ja-JP" altLang="en-US" sz="1000" b="1" baseline="0" dirty="0">
                          <a:solidFill>
                            <a:schemeClr val="tx1"/>
                          </a:solidFill>
                          <a:ea typeface="HGP創英角ｺﾞｼｯｸUB" panose="020B0900000000000000" pitchFamily="50" charset="-128"/>
                        </a:rPr>
                        <a:t>一般医療</a:t>
                      </a:r>
                      <a:endParaRPr lang="en-SG" altLang="ja-JP" sz="1000" b="1"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13</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68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193804">
                <a:tc>
                  <a:txBody>
                    <a:bodyPr/>
                    <a:lstStyle/>
                    <a:p>
                      <a:r>
                        <a:rPr lang="ja-JP" altLang="en-US" sz="1000" b="1" baseline="0" dirty="0">
                          <a:solidFill>
                            <a:schemeClr val="tx1"/>
                          </a:solidFill>
                          <a:ea typeface="HGP創英角ｺﾞｼｯｸUB" panose="020B0900000000000000" pitchFamily="50" charset="-128"/>
                        </a:rPr>
                        <a:t>救急医療</a:t>
                      </a:r>
                      <a:endParaRPr lang="en-SG" altLang="ja-JP" sz="1000" b="1"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9</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4</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61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93172262"/>
                  </a:ext>
                </a:extLst>
              </a:tr>
              <a:tr h="193804">
                <a:tc>
                  <a:txBody>
                    <a:bodyPr/>
                    <a:lstStyle/>
                    <a:p>
                      <a:r>
                        <a:rPr lang="ja-JP" altLang="en-US" sz="1000" b="1" baseline="0" dirty="0">
                          <a:solidFill>
                            <a:schemeClr val="tx1"/>
                          </a:solidFill>
                          <a:ea typeface="HGP創英角ｺﾞｼｯｸUB" panose="020B0900000000000000" pitchFamily="50" charset="-128"/>
                        </a:rPr>
                        <a:t>小児科</a:t>
                      </a:r>
                      <a:endParaRPr lang="en-SG" altLang="ja-JP" sz="1000" b="1"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6</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50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63000193"/>
                  </a:ext>
                </a:extLst>
              </a:tr>
              <a:tr h="193804">
                <a:tc>
                  <a:txBody>
                    <a:bodyPr/>
                    <a:lstStyle/>
                    <a:p>
                      <a:r>
                        <a:rPr lang="ja-JP" altLang="en-US" sz="1000" b="1" baseline="0" dirty="0">
                          <a:solidFill>
                            <a:schemeClr val="tx1"/>
                          </a:solidFill>
                          <a:ea typeface="HGP創英角ｺﾞｼｯｸUB" panose="020B0900000000000000" pitchFamily="50" charset="-128"/>
                        </a:rPr>
                        <a:t>麻酔科</a:t>
                      </a:r>
                      <a:endParaRPr lang="en-SG" altLang="ja-JP" sz="1000" b="1"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51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95265783"/>
                  </a:ext>
                </a:extLst>
              </a:tr>
              <a:tr h="193804">
                <a:tc>
                  <a:txBody>
                    <a:bodyPr/>
                    <a:lstStyle/>
                    <a:p>
                      <a:r>
                        <a:rPr lang="ja-JP" altLang="en-US" sz="1000" b="1" baseline="0" dirty="0">
                          <a:solidFill>
                            <a:schemeClr val="tx1"/>
                          </a:solidFill>
                          <a:ea typeface="HGP創英角ｺﾞｼｯｸUB" panose="020B0900000000000000" pitchFamily="50" charset="-128"/>
                        </a:rPr>
                        <a:t>一般外科</a:t>
                      </a:r>
                      <a:endParaRPr lang="en-SG" altLang="ja-JP" sz="1000" b="1"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6</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50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73186079"/>
                  </a:ext>
                </a:extLst>
              </a:tr>
              <a:tr h="193804">
                <a:tc>
                  <a:txBody>
                    <a:bodyPr/>
                    <a:lstStyle/>
                    <a:p>
                      <a:r>
                        <a:rPr lang="ja-JP" altLang="en-US" sz="1000" b="1" baseline="0" dirty="0">
                          <a:solidFill>
                            <a:schemeClr val="tx1"/>
                          </a:solidFill>
                          <a:ea typeface="HGP創英角ｺﾞｼｯｸUB" panose="020B0900000000000000" pitchFamily="50" charset="-128"/>
                        </a:rPr>
                        <a:t>産婦人科</a:t>
                      </a:r>
                      <a:endParaRPr lang="en-SG" altLang="ja-JP" sz="1000" b="1"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9</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4</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48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183763425"/>
                  </a:ext>
                </a:extLst>
              </a:tr>
              <a:tr h="193804">
                <a:tc>
                  <a:txBody>
                    <a:bodyPr/>
                    <a:lstStyle/>
                    <a:p>
                      <a:r>
                        <a:rPr lang="ja-JP" altLang="en-US" sz="1000" b="1" baseline="0" dirty="0">
                          <a:solidFill>
                            <a:schemeClr val="tx1"/>
                          </a:solidFill>
                          <a:ea typeface="HGP創英角ｺﾞｼｯｸUB" panose="020B0900000000000000" pitchFamily="50" charset="-128"/>
                        </a:rPr>
                        <a:t>その他</a:t>
                      </a:r>
                      <a:endParaRPr lang="en-SG" altLang="ja-JP" sz="1000" b="1"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US" altLang="ja-JP" sz="1000" dirty="0"/>
                        <a:t>171</a:t>
                      </a:r>
                      <a:endParaRPr lang="en-SG" sz="1000" dirty="0"/>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154</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118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84</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56</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59</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620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19483741"/>
                  </a:ext>
                </a:extLst>
              </a:tr>
              <a:tr h="193804">
                <a:tc>
                  <a:txBody>
                    <a:bodyPr/>
                    <a:lstStyle/>
                    <a:p>
                      <a:r>
                        <a:rPr lang="ja-JP" altLang="en-US" sz="1000" b="1" baseline="0" dirty="0">
                          <a:solidFill>
                            <a:schemeClr val="tx1"/>
                          </a:solidFill>
                          <a:ea typeface="HGP創英角ｺﾞｼｯｸUB" panose="020B0900000000000000" pitchFamily="50" charset="-128"/>
                        </a:rPr>
                        <a:t>地域合計</a:t>
                      </a:r>
                      <a:endParaRPr lang="en-SG" altLang="ja-JP" sz="1000" b="1"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242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225</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170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126</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93</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92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 typeface="Arial" panose="020B0604020202020204" pitchFamily="34" charset="0"/>
                        <a:buNone/>
                      </a:pPr>
                      <a:r>
                        <a:rPr lang="en-SG" sz="1000" dirty="0"/>
                        <a:t>948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73602673"/>
                  </a:ext>
                </a:extLst>
              </a:tr>
            </a:tbl>
          </a:graphicData>
        </a:graphic>
      </p:graphicFrame>
      <p:sp>
        <p:nvSpPr>
          <p:cNvPr id="31" name="テキスト ボックス 11">
            <a:extLst>
              <a:ext uri="{FF2B5EF4-FFF2-40B4-BE49-F238E27FC236}">
                <a16:creationId xmlns:a16="http://schemas.microsoft.com/office/drawing/2014/main" id="{50AACFB2-BEC5-4C6B-B258-24F2B95C7D7A}"/>
              </a:ext>
            </a:extLst>
          </p:cNvPr>
          <p:cNvSpPr txBox="1"/>
          <p:nvPr/>
        </p:nvSpPr>
        <p:spPr>
          <a:xfrm>
            <a:off x="200472" y="6407719"/>
            <a:ext cx="7344816" cy="236921"/>
          </a:xfrm>
          <a:prstGeom prst="rect">
            <a:avLst/>
          </a:prstGeom>
          <a:noFill/>
        </p:spPr>
        <p:txBody>
          <a:bodyPr wrap="square" lIns="0" tIns="0" rIns="0" bIns="0" rtlCol="0" anchor="t">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2020</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4. Footnote">
            <a:extLst>
              <a:ext uri="{FF2B5EF4-FFF2-40B4-BE49-F238E27FC236}">
                <a16:creationId xmlns:a16="http://schemas.microsoft.com/office/drawing/2014/main" id="{FE20C6D7-C815-426D-B517-FE173C9DC311}"/>
              </a:ext>
            </a:extLst>
          </p:cNvPr>
          <p:cNvSpPr txBox="1">
            <a:spLocks/>
          </p:cNvSpPr>
          <p:nvPr>
            <p:custDataLst>
              <p:tags r:id="rId3"/>
            </p:custDataLst>
          </p:nvPr>
        </p:nvSpPr>
        <p:spPr>
          <a:xfrm>
            <a:off x="200472" y="629068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施設数：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月末時点</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60740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ABAE315-33F8-4E25-BC06-7A3D7F65F61B}"/>
              </a:ext>
            </a:extLst>
          </p:cNvPr>
          <p:cNvGraphicFramePr>
            <a:graphicFrameLocks noChangeAspect="1"/>
          </p:cNvGraphicFramePr>
          <p:nvPr>
            <p:custDataLst>
              <p:tags r:id="rId2"/>
            </p:custDataLst>
            <p:extLst>
              <p:ext uri="{D42A27DB-BD31-4B8C-83A1-F6EECF244321}">
                <p14:modId xmlns:p14="http://schemas.microsoft.com/office/powerpoint/2010/main" val="796956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4" imgW="444" imgH="443" progId="TCLayout.ActiveDocument.1">
                  <p:embed/>
                </p:oleObj>
              </mc:Choice>
              <mc:Fallback>
                <p:oleObj name="think-cell Slide" r:id="rId4" imgW="444" imgH="443" progId="TCLayout.ActiveDocument.1">
                  <p:embed/>
                  <p:pic>
                    <p:nvPicPr>
                      <p:cNvPr id="5" name="Object 4" hidden="1">
                        <a:extLst>
                          <a:ext uri="{FF2B5EF4-FFF2-40B4-BE49-F238E27FC236}">
                            <a16:creationId xmlns:a16="http://schemas.microsoft.com/office/drawing/2014/main" id="{7ABAE315-33F8-4E25-BC06-7A3D7F65F6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公的医療機関（</a:t>
            </a:r>
            <a:r>
              <a:rPr lang="en-US" altLang="ja-JP" dirty="0"/>
              <a:t>3/3</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公的医療機関の多くは、クアラルンプール、ペナンに存在している。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525344"/>
            <a:ext cx="712879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各病院ホームページ</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7">
            <a:extLst>
              <a:ext uri="{FF2B5EF4-FFF2-40B4-BE49-F238E27FC236}">
                <a16:creationId xmlns:a16="http://schemas.microsoft.com/office/drawing/2014/main" id="{13DA180C-6BD4-48DC-8F23-D3FEC1CC75FC}"/>
              </a:ext>
            </a:extLst>
          </p:cNvPr>
          <p:cNvGraphicFramePr>
            <a:graphicFrameLocks noGrp="1"/>
          </p:cNvGraphicFramePr>
          <p:nvPr>
            <p:extLst>
              <p:ext uri="{D42A27DB-BD31-4B8C-83A1-F6EECF244321}">
                <p14:modId xmlns:p14="http://schemas.microsoft.com/office/powerpoint/2010/main" val="1854500544"/>
              </p:ext>
            </p:extLst>
          </p:nvPr>
        </p:nvGraphicFramePr>
        <p:xfrm>
          <a:off x="200025" y="1996868"/>
          <a:ext cx="9505948" cy="4248064"/>
        </p:xfrm>
        <a:graphic>
          <a:graphicData uri="http://schemas.openxmlformats.org/drawingml/2006/table">
            <a:tbl>
              <a:tblPr firstRow="1" bandRow="1">
                <a:tableStyleId>{5C22544A-7EE6-4342-B048-85BDC9FD1C3A}</a:tableStyleId>
              </a:tblPr>
              <a:tblGrid>
                <a:gridCol w="1607130">
                  <a:extLst>
                    <a:ext uri="{9D8B030D-6E8A-4147-A177-3AD203B41FA5}">
                      <a16:colId xmlns:a16="http://schemas.microsoft.com/office/drawing/2014/main" val="20000"/>
                    </a:ext>
                  </a:extLst>
                </a:gridCol>
                <a:gridCol w="1163904">
                  <a:extLst>
                    <a:ext uri="{9D8B030D-6E8A-4147-A177-3AD203B41FA5}">
                      <a16:colId xmlns:a16="http://schemas.microsoft.com/office/drawing/2014/main" val="2140421960"/>
                    </a:ext>
                  </a:extLst>
                </a:gridCol>
                <a:gridCol w="1984763">
                  <a:extLst>
                    <a:ext uri="{9D8B030D-6E8A-4147-A177-3AD203B41FA5}">
                      <a16:colId xmlns:a16="http://schemas.microsoft.com/office/drawing/2014/main" val="20001"/>
                    </a:ext>
                  </a:extLst>
                </a:gridCol>
                <a:gridCol w="748429">
                  <a:extLst>
                    <a:ext uri="{9D8B030D-6E8A-4147-A177-3AD203B41FA5}">
                      <a16:colId xmlns:a16="http://schemas.microsoft.com/office/drawing/2014/main" val="20002"/>
                    </a:ext>
                  </a:extLst>
                </a:gridCol>
                <a:gridCol w="748429">
                  <a:extLst>
                    <a:ext uri="{9D8B030D-6E8A-4147-A177-3AD203B41FA5}">
                      <a16:colId xmlns:a16="http://schemas.microsoft.com/office/drawing/2014/main" val="20003"/>
                    </a:ext>
                  </a:extLst>
                </a:gridCol>
                <a:gridCol w="748429">
                  <a:extLst>
                    <a:ext uri="{9D8B030D-6E8A-4147-A177-3AD203B41FA5}">
                      <a16:colId xmlns:a16="http://schemas.microsoft.com/office/drawing/2014/main" val="20004"/>
                    </a:ext>
                  </a:extLst>
                </a:gridCol>
                <a:gridCol w="884069">
                  <a:extLst>
                    <a:ext uri="{9D8B030D-6E8A-4147-A177-3AD203B41FA5}">
                      <a16:colId xmlns:a16="http://schemas.microsoft.com/office/drawing/2014/main" val="20005"/>
                    </a:ext>
                  </a:extLst>
                </a:gridCol>
                <a:gridCol w="841748">
                  <a:extLst>
                    <a:ext uri="{9D8B030D-6E8A-4147-A177-3AD203B41FA5}">
                      <a16:colId xmlns:a16="http://schemas.microsoft.com/office/drawing/2014/main" val="20006"/>
                    </a:ext>
                  </a:extLst>
                </a:gridCol>
                <a:gridCol w="779047">
                  <a:extLst>
                    <a:ext uri="{9D8B030D-6E8A-4147-A177-3AD203B41FA5}">
                      <a16:colId xmlns:a16="http://schemas.microsoft.com/office/drawing/2014/main" val="1129438814"/>
                    </a:ext>
                  </a:extLst>
                </a:gridCol>
              </a:tblGrid>
              <a:tr h="576064">
                <a:tc>
                  <a:txBody>
                    <a:bodyPr/>
                    <a:lstStyle/>
                    <a:p>
                      <a:pPr 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rPr>
                        <a:t>年間</a:t>
                      </a:r>
                      <a:br>
                        <a:rPr lang="en-US" altLang="ja-JP" sz="1000" b="0" kern="0" dirty="0">
                          <a:effectLst/>
                          <a:latin typeface="HGP創英角ｺﾞｼｯｸUB" panose="020B0900000000000000" pitchFamily="50" charset="-128"/>
                          <a:ea typeface="HGP創英角ｺﾞｼｯｸUB" panose="020B0900000000000000" pitchFamily="50" charset="-128"/>
                        </a:rPr>
                      </a:br>
                      <a:r>
                        <a:rPr lang="ja-JP" sz="1000" b="0" kern="0" dirty="0">
                          <a:effectLst/>
                          <a:latin typeface="HGP創英角ｺﾞｼｯｸUB" panose="020B0900000000000000" pitchFamily="50" charset="-128"/>
                          <a:ea typeface="HGP創英角ｺﾞｼｯｸUB" panose="020B0900000000000000" pitchFamily="50" charset="-128"/>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rPr>
                        <a:t>年間</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入院</a:t>
                      </a:r>
                      <a:r>
                        <a:rPr lang="ja-JP" altLang="en-US" sz="1000" b="0" kern="0" dirty="0">
                          <a:effectLst/>
                          <a:latin typeface="HGP創英角ｺﾞｼｯｸUB" panose="020B0900000000000000" pitchFamily="50" charset="-128"/>
                          <a:ea typeface="HGP創英角ｺﾞｼｯｸUB" panose="020B0900000000000000" pitchFamily="50" charset="-128"/>
                        </a:rPr>
                        <a:t>患者</a:t>
                      </a:r>
                      <a:r>
                        <a:rPr lang="ja-JP" sz="1000" b="0" kern="0" dirty="0">
                          <a:effectLst/>
                          <a:latin typeface="HGP創英角ｺﾞｼｯｸUB" panose="020B0900000000000000" pitchFamily="50" charset="-128"/>
                          <a:ea typeface="HGP創英角ｺﾞｼｯｸUB" panose="020B0900000000000000" pitchFamily="50" charset="-128"/>
                        </a:rPr>
                        <a:t>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集計年</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2000">
                <a:tc>
                  <a:txBody>
                    <a:bodyPr/>
                    <a:lstStyle/>
                    <a:p>
                      <a:pPr algn="l">
                        <a:spcAft>
                          <a:spcPts val="0"/>
                        </a:spcAft>
                      </a:pPr>
                      <a:r>
                        <a:rPr lang="ja-JP" altLang="en-US"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クアラルンプール病院</a:t>
                      </a:r>
                      <a:endParaRPr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endParaRPr>
                    </a:p>
                    <a:p>
                      <a:pPr algn="l">
                        <a:spcAft>
                          <a:spcPts val="0"/>
                        </a:spcAft>
                      </a:pPr>
                      <a:r>
                        <a:rPr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rPr>
                        <a:t>Hospital</a:t>
                      </a:r>
                      <a:r>
                        <a:rPr lang="en-US" altLang="ja-JP" sz="1000" b="0" kern="100" baseline="0" dirty="0">
                          <a:solidFill>
                            <a:sysClr val="windowText" lastClr="000000"/>
                          </a:solidFill>
                          <a:effectLst/>
                          <a:latin typeface="+mn-lt"/>
                          <a:ea typeface="HGP創英角ｺﾞｼｯｸUB" panose="020B0900000000000000" pitchFamily="50" charset="-128"/>
                          <a:cs typeface="Times New Roman" panose="02020603050405020304" pitchFamily="18" charset="0"/>
                        </a:rPr>
                        <a:t> Kuala Lumpur</a:t>
                      </a:r>
                      <a:endParaRPr 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altLang="en-US" sz="1000" kern="100" dirty="0">
                          <a:effectLst/>
                          <a:latin typeface="+mj-lt"/>
                          <a:ea typeface="ＭＳ Ｐゴシック" panose="020B0600070205080204" pitchFamily="50" charset="-128"/>
                          <a:cs typeface="Arial" panose="020B0604020202020204" pitchFamily="34" charset="0"/>
                        </a:rPr>
                        <a:t>クアラルンプール</a:t>
                      </a:r>
                      <a:endParaRPr lang="en-SG" alt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ja-JP" altLang="en-US" sz="1000" kern="100" dirty="0">
                          <a:effectLst/>
                          <a:latin typeface="+mj-lt"/>
                          <a:ea typeface="ＭＳ Ｐゴシック" panose="020B0600070205080204" pitchFamily="50" charset="-128"/>
                          <a:cs typeface="Arial" panose="020B0604020202020204" pitchFamily="34" charset="0"/>
                        </a:rPr>
                        <a:t>保健省の中で最も大きい病院</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altLang="ja-JP" sz="1000" kern="100" dirty="0">
                          <a:effectLst/>
                          <a:latin typeface="+mj-lt"/>
                          <a:ea typeface="ＭＳ Ｐゴシック" panose="020B0600070205080204" pitchFamily="50" charset="-128"/>
                          <a:cs typeface="Arial" panose="020B0604020202020204" pitchFamily="34" charset="0"/>
                        </a:rPr>
                        <a:t>53</a:t>
                      </a:r>
                      <a:endParaRPr lang="ja-JP" sz="1000" kern="100" dirty="0">
                        <a:effectLst/>
                        <a:latin typeface="+mj-lt"/>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7,000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ペナン病院</a:t>
                      </a:r>
                      <a:endParaRPr kumimoji="1" lang="en-US" altLang="ja-JP"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rPr>
                        <a:t>Hospital </a:t>
                      </a:r>
                      <a:r>
                        <a:rPr kumimoji="1" lang="en-US" altLang="ja-JP" sz="1000" b="0" kern="100" dirty="0" err="1">
                          <a:solidFill>
                            <a:sysClr val="windowText" lastClr="000000"/>
                          </a:solidFill>
                          <a:effectLst/>
                          <a:latin typeface="+mn-lt"/>
                          <a:ea typeface="HGP創英角ｺﾞｼｯｸUB" panose="020B0900000000000000" pitchFamily="50" charset="-128"/>
                          <a:cs typeface="Times New Roman" panose="02020603050405020304" pitchFamily="18" charset="0"/>
                        </a:rPr>
                        <a:t>Pulau</a:t>
                      </a:r>
                      <a:r>
                        <a:rPr kumimoji="1"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rPr>
                        <a:t> Pinang</a:t>
                      </a: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en-US" sz="1000" dirty="0"/>
                        <a:t>ペナン</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000" dirty="0"/>
                        <a:t>ペナンで最も大きい病院。マレーシアでは</a:t>
                      </a:r>
                      <a:r>
                        <a:rPr lang="en-US" altLang="ja-JP" sz="1000" dirty="0"/>
                        <a:t>2</a:t>
                      </a:r>
                      <a:r>
                        <a:rPr lang="ja-JP" altLang="en-US" sz="1000" dirty="0"/>
                        <a:t>番目に大きい病院</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31</a:t>
                      </a:r>
                      <a:endParaRPr lang="en-SG" sz="1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1,158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4,102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800,395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60,254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a:latin typeface="HGP創英角ｺﾞｼｯｸUB" panose="020B0900000000000000" pitchFamily="50" charset="-128"/>
                          <a:ea typeface="HGP創英角ｺﾞｼｯｸUB" panose="020B0900000000000000" pitchFamily="50" charset="-128"/>
                        </a:rPr>
                        <a:t>ジョホールバル病院</a:t>
                      </a:r>
                      <a:endParaRPr lang="en-US" sz="1000" b="0" dirty="0">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mn-lt"/>
                          <a:ea typeface="HGP創英角ｺﾞｼｯｸUB" panose="020B0900000000000000" pitchFamily="50" charset="-128"/>
                        </a:rPr>
                        <a:t>Hospital </a:t>
                      </a:r>
                      <a:r>
                        <a:rPr lang="en-US" sz="1000" b="0" dirty="0" err="1">
                          <a:latin typeface="+mn-lt"/>
                          <a:ea typeface="HGP創英角ｺﾞｼｯｸUB" panose="020B0900000000000000" pitchFamily="50" charset="-128"/>
                        </a:rPr>
                        <a:t>Sultanah</a:t>
                      </a:r>
                      <a:r>
                        <a:rPr lang="en-US" sz="1000" b="0" dirty="0">
                          <a:latin typeface="+mn-lt"/>
                          <a:ea typeface="HGP創英角ｺﾞｼｯｸUB" panose="020B0900000000000000" pitchFamily="50" charset="-128"/>
                        </a:rPr>
                        <a:t> Aminah</a:t>
                      </a:r>
                      <a:endParaRPr lang="en-SG" sz="1000" b="0" dirty="0">
                        <a:latin typeface="+mn-lt"/>
                        <a:ea typeface="HGP創英角ｺﾞｼｯｸUB" panose="020B0900000000000000" pitchFamily="50" charset="-128"/>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dirty="0">
                          <a:effectLst/>
                          <a:latin typeface="+mj-lt"/>
                          <a:ea typeface="ＭＳ Ｐゴシック" panose="020B0600070205080204" pitchFamily="50" charset="-128"/>
                          <a:cs typeface="Arial" panose="020B0604020202020204" pitchFamily="34" charset="0"/>
                        </a:rPr>
                        <a:t>ジョホールバル</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dirty="0">
                          <a:effectLst/>
                          <a:latin typeface="+mj-lt"/>
                          <a:ea typeface="ＭＳ Ｐゴシック" panose="020B0600070205080204" pitchFamily="50" charset="-128"/>
                          <a:cs typeface="Arial" panose="020B0604020202020204" pitchFamily="34" charset="0"/>
                        </a:rPr>
                        <a:t>専門医療科を揃えるジョホールバルにある政府系病院</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altLang="ja-JP" sz="1000" kern="100" dirty="0">
                          <a:effectLst/>
                          <a:latin typeface="+mj-lt"/>
                          <a:ea typeface="ＭＳ Ｐゴシック" panose="020B0600070205080204" pitchFamily="50" charset="-128"/>
                          <a:cs typeface="Arial" panose="020B0604020202020204" pitchFamily="34" charset="0"/>
                        </a:rPr>
                        <a:t>42</a:t>
                      </a:r>
                      <a:endParaRPr lang="ja-JP" sz="1000" kern="100" dirty="0">
                        <a:effectLst/>
                        <a:latin typeface="+mj-lt"/>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989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3,831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731,370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102,371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12000">
                <a:tc>
                  <a:txBody>
                    <a:bodyPr/>
                    <a:lstStyle/>
                    <a:p>
                      <a:pPr marL="0" algn="l" defTabSz="914400" rtl="0" eaLnBrk="1" latinLnBrk="0" hangingPunct="1">
                        <a:spcAft>
                          <a:spcPts val="0"/>
                        </a:spcAft>
                      </a:pPr>
                      <a:r>
                        <a:rPr lang="ja-JP" altLang="en-US"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セランゴーン病院</a:t>
                      </a:r>
                      <a:endParaRPr lang="en-US" altLang="ja-JP"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marL="0" algn="l" defTabSz="914400" rtl="0" eaLnBrk="1" latinLnBrk="0" hangingPunct="1">
                        <a:spcAft>
                          <a:spcPts val="0"/>
                        </a:spcAft>
                      </a:pPr>
                      <a:r>
                        <a:rPr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rPr>
                        <a:t>Hospital </a:t>
                      </a:r>
                      <a:r>
                        <a:rPr lang="en-US" altLang="ja-JP" sz="1000" b="0" kern="100" dirty="0" err="1">
                          <a:solidFill>
                            <a:sysClr val="windowText" lastClr="000000"/>
                          </a:solidFill>
                          <a:effectLst/>
                          <a:latin typeface="+mn-lt"/>
                          <a:ea typeface="HGP創英角ｺﾞｼｯｸUB" panose="020B0900000000000000" pitchFamily="50" charset="-128"/>
                          <a:cs typeface="Times New Roman" panose="02020603050405020304" pitchFamily="18" charset="0"/>
                        </a:rPr>
                        <a:t>Tengku</a:t>
                      </a:r>
                      <a:r>
                        <a:rPr lang="en-US" altLang="ja-JP" sz="1000" b="0" kern="100" baseline="0" dirty="0">
                          <a:solidFill>
                            <a:sysClr val="windowText" lastClr="000000"/>
                          </a:solidFill>
                          <a:effectLst/>
                          <a:latin typeface="+mn-lt"/>
                          <a:ea typeface="HGP創英角ｺﾞｼｯｸUB" panose="020B0900000000000000" pitchFamily="50" charset="-128"/>
                          <a:cs typeface="Times New Roman" panose="02020603050405020304" pitchFamily="18" charset="0"/>
                        </a:rPr>
                        <a:t> </a:t>
                      </a:r>
                      <a:r>
                        <a:rPr lang="en-US" altLang="ja-JP" sz="1000" b="0" kern="100" baseline="0" dirty="0" err="1">
                          <a:solidFill>
                            <a:sysClr val="windowText" lastClr="000000"/>
                          </a:solidFill>
                          <a:effectLst/>
                          <a:latin typeface="+mn-lt"/>
                          <a:ea typeface="HGP創英角ｺﾞｼｯｸUB" panose="020B0900000000000000" pitchFamily="50" charset="-128"/>
                          <a:cs typeface="Times New Roman" panose="02020603050405020304" pitchFamily="18" charset="0"/>
                        </a:rPr>
                        <a:t>Ampuan</a:t>
                      </a:r>
                      <a:r>
                        <a:rPr lang="en-US" altLang="ja-JP" sz="1000" b="0" kern="100" baseline="0" dirty="0">
                          <a:solidFill>
                            <a:sysClr val="windowText" lastClr="000000"/>
                          </a:solidFill>
                          <a:effectLst/>
                          <a:latin typeface="+mn-lt"/>
                          <a:ea typeface="HGP創英角ｺﾞｼｯｸUB" panose="020B0900000000000000" pitchFamily="50" charset="-128"/>
                          <a:cs typeface="Times New Roman" panose="02020603050405020304" pitchFamily="18" charset="0"/>
                        </a:rPr>
                        <a:t> </a:t>
                      </a:r>
                      <a:r>
                        <a:rPr lang="en-US" altLang="ja-JP" sz="1000" b="0" kern="100" baseline="0" dirty="0" err="1">
                          <a:solidFill>
                            <a:sysClr val="windowText" lastClr="000000"/>
                          </a:solidFill>
                          <a:effectLst/>
                          <a:latin typeface="+mn-lt"/>
                          <a:ea typeface="HGP創英角ｺﾞｼｯｸUB" panose="020B0900000000000000" pitchFamily="50" charset="-128"/>
                          <a:cs typeface="Times New Roman" panose="02020603050405020304" pitchFamily="18" charset="0"/>
                        </a:rPr>
                        <a:t>Rahimah</a:t>
                      </a:r>
                      <a:endParaRPr 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altLang="en-US" sz="1000" kern="100" dirty="0">
                          <a:effectLst/>
                          <a:latin typeface="+mj-lt"/>
                          <a:ea typeface="ＭＳ Ｐゴシック" panose="020B0600070205080204" pitchFamily="50" charset="-128"/>
                          <a:cs typeface="Arial" panose="020B0604020202020204" pitchFamily="34" charset="0"/>
                        </a:rPr>
                        <a:t>セランゴーン</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ja-JP" altLang="en-US" sz="1000" kern="100" dirty="0">
                          <a:effectLst/>
                          <a:latin typeface="+mj-lt"/>
                          <a:ea typeface="ＭＳ Ｐゴシック" panose="020B0600070205080204" pitchFamily="50" charset="-128"/>
                          <a:cs typeface="Arial" panose="020B0604020202020204" pitchFamily="34" charset="0"/>
                        </a:rPr>
                        <a:t>セランゴーンある最も大きい病院</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altLang="ja-JP" sz="1000" kern="100" dirty="0">
                          <a:effectLst/>
                          <a:latin typeface="+mj-lt"/>
                          <a:ea typeface="ＭＳ Ｐゴシック" panose="020B0600070205080204" pitchFamily="50" charset="-128"/>
                          <a:cs typeface="Arial" panose="020B0604020202020204" pitchFamily="34" charset="0"/>
                        </a:rPr>
                        <a:t>48</a:t>
                      </a:r>
                      <a:endParaRPr lang="ja-JP" sz="1000" kern="100" dirty="0">
                        <a:effectLst/>
                        <a:latin typeface="+mj-lt"/>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1,094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4,025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33,002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2016</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12000">
                <a:tc>
                  <a:txBody>
                    <a:bodyPr/>
                    <a:lstStyle/>
                    <a:p>
                      <a:r>
                        <a:rPr lang="ja-JP" altLang="en-US" sz="1000" b="0" dirty="0">
                          <a:latin typeface="HGP創英角ｺﾞｼｯｸUB" panose="020B0900000000000000" pitchFamily="50" charset="-128"/>
                          <a:ea typeface="HGP創英角ｺﾞｼｯｸUB" panose="020B0900000000000000" pitchFamily="50" charset="-128"/>
                        </a:rPr>
                        <a:t>マラッカ病院</a:t>
                      </a:r>
                      <a:endParaRPr lang="en-US" sz="1000" b="0" dirty="0">
                        <a:latin typeface="HGP創英角ｺﾞｼｯｸUB" panose="020B0900000000000000" pitchFamily="50" charset="-128"/>
                        <a:ea typeface="HGP創英角ｺﾞｼｯｸUB" panose="020B0900000000000000" pitchFamily="50" charset="-128"/>
                      </a:endParaRPr>
                    </a:p>
                    <a:p>
                      <a:r>
                        <a:rPr lang="en-US" sz="1000" b="0" dirty="0">
                          <a:latin typeface="+mn-lt"/>
                          <a:ea typeface="HGP創英角ｺﾞｼｯｸUB" panose="020B0900000000000000" pitchFamily="50" charset="-128"/>
                        </a:rPr>
                        <a:t>Hospital</a:t>
                      </a:r>
                      <a:r>
                        <a:rPr lang="en-US" sz="1000" b="0" baseline="0" dirty="0">
                          <a:latin typeface="+mn-lt"/>
                          <a:ea typeface="HGP創英角ｺﾞｼｯｸUB" panose="020B0900000000000000" pitchFamily="50" charset="-128"/>
                        </a:rPr>
                        <a:t> Melaka</a:t>
                      </a:r>
                      <a:endParaRPr lang="en-SG" sz="1000" b="0" dirty="0">
                        <a:latin typeface="+mn-lt"/>
                        <a:ea typeface="HGP創英角ｺﾞｼｯｸUB" panose="020B0900000000000000" pitchFamily="50" charset="-128"/>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t>マラッカ</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000" dirty="0"/>
                        <a:t>マラッカにあり北部に住むマレーシア人が集まる</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a:t>
                      </a:r>
                      <a:endParaRPr lang="en-SG" sz="1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1,091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558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531,665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74,592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2000">
                <a:tc>
                  <a:txBody>
                    <a:bodyPr/>
                    <a:lstStyle/>
                    <a:p>
                      <a:r>
                        <a:rPr lang="ja-JP" altLang="en-US" sz="1000" b="0" dirty="0">
                          <a:latin typeface="HGP創英角ｺﾞｼｯｸUB" panose="020B0900000000000000" pitchFamily="50" charset="-128"/>
                          <a:ea typeface="HGP創英角ｺﾞｼｯｸUB" panose="020B0900000000000000" pitchFamily="50" charset="-128"/>
                        </a:rPr>
                        <a:t>ケダ病院</a:t>
                      </a:r>
                      <a:endParaRPr lang="en-SG" altLang="ja-JP" sz="1000" b="0" dirty="0">
                        <a:latin typeface="HGP創英角ｺﾞｼｯｸUB" panose="020B0900000000000000" pitchFamily="50" charset="-128"/>
                        <a:ea typeface="HGP創英角ｺﾞｼｯｸUB" panose="020B0900000000000000" pitchFamily="50" charset="-128"/>
                      </a:endParaRPr>
                    </a:p>
                    <a:p>
                      <a:r>
                        <a:rPr lang="en-SG" sz="1000" b="0" dirty="0">
                          <a:latin typeface="+mn-lt"/>
                          <a:ea typeface="HGP創英角ｺﾞｼｯｸUB" panose="020B0900000000000000" pitchFamily="50" charset="-128"/>
                        </a:rPr>
                        <a:t>Hospital </a:t>
                      </a:r>
                      <a:r>
                        <a:rPr lang="en-SG" sz="1000" b="0" dirty="0" err="1">
                          <a:latin typeface="+mn-lt"/>
                          <a:ea typeface="HGP創英角ｺﾞｼｯｸUB" panose="020B0900000000000000" pitchFamily="50" charset="-128"/>
                        </a:rPr>
                        <a:t>Sultanah</a:t>
                      </a:r>
                      <a:r>
                        <a:rPr lang="en-SG" sz="1000" b="0" dirty="0">
                          <a:latin typeface="+mn-lt"/>
                          <a:ea typeface="HGP創英角ｺﾞｼｯｸUB" panose="020B0900000000000000" pitchFamily="50" charset="-128"/>
                        </a:rPr>
                        <a:t> </a:t>
                      </a:r>
                      <a:r>
                        <a:rPr lang="en-SG" sz="1000" b="0" dirty="0" err="1">
                          <a:latin typeface="+mn-lt"/>
                          <a:ea typeface="HGP創英角ｺﾞｼｯｸUB" panose="020B0900000000000000" pitchFamily="50" charset="-128"/>
                        </a:rPr>
                        <a:t>Bahiyah</a:t>
                      </a:r>
                      <a:endParaRPr lang="en-SG" sz="1000" b="0" dirty="0">
                        <a:latin typeface="+mn-lt"/>
                        <a:ea typeface="HGP創英角ｺﾞｼｯｸUB" panose="020B0900000000000000" pitchFamily="50" charset="-128"/>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t>ケダ</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000" dirty="0"/>
                        <a:t>多目的なサービスを提供し、クリニックからの紹介が多い</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38</a:t>
                      </a:r>
                      <a:endParaRPr lang="en-SG" sz="1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1,280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4,392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509,844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64,642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pSp>
        <p:nvGrpSpPr>
          <p:cNvPr id="9" name="グループ化 7"/>
          <p:cNvGrpSpPr/>
          <p:nvPr/>
        </p:nvGrpSpPr>
        <p:grpSpPr>
          <a:xfrm>
            <a:off x="205393" y="1564182"/>
            <a:ext cx="9500582" cy="324470"/>
            <a:chOff x="4803500" y="2113806"/>
            <a:chExt cx="2954133" cy="288032"/>
          </a:xfrm>
        </p:grpSpPr>
        <p:cxnSp>
          <p:nvCxnSpPr>
            <p:cNvPr id="10" name="直線コネクタ 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2557959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70DF242-1065-49CB-B3B6-420E3B58E160}"/>
              </a:ext>
            </a:extLst>
          </p:cNvPr>
          <p:cNvGraphicFramePr>
            <a:graphicFrameLocks noChangeAspect="1"/>
          </p:cNvGraphicFramePr>
          <p:nvPr>
            <p:custDataLst>
              <p:tags r:id="rId2"/>
            </p:custDataLst>
            <p:extLst>
              <p:ext uri="{D42A27DB-BD31-4B8C-83A1-F6EECF244321}">
                <p14:modId xmlns:p14="http://schemas.microsoft.com/office/powerpoint/2010/main" val="4095879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5" imgW="444" imgH="443" progId="TCLayout.ActiveDocument.1">
                  <p:embed/>
                </p:oleObj>
              </mc:Choice>
              <mc:Fallback>
                <p:oleObj name="think-cell Slide" r:id="rId5" imgW="444" imgH="443" progId="TCLayout.ActiveDocument.1">
                  <p:embed/>
                  <p:pic>
                    <p:nvPicPr>
                      <p:cNvPr id="8" name="Object 7" hidden="1">
                        <a:extLst>
                          <a:ext uri="{FF2B5EF4-FFF2-40B4-BE49-F238E27FC236}">
                            <a16:creationId xmlns:a16="http://schemas.microsoft.com/office/drawing/2014/main" id="{D70DF242-1065-49CB-B3B6-420E3B58E16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民間医療機関（</a:t>
            </a:r>
            <a:r>
              <a:rPr lang="en-US" altLang="ja-JP" dirty="0"/>
              <a:t>1/3</a:t>
            </a:r>
            <a:r>
              <a:rPr lang="ja-JP" altLang="en-US" dirty="0"/>
              <a:t>）</a:t>
            </a:r>
            <a:endParaRPr lang="en-US" altLang="ja-JP"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民間医療機関が提供する一次医療は、主に一般医療として基礎的な治療（熱、風邪、軽度な外傷治療など）を提供する。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一次医療の施設は、西マレーシアに多く、特に人口が集中するクアラルンプール周辺のセランゴール州、富裕層が多いペナン島周辺に集中している。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F1E1E95A-0936-4B68-B3D9-0D2D19012CF4}"/>
              </a:ext>
            </a:extLst>
          </p:cNvPr>
          <p:cNvGraphicFramePr>
            <a:graphicFrameLocks noGrp="1"/>
          </p:cNvGraphicFramePr>
          <p:nvPr>
            <p:extLst>
              <p:ext uri="{D42A27DB-BD31-4B8C-83A1-F6EECF244321}">
                <p14:modId xmlns:p14="http://schemas.microsoft.com/office/powerpoint/2010/main" val="3426295027"/>
              </p:ext>
            </p:extLst>
          </p:nvPr>
        </p:nvGraphicFramePr>
        <p:xfrm>
          <a:off x="197492" y="2996952"/>
          <a:ext cx="4996799" cy="2957091"/>
        </p:xfrm>
        <a:graphic>
          <a:graphicData uri="http://schemas.openxmlformats.org/drawingml/2006/table">
            <a:tbl>
              <a:tblPr firstRow="1" firstCol="1" bandRow="1">
                <a:tableStyleId>{93296810-A885-4BE3-A3E7-6D5BEEA58F35}</a:tableStyleId>
              </a:tblPr>
              <a:tblGrid>
                <a:gridCol w="1469101">
                  <a:extLst>
                    <a:ext uri="{9D8B030D-6E8A-4147-A177-3AD203B41FA5}">
                      <a16:colId xmlns:a16="http://schemas.microsoft.com/office/drawing/2014/main" val="2156711320"/>
                    </a:ext>
                  </a:extLst>
                </a:gridCol>
                <a:gridCol w="1944216">
                  <a:extLst>
                    <a:ext uri="{9D8B030D-6E8A-4147-A177-3AD203B41FA5}">
                      <a16:colId xmlns:a16="http://schemas.microsoft.com/office/drawing/2014/main" val="4035986622"/>
                    </a:ext>
                  </a:extLst>
                </a:gridCol>
                <a:gridCol w="864096">
                  <a:extLst>
                    <a:ext uri="{9D8B030D-6E8A-4147-A177-3AD203B41FA5}">
                      <a16:colId xmlns:a16="http://schemas.microsoft.com/office/drawing/2014/main" val="2540334096"/>
                    </a:ext>
                  </a:extLst>
                </a:gridCol>
                <a:gridCol w="719386">
                  <a:extLst>
                    <a:ext uri="{9D8B030D-6E8A-4147-A177-3AD203B41FA5}">
                      <a16:colId xmlns:a16="http://schemas.microsoft.com/office/drawing/2014/main" val="3458605966"/>
                    </a:ext>
                  </a:extLst>
                </a:gridCol>
              </a:tblGrid>
              <a:tr h="257091">
                <a:tc>
                  <a:txBody>
                    <a:bodyPr/>
                    <a:lstStyle/>
                    <a:p>
                      <a:pPr algn="ctr"/>
                      <a:r>
                        <a:rPr lang="ja-JP" altLang="en-US" sz="1000" baseline="0" dirty="0">
                          <a:ea typeface="HGP創英角ｺﾞｼｯｸUB" panose="020B0900000000000000" pitchFamily="50" charset="-128"/>
                        </a:rPr>
                        <a:t>施　設</a:t>
                      </a:r>
                      <a:endParaRPr lang="en-SG" sz="1000" baseline="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概　要</a:t>
                      </a:r>
                      <a:endParaRPr lang="en-SG" sz="100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医療従事者</a:t>
                      </a:r>
                      <a:endParaRPr lang="en-SG" altLang="ja-JP" sz="100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施設数</a:t>
                      </a:r>
                      <a:r>
                        <a:rPr lang="en-US" altLang="ja-JP" sz="1000" baseline="30000" dirty="0">
                          <a:ea typeface="HGP創英角ｺﾞｼｯｸUB" panose="020B0900000000000000" pitchFamily="50" charset="-128"/>
                        </a:rPr>
                        <a:t>1</a:t>
                      </a:r>
                      <a:endParaRPr lang="en-SG" altLang="ja-JP" sz="1000" baseline="3000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900000">
                <a:tc>
                  <a:txBody>
                    <a:bodyPr/>
                    <a:lstStyle/>
                    <a:p>
                      <a:r>
                        <a:rPr lang="ja-JP" altLang="en-US" sz="1000" b="1" baseline="0" dirty="0">
                          <a:solidFill>
                            <a:schemeClr val="tx1"/>
                          </a:solidFill>
                          <a:ea typeface="HGP創英角ｺﾞｼｯｸUB" panose="020B0900000000000000" pitchFamily="50" charset="-128"/>
                        </a:rPr>
                        <a:t>メディカルクリニック</a:t>
                      </a:r>
                      <a:endParaRPr lang="en-SG" altLang="ja-JP" sz="1000" b="1" baseline="0" dirty="0">
                        <a:solidFill>
                          <a:schemeClr val="tx1"/>
                        </a:solidFill>
                        <a:ea typeface="HGP創英角ｺﾞｼｯｸUB" panose="020B0900000000000000" pitchFamily="50" charset="-128"/>
                      </a:endParaRPr>
                    </a:p>
                    <a:p>
                      <a:r>
                        <a:rPr lang="en-SG" sz="1000" b="1" baseline="0" dirty="0">
                          <a:solidFill>
                            <a:schemeClr val="tx1"/>
                          </a:solidFill>
                          <a:ea typeface="HGP創英角ｺﾞｼｯｸUB" panose="020B0900000000000000" pitchFamily="50" charset="-128"/>
                        </a:rPr>
                        <a:t>Medical Clinics</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r>
                        <a:rPr lang="ja-JP" altLang="en-US" sz="1000" dirty="0"/>
                        <a:t>一次医療として基礎的な治療を提供する。</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altLang="ja-JP" sz="1000" dirty="0"/>
                        <a:t>7,988</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900000">
                <a:tc>
                  <a:txBody>
                    <a:bodyPr/>
                    <a:lstStyle/>
                    <a:p>
                      <a:r>
                        <a:rPr lang="ja-JP" altLang="en-US" sz="1000" b="1" baseline="0" dirty="0">
                          <a:solidFill>
                            <a:schemeClr val="tx1"/>
                          </a:solidFill>
                          <a:ea typeface="HGP創英角ｺﾞｼｯｸUB" panose="020B0900000000000000" pitchFamily="50" charset="-128"/>
                        </a:rPr>
                        <a:t>外来診療センター</a:t>
                      </a:r>
                      <a:endParaRPr lang="en-SG" altLang="ja-JP" sz="1000" b="1" baseline="0" dirty="0">
                        <a:solidFill>
                          <a:schemeClr val="tx1"/>
                        </a:solidFill>
                        <a:ea typeface="HGP創英角ｺﾞｼｯｸUB" panose="020B0900000000000000" pitchFamily="50" charset="-128"/>
                      </a:endParaRPr>
                    </a:p>
                    <a:p>
                      <a:r>
                        <a:rPr lang="en-SG" altLang="ja-JP" sz="1000" b="1" baseline="0" dirty="0">
                          <a:solidFill>
                            <a:schemeClr val="tx1"/>
                          </a:solidFill>
                          <a:ea typeface="HGP創英角ｺﾞｼｯｸUB" panose="020B0900000000000000" pitchFamily="50" charset="-128"/>
                        </a:rPr>
                        <a:t>Ambulatory Care Centre</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r>
                        <a:rPr lang="ja-JP" altLang="en-US" sz="1000" dirty="0"/>
                        <a:t>基礎的な治療から高度・専門的な医療を提供する（血液検査、</a:t>
                      </a:r>
                      <a:r>
                        <a:rPr lang="en-US" altLang="ja-JP" sz="1000" dirty="0"/>
                        <a:t>X</a:t>
                      </a:r>
                      <a:r>
                        <a:rPr lang="ja-JP" altLang="en-US" sz="1000" dirty="0"/>
                        <a:t>線など）。</a:t>
                      </a:r>
                      <a:endParaRPr lang="en-SG" altLang="ja-JP"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000" dirty="0"/>
                        <a:t>128</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89313588"/>
                  </a:ext>
                </a:extLst>
              </a:tr>
              <a:tr h="900000">
                <a:tc>
                  <a:txBody>
                    <a:bodyPr/>
                    <a:lstStyle/>
                    <a:p>
                      <a:r>
                        <a:rPr lang="ja-JP" altLang="en-US" sz="1000" b="1" baseline="0" dirty="0">
                          <a:solidFill>
                            <a:schemeClr val="tx1"/>
                          </a:solidFill>
                          <a:ea typeface="HGP創英角ｺﾞｼｯｸUB" panose="020B0900000000000000" pitchFamily="50" charset="-128"/>
                        </a:rPr>
                        <a:t>歯科診療所</a:t>
                      </a:r>
                      <a:endParaRPr lang="en-SG" sz="1000" b="1" baseline="0" dirty="0">
                        <a:solidFill>
                          <a:schemeClr val="tx1"/>
                        </a:solidFill>
                        <a:ea typeface="HGP創英角ｺﾞｼｯｸUB" panose="020B0900000000000000" pitchFamily="50" charset="-128"/>
                      </a:endParaRPr>
                    </a:p>
                    <a:p>
                      <a:r>
                        <a:rPr lang="en-SG" sz="1000" b="1" baseline="0" dirty="0">
                          <a:solidFill>
                            <a:schemeClr val="tx1"/>
                          </a:solidFill>
                          <a:ea typeface="HGP創英角ｺﾞｼｯｸUB" panose="020B0900000000000000" pitchFamily="50" charset="-128"/>
                        </a:rPr>
                        <a:t>Dental Clinics</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r>
                        <a:rPr lang="ja-JP" altLang="en-US" sz="1000" dirty="0"/>
                        <a:t>歯科治療。</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歯科医</a:t>
                      </a:r>
                      <a:endParaRPr lang="en-SG" altLang="ja-JP"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altLang="ja-JP" sz="1000" dirty="0"/>
                        <a:t>2,621</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505940"/>
                  </a:ext>
                </a:extLst>
              </a:tr>
            </a:tbl>
          </a:graphicData>
        </a:graphic>
      </p:graphicFrame>
      <p:sp>
        <p:nvSpPr>
          <p:cNvPr id="13" name="Rectangle 12">
            <a:extLst>
              <a:ext uri="{FF2B5EF4-FFF2-40B4-BE49-F238E27FC236}">
                <a16:creationId xmlns:a16="http://schemas.microsoft.com/office/drawing/2014/main" id="{C250BBA0-1A04-4159-B25C-81161219D39D}"/>
              </a:ext>
            </a:extLst>
          </p:cNvPr>
          <p:cNvSpPr>
            <a:spLocks noChangeArrowheads="1"/>
          </p:cNvSpPr>
          <p:nvPr/>
        </p:nvSpPr>
        <p:spPr bwMode="auto">
          <a:xfrm>
            <a:off x="197492" y="1985688"/>
            <a:ext cx="5001977" cy="219472"/>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民間医療機関（一次医療）の分類</a:t>
            </a:r>
            <a:endParaRPr lang="en-US" altLang="ko-KR" sz="1400" dirty="0">
              <a:solidFill>
                <a:srgbClr val="000000"/>
              </a:solidFill>
              <a:latin typeface="Arial Black" pitchFamily="34" charset="0"/>
              <a:ea typeface="HGP創英角ｺﾞｼｯｸUB" pitchFamily="50" charset="-128"/>
            </a:endParaRPr>
          </a:p>
        </p:txBody>
      </p:sp>
      <p:cxnSp>
        <p:nvCxnSpPr>
          <p:cNvPr id="23" name="Straight Connector 22">
            <a:extLst>
              <a:ext uri="{FF2B5EF4-FFF2-40B4-BE49-F238E27FC236}">
                <a16:creationId xmlns:a16="http://schemas.microsoft.com/office/drawing/2014/main" id="{7615E128-520F-4CA1-9D7A-DC0A88461A17}"/>
              </a:ext>
            </a:extLst>
          </p:cNvPr>
          <p:cNvCxnSpPr>
            <a:cxnSpLocks/>
          </p:cNvCxnSpPr>
          <p:nvPr/>
        </p:nvCxnSpPr>
        <p:spPr>
          <a:xfrm>
            <a:off x="197492" y="2247748"/>
            <a:ext cx="50019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F684FAF-9FC0-4DDB-BE80-D7B1154B293D}"/>
              </a:ext>
            </a:extLst>
          </p:cNvPr>
          <p:cNvSpPr>
            <a:spLocks noChangeArrowheads="1"/>
          </p:cNvSpPr>
          <p:nvPr/>
        </p:nvSpPr>
        <p:spPr bwMode="auto">
          <a:xfrm>
            <a:off x="5341547" y="1985688"/>
            <a:ext cx="4364428" cy="219472"/>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民間医療機関（一次医療）施設の散布図</a:t>
            </a:r>
            <a:endParaRPr lang="en-US" altLang="ko-KR" sz="1400" dirty="0">
              <a:solidFill>
                <a:srgbClr val="000000"/>
              </a:solidFill>
              <a:latin typeface="Arial Black" pitchFamily="34" charset="0"/>
              <a:ea typeface="HGP創英角ｺﾞｼｯｸUB" pitchFamily="50" charset="-128"/>
            </a:endParaRPr>
          </a:p>
        </p:txBody>
      </p:sp>
      <p:cxnSp>
        <p:nvCxnSpPr>
          <p:cNvPr id="26" name="Straight Connector 25">
            <a:extLst>
              <a:ext uri="{FF2B5EF4-FFF2-40B4-BE49-F238E27FC236}">
                <a16:creationId xmlns:a16="http://schemas.microsoft.com/office/drawing/2014/main" id="{0FD51818-B308-4C39-B4CA-8CDC568826FF}"/>
              </a:ext>
            </a:extLst>
          </p:cNvPr>
          <p:cNvCxnSpPr>
            <a:cxnSpLocks/>
          </p:cNvCxnSpPr>
          <p:nvPr/>
        </p:nvCxnSpPr>
        <p:spPr>
          <a:xfrm>
            <a:off x="5341547" y="2247748"/>
            <a:ext cx="43546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2682FC-A9A2-4E6D-A412-3C3330EA6306}"/>
              </a:ext>
            </a:extLst>
          </p:cNvPr>
          <p:cNvSpPr txBox="1"/>
          <p:nvPr/>
        </p:nvSpPr>
        <p:spPr>
          <a:xfrm>
            <a:off x="197492" y="2326155"/>
            <a:ext cx="4985581"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民間一次医療が占める施設数：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69%</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民間一次医療が占める出費額：</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65%</a:t>
            </a: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民間一次医療が占める外来患者数：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母数は一次医療</a:t>
            </a:r>
            <a:endParaRPr kumimoji="1"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TextBox 27">
            <a:extLst>
              <a:ext uri="{FF2B5EF4-FFF2-40B4-BE49-F238E27FC236}">
                <a16:creationId xmlns:a16="http://schemas.microsoft.com/office/drawing/2014/main" id="{1C9E5B7A-42DD-41DF-A84A-137143AF9BC6}"/>
              </a:ext>
            </a:extLst>
          </p:cNvPr>
          <p:cNvSpPr txBox="1"/>
          <p:nvPr/>
        </p:nvSpPr>
        <p:spPr>
          <a:xfrm>
            <a:off x="5341548" y="2326155"/>
            <a:ext cx="4364428"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特にマレー半島（西マレーシア）に集中。</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人口が集中するクアラルンプール周辺のセランゴール州、富裕層が多いペナン島周辺に密集している。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TextBox 19">
            <a:extLst>
              <a:ext uri="{FF2B5EF4-FFF2-40B4-BE49-F238E27FC236}">
                <a16:creationId xmlns:a16="http://schemas.microsoft.com/office/drawing/2014/main" id="{3734243C-3142-48CB-B9C6-3474570DEF32}"/>
              </a:ext>
            </a:extLst>
          </p:cNvPr>
          <p:cNvSpPr txBox="1"/>
          <p:nvPr/>
        </p:nvSpPr>
        <p:spPr>
          <a:xfrm>
            <a:off x="7885239" y="5382573"/>
            <a:ext cx="1971310" cy="230832"/>
          </a:xfrm>
          <a:prstGeom prst="rect">
            <a:avLst/>
          </a:prstGeom>
          <a:noFill/>
        </p:spPr>
        <p:txBody>
          <a:bodyPr wrap="square" rtlCol="0">
            <a:spAutoFit/>
          </a:bodyPr>
          <a:lstStyle/>
          <a:p>
            <a:r>
              <a:rPr lang="ja-JP" altLang="en-US" sz="900" dirty="0">
                <a:solidFill>
                  <a:schemeClr val="accent5"/>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　民間医療機関（一次医療）施設</a:t>
            </a:r>
            <a:endParaRPr lang="en-SG" altLang="ja-JP" sz="9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21" name="Picture 20">
            <a:extLst>
              <a:ext uri="{FF2B5EF4-FFF2-40B4-BE49-F238E27FC236}">
                <a16:creationId xmlns:a16="http://schemas.microsoft.com/office/drawing/2014/main" id="{F1A195C0-20E0-4892-8BBC-CB21BCF6E99A}"/>
              </a:ext>
            </a:extLst>
          </p:cNvPr>
          <p:cNvPicPr>
            <a:picLocks noChangeAspect="1"/>
          </p:cNvPicPr>
          <p:nvPr/>
        </p:nvPicPr>
        <p:blipFill rotWithShape="1">
          <a:blip r:embed="rId7"/>
          <a:srcRect l="73124" t="21666" r="7425" b="44675"/>
          <a:stretch/>
        </p:blipFill>
        <p:spPr>
          <a:xfrm>
            <a:off x="5318868" y="2996952"/>
            <a:ext cx="4396959" cy="2308700"/>
          </a:xfrm>
          <a:prstGeom prst="rect">
            <a:avLst/>
          </a:prstGeom>
        </p:spPr>
      </p:pic>
      <p:sp>
        <p:nvSpPr>
          <p:cNvPr id="30" name="テキスト ボックス 11">
            <a:extLst>
              <a:ext uri="{FF2B5EF4-FFF2-40B4-BE49-F238E27FC236}">
                <a16:creationId xmlns:a16="http://schemas.microsoft.com/office/drawing/2014/main" id="{9887B755-CEE2-457A-8964-6A7115A07780}"/>
              </a:ext>
            </a:extLst>
          </p:cNvPr>
          <p:cNvSpPr txBox="1">
            <a:spLocks/>
          </p:cNvSpPr>
          <p:nvPr/>
        </p:nvSpPr>
        <p:spPr>
          <a:xfrm>
            <a:off x="200472" y="6354275"/>
            <a:ext cx="9505950" cy="288777"/>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2020</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4. Footnote">
            <a:extLst>
              <a:ext uri="{FF2B5EF4-FFF2-40B4-BE49-F238E27FC236}">
                <a16:creationId xmlns:a16="http://schemas.microsoft.com/office/drawing/2014/main" id="{2CDC8947-2398-451E-A01B-D80BCBA8B91A}"/>
              </a:ext>
            </a:extLst>
          </p:cNvPr>
          <p:cNvSpPr txBox="1">
            <a:spLocks/>
          </p:cNvSpPr>
          <p:nvPr>
            <p:custDataLst>
              <p:tags r:id="rId3"/>
            </p:custDataLst>
          </p:nvPr>
        </p:nvSpPr>
        <p:spPr>
          <a:xfrm>
            <a:off x="200472" y="619162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施設数：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月末時点</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91119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70DF242-1065-49CB-B3B6-420E3B58E160}"/>
              </a:ext>
            </a:extLst>
          </p:cNvPr>
          <p:cNvGraphicFramePr>
            <a:graphicFrameLocks noChangeAspect="1"/>
          </p:cNvGraphicFramePr>
          <p:nvPr>
            <p:custDataLst>
              <p:tags r:id="rId2"/>
            </p:custDataLst>
            <p:extLst>
              <p:ext uri="{D42A27DB-BD31-4B8C-83A1-F6EECF244321}">
                <p14:modId xmlns:p14="http://schemas.microsoft.com/office/powerpoint/2010/main" val="652521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5" imgW="444" imgH="443" progId="TCLayout.ActiveDocument.1">
                  <p:embed/>
                </p:oleObj>
              </mc:Choice>
              <mc:Fallback>
                <p:oleObj name="think-cell Slide" r:id="rId5" imgW="444" imgH="443" progId="TCLayout.ActiveDocument.1">
                  <p:embed/>
                  <p:pic>
                    <p:nvPicPr>
                      <p:cNvPr id="8" name="Object 7" hidden="1">
                        <a:extLst>
                          <a:ext uri="{FF2B5EF4-FFF2-40B4-BE49-F238E27FC236}">
                            <a16:creationId xmlns:a16="http://schemas.microsoft.com/office/drawing/2014/main" id="{D70DF242-1065-49CB-B3B6-420E3B58E16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民間医療機関（</a:t>
            </a:r>
            <a:r>
              <a:rPr lang="en-US" altLang="ja-JP" dirty="0"/>
              <a:t>2/3</a:t>
            </a:r>
            <a:r>
              <a:rPr lang="ja-JP" altLang="en-US" dirty="0"/>
              <a:t>）</a:t>
            </a:r>
            <a:endParaRPr lang="en-US" altLang="ja-JP"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マレーシアの二・三次医療として、透析患者数の急増を背景に民間の血液透析センターが増加している。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二・三次医療の病院においても、主に西マレーシアに多く、特に人口が集中するクアラルンプール周辺のセランゴール州、富裕層が多いペナン島周辺に集中している。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F1E1E95A-0936-4B68-B3D9-0D2D19012CF4}"/>
              </a:ext>
            </a:extLst>
          </p:cNvPr>
          <p:cNvGraphicFramePr>
            <a:graphicFrameLocks noGrp="1"/>
          </p:cNvGraphicFramePr>
          <p:nvPr>
            <p:extLst>
              <p:ext uri="{D42A27DB-BD31-4B8C-83A1-F6EECF244321}">
                <p14:modId xmlns:p14="http://schemas.microsoft.com/office/powerpoint/2010/main" val="814074006"/>
              </p:ext>
            </p:extLst>
          </p:nvPr>
        </p:nvGraphicFramePr>
        <p:xfrm>
          <a:off x="189043" y="2996952"/>
          <a:ext cx="4996799" cy="2201091"/>
        </p:xfrm>
        <a:graphic>
          <a:graphicData uri="http://schemas.openxmlformats.org/drawingml/2006/table">
            <a:tbl>
              <a:tblPr firstRow="1" firstCol="1" bandRow="1">
                <a:tableStyleId>{93296810-A885-4BE3-A3E7-6D5BEEA58F35}</a:tableStyleId>
              </a:tblPr>
              <a:tblGrid>
                <a:gridCol w="1181069">
                  <a:extLst>
                    <a:ext uri="{9D8B030D-6E8A-4147-A177-3AD203B41FA5}">
                      <a16:colId xmlns:a16="http://schemas.microsoft.com/office/drawing/2014/main" val="2156711320"/>
                    </a:ext>
                  </a:extLst>
                </a:gridCol>
                <a:gridCol w="1800200">
                  <a:extLst>
                    <a:ext uri="{9D8B030D-6E8A-4147-A177-3AD203B41FA5}">
                      <a16:colId xmlns:a16="http://schemas.microsoft.com/office/drawing/2014/main" val="4035986622"/>
                    </a:ext>
                  </a:extLst>
                </a:gridCol>
                <a:gridCol w="936104">
                  <a:extLst>
                    <a:ext uri="{9D8B030D-6E8A-4147-A177-3AD203B41FA5}">
                      <a16:colId xmlns:a16="http://schemas.microsoft.com/office/drawing/2014/main" val="2540334096"/>
                    </a:ext>
                  </a:extLst>
                </a:gridCol>
                <a:gridCol w="1079426">
                  <a:extLst>
                    <a:ext uri="{9D8B030D-6E8A-4147-A177-3AD203B41FA5}">
                      <a16:colId xmlns:a16="http://schemas.microsoft.com/office/drawing/2014/main" val="3458605966"/>
                    </a:ext>
                  </a:extLst>
                </a:gridCol>
              </a:tblGrid>
              <a:tr h="257091">
                <a:tc>
                  <a:txBody>
                    <a:bodyPr/>
                    <a:lstStyle/>
                    <a:p>
                      <a:pPr algn="ctr"/>
                      <a:r>
                        <a:rPr lang="ja-JP" altLang="en-US" sz="1000" dirty="0">
                          <a:ea typeface="HGP創英角ｺﾞｼｯｸUB" panose="020B0900000000000000" pitchFamily="50" charset="-128"/>
                        </a:rPr>
                        <a:t>施　設</a:t>
                      </a:r>
                      <a:endParaRPr lang="en-SG" sz="100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dirty="0">
                          <a:ea typeface="HGP創英角ｺﾞｼｯｸUB" panose="020B0900000000000000" pitchFamily="50" charset="-128"/>
                        </a:rPr>
                        <a:t>概　要</a:t>
                      </a:r>
                      <a:endParaRPr lang="en-SG" sz="100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dirty="0">
                          <a:ea typeface="HGP創英角ｺﾞｼｯｸUB" panose="020B0900000000000000" pitchFamily="50" charset="-128"/>
                        </a:rPr>
                        <a:t>医療従事者</a:t>
                      </a:r>
                      <a:endParaRPr lang="en-SG" altLang="ja-JP" sz="1000" baseline="3000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dirty="0">
                          <a:ea typeface="HGP創英角ｺﾞｼｯｸUB" panose="020B0900000000000000" pitchFamily="50" charset="-128"/>
                        </a:rPr>
                        <a:t>施設数</a:t>
                      </a:r>
                      <a:r>
                        <a:rPr lang="en-US" altLang="ja-JP" sz="1000" baseline="30000" dirty="0">
                          <a:ea typeface="HGP創英角ｺﾞｼｯｸUB" panose="020B0900000000000000" pitchFamily="50" charset="-128"/>
                        </a:rPr>
                        <a:t>1</a:t>
                      </a:r>
                      <a:endParaRPr lang="en-SG" altLang="ja-JP" sz="1000" baseline="3000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972000">
                <a:tc>
                  <a:txBody>
                    <a:bodyPr/>
                    <a:lstStyle/>
                    <a:p>
                      <a:r>
                        <a:rPr lang="ja-JP" altLang="en-US" sz="1000" b="1" dirty="0">
                          <a:solidFill>
                            <a:schemeClr val="tx1"/>
                          </a:solidFill>
                          <a:ea typeface="HGP創英角ｺﾞｼｯｸUB" panose="020B0900000000000000" pitchFamily="50" charset="-128"/>
                        </a:rPr>
                        <a:t>民間病院</a:t>
                      </a:r>
                      <a:endParaRPr lang="en-SG" altLang="ja-JP" sz="1000" b="1"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lang="ja-JP" altLang="en-US" sz="1000" dirty="0"/>
                        <a:t>総合病院。</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000" dirty="0"/>
                        <a:t>208</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972000">
                <a:tc>
                  <a:txBody>
                    <a:bodyPr/>
                    <a:lstStyle/>
                    <a:p>
                      <a:r>
                        <a:rPr lang="ja-JP" altLang="en-US" sz="1000" b="1" dirty="0">
                          <a:solidFill>
                            <a:schemeClr val="tx1"/>
                          </a:solidFill>
                          <a:ea typeface="HGP創英角ｺﾞｼｯｸUB" panose="020B0900000000000000" pitchFamily="50" charset="-128"/>
                        </a:rPr>
                        <a:t>血液透析センター</a:t>
                      </a:r>
                      <a:endParaRPr lang="en-SG" altLang="ja-JP" sz="1000" b="1" dirty="0">
                        <a:solidFill>
                          <a:schemeClr val="tx1"/>
                        </a:solidFill>
                        <a:ea typeface="HGP創英角ｺﾞｼｯｸUB" panose="020B0900000000000000" pitchFamily="50" charset="-128"/>
                      </a:endParaRPr>
                    </a:p>
                    <a:p>
                      <a:r>
                        <a:rPr lang="en-SG" altLang="ja-JP" sz="1000" b="1" dirty="0">
                          <a:solidFill>
                            <a:schemeClr val="tx1"/>
                          </a:solidFill>
                          <a:ea typeface="HGP創英角ｺﾞｼｯｸUB" panose="020B0900000000000000" pitchFamily="50" charset="-128"/>
                        </a:rPr>
                        <a:t>Haemodialysis Centre</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lang="ja-JP" altLang="en-US" sz="1000" dirty="0"/>
                        <a:t>糖尿病患者への透析治療</a:t>
                      </a:r>
                      <a:endParaRPr lang="en-SG" altLang="ja-JP" sz="1000" dirty="0"/>
                    </a:p>
                    <a:p>
                      <a:pPr marL="0" indent="0">
                        <a:buFont typeface="Arial" panose="020B0604020202020204" pitchFamily="34" charset="0"/>
                        <a:buNone/>
                      </a:pPr>
                      <a:r>
                        <a:rPr lang="ja-JP" altLang="en-US" sz="1000" dirty="0"/>
                        <a:t>（病院、診療所内に設置されたものも含む）。</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000" dirty="0"/>
                        <a:t>511</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91485787"/>
                  </a:ext>
                </a:extLst>
              </a:tr>
            </a:tbl>
          </a:graphicData>
        </a:graphic>
      </p:graphicFrame>
      <p:grpSp>
        <p:nvGrpSpPr>
          <p:cNvPr id="15" name="Group 14">
            <a:extLst>
              <a:ext uri="{FF2B5EF4-FFF2-40B4-BE49-F238E27FC236}">
                <a16:creationId xmlns:a16="http://schemas.microsoft.com/office/drawing/2014/main" id="{796AF593-3C58-4E1D-894F-064E1747F257}"/>
              </a:ext>
            </a:extLst>
          </p:cNvPr>
          <p:cNvGrpSpPr/>
          <p:nvPr/>
        </p:nvGrpSpPr>
        <p:grpSpPr>
          <a:xfrm>
            <a:off x="189043" y="1921320"/>
            <a:ext cx="5013195" cy="364528"/>
            <a:chOff x="227143" y="1997484"/>
            <a:chExt cx="5087384" cy="364528"/>
          </a:xfrm>
        </p:grpSpPr>
        <p:sp>
          <p:nvSpPr>
            <p:cNvPr id="13" name="Rectangle 12">
              <a:extLst>
                <a:ext uri="{FF2B5EF4-FFF2-40B4-BE49-F238E27FC236}">
                  <a16:creationId xmlns:a16="http://schemas.microsoft.com/office/drawing/2014/main" id="{C250BBA0-1A04-4159-B25C-81161219D39D}"/>
                </a:ext>
              </a:extLst>
            </p:cNvPr>
            <p:cNvSpPr>
              <a:spLocks noChangeArrowheads="1"/>
            </p:cNvSpPr>
            <p:nvPr/>
          </p:nvSpPr>
          <p:spPr bwMode="auto">
            <a:xfrm>
              <a:off x="227143" y="1997484"/>
              <a:ext cx="50873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民間医療機関（二・三次医療）の分類</a:t>
              </a:r>
              <a:endParaRPr lang="en-US" altLang="ko-KR" sz="1400" dirty="0">
                <a:solidFill>
                  <a:srgbClr val="000000"/>
                </a:solidFill>
                <a:latin typeface="Arial Black" pitchFamily="34" charset="0"/>
                <a:ea typeface="HGP創英角ｺﾞｼｯｸUB" pitchFamily="50" charset="-128"/>
              </a:endParaRPr>
            </a:p>
          </p:txBody>
        </p:sp>
        <p:cxnSp>
          <p:nvCxnSpPr>
            <p:cNvPr id="23" name="Straight Connector 22">
              <a:extLst>
                <a:ext uri="{FF2B5EF4-FFF2-40B4-BE49-F238E27FC236}">
                  <a16:creationId xmlns:a16="http://schemas.microsoft.com/office/drawing/2014/main" id="{7615E128-520F-4CA1-9D7A-DC0A88461A17}"/>
                </a:ext>
              </a:extLst>
            </p:cNvPr>
            <p:cNvCxnSpPr>
              <a:cxnSpLocks/>
            </p:cNvCxnSpPr>
            <p:nvPr/>
          </p:nvCxnSpPr>
          <p:spPr>
            <a:xfrm>
              <a:off x="227143" y="2362012"/>
              <a:ext cx="507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239843CF-0ED5-459B-B235-088424074D5C}"/>
              </a:ext>
            </a:extLst>
          </p:cNvPr>
          <p:cNvGrpSpPr/>
          <p:nvPr/>
        </p:nvGrpSpPr>
        <p:grpSpPr>
          <a:xfrm>
            <a:off x="5341547" y="1916832"/>
            <a:ext cx="4364428" cy="364528"/>
            <a:chOff x="227143" y="1997484"/>
            <a:chExt cx="5087384" cy="364528"/>
          </a:xfrm>
        </p:grpSpPr>
        <p:sp>
          <p:nvSpPr>
            <p:cNvPr id="24" name="Rectangle 23">
              <a:extLst>
                <a:ext uri="{FF2B5EF4-FFF2-40B4-BE49-F238E27FC236}">
                  <a16:creationId xmlns:a16="http://schemas.microsoft.com/office/drawing/2014/main" id="{CF684FAF-9FC0-4DDB-BE80-D7B1154B293D}"/>
                </a:ext>
              </a:extLst>
            </p:cNvPr>
            <p:cNvSpPr>
              <a:spLocks noChangeArrowheads="1"/>
            </p:cNvSpPr>
            <p:nvPr/>
          </p:nvSpPr>
          <p:spPr bwMode="auto">
            <a:xfrm>
              <a:off x="227143" y="1997484"/>
              <a:ext cx="50873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民間医療機関（二・三次医療）施設の散布図</a:t>
              </a:r>
              <a:endParaRPr lang="en-US" altLang="ko-KR" sz="1400" dirty="0">
                <a:solidFill>
                  <a:srgbClr val="000000"/>
                </a:solidFill>
                <a:latin typeface="Arial Black" pitchFamily="34" charset="0"/>
                <a:ea typeface="HGP創英角ｺﾞｼｯｸUB" pitchFamily="50" charset="-128"/>
              </a:endParaRPr>
            </a:p>
          </p:txBody>
        </p:sp>
        <p:cxnSp>
          <p:nvCxnSpPr>
            <p:cNvPr id="26" name="Straight Connector 25">
              <a:extLst>
                <a:ext uri="{FF2B5EF4-FFF2-40B4-BE49-F238E27FC236}">
                  <a16:creationId xmlns:a16="http://schemas.microsoft.com/office/drawing/2014/main" id="{0FD51818-B308-4C39-B4CA-8CDC568826FF}"/>
                </a:ext>
              </a:extLst>
            </p:cNvPr>
            <p:cNvCxnSpPr>
              <a:cxnSpLocks/>
            </p:cNvCxnSpPr>
            <p:nvPr/>
          </p:nvCxnSpPr>
          <p:spPr>
            <a:xfrm>
              <a:off x="227143" y="2362012"/>
              <a:ext cx="507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3A2682FC-A9A2-4E6D-A412-3C3330EA6306}"/>
              </a:ext>
            </a:extLst>
          </p:cNvPr>
          <p:cNvSpPr txBox="1"/>
          <p:nvPr/>
        </p:nvSpPr>
        <p:spPr>
          <a:xfrm>
            <a:off x="189043" y="2326155"/>
            <a:ext cx="4985581"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民間二・三次医療が占める施設数：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64%</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民間二・三次医療が占める出費額：</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33%</a:t>
            </a: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民間二・三次医療が占める入院患者数：</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母数は二</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・三次医療</a:t>
            </a:r>
            <a:endParaRPr kumimoji="1" lang="en-SG" sz="900" dirty="0">
              <a:cs typeface="Arial" panose="020B0604020202020204" pitchFamily="34" charset="0"/>
            </a:endParaRPr>
          </a:p>
        </p:txBody>
      </p:sp>
      <p:sp>
        <p:nvSpPr>
          <p:cNvPr id="28" name="TextBox 27">
            <a:extLst>
              <a:ext uri="{FF2B5EF4-FFF2-40B4-BE49-F238E27FC236}">
                <a16:creationId xmlns:a16="http://schemas.microsoft.com/office/drawing/2014/main" id="{1C9E5B7A-42DD-41DF-A84A-137143AF9BC6}"/>
              </a:ext>
            </a:extLst>
          </p:cNvPr>
          <p:cNvSpPr txBox="1"/>
          <p:nvPr/>
        </p:nvSpPr>
        <p:spPr>
          <a:xfrm>
            <a:off x="5341548" y="2326155"/>
            <a:ext cx="4364428"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特にマレー半島（西マレーシア）に集中。</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人口が集中するクアラルンプール周辺のセランゴール州、富裕層が多いペナン島周辺に密集している。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29" name="Picture 28">
            <a:extLst>
              <a:ext uri="{FF2B5EF4-FFF2-40B4-BE49-F238E27FC236}">
                <a16:creationId xmlns:a16="http://schemas.microsoft.com/office/drawing/2014/main" id="{C1FC9E1E-5DD8-4E2A-8FE3-443BDBACBB3B}"/>
              </a:ext>
            </a:extLst>
          </p:cNvPr>
          <p:cNvPicPr>
            <a:picLocks noChangeAspect="1"/>
          </p:cNvPicPr>
          <p:nvPr/>
        </p:nvPicPr>
        <p:blipFill rotWithShape="1">
          <a:blip r:embed="rId7"/>
          <a:srcRect l="73124" t="64691" r="7113" b="2562"/>
          <a:stretch/>
        </p:blipFill>
        <p:spPr>
          <a:xfrm>
            <a:off x="5341547" y="3002799"/>
            <a:ext cx="4354662" cy="2189551"/>
          </a:xfrm>
          <a:prstGeom prst="rect">
            <a:avLst/>
          </a:prstGeom>
        </p:spPr>
      </p:pic>
      <p:sp>
        <p:nvSpPr>
          <p:cNvPr id="27" name="TextBox 19">
            <a:extLst>
              <a:ext uri="{FF2B5EF4-FFF2-40B4-BE49-F238E27FC236}">
                <a16:creationId xmlns:a16="http://schemas.microsoft.com/office/drawing/2014/main" id="{3734243C-3142-48CB-B9C6-3474570DEF32}"/>
              </a:ext>
            </a:extLst>
          </p:cNvPr>
          <p:cNvSpPr txBox="1"/>
          <p:nvPr/>
        </p:nvSpPr>
        <p:spPr>
          <a:xfrm>
            <a:off x="7689304" y="5382573"/>
            <a:ext cx="2167245" cy="230832"/>
          </a:xfrm>
          <a:prstGeom prst="rect">
            <a:avLst/>
          </a:prstGeom>
          <a:noFill/>
        </p:spPr>
        <p:txBody>
          <a:bodyPr wrap="square" rtlCol="0">
            <a:spAutoFit/>
          </a:bodyPr>
          <a:lstStyle/>
          <a:p>
            <a:r>
              <a:rPr lang="ja-JP" altLang="en-US" sz="900" dirty="0">
                <a:solidFill>
                  <a:schemeClr val="accent5"/>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　民間医療機関（二・三次医療）施設</a:t>
            </a:r>
            <a:endParaRPr lang="en-SG" altLang="ja-JP"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
            <a:extLst>
              <a:ext uri="{FF2B5EF4-FFF2-40B4-BE49-F238E27FC236}">
                <a16:creationId xmlns:a16="http://schemas.microsoft.com/office/drawing/2014/main" id="{2A1FE2C5-68A5-4750-A348-DB84FE5F8D67}"/>
              </a:ext>
            </a:extLst>
          </p:cNvPr>
          <p:cNvSpPr txBox="1">
            <a:spLocks/>
          </p:cNvSpPr>
          <p:nvPr/>
        </p:nvSpPr>
        <p:spPr>
          <a:xfrm>
            <a:off x="200472" y="6349390"/>
            <a:ext cx="9505055" cy="288777"/>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2020</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4. Footnote">
            <a:extLst>
              <a:ext uri="{FF2B5EF4-FFF2-40B4-BE49-F238E27FC236}">
                <a16:creationId xmlns:a16="http://schemas.microsoft.com/office/drawing/2014/main" id="{16265847-CF57-41CA-820D-4433B2E44537}"/>
              </a:ext>
            </a:extLst>
          </p:cNvPr>
          <p:cNvSpPr txBox="1">
            <a:spLocks/>
          </p:cNvSpPr>
          <p:nvPr>
            <p:custDataLst>
              <p:tags r:id="rId3"/>
            </p:custDataLst>
          </p:nvPr>
        </p:nvSpPr>
        <p:spPr>
          <a:xfrm>
            <a:off x="200472" y="619162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施設数：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月末時点</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92552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0841C8C-77B4-4604-A9EE-2B6652C15450}"/>
              </a:ext>
            </a:extLst>
          </p:cNvPr>
          <p:cNvGraphicFramePr>
            <a:graphicFrameLocks noChangeAspect="1"/>
          </p:cNvGraphicFramePr>
          <p:nvPr>
            <p:custDataLst>
              <p:tags r:id="rId2"/>
            </p:custDataLst>
            <p:extLst>
              <p:ext uri="{D42A27DB-BD31-4B8C-83A1-F6EECF244321}">
                <p14:modId xmlns:p14="http://schemas.microsoft.com/office/powerpoint/2010/main" val="3675553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4" imgW="444" imgH="443" progId="TCLayout.ActiveDocument.1">
                  <p:embed/>
                </p:oleObj>
              </mc:Choice>
              <mc:Fallback>
                <p:oleObj name="think-cell Slide" r:id="rId4" imgW="444" imgH="443" progId="TCLayout.ActiveDocument.1">
                  <p:embed/>
                  <p:pic>
                    <p:nvPicPr>
                      <p:cNvPr id="5" name="Object 4" hidden="1">
                        <a:extLst>
                          <a:ext uri="{FF2B5EF4-FFF2-40B4-BE49-F238E27FC236}">
                            <a16:creationId xmlns:a16="http://schemas.microsoft.com/office/drawing/2014/main" id="{10841C8C-77B4-4604-A9EE-2B6652C154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8" name="表 7"/>
          <p:cNvGraphicFramePr>
            <a:graphicFrameLocks noGrp="1"/>
          </p:cNvGraphicFramePr>
          <p:nvPr>
            <p:extLst>
              <p:ext uri="{D42A27DB-BD31-4B8C-83A1-F6EECF244321}">
                <p14:modId xmlns:p14="http://schemas.microsoft.com/office/powerpoint/2010/main" val="569657992"/>
              </p:ext>
            </p:extLst>
          </p:nvPr>
        </p:nvGraphicFramePr>
        <p:xfrm>
          <a:off x="200021" y="1750782"/>
          <a:ext cx="9504735" cy="4397609"/>
        </p:xfrm>
        <a:graphic>
          <a:graphicData uri="http://schemas.openxmlformats.org/drawingml/2006/table">
            <a:tbl>
              <a:tblPr firstRow="1" bandRow="1">
                <a:tableStyleId>{5C22544A-7EE6-4342-B048-85BDC9FD1C3A}</a:tableStyleId>
              </a:tblPr>
              <a:tblGrid>
                <a:gridCol w="1208406">
                  <a:extLst>
                    <a:ext uri="{9D8B030D-6E8A-4147-A177-3AD203B41FA5}">
                      <a16:colId xmlns:a16="http://schemas.microsoft.com/office/drawing/2014/main" val="20000"/>
                    </a:ext>
                  </a:extLst>
                </a:gridCol>
                <a:gridCol w="736257">
                  <a:extLst>
                    <a:ext uri="{9D8B030D-6E8A-4147-A177-3AD203B41FA5}">
                      <a16:colId xmlns:a16="http://schemas.microsoft.com/office/drawing/2014/main" val="20001"/>
                    </a:ext>
                  </a:extLst>
                </a:gridCol>
                <a:gridCol w="576064">
                  <a:extLst>
                    <a:ext uri="{9D8B030D-6E8A-4147-A177-3AD203B41FA5}">
                      <a16:colId xmlns:a16="http://schemas.microsoft.com/office/drawing/2014/main" val="149142636"/>
                    </a:ext>
                  </a:extLst>
                </a:gridCol>
                <a:gridCol w="576064">
                  <a:extLst>
                    <a:ext uri="{9D8B030D-6E8A-4147-A177-3AD203B41FA5}">
                      <a16:colId xmlns:a16="http://schemas.microsoft.com/office/drawing/2014/main" val="2590017001"/>
                    </a:ext>
                  </a:extLst>
                </a:gridCol>
                <a:gridCol w="648072">
                  <a:extLst>
                    <a:ext uri="{9D8B030D-6E8A-4147-A177-3AD203B41FA5}">
                      <a16:colId xmlns:a16="http://schemas.microsoft.com/office/drawing/2014/main" val="174274051"/>
                    </a:ext>
                  </a:extLst>
                </a:gridCol>
                <a:gridCol w="3168352">
                  <a:extLst>
                    <a:ext uri="{9D8B030D-6E8A-4147-A177-3AD203B41FA5}">
                      <a16:colId xmlns:a16="http://schemas.microsoft.com/office/drawing/2014/main" val="3326547701"/>
                    </a:ext>
                  </a:extLst>
                </a:gridCol>
                <a:gridCol w="648072">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647304">
                  <a:extLst>
                    <a:ext uri="{9D8B030D-6E8A-4147-A177-3AD203B41FA5}">
                      <a16:colId xmlns:a16="http://schemas.microsoft.com/office/drawing/2014/main" val="3785691123"/>
                    </a:ext>
                  </a:extLst>
                </a:gridCol>
              </a:tblGrid>
              <a:tr h="320729">
                <a:tc>
                  <a:txBody>
                    <a:bodyPr/>
                    <a:lstStyle/>
                    <a:p>
                      <a:pPr algn="ctr">
                        <a:spcAft>
                          <a:spcPts val="0"/>
                        </a:spcAft>
                      </a:pPr>
                      <a:r>
                        <a:rPr lang="ja-JP" altLang="en-US" sz="1000" b="1"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a:t>
                      </a:r>
                      <a:endParaRPr lang="en-US" altLang="ja-JP" sz="1000" b="1"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本社住所</a:t>
                      </a:r>
                      <a:endParaRPr lang="ja-JP"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分院数</a:t>
                      </a:r>
                      <a:endParaRPr lang="ja-JP"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endParaRPr lang="ja-JP"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a:t>
                      </a:r>
                      <a:endParaRPr lang="ja-JP"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概要／サービス内容</a:t>
                      </a:r>
                      <a:endParaRPr lang="ja-JP"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1"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合計</a:t>
                      </a:r>
                      <a:br>
                        <a:rPr lang="en-US" altLang="ja-JP" sz="1000" b="1"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1"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専門分野</a:t>
                      </a:r>
                      <a:endParaRPr lang="ja-JP"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集計年</a:t>
                      </a:r>
                      <a:endParaRPr lang="ja-JP" sz="1000" b="1"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67221">
                <a:tc>
                  <a:txBody>
                    <a:bodyPr/>
                    <a:lstStyle/>
                    <a:p>
                      <a:pPr algn="ctr">
                        <a:lnSpc>
                          <a:spcPct val="90000"/>
                        </a:lnSpc>
                        <a:spcAft>
                          <a:spcPts val="0"/>
                        </a:spcAft>
                      </a:pPr>
                      <a:r>
                        <a:rPr lang="en-US"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KPJ</a:t>
                      </a: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ヘルスケア社</a:t>
                      </a:r>
                      <a:endPar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(KPJ Healthcare Berhad)</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lnSpc>
                          <a:spcPct val="90000"/>
                        </a:lnSpc>
                        <a:spcAft>
                          <a:spcPts val="20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クアラルンプール</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200"/>
                        </a:spcAft>
                      </a:pPr>
                      <a:r>
                        <a:rPr lang="en-SG"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28</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200"/>
                        </a:spcAft>
                      </a:pPr>
                      <a:r>
                        <a:rPr lang="en-SG" altLang="ja-JP" sz="1000" kern="100" dirty="0">
                          <a:effectLst/>
                          <a:latin typeface="Arial" panose="020B0604020202020204" pitchFamily="34" charset="0"/>
                          <a:ea typeface="ＭＳ Ｐゴシック" panose="020B0600070205080204" pitchFamily="50" charset="-128"/>
                          <a:cs typeface="Arial" panose="020B0604020202020204" pitchFamily="34" charset="0"/>
                        </a:rPr>
                        <a:t>1981</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年</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15,377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lnSpc>
                          <a:spcPct val="90000"/>
                        </a:lnSpc>
                        <a:spcAft>
                          <a:spcPts val="200"/>
                        </a:spcAft>
                        <a:buFont typeface="Arial" panose="020B0604020202020204" pitchFamily="34" charset="0"/>
                        <a:buNone/>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国内病院グループ最大手、</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KPJ</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ダマンサラ病院など民間医療サービス市場の</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22%</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を占める。病院運営、医療ツーリズム、新規病院開発、高齢者のケア、高齢者住宅、教育、付帯的サービス、生物医学に関したサービス</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3,410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ct val="90000"/>
                        </a:lnSpc>
                        <a:spcAft>
                          <a:spcPts val="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胎児から高齢者に対する医療サービス全般</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0"/>
                        </a:spcAft>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78300">
                <a:tc>
                  <a:txBody>
                    <a:bodyPr/>
                    <a:lstStyle/>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IHH</a:t>
                      </a: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ヘルスケア</a:t>
                      </a:r>
                      <a:endPar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(IHH Healthcare Berhad)</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auto" latinLnBrk="0" hangingPunct="1">
                        <a:lnSpc>
                          <a:spcPct val="90000"/>
                        </a:lnSpc>
                        <a:spcBef>
                          <a:spcPts val="0"/>
                        </a:spcBef>
                        <a:spcAft>
                          <a:spcPts val="20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クアラルンプール</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10,539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90000"/>
                        </a:lnSpc>
                        <a:spcBef>
                          <a:spcPts val="0"/>
                        </a:spcBef>
                        <a:spcAft>
                          <a:spcPts val="200"/>
                        </a:spcAft>
                        <a:buClrTx/>
                        <a:buSzTx/>
                        <a:buFontTx/>
                        <a:buNone/>
                        <a:tabLst/>
                        <a:defRPr/>
                      </a:pP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プリンスコート病院、グレインイーグル病院、パンタイ病院を傘下にしマレーシアとシンガポールで病院を運営する。病院運営、医療ツーリズム、教育、付帯的サービスを行う</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2,696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ct val="90000"/>
                        </a:lnSpc>
                        <a:spcAft>
                          <a:spcPts val="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胎児から高齢者に対する医療サービス全般</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0"/>
                        </a:spcAft>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6527">
                <a:tc>
                  <a:txBody>
                    <a:bodyPr/>
                    <a:lstStyle/>
                    <a:p>
                      <a:pPr algn="ctr">
                        <a:lnSpc>
                          <a:spcPct val="90000"/>
                        </a:lnSpc>
                        <a:spcAft>
                          <a:spcPts val="0"/>
                        </a:spcAft>
                      </a:pP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サイムダービー</a:t>
                      </a:r>
                      <a:endPar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(Sime Darby Berhad)</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lnSpc>
                          <a:spcPct val="90000"/>
                        </a:lnSpc>
                        <a:spcAft>
                          <a:spcPts val="20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クアラルンプール</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SG"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1910</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4,400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90000"/>
                        </a:lnSpc>
                        <a:spcBef>
                          <a:spcPts val="0"/>
                        </a:spcBef>
                        <a:spcAft>
                          <a:spcPts val="200"/>
                        </a:spcAft>
                        <a:buClrTx/>
                        <a:buSzTx/>
                        <a:buFontTx/>
                        <a:buNone/>
                        <a:tabLst/>
                        <a:defRPr/>
                      </a:pP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サイムダービー病院は、クアラルンプール中心にあり日本人の工場が近隣にあることから、日本人の患者が多い。</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次、</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次医療、トモセラピーなどの専門医による外来診療、日帰り治療、看護・健康科学に関する教育。</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1,567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ct val="90000"/>
                        </a:lnSpc>
                        <a:spcAft>
                          <a:spcPts val="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脳、心臓、脊髄、関節</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0"/>
                        </a:spcAft>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14166">
                <a:tc>
                  <a:txBody>
                    <a:bodyPr/>
                    <a:lstStyle/>
                    <a:p>
                      <a:pPr algn="ctr">
                        <a:lnSpc>
                          <a:spcPct val="90000"/>
                        </a:lnSpc>
                        <a:spcAft>
                          <a:spcPts val="0"/>
                        </a:spcAft>
                      </a:pP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サンウェイメディカルセンター</a:t>
                      </a:r>
                      <a:endPar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(Sunway Medical Centre)</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auto" latinLnBrk="0" hangingPunct="1">
                        <a:lnSpc>
                          <a:spcPct val="90000"/>
                        </a:lnSpc>
                        <a:spcBef>
                          <a:spcPts val="0"/>
                        </a:spcBef>
                        <a:spcAft>
                          <a:spcPts val="20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セラン</a:t>
                      </a:r>
                      <a:b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ゴーン</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1974</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2,800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90000"/>
                        </a:lnSpc>
                        <a:spcBef>
                          <a:spcPts val="0"/>
                        </a:spcBef>
                        <a:spcAft>
                          <a:spcPts val="200"/>
                        </a:spcAft>
                        <a:buClrTx/>
                        <a:buSzTx/>
                        <a:buFontTx/>
                        <a:buNone/>
                        <a:tabLst/>
                        <a:defRPr/>
                      </a:pP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サンウェイメディカルセンターはサンウェイグループにより</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1999</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年に設立され、</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741</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名の医師、</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12</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の手術室、</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750</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台の駐車場を完備した施設</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病院運営、医療ツーリズム、教育、付帯的サービスを行う</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741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胎児から高齢者に対する医療サービス</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920666">
                <a:tc>
                  <a:txBody>
                    <a:bodyPr/>
                    <a:lstStyle/>
                    <a:p>
                      <a:pPr algn="ctr">
                        <a:lnSpc>
                          <a:spcPct val="90000"/>
                        </a:lnSpc>
                        <a:spcAft>
                          <a:spcPts val="0"/>
                        </a:spcAft>
                      </a:pP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コロンビアアジア</a:t>
                      </a:r>
                      <a:endParaRPr lang="en-US"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a:t>
                      </a:r>
                      <a:r>
                        <a:rPr lang="en-US" altLang="ja-JP" sz="1000" b="1" baseline="0" dirty="0">
                          <a:ea typeface="HGP創英角ｺﾞｼｯｸUB" panose="020B0900000000000000" pitchFamily="50" charset="-128"/>
                        </a:rPr>
                        <a:t>Columbia Asia Healthcare </a:t>
                      </a: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auto" latinLnBrk="0" hangingPunct="1">
                        <a:lnSpc>
                          <a:spcPct val="90000"/>
                        </a:lnSpc>
                        <a:spcBef>
                          <a:spcPts val="0"/>
                        </a:spcBef>
                        <a:spcAft>
                          <a:spcPts val="20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プリタン・ジャヤ</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1994</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1,222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90000"/>
                        </a:lnSpc>
                        <a:spcBef>
                          <a:spcPts val="0"/>
                        </a:spcBef>
                        <a:spcAft>
                          <a:spcPts val="200"/>
                        </a:spcAft>
                        <a:buClrTx/>
                        <a:buSzTx/>
                        <a:buFontTx/>
                        <a:buNone/>
                        <a:tabLst/>
                        <a:defRPr/>
                      </a:pPr>
                      <a:r>
                        <a:rPr lang="ja-JP" altLang="en-US" sz="1000" dirty="0"/>
                        <a:t>コロンビアアジアグループは</a:t>
                      </a:r>
                      <a:r>
                        <a:rPr lang="en-US" altLang="ja-JP" sz="1000" dirty="0"/>
                        <a:t>1994</a:t>
                      </a:r>
                      <a:r>
                        <a:rPr lang="ja-JP" altLang="en-US" sz="1000" dirty="0"/>
                        <a:t>年に設立され、マレーシア・インド・インドネシア・ベトナムの</a:t>
                      </a:r>
                      <a:r>
                        <a:rPr lang="en-US" altLang="ja-JP" sz="1000" dirty="0"/>
                        <a:t>4</a:t>
                      </a:r>
                      <a:r>
                        <a:rPr lang="ja-JP" altLang="en-US" sz="1000" dirty="0"/>
                        <a:t>か国で合計</a:t>
                      </a:r>
                      <a:r>
                        <a:rPr lang="en-US" altLang="ja-JP" sz="1000" dirty="0"/>
                        <a:t>27</a:t>
                      </a:r>
                      <a:r>
                        <a:rPr lang="ja-JP" altLang="en-US" sz="1000" dirty="0"/>
                        <a:t>病院・</a:t>
                      </a:r>
                      <a:r>
                        <a:rPr lang="en-US" altLang="ja-JP" sz="1000" dirty="0"/>
                        <a:t>1</a:t>
                      </a:r>
                      <a:r>
                        <a:rPr lang="ja-JP" altLang="en-US" sz="1000" dirty="0"/>
                        <a:t>クリニックを運営している。主に中間所得層を対象に、外来と簡易な入院治療を提供しており、高度医療を手掛ける公立・民間病院とは補完関係にある。三井物産が資本参加しており、運営に携わっている。</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中間所得層向け</a:t>
                      </a:r>
                      <a:r>
                        <a:rPr lang="ja-JP" altLang="en-US" sz="1000" dirty="0"/>
                        <a:t>般外科・一般内科・整形外科・産婦人科・小児科</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民間医療機関（</a:t>
            </a:r>
            <a:r>
              <a:rPr lang="en-US" altLang="ja-JP" dirty="0"/>
              <a:t>3/3</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民間医療機関の多くが、クアラルンプール、ペナンに集中し、先端技術とサービスを求める患者がマレーシア全域から集まる。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2014</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）、各病院ホームページ</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6290270"/>
            <a:ext cx="9505056" cy="216024"/>
          </a:xfrm>
          <a:prstGeom prst="rect">
            <a:avLst/>
          </a:prstGeom>
          <a:noFill/>
        </p:spPr>
        <p:txBody>
          <a:bodyPr wrap="square" lIns="0" tIns="3600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年間外来患者数は、診療日を年間</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250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日と仮定し、</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日あたりの外来患者数を</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250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倍した</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204756" y="1376338"/>
            <a:ext cx="9500003" cy="324470"/>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92418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6DDE8AD-6C21-4F37-B0E0-BE61CD769E34}"/>
              </a:ext>
            </a:extLst>
          </p:cNvPr>
          <p:cNvGraphicFramePr>
            <a:graphicFrameLocks noChangeAspect="1"/>
          </p:cNvGraphicFramePr>
          <p:nvPr>
            <p:custDataLst>
              <p:tags r:id="rId2"/>
            </p:custDataLst>
            <p:extLst>
              <p:ext uri="{D42A27DB-BD31-4B8C-83A1-F6EECF244321}">
                <p14:modId xmlns:p14="http://schemas.microsoft.com/office/powerpoint/2010/main" val="4154840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4" imgW="444" imgH="443" progId="TCLayout.ActiveDocument.1">
                  <p:embed/>
                </p:oleObj>
              </mc:Choice>
              <mc:Fallback>
                <p:oleObj name="think-cell Slide" r:id="rId4" imgW="444" imgH="443" progId="TCLayout.ActiveDocument.1">
                  <p:embed/>
                  <p:pic>
                    <p:nvPicPr>
                      <p:cNvPr id="5" name="Object 4" hidden="1">
                        <a:extLst>
                          <a:ext uri="{FF2B5EF4-FFF2-40B4-BE49-F238E27FC236}">
                            <a16:creationId xmlns:a16="http://schemas.microsoft.com/office/drawing/2014/main" id="{96DDE8AD-6C21-4F37-B0E0-BE61CD769E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医療機関の特徴（</a:t>
            </a:r>
            <a:r>
              <a:rPr lang="en-US" altLang="ja-JP" dirty="0"/>
              <a:t>1/2</a:t>
            </a:r>
            <a:r>
              <a:rPr lang="ja-JP" altLang="en-US" dirty="0"/>
              <a:t>）</a:t>
            </a:r>
            <a:endParaRPr lang="en-US" altLang="ja-JP"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公的医療機関は、一次医療の整備により低所得者にも平等に医療が受けられる機会を提供することを目的にしている。</a:t>
            </a:r>
            <a:endParaRPr kumimoji="1"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一方、民間医療機関は、</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高度医療の提供を行い</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中・高所得者、外国人を対象にしている。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5133520" y="2132419"/>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kumimoji="1"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都市部に集中</a:t>
            </a:r>
          </a:p>
        </p:txBody>
      </p:sp>
      <p:sp>
        <p:nvSpPr>
          <p:cNvPr id="11" name="正方形/長方形 10"/>
          <p:cNvSpPr/>
          <p:nvPr/>
        </p:nvSpPr>
        <p:spPr>
          <a:xfrm>
            <a:off x="5133520" y="5810200"/>
            <a:ext cx="4500000" cy="684803"/>
          </a:xfrm>
          <a:prstGeom prst="rect">
            <a:avLst/>
          </a:prstGeom>
        </p:spPr>
        <p:txBody>
          <a:bodyPr wrap="square" lIns="0" rIns="0">
            <a:spAutoFit/>
          </a:bodyPr>
          <a:lstStyle/>
          <a:p>
            <a:pPr marL="185738" indent="-185738" algn="just">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医師の技術料（診察、検査、手術等）は民間医療施設・サービス法の料金設定により一定の制限が設けられている</a:t>
            </a:r>
            <a:endParaRPr lang="en-SG" altLang="ja-JP" sz="1200" spc="-1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民間医療保険へ個人で加入する場合は、税控除措置がある</a:t>
            </a:r>
          </a:p>
        </p:txBody>
      </p:sp>
      <p:sp>
        <p:nvSpPr>
          <p:cNvPr id="12" name="正方形/長方形 11"/>
          <p:cNvSpPr/>
          <p:nvPr/>
        </p:nvSpPr>
        <p:spPr>
          <a:xfrm>
            <a:off x="5133520" y="2425824"/>
            <a:ext cx="4500000" cy="659155"/>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特にマレー半島（西マレーシア）を中心にカバー</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人口が集中するクアラルンプール周辺のセランゴール州、富裕層が多いペナン島周辺に密集する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5133520" y="4226024"/>
            <a:ext cx="4500000" cy="1225977"/>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診察料等は高いが、待ち時間の短さ、アメニティ重視者、高度な技術、サービス内容から民間機関への受診者が増加傾向にある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以前は公的病院を受診していた中間層の、民間病院で受診する傾向が増している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公民医療費割合は、公：民＝</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年）へと変化</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7"/>
          <p:cNvGrpSpPr/>
          <p:nvPr/>
        </p:nvGrpSpPr>
        <p:grpSpPr>
          <a:xfrm>
            <a:off x="5097016" y="1700371"/>
            <a:ext cx="4500000" cy="288032"/>
            <a:chOff x="4803500" y="2113806"/>
            <a:chExt cx="5626916" cy="288032"/>
          </a:xfrm>
        </p:grpSpPr>
        <p:cxnSp>
          <p:nvCxnSpPr>
            <p:cNvPr id="20" name="直線コネクタ 1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民間医療機関の特徴</a:t>
              </a:r>
            </a:p>
          </p:txBody>
        </p:sp>
      </p:grpSp>
      <p:sp>
        <p:nvSpPr>
          <p:cNvPr id="23" name="角丸四角形 22"/>
          <p:cNvSpPr/>
          <p:nvPr/>
        </p:nvSpPr>
        <p:spPr>
          <a:xfrm>
            <a:off x="5133520" y="3937992"/>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民間医療への需要のシフト</a:t>
            </a:r>
          </a:p>
        </p:txBody>
      </p:sp>
      <p:sp>
        <p:nvSpPr>
          <p:cNvPr id="24" name="角丸四角形 23"/>
          <p:cNvSpPr/>
          <p:nvPr/>
        </p:nvSpPr>
        <p:spPr>
          <a:xfrm>
            <a:off x="5133520" y="5522200"/>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政府による規制</a:t>
            </a:r>
          </a:p>
        </p:txBody>
      </p:sp>
      <p:sp>
        <p:nvSpPr>
          <p:cNvPr id="28" name="角丸四角形 6">
            <a:extLst>
              <a:ext uri="{FF2B5EF4-FFF2-40B4-BE49-F238E27FC236}">
                <a16:creationId xmlns:a16="http://schemas.microsoft.com/office/drawing/2014/main" id="{EA506089-F882-45DF-8237-D110E8582D14}"/>
              </a:ext>
            </a:extLst>
          </p:cNvPr>
          <p:cNvSpPr/>
          <p:nvPr/>
        </p:nvSpPr>
        <p:spPr>
          <a:xfrm>
            <a:off x="304294" y="2132419"/>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全域に散布</a:t>
            </a:r>
            <a:endParaRPr kumimoji="1"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p:txBody>
      </p:sp>
      <p:sp>
        <p:nvSpPr>
          <p:cNvPr id="29" name="正方形/長方形 10">
            <a:extLst>
              <a:ext uri="{FF2B5EF4-FFF2-40B4-BE49-F238E27FC236}">
                <a16:creationId xmlns:a16="http://schemas.microsoft.com/office/drawing/2014/main" id="{22F7011E-7090-473C-8C17-6AEB29C591D4}"/>
              </a:ext>
            </a:extLst>
          </p:cNvPr>
          <p:cNvSpPr/>
          <p:nvPr/>
        </p:nvSpPr>
        <p:spPr>
          <a:xfrm>
            <a:off x="304294" y="5129283"/>
            <a:ext cx="4500000" cy="646331"/>
          </a:xfrm>
          <a:prstGeom prst="rect">
            <a:avLst/>
          </a:prstGeom>
        </p:spPr>
        <p:txBody>
          <a:bodyPr wrap="square" lIns="0" rIns="0">
            <a:spAutoFit/>
          </a:bodyPr>
          <a:lstStyle/>
          <a:p>
            <a:pPr marL="185738" indent="-185738" algn="just">
              <a:spcAft>
                <a:spcPts val="3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公的医療機関における医療従事者の確保と技術レベルの担保等のため、全ての医療従事者に公的医療機関での一定の</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勤務経験（年数は職種により変動）を義務付けている</a:t>
            </a:r>
            <a:endParaRPr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11">
            <a:extLst>
              <a:ext uri="{FF2B5EF4-FFF2-40B4-BE49-F238E27FC236}">
                <a16:creationId xmlns:a16="http://schemas.microsoft.com/office/drawing/2014/main" id="{D43FD2D3-5E69-4C4A-BF71-9E14B06F6374}"/>
              </a:ext>
            </a:extLst>
          </p:cNvPr>
          <p:cNvSpPr/>
          <p:nvPr/>
        </p:nvSpPr>
        <p:spPr>
          <a:xfrm>
            <a:off x="304294" y="2425824"/>
            <a:ext cx="4500000" cy="646331"/>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マレー半島（西マレーシア）から東マレーシアまでカバー</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全国民の約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割が、車で約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分以内（</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km</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圏内）に公立医療機関に到着できるよう整備されている</a:t>
            </a:r>
            <a:endParaRPr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13">
            <a:extLst>
              <a:ext uri="{FF2B5EF4-FFF2-40B4-BE49-F238E27FC236}">
                <a16:creationId xmlns:a16="http://schemas.microsoft.com/office/drawing/2014/main" id="{BE7B3DF0-09B3-498F-A1B4-4EBAF1675606}"/>
              </a:ext>
            </a:extLst>
          </p:cNvPr>
          <p:cNvSpPr/>
          <p:nvPr/>
        </p:nvSpPr>
        <p:spPr>
          <a:xfrm>
            <a:off x="304294" y="3356992"/>
            <a:ext cx="4500000" cy="843821"/>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公的負担により、一般医の相談料は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リンギット（約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円）、入院や手術は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リンギット（約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円）から受診することが可能</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外国人は</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初診・再診ともに</a:t>
            </a:r>
            <a:r>
              <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1,080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円）リンギット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と設定されている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3" name="グループ化 7">
            <a:extLst>
              <a:ext uri="{FF2B5EF4-FFF2-40B4-BE49-F238E27FC236}">
                <a16:creationId xmlns:a16="http://schemas.microsoft.com/office/drawing/2014/main" id="{3DAC22BB-59CF-469F-A163-D00CBA6A82EA}"/>
              </a:ext>
            </a:extLst>
          </p:cNvPr>
          <p:cNvGrpSpPr/>
          <p:nvPr/>
        </p:nvGrpSpPr>
        <p:grpSpPr>
          <a:xfrm>
            <a:off x="308984" y="1700371"/>
            <a:ext cx="4500000" cy="288032"/>
            <a:chOff x="4803500" y="2113806"/>
            <a:chExt cx="5626916" cy="288032"/>
          </a:xfrm>
        </p:grpSpPr>
        <p:cxnSp>
          <p:nvCxnSpPr>
            <p:cNvPr id="34" name="直線コネクタ 19">
              <a:extLst>
                <a:ext uri="{FF2B5EF4-FFF2-40B4-BE49-F238E27FC236}">
                  <a16:creationId xmlns:a16="http://schemas.microsoft.com/office/drawing/2014/main" id="{9FF0579C-3009-412A-A2F8-824467803A80}"/>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a:extLst>
                <a:ext uri="{FF2B5EF4-FFF2-40B4-BE49-F238E27FC236}">
                  <a16:creationId xmlns:a16="http://schemas.microsoft.com/office/drawing/2014/main" id="{B41EF156-5878-4565-A469-6B4223144B6A}"/>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公的医療機関の特徴</a:t>
              </a:r>
            </a:p>
          </p:txBody>
        </p:sp>
      </p:grpSp>
      <p:sp>
        <p:nvSpPr>
          <p:cNvPr id="36" name="角丸四角形 22">
            <a:extLst>
              <a:ext uri="{FF2B5EF4-FFF2-40B4-BE49-F238E27FC236}">
                <a16:creationId xmlns:a16="http://schemas.microsoft.com/office/drawing/2014/main" id="{1528EDF4-C495-4CEB-BFA5-555F7C07267F}"/>
              </a:ext>
            </a:extLst>
          </p:cNvPr>
          <p:cNvSpPr/>
          <p:nvPr/>
        </p:nvSpPr>
        <p:spPr>
          <a:xfrm>
            <a:off x="304294" y="3068960"/>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受診料が安価</a:t>
            </a:r>
          </a:p>
        </p:txBody>
      </p:sp>
      <p:sp>
        <p:nvSpPr>
          <p:cNvPr id="37" name="角丸四角形 23">
            <a:extLst>
              <a:ext uri="{FF2B5EF4-FFF2-40B4-BE49-F238E27FC236}">
                <a16:creationId xmlns:a16="http://schemas.microsoft.com/office/drawing/2014/main" id="{17094C11-6177-4E7F-8551-FA4FF5844334}"/>
              </a:ext>
            </a:extLst>
          </p:cNvPr>
          <p:cNvSpPr/>
          <p:nvPr/>
        </p:nvSpPr>
        <p:spPr>
          <a:xfrm>
            <a:off x="316844" y="4797152"/>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医療従事者の担保</a:t>
            </a:r>
          </a:p>
        </p:txBody>
      </p:sp>
      <p:sp>
        <p:nvSpPr>
          <p:cNvPr id="32" name="正方形/長方形 13">
            <a:extLst>
              <a:ext uri="{FF2B5EF4-FFF2-40B4-BE49-F238E27FC236}">
                <a16:creationId xmlns:a16="http://schemas.microsoft.com/office/drawing/2014/main" id="{30A3714F-7475-4B0F-9CDD-10725BF2E3C0}"/>
              </a:ext>
            </a:extLst>
          </p:cNvPr>
          <p:cNvSpPr/>
          <p:nvPr/>
        </p:nvSpPr>
        <p:spPr>
          <a:xfrm>
            <a:off x="5133518" y="3433936"/>
            <a:ext cx="4500000" cy="474489"/>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医療費が自己負担になり高額。中・高所得者、外国人が多く利用</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自己負担総額に対する割合は、公的：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年時点）</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22">
            <a:extLst>
              <a:ext uri="{FF2B5EF4-FFF2-40B4-BE49-F238E27FC236}">
                <a16:creationId xmlns:a16="http://schemas.microsoft.com/office/drawing/2014/main" id="{4C690F6D-A2DB-4B04-A833-C055F32F3B44}"/>
              </a:ext>
            </a:extLst>
          </p:cNvPr>
          <p:cNvSpPr/>
          <p:nvPr/>
        </p:nvSpPr>
        <p:spPr>
          <a:xfrm>
            <a:off x="5133518" y="3145904"/>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受診料が高価</a:t>
            </a:r>
          </a:p>
        </p:txBody>
      </p:sp>
      <p:sp>
        <p:nvSpPr>
          <p:cNvPr id="39" name="角丸四角形 6">
            <a:extLst>
              <a:ext uri="{FF2B5EF4-FFF2-40B4-BE49-F238E27FC236}">
                <a16:creationId xmlns:a16="http://schemas.microsoft.com/office/drawing/2014/main" id="{0D45CD57-51DB-4A8D-B4C3-E520B7B4C392}"/>
              </a:ext>
            </a:extLst>
          </p:cNvPr>
          <p:cNvSpPr/>
          <p:nvPr/>
        </p:nvSpPr>
        <p:spPr>
          <a:xfrm>
            <a:off x="300517" y="4005064"/>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待ち時間の長さ</a:t>
            </a:r>
            <a:endParaRPr kumimoji="1"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p:txBody>
      </p:sp>
      <p:sp>
        <p:nvSpPr>
          <p:cNvPr id="40" name="正方形/長方形 11">
            <a:extLst>
              <a:ext uri="{FF2B5EF4-FFF2-40B4-BE49-F238E27FC236}">
                <a16:creationId xmlns:a16="http://schemas.microsoft.com/office/drawing/2014/main" id="{ED811A43-4AAD-4864-9EB0-C2B2505847AA}"/>
              </a:ext>
            </a:extLst>
          </p:cNvPr>
          <p:cNvSpPr/>
          <p:nvPr/>
        </p:nvSpPr>
        <p:spPr>
          <a:xfrm>
            <a:off x="300517" y="4298469"/>
            <a:ext cx="4500000" cy="461665"/>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外来患者の約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割、入院患者の約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割が公的医療機関を訪れるため、待ち時間が長い</a:t>
            </a:r>
            <a:endParaRPr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11">
            <a:extLst>
              <a:ext uri="{FF2B5EF4-FFF2-40B4-BE49-F238E27FC236}">
                <a16:creationId xmlns:a16="http://schemas.microsoft.com/office/drawing/2014/main" id="{570E247A-52EA-4BDE-BDDE-EF6648991CEF}"/>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共済研究所「マレーシアの医療と外国人誘致政策」（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94987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A6FA212-0802-4E03-BD1E-AEBD8FFF0AC3}"/>
              </a:ext>
            </a:extLst>
          </p:cNvPr>
          <p:cNvGraphicFramePr>
            <a:graphicFrameLocks noChangeAspect="1"/>
          </p:cNvGraphicFramePr>
          <p:nvPr>
            <p:custDataLst>
              <p:tags r:id="rId2"/>
            </p:custDataLst>
            <p:extLst>
              <p:ext uri="{D42A27DB-BD31-4B8C-83A1-F6EECF244321}">
                <p14:modId xmlns:p14="http://schemas.microsoft.com/office/powerpoint/2010/main" val="1234810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5" imgW="444" imgH="443" progId="TCLayout.ActiveDocument.1">
                  <p:embed/>
                </p:oleObj>
              </mc:Choice>
              <mc:Fallback>
                <p:oleObj name="think-cell Slide" r:id="rId5" imgW="444" imgH="443" progId="TCLayout.ActiveDocument.1">
                  <p:embed/>
                  <p:pic>
                    <p:nvPicPr>
                      <p:cNvPr id="5" name="Object 4" hidden="1">
                        <a:extLst>
                          <a:ext uri="{FF2B5EF4-FFF2-40B4-BE49-F238E27FC236}">
                            <a16:creationId xmlns:a16="http://schemas.microsoft.com/office/drawing/2014/main" id="{0A6FA212-0802-4E03-BD1E-AEBD8FFF0A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正方形/長方形 6"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7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医療機関の特徴（</a:t>
            </a:r>
            <a:r>
              <a:rPr lang="en-US" altLang="ja-JP" dirty="0"/>
              <a:t>2/2</a:t>
            </a:r>
            <a:r>
              <a:rPr lang="ja-JP" altLang="en-US" dirty="0"/>
              <a:t>）</a:t>
            </a:r>
            <a:endParaRPr lang="en-US" altLang="ja-JP" dirty="0"/>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マレーシアの医療機関は、公的／民間を問わず患者の満足度は高い。</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公的機関のクリニック・病院は、医療費の安さへの評価が高く、待ち時間の長さへの評価が低い。</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一方、民間機関のクリニック・病院は、施設の快適さが高評価で、医療費の高さが低評価となっている。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25" name="グループ化 324"/>
          <p:cNvGrpSpPr/>
          <p:nvPr/>
        </p:nvGrpSpPr>
        <p:grpSpPr>
          <a:xfrm>
            <a:off x="5097809" y="2204864"/>
            <a:ext cx="4608000" cy="288032"/>
            <a:chOff x="4803500" y="2113806"/>
            <a:chExt cx="5626916" cy="288032"/>
          </a:xfrm>
        </p:grpSpPr>
        <p:cxnSp>
          <p:nvCxnSpPr>
            <p:cNvPr id="432" name="直線コネクタ 43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3"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患者満足度調査（</a:t>
              </a:r>
              <a:r>
                <a:rPr lang="en-US" altLang="ja-JP" sz="1400" dirty="0">
                  <a:solidFill>
                    <a:srgbClr val="000000"/>
                  </a:solidFill>
                  <a:latin typeface="Arial Black" pitchFamily="34" charset="0"/>
                  <a:ea typeface="HGP創英角ｺﾞｼｯｸUB" pitchFamily="50" charset="-128"/>
                </a:rPr>
                <a:t>Private</a:t>
              </a:r>
              <a:r>
                <a:rPr lang="ja-JP" altLang="en-US" sz="1400" dirty="0">
                  <a:solidFill>
                    <a:srgbClr val="000000"/>
                  </a:solidFill>
                  <a:latin typeface="Arial Black" pitchFamily="34" charset="0"/>
                  <a:ea typeface="HGP創英角ｺﾞｼｯｸUB" pitchFamily="50" charset="-128"/>
                </a:rPr>
                <a:t>編）</a:t>
              </a:r>
            </a:p>
          </p:txBody>
        </p:sp>
      </p:grpSp>
      <p:grpSp>
        <p:nvGrpSpPr>
          <p:cNvPr id="326" name="グループ化 325">
            <a:extLst>
              <a:ext uri="{FF2B5EF4-FFF2-40B4-BE49-F238E27FC236}">
                <a16:creationId xmlns:a16="http://schemas.microsoft.com/office/drawing/2014/main" id="{3DAC22BB-59CF-469F-A163-D00CBA6A82EA}"/>
              </a:ext>
            </a:extLst>
          </p:cNvPr>
          <p:cNvGrpSpPr/>
          <p:nvPr/>
        </p:nvGrpSpPr>
        <p:grpSpPr>
          <a:xfrm>
            <a:off x="201265" y="2204864"/>
            <a:ext cx="4608000" cy="288032"/>
            <a:chOff x="4803500" y="2113806"/>
            <a:chExt cx="5626916" cy="288032"/>
          </a:xfrm>
        </p:grpSpPr>
        <p:cxnSp>
          <p:nvCxnSpPr>
            <p:cNvPr id="430" name="直線コネクタ 429">
              <a:extLst>
                <a:ext uri="{FF2B5EF4-FFF2-40B4-BE49-F238E27FC236}">
                  <a16:creationId xmlns:a16="http://schemas.microsoft.com/office/drawing/2014/main" id="{9FF0579C-3009-412A-A2F8-824467803A80}"/>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1" name="Rectangle 6">
              <a:extLst>
                <a:ext uri="{FF2B5EF4-FFF2-40B4-BE49-F238E27FC236}">
                  <a16:creationId xmlns:a16="http://schemas.microsoft.com/office/drawing/2014/main" id="{B41EF156-5878-4565-A469-6B4223144B6A}"/>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患者満足度調査（</a:t>
              </a:r>
              <a:r>
                <a:rPr lang="en-US" altLang="ja-JP" sz="1400" dirty="0">
                  <a:solidFill>
                    <a:srgbClr val="000000"/>
                  </a:solidFill>
                  <a:latin typeface="Arial Black" pitchFamily="34" charset="0"/>
                  <a:ea typeface="HGP創英角ｺﾞｼｯｸUB" pitchFamily="50" charset="-128"/>
                </a:rPr>
                <a:t>Public</a:t>
              </a:r>
              <a:r>
                <a:rPr lang="ja-JP" altLang="en-US" sz="1400" dirty="0">
                  <a:solidFill>
                    <a:srgbClr val="000000"/>
                  </a:solidFill>
                  <a:latin typeface="Arial Black" pitchFamily="34" charset="0"/>
                  <a:ea typeface="HGP創英角ｺﾞｼｯｸUB" pitchFamily="50" charset="-128"/>
                </a:rPr>
                <a:t>編）</a:t>
              </a:r>
            </a:p>
          </p:txBody>
        </p:sp>
      </p:grpSp>
      <p:sp>
        <p:nvSpPr>
          <p:cNvPr id="327" name="テキスト ボックス 11">
            <a:extLst>
              <a:ext uri="{FF2B5EF4-FFF2-40B4-BE49-F238E27FC236}">
                <a16:creationId xmlns:a16="http://schemas.microsoft.com/office/drawing/2014/main" id="{B099705E-57FC-46F9-95B6-0DC969380CD5}"/>
              </a:ext>
            </a:extLst>
          </p:cNvPr>
          <p:cNvSpPr txBox="1"/>
          <p:nvPr/>
        </p:nvSpPr>
        <p:spPr>
          <a:xfrm>
            <a:off x="201265" y="6597352"/>
            <a:ext cx="8820000" cy="144016"/>
          </a:xfrm>
          <a:prstGeom prst="rect">
            <a:avLst/>
          </a:prstGeom>
          <a:noFill/>
        </p:spPr>
        <p:txBody>
          <a:bodyPr wrap="square" lIns="0" tIns="0" rIns="0" bIns="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28" name="Chart 3"/>
          <p:cNvGraphicFramePr/>
          <p:nvPr>
            <p:extLst>
              <p:ext uri="{D42A27DB-BD31-4B8C-83A1-F6EECF244321}">
                <p14:modId xmlns:p14="http://schemas.microsoft.com/office/powerpoint/2010/main" val="1733530969"/>
              </p:ext>
            </p:extLst>
          </p:nvPr>
        </p:nvGraphicFramePr>
        <p:xfrm>
          <a:off x="118268" y="2734246"/>
          <a:ext cx="1676400" cy="3873500"/>
        </p:xfrm>
        <a:graphic>
          <a:graphicData uri="http://schemas.openxmlformats.org/drawingml/2006/chart">
            <c:chart xmlns:c="http://schemas.openxmlformats.org/drawingml/2006/chart" xmlns:r="http://schemas.openxmlformats.org/officeDocument/2006/relationships" r:id="rId7"/>
          </a:graphicData>
        </a:graphic>
      </p:graphicFrame>
      <p:sp>
        <p:nvSpPr>
          <p:cNvPr id="329" name="テキスト プレースホルダ 9"/>
          <p:cNvSpPr>
            <a:spLocks noGrp="1"/>
          </p:cNvSpPr>
          <p:nvPr/>
        </p:nvSpPr>
        <p:spPr bwMode="gray">
          <a:xfrm>
            <a:off x="1651793" y="36899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E58B8FC6-A392-4D2B-BBD6-BEA947B6F29B}" type="datetime'''''''''''''''''''''''''''3'''''''''''''''''">
              <a:rPr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331" name="テキスト プレースホルダ 9"/>
          <p:cNvSpPr>
            <a:spLocks noGrp="1"/>
          </p:cNvSpPr>
          <p:nvPr/>
        </p:nvSpPr>
        <p:spPr bwMode="gray">
          <a:xfrm>
            <a:off x="1651793" y="34263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4667ABE1-3FCC-4F45-B7AF-A2B89D2EBCB8}"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339" name="テキスト プレースホルダ 9"/>
          <p:cNvSpPr>
            <a:spLocks noGrp="1"/>
          </p:cNvSpPr>
          <p:nvPr/>
        </p:nvSpPr>
        <p:spPr bwMode="gray">
          <a:xfrm>
            <a:off x="1659731" y="50154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6F3BEF4C-C1A0-4091-BCD0-2DC96D963EF9}"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41" name="テキスト プレースホルダ 9"/>
          <p:cNvSpPr>
            <a:spLocks noGrp="1"/>
          </p:cNvSpPr>
          <p:nvPr/>
        </p:nvSpPr>
        <p:spPr bwMode="gray">
          <a:xfrm>
            <a:off x="1659731" y="52805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B0506528-0944-4F2C-9131-5CEC8ED5FCB3}"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43" name="テキスト プレースホルダ 9"/>
          <p:cNvSpPr>
            <a:spLocks noGrp="1"/>
          </p:cNvSpPr>
          <p:nvPr/>
        </p:nvSpPr>
        <p:spPr bwMode="gray">
          <a:xfrm>
            <a:off x="1659731" y="55441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86B85A11-E508-4959-B5C6-769F5DF848E0}"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45" name="テキスト プレースホルダ 9"/>
          <p:cNvSpPr>
            <a:spLocks noGrp="1"/>
          </p:cNvSpPr>
          <p:nvPr/>
        </p:nvSpPr>
        <p:spPr bwMode="gray">
          <a:xfrm>
            <a:off x="1659731" y="58092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CE85CEC9-F64C-4320-82B9-674CB2A37776}"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47" name="テキスト プレースホルダ 9"/>
          <p:cNvSpPr>
            <a:spLocks noGrp="1"/>
          </p:cNvSpPr>
          <p:nvPr/>
        </p:nvSpPr>
        <p:spPr bwMode="gray">
          <a:xfrm>
            <a:off x="1667668" y="607434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2F5A54BA-3807-456A-A1B3-5297046818B5}"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349" name="テキスト プレースホルダ 9"/>
          <p:cNvSpPr>
            <a:spLocks noGrp="1"/>
          </p:cNvSpPr>
          <p:nvPr/>
        </p:nvSpPr>
        <p:spPr bwMode="gray">
          <a:xfrm>
            <a:off x="1667668" y="63394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35CD31B-507A-4B14-8F10-DFDEC7500618}"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graphicFrame>
        <p:nvGraphicFramePr>
          <p:cNvPr id="351" name="Chart 3"/>
          <p:cNvGraphicFramePr/>
          <p:nvPr>
            <p:extLst>
              <p:ext uri="{D42A27DB-BD31-4B8C-83A1-F6EECF244321}">
                <p14:modId xmlns:p14="http://schemas.microsoft.com/office/powerpoint/2010/main" val="2570447028"/>
              </p:ext>
            </p:extLst>
          </p:nvPr>
        </p:nvGraphicFramePr>
        <p:xfrm>
          <a:off x="3213893" y="2734246"/>
          <a:ext cx="1677988" cy="3873500"/>
        </p:xfrm>
        <a:graphic>
          <a:graphicData uri="http://schemas.openxmlformats.org/drawingml/2006/chart">
            <c:chart xmlns:c="http://schemas.openxmlformats.org/drawingml/2006/chart" xmlns:r="http://schemas.openxmlformats.org/officeDocument/2006/relationships" r:id="rId8"/>
          </a:graphicData>
        </a:graphic>
      </p:graphicFrame>
      <p:sp>
        <p:nvSpPr>
          <p:cNvPr id="352" name="テキスト プレースホルダ 9"/>
          <p:cNvSpPr>
            <a:spLocks noGrp="1"/>
          </p:cNvSpPr>
          <p:nvPr/>
        </p:nvSpPr>
        <p:spPr bwMode="gray">
          <a:xfrm>
            <a:off x="3274218" y="39550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415EB48-4BD1-4F90-B809-DDFF11219F11}"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53" name="テキスト プレースホルダ 9"/>
          <p:cNvSpPr>
            <a:spLocks noGrp="1"/>
          </p:cNvSpPr>
          <p:nvPr/>
        </p:nvSpPr>
        <p:spPr bwMode="gray">
          <a:xfrm>
            <a:off x="3274218" y="55441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404DB428-BC98-4C76-AC90-728FC5DDBCDC}"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55" name="テキスト プレースホルダ 9"/>
          <p:cNvSpPr>
            <a:spLocks noGrp="1"/>
          </p:cNvSpPr>
          <p:nvPr/>
        </p:nvSpPr>
        <p:spPr bwMode="gray">
          <a:xfrm>
            <a:off x="3325018" y="6037833"/>
            <a:ext cx="123825" cy="106363"/>
          </a:xfrm>
          <a:prstGeom prst="rect">
            <a:avLst/>
          </a:prstGeom>
          <a:solidFill>
            <a:srgbClr val="80A4B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71AE13A5-5359-4BA0-BA7E-33F0BD4159E5}" type="datetime'''1''0'''">
              <a:rPr kumimoji="0" lang="ja-JP" altLang="en-US" sz="700" smtClean="0">
                <a:sym typeface="+mn-lt"/>
              </a:rPr>
              <a:pPr marL="0" indent="0" algn="ctr">
                <a:spcBef>
                  <a:spcPct val="0"/>
                </a:spcBef>
                <a:buNone/>
              </a:pPr>
              <a:t>10</a:t>
            </a:fld>
            <a:endParaRPr kumimoji="0" lang="ja-JP" altLang="en-US" sz="700" dirty="0">
              <a:sym typeface="+mn-lt"/>
            </a:endParaRPr>
          </a:p>
        </p:txBody>
      </p:sp>
      <p:sp>
        <p:nvSpPr>
          <p:cNvPr id="357" name="テキスト プレースホルダ 9"/>
          <p:cNvSpPr>
            <a:spLocks noGrp="1"/>
          </p:cNvSpPr>
          <p:nvPr/>
        </p:nvSpPr>
        <p:spPr bwMode="gray">
          <a:xfrm>
            <a:off x="3274218" y="50154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B8E4BB0F-046E-4D47-88CE-AE229F75B3F0}"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58" name="テキスト プレースホルダ 9"/>
          <p:cNvSpPr>
            <a:spLocks noGrp="1"/>
          </p:cNvSpPr>
          <p:nvPr/>
        </p:nvSpPr>
        <p:spPr bwMode="gray">
          <a:xfrm>
            <a:off x="3282156" y="34263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2E53D78-DF27-4F75-89F4-A21194865A27}"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359" name="テキスト プレースホルダ 9"/>
          <p:cNvSpPr>
            <a:spLocks noGrp="1"/>
          </p:cNvSpPr>
          <p:nvPr/>
        </p:nvSpPr>
        <p:spPr bwMode="gray">
          <a:xfrm>
            <a:off x="3274218" y="36899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D2E38D1-0BBE-45F2-9A86-10716FF29D7D}"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60" name="テキスト プレースホルダ 9"/>
          <p:cNvSpPr>
            <a:spLocks noGrp="1"/>
          </p:cNvSpPr>
          <p:nvPr/>
        </p:nvSpPr>
        <p:spPr bwMode="gray">
          <a:xfrm>
            <a:off x="3274218" y="52805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AC8736CA-542C-4716-A9D1-AB1285FE2543}"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61" name="テキスト プレースホルダ 9"/>
          <p:cNvSpPr>
            <a:spLocks noGrp="1"/>
          </p:cNvSpPr>
          <p:nvPr/>
        </p:nvSpPr>
        <p:spPr bwMode="gray">
          <a:xfrm>
            <a:off x="3267868" y="58092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9968687C-37BA-4110-96CD-7CE2FC1829D3}"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362" name="テキスト プレースホルダ 9"/>
          <p:cNvSpPr>
            <a:spLocks noGrp="1"/>
          </p:cNvSpPr>
          <p:nvPr/>
        </p:nvSpPr>
        <p:spPr bwMode="gray">
          <a:xfrm>
            <a:off x="4074318" y="6074346"/>
            <a:ext cx="123825" cy="106363"/>
          </a:xfrm>
          <a:prstGeom prst="rect">
            <a:avLst/>
          </a:prstGeom>
          <a:noFill/>
          <a:ln>
            <a:noFill/>
          </a:ln>
          <a:extLst>
            <a:ext uri="{909E8E84-426E-40DD-AFC4-6F175D3DCCD1}">
              <a14:hiddenFill xmlns:a14="http://schemas.microsoft.com/office/drawing/2010/main">
                <a:solidFill>
                  <a:srgbClr val="80A4BF"/>
                </a:solidFill>
              </a14:hiddenFill>
            </a:ext>
          </a:extLst>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A5924E1-4DED-4D2C-B4E9-AC79781B9F04}" type="datetime'''''''8''''''''''''''9'''''''''''''''''''''''''''''''''''">
              <a:rPr lang="ja-JP" altLang="en-US" sz="700" smtClean="0"/>
              <a:pPr marL="0" indent="0" algn="ctr">
                <a:spcBef>
                  <a:spcPct val="0"/>
                </a:spcBef>
                <a:buNone/>
              </a:pPr>
              <a:t>89</a:t>
            </a:fld>
            <a:endParaRPr kumimoji="0" lang="ja-JP" altLang="en-US" sz="700" dirty="0">
              <a:sym typeface="+mn-lt"/>
            </a:endParaRPr>
          </a:p>
        </p:txBody>
      </p:sp>
      <p:sp>
        <p:nvSpPr>
          <p:cNvPr id="363" name="テキスト プレースホルダ 9"/>
          <p:cNvSpPr>
            <a:spLocks noGrp="1"/>
          </p:cNvSpPr>
          <p:nvPr/>
        </p:nvSpPr>
        <p:spPr bwMode="gray">
          <a:xfrm>
            <a:off x="3267868" y="611244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293D9F3B-071D-496C-870C-B8D0F04FDDDC}"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364" name="テキスト プレースホルダ 9"/>
          <p:cNvSpPr>
            <a:spLocks noGrp="1"/>
          </p:cNvSpPr>
          <p:nvPr/>
        </p:nvSpPr>
        <p:spPr bwMode="gray">
          <a:xfrm>
            <a:off x="4134643" y="6339458"/>
            <a:ext cx="123825" cy="106363"/>
          </a:xfrm>
          <a:prstGeom prst="rect">
            <a:avLst/>
          </a:prstGeom>
          <a:noFill/>
          <a:ln>
            <a:noFill/>
          </a:ln>
          <a:extLst>
            <a:ext uri="{909E8E84-426E-40DD-AFC4-6F175D3DCCD1}">
              <a14:hiddenFill xmlns:a14="http://schemas.microsoft.com/office/drawing/2010/main">
                <a:solidFill>
                  <a:srgbClr val="D5E1EA"/>
                </a:solidFill>
              </a14:hiddenFill>
            </a:ext>
          </a:extLst>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6B0A2B03-0631-4178-87D4-326254371C4F}" type="datetime'''''8''''1'''''''''">
              <a:rPr lang="ja-JP" altLang="en-US" sz="700" smtClean="0"/>
              <a:pPr marL="0" indent="0" algn="ctr">
                <a:spcBef>
                  <a:spcPct val="0"/>
                </a:spcBef>
                <a:buNone/>
              </a:pPr>
              <a:t>81</a:t>
            </a:fld>
            <a:endParaRPr kumimoji="0" lang="ja-JP" altLang="en-US" sz="700" dirty="0">
              <a:sym typeface="+mn-lt"/>
            </a:endParaRPr>
          </a:p>
        </p:txBody>
      </p:sp>
      <p:sp>
        <p:nvSpPr>
          <p:cNvPr id="365" name="テキスト プレースホルダ 9"/>
          <p:cNvSpPr>
            <a:spLocks noGrp="1"/>
          </p:cNvSpPr>
          <p:nvPr/>
        </p:nvSpPr>
        <p:spPr bwMode="gray">
          <a:xfrm>
            <a:off x="3267868" y="63394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AE47B89-C4DC-4281-B076-85B675245AB5}"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graphicFrame>
        <p:nvGraphicFramePr>
          <p:cNvPr id="366" name="Chart 3"/>
          <p:cNvGraphicFramePr/>
          <p:nvPr>
            <p:extLst>
              <p:ext uri="{D42A27DB-BD31-4B8C-83A1-F6EECF244321}">
                <p14:modId xmlns:p14="http://schemas.microsoft.com/office/powerpoint/2010/main" val="1745351233"/>
              </p:ext>
            </p:extLst>
          </p:nvPr>
        </p:nvGraphicFramePr>
        <p:xfrm>
          <a:off x="5015706" y="2734246"/>
          <a:ext cx="1677987" cy="3873500"/>
        </p:xfrm>
        <a:graphic>
          <a:graphicData uri="http://schemas.openxmlformats.org/drawingml/2006/chart">
            <c:chart xmlns:c="http://schemas.openxmlformats.org/drawingml/2006/chart" xmlns:r="http://schemas.openxmlformats.org/officeDocument/2006/relationships" r:id="rId9"/>
          </a:graphicData>
        </a:graphic>
      </p:graphicFrame>
      <p:sp>
        <p:nvSpPr>
          <p:cNvPr id="367" name="テキスト プレースホルダ 9"/>
          <p:cNvSpPr>
            <a:spLocks noGrp="1"/>
          </p:cNvSpPr>
          <p:nvPr/>
        </p:nvSpPr>
        <p:spPr bwMode="gray">
          <a:xfrm>
            <a:off x="6550818" y="31612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EBD5A9C8-1FC2-4B16-A9CF-2BC11150F9FD}"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368" name="テキスト プレースホルダ 9"/>
          <p:cNvSpPr>
            <a:spLocks noGrp="1"/>
          </p:cNvSpPr>
          <p:nvPr/>
        </p:nvSpPr>
        <p:spPr bwMode="auto">
          <a:xfrm>
            <a:off x="6727031" y="5801296"/>
            <a:ext cx="13906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医療サービス・治療の成果</a:t>
            </a:r>
            <a:endParaRPr kumimoji="0" lang="ja-JP" altLang="en-US" sz="700" dirty="0">
              <a:sym typeface="+mn-lt"/>
            </a:endParaRPr>
          </a:p>
        </p:txBody>
      </p:sp>
      <p:sp>
        <p:nvSpPr>
          <p:cNvPr id="369" name="テキスト プレースホルダ 9"/>
          <p:cNvSpPr>
            <a:spLocks noGrp="1"/>
          </p:cNvSpPr>
          <p:nvPr/>
        </p:nvSpPr>
        <p:spPr bwMode="gray">
          <a:xfrm>
            <a:off x="6550818" y="36899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E68287D4-514A-4948-BFEE-FD4F458AD7F1}" type="datetime'''''''''''''''''''''''''''''''3'''''''">
              <a:rPr lang="ja-JP" altLang="en-US" sz="700" smtClean="0">
                <a:solidFill>
                  <a:schemeClr val="bg1"/>
                </a:solidFill>
              </a:rPr>
              <a:pPr marL="0" indent="0" algn="ctr">
                <a:spcBef>
                  <a:spcPct val="0"/>
                </a:spcBef>
                <a:buNone/>
              </a:pPr>
              <a:t>3</a:t>
            </a:fld>
            <a:endParaRPr kumimoji="0" lang="ja-JP" altLang="en-US" sz="700" dirty="0">
              <a:solidFill>
                <a:schemeClr val="bg1"/>
              </a:solidFill>
              <a:sym typeface="+mn-lt"/>
            </a:endParaRPr>
          </a:p>
        </p:txBody>
      </p:sp>
      <p:sp>
        <p:nvSpPr>
          <p:cNvPr id="370" name="テキスト プレースホルダ 9"/>
          <p:cNvSpPr>
            <a:spLocks noGrp="1"/>
          </p:cNvSpPr>
          <p:nvPr/>
        </p:nvSpPr>
        <p:spPr bwMode="auto">
          <a:xfrm>
            <a:off x="6876256" y="2888233"/>
            <a:ext cx="10922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立地の利便性</a:t>
            </a:r>
          </a:p>
        </p:txBody>
      </p:sp>
      <p:sp>
        <p:nvSpPr>
          <p:cNvPr id="371" name="テキスト プレースホルダ 9"/>
          <p:cNvSpPr>
            <a:spLocks noGrp="1"/>
          </p:cNvSpPr>
          <p:nvPr/>
        </p:nvSpPr>
        <p:spPr bwMode="auto">
          <a:xfrm>
            <a:off x="7241381" y="3418458"/>
            <a:ext cx="3619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快適さ</a:t>
            </a:r>
          </a:p>
        </p:txBody>
      </p:sp>
      <p:sp>
        <p:nvSpPr>
          <p:cNvPr id="372" name="テキスト プレースホルダ 9"/>
          <p:cNvSpPr>
            <a:spLocks noGrp="1"/>
          </p:cNvSpPr>
          <p:nvPr/>
        </p:nvSpPr>
        <p:spPr bwMode="auto">
          <a:xfrm>
            <a:off x="6752431" y="5272658"/>
            <a:ext cx="13398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医師の説明のわかりやすさ</a:t>
            </a:r>
          </a:p>
        </p:txBody>
      </p:sp>
      <p:sp>
        <p:nvSpPr>
          <p:cNvPr id="373" name="テキスト プレースホルダ 9"/>
          <p:cNvSpPr>
            <a:spLocks noGrp="1"/>
          </p:cNvSpPr>
          <p:nvPr/>
        </p:nvSpPr>
        <p:spPr bwMode="auto">
          <a:xfrm>
            <a:off x="6727031" y="3121595"/>
            <a:ext cx="554038"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kumimoji="0" lang="ja-JP" altLang="en-US" sz="700" dirty="0">
                <a:sym typeface="+mn-lt"/>
              </a:rPr>
              <a:t>営業時間の利便性</a:t>
            </a:r>
          </a:p>
        </p:txBody>
      </p:sp>
      <p:sp>
        <p:nvSpPr>
          <p:cNvPr id="374" name="テキスト プレースホルダ 9"/>
          <p:cNvSpPr>
            <a:spLocks noGrp="1"/>
          </p:cNvSpPr>
          <p:nvPr/>
        </p:nvSpPr>
        <p:spPr bwMode="gray">
          <a:xfrm>
            <a:off x="6566693" y="34263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A23D0CAA-9815-4373-BD3F-BC0D4EBD184F}"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375" name="テキスト プレースホルダ 9"/>
          <p:cNvSpPr>
            <a:spLocks noGrp="1"/>
          </p:cNvSpPr>
          <p:nvPr/>
        </p:nvSpPr>
        <p:spPr bwMode="auto">
          <a:xfrm>
            <a:off x="6727031" y="3650232"/>
            <a:ext cx="522288"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700" dirty="0">
                <a:sym typeface="+mn-lt"/>
              </a:rPr>
              <a:t>検査の空き状況</a:t>
            </a:r>
            <a:endParaRPr kumimoji="0" lang="ja-JP" altLang="en-US" sz="700" dirty="0">
              <a:sym typeface="+mn-lt"/>
            </a:endParaRPr>
          </a:p>
        </p:txBody>
      </p:sp>
      <p:sp>
        <p:nvSpPr>
          <p:cNvPr id="376" name="テキスト プレースホルダ 9"/>
          <p:cNvSpPr>
            <a:spLocks noGrp="1"/>
          </p:cNvSpPr>
          <p:nvPr/>
        </p:nvSpPr>
        <p:spPr bwMode="gray">
          <a:xfrm>
            <a:off x="6550818" y="63394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45E4F6CE-F7ED-4441-AD2A-E5173F436FA9}" type="datetime'''''''''''''''''''3'''''''''''''''''''">
              <a:rPr lang="ja-JP" altLang="en-US" sz="700" smtClean="0">
                <a:solidFill>
                  <a:schemeClr val="bg1"/>
                </a:solidFill>
              </a:rPr>
              <a:pPr marL="0" indent="0" algn="ctr">
                <a:spcBef>
                  <a:spcPct val="0"/>
                </a:spcBef>
                <a:buNone/>
              </a:pPr>
              <a:t>3</a:t>
            </a:fld>
            <a:endParaRPr kumimoji="0" lang="ja-JP" altLang="en-US" sz="700" dirty="0">
              <a:solidFill>
                <a:schemeClr val="bg1"/>
              </a:solidFill>
              <a:sym typeface="+mn-lt"/>
            </a:endParaRPr>
          </a:p>
        </p:txBody>
      </p:sp>
      <p:sp>
        <p:nvSpPr>
          <p:cNvPr id="378" name="テキスト プレースホルダ 9"/>
          <p:cNvSpPr>
            <a:spLocks noGrp="1"/>
          </p:cNvSpPr>
          <p:nvPr/>
        </p:nvSpPr>
        <p:spPr bwMode="gray">
          <a:xfrm>
            <a:off x="6550818" y="39550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2D8C3B9-0536-4AAE-989E-AD79DB9B241A}" type="datetime'''''''''''3'''''''''''''">
              <a:rPr lang="ja-JP" altLang="en-US" sz="700" smtClean="0">
                <a:solidFill>
                  <a:schemeClr val="bg1"/>
                </a:solidFill>
              </a:rPr>
              <a:pPr marL="0" indent="0" algn="ctr">
                <a:spcBef>
                  <a:spcPct val="0"/>
                </a:spcBef>
                <a:buNone/>
              </a:pPr>
              <a:t>3</a:t>
            </a:fld>
            <a:endParaRPr kumimoji="0" lang="ja-JP" altLang="en-US" sz="700" dirty="0">
              <a:solidFill>
                <a:schemeClr val="bg1"/>
              </a:solidFill>
              <a:sym typeface="+mn-lt"/>
            </a:endParaRPr>
          </a:p>
        </p:txBody>
      </p:sp>
      <p:sp>
        <p:nvSpPr>
          <p:cNvPr id="379" name="テキスト プレースホルダ 9"/>
          <p:cNvSpPr>
            <a:spLocks noGrp="1"/>
          </p:cNvSpPr>
          <p:nvPr/>
        </p:nvSpPr>
        <p:spPr bwMode="auto">
          <a:xfrm>
            <a:off x="6842918" y="3947096"/>
            <a:ext cx="11604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専門医の空き状況</a:t>
            </a:r>
            <a:endParaRPr kumimoji="0" lang="ja-JP" altLang="en-US" sz="700" dirty="0">
              <a:sym typeface="+mn-lt"/>
            </a:endParaRPr>
          </a:p>
        </p:txBody>
      </p:sp>
      <p:sp>
        <p:nvSpPr>
          <p:cNvPr id="381" name="テキスト プレースホルダ 9"/>
          <p:cNvSpPr>
            <a:spLocks noGrp="1"/>
          </p:cNvSpPr>
          <p:nvPr/>
        </p:nvSpPr>
        <p:spPr bwMode="auto">
          <a:xfrm>
            <a:off x="7001668" y="6331521"/>
            <a:ext cx="8429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全体の印象</a:t>
            </a:r>
            <a:endParaRPr kumimoji="0" lang="ja-JP" altLang="en-US" sz="700" dirty="0">
              <a:sym typeface="+mn-lt"/>
            </a:endParaRPr>
          </a:p>
        </p:txBody>
      </p:sp>
      <p:sp>
        <p:nvSpPr>
          <p:cNvPr id="382" name="テキスト プレースホルダ 9"/>
          <p:cNvSpPr>
            <a:spLocks noGrp="1"/>
          </p:cNvSpPr>
          <p:nvPr/>
        </p:nvSpPr>
        <p:spPr bwMode="auto">
          <a:xfrm>
            <a:off x="6765131" y="4212208"/>
            <a:ext cx="13144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医師の指名可能</a:t>
            </a:r>
            <a:endParaRPr kumimoji="0" lang="ja-JP" altLang="en-US" sz="700" dirty="0">
              <a:sym typeface="+mn-lt"/>
            </a:endParaRPr>
          </a:p>
        </p:txBody>
      </p:sp>
      <p:sp>
        <p:nvSpPr>
          <p:cNvPr id="383" name="テキスト プレースホルダ 9"/>
          <p:cNvSpPr>
            <a:spLocks noGrp="1"/>
          </p:cNvSpPr>
          <p:nvPr/>
        </p:nvSpPr>
        <p:spPr bwMode="auto">
          <a:xfrm>
            <a:off x="6831806" y="4477321"/>
            <a:ext cx="11811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診察待ち時間</a:t>
            </a:r>
            <a:endParaRPr kumimoji="0" lang="ja-JP" altLang="en-US" sz="700" dirty="0">
              <a:sym typeface="+mn-lt"/>
            </a:endParaRPr>
          </a:p>
        </p:txBody>
      </p:sp>
      <p:sp>
        <p:nvSpPr>
          <p:cNvPr id="384" name="テキスト プレースホルダ 9"/>
          <p:cNvSpPr>
            <a:spLocks noGrp="1"/>
          </p:cNvSpPr>
          <p:nvPr/>
        </p:nvSpPr>
        <p:spPr bwMode="gray">
          <a:xfrm>
            <a:off x="6558756" y="475037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8ED13D7-D4D1-4960-9187-5C0AF0179839}"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85" name="テキスト プレースホルダ 9"/>
          <p:cNvSpPr>
            <a:spLocks noGrp="1"/>
          </p:cNvSpPr>
          <p:nvPr/>
        </p:nvSpPr>
        <p:spPr bwMode="auto">
          <a:xfrm>
            <a:off x="6822281" y="4680521"/>
            <a:ext cx="120015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診察時間の長さ</a:t>
            </a:r>
            <a:endParaRPr kumimoji="0" lang="ja-JP" altLang="en-US" sz="700" dirty="0">
              <a:sym typeface="+mn-lt"/>
            </a:endParaRPr>
          </a:p>
        </p:txBody>
      </p:sp>
      <p:sp>
        <p:nvSpPr>
          <p:cNvPr id="386" name="テキスト プレースホルダ 9"/>
          <p:cNvSpPr>
            <a:spLocks noGrp="1"/>
          </p:cNvSpPr>
          <p:nvPr/>
        </p:nvSpPr>
        <p:spPr bwMode="gray">
          <a:xfrm>
            <a:off x="6558756" y="50154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48054535-0C6B-4920-9194-729C9A3D8466}" type="datetime'''''''''''''''''''''''2'''''''''''''''''''''''''''''''''''''''">
              <a:rPr lang="ja-JP" altLang="en-US" sz="700" smtClean="0">
                <a:solidFill>
                  <a:schemeClr val="bg1"/>
                </a:solidFill>
              </a:rPr>
              <a:pPr marL="0" indent="0" algn="ctr">
                <a:spcBef>
                  <a:spcPct val="0"/>
                </a:spcBef>
                <a:buNone/>
              </a:pPr>
              <a:t>2</a:t>
            </a:fld>
            <a:endParaRPr kumimoji="0" lang="ja-JP" altLang="en-US" sz="700" dirty="0">
              <a:solidFill>
                <a:schemeClr val="bg1"/>
              </a:solidFill>
              <a:sym typeface="+mn-lt"/>
            </a:endParaRPr>
          </a:p>
        </p:txBody>
      </p:sp>
      <p:sp>
        <p:nvSpPr>
          <p:cNvPr id="387" name="テキスト プレースホルダ 9"/>
          <p:cNvSpPr>
            <a:spLocks noGrp="1"/>
          </p:cNvSpPr>
          <p:nvPr/>
        </p:nvSpPr>
        <p:spPr bwMode="auto">
          <a:xfrm>
            <a:off x="6877843" y="4945633"/>
            <a:ext cx="10906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診断・治療法提供の可否</a:t>
            </a:r>
            <a:endParaRPr kumimoji="0" lang="ja-JP" altLang="en-US" sz="700" dirty="0">
              <a:sym typeface="+mn-lt"/>
            </a:endParaRPr>
          </a:p>
        </p:txBody>
      </p:sp>
      <p:sp>
        <p:nvSpPr>
          <p:cNvPr id="388" name="テキスト プレースホルダ 9"/>
          <p:cNvSpPr>
            <a:spLocks noGrp="1"/>
          </p:cNvSpPr>
          <p:nvPr/>
        </p:nvSpPr>
        <p:spPr bwMode="gray">
          <a:xfrm>
            <a:off x="6558756" y="52805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C311BC04-ACEE-4DFA-BB8C-A084F1E2028A}" type="datetime'''''''''''''''''''''''2'''''''''''''''''''''''''''''''''''">
              <a:rPr lang="ja-JP" altLang="en-US" sz="700" smtClean="0">
                <a:solidFill>
                  <a:schemeClr val="bg1"/>
                </a:solidFill>
              </a:rPr>
              <a:pPr marL="0" indent="0" algn="ctr">
                <a:spcBef>
                  <a:spcPct val="0"/>
                </a:spcBef>
                <a:buNone/>
              </a:pPr>
              <a:t>2</a:t>
            </a:fld>
            <a:endParaRPr kumimoji="0" lang="ja-JP" altLang="en-US" sz="700" dirty="0">
              <a:solidFill>
                <a:schemeClr val="bg1"/>
              </a:solidFill>
              <a:sym typeface="+mn-lt"/>
            </a:endParaRPr>
          </a:p>
        </p:txBody>
      </p:sp>
      <p:sp>
        <p:nvSpPr>
          <p:cNvPr id="389" name="テキスト プレースホルダ 9"/>
          <p:cNvSpPr>
            <a:spLocks noGrp="1"/>
          </p:cNvSpPr>
          <p:nvPr/>
        </p:nvSpPr>
        <p:spPr bwMode="gray">
          <a:xfrm>
            <a:off x="6566693" y="55441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23E97FC5-AB3A-4910-BA27-D6BF36198629}"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390" name="テキスト プレースホルダ 9"/>
          <p:cNvSpPr>
            <a:spLocks noGrp="1"/>
          </p:cNvSpPr>
          <p:nvPr/>
        </p:nvSpPr>
        <p:spPr bwMode="auto">
          <a:xfrm>
            <a:off x="6846093" y="5474271"/>
            <a:ext cx="11541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医療スタッフの態度・親切さ</a:t>
            </a:r>
            <a:endParaRPr kumimoji="0" lang="ja-JP" altLang="en-US" sz="700" dirty="0">
              <a:sym typeface="+mn-lt"/>
            </a:endParaRPr>
          </a:p>
        </p:txBody>
      </p:sp>
      <p:sp>
        <p:nvSpPr>
          <p:cNvPr id="391" name="テキスト プレースホルダ 9"/>
          <p:cNvSpPr>
            <a:spLocks noGrp="1"/>
          </p:cNvSpPr>
          <p:nvPr/>
        </p:nvSpPr>
        <p:spPr bwMode="gray">
          <a:xfrm>
            <a:off x="6566693" y="58092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77E430F6-00F2-4491-8319-A14926F70C41}"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392" name="テキスト プレースホルダ 9"/>
          <p:cNvSpPr>
            <a:spLocks noGrp="1"/>
          </p:cNvSpPr>
          <p:nvPr/>
        </p:nvSpPr>
        <p:spPr bwMode="auto">
          <a:xfrm>
            <a:off x="6993731" y="6066408"/>
            <a:ext cx="8572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治療費</a:t>
            </a:r>
            <a:endParaRPr kumimoji="0" lang="ja-JP" altLang="en-US" sz="700" dirty="0">
              <a:sym typeface="+mn-lt"/>
            </a:endParaRPr>
          </a:p>
        </p:txBody>
      </p:sp>
      <p:graphicFrame>
        <p:nvGraphicFramePr>
          <p:cNvPr id="393" name="Chart 3"/>
          <p:cNvGraphicFramePr/>
          <p:nvPr>
            <p:extLst>
              <p:ext uri="{D42A27DB-BD31-4B8C-83A1-F6EECF244321}">
                <p14:modId xmlns:p14="http://schemas.microsoft.com/office/powerpoint/2010/main" val="509704142"/>
              </p:ext>
            </p:extLst>
          </p:nvPr>
        </p:nvGraphicFramePr>
        <p:xfrm>
          <a:off x="8109743" y="2734246"/>
          <a:ext cx="1677988" cy="3873500"/>
        </p:xfrm>
        <a:graphic>
          <a:graphicData uri="http://schemas.openxmlformats.org/drawingml/2006/chart">
            <c:chart xmlns:c="http://schemas.openxmlformats.org/drawingml/2006/chart" xmlns:r="http://schemas.openxmlformats.org/officeDocument/2006/relationships" r:id="rId10"/>
          </a:graphicData>
        </a:graphic>
      </p:graphicFrame>
      <p:sp>
        <p:nvSpPr>
          <p:cNvPr id="401" name="テキスト プレースホルダ 9"/>
          <p:cNvSpPr>
            <a:spLocks noGrp="1"/>
          </p:cNvSpPr>
          <p:nvPr/>
        </p:nvSpPr>
        <p:spPr bwMode="gray">
          <a:xfrm>
            <a:off x="9438481" y="6074346"/>
            <a:ext cx="123825" cy="106363"/>
          </a:xfrm>
          <a:prstGeom prst="rect">
            <a:avLst/>
          </a:prstGeom>
          <a:noFill/>
          <a:ln>
            <a:noFill/>
          </a:ln>
          <a:extLst>
            <a:ext uri="{909E8E84-426E-40DD-AFC4-6F175D3DCCD1}">
              <a14:hiddenFill xmlns:a14="http://schemas.microsoft.com/office/drawing/2010/main">
                <a:solidFill>
                  <a:srgbClr val="80A4BF"/>
                </a:solidFill>
              </a14:hiddenFill>
            </a:ext>
          </a:extLst>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5AF755E8-D8BC-47C3-AFB3-104CF22005E6}" type="datetime'''''''''''''''''''''''''''''''2''''7'''''''">
              <a:rPr lang="ja-JP" altLang="en-US" sz="700" smtClean="0"/>
              <a:pPr marL="0" indent="0" algn="ctr">
                <a:spcBef>
                  <a:spcPct val="0"/>
                </a:spcBef>
                <a:buNone/>
              </a:pPr>
              <a:t>27</a:t>
            </a:fld>
            <a:endParaRPr kumimoji="0" lang="ja-JP" altLang="en-US" sz="700" dirty="0">
              <a:sym typeface="+mn-lt"/>
            </a:endParaRPr>
          </a:p>
        </p:txBody>
      </p:sp>
      <p:sp>
        <p:nvSpPr>
          <p:cNvPr id="402" name="テキスト プレースホルダ 9"/>
          <p:cNvSpPr>
            <a:spLocks noGrp="1"/>
          </p:cNvSpPr>
          <p:nvPr/>
        </p:nvSpPr>
        <p:spPr bwMode="gray">
          <a:xfrm>
            <a:off x="8178006" y="422014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BDD313FE-8216-4CF3-B0C9-03883EC52E25}"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403" name="テキスト プレースホルダ 9"/>
          <p:cNvSpPr>
            <a:spLocks noGrp="1"/>
          </p:cNvSpPr>
          <p:nvPr/>
        </p:nvSpPr>
        <p:spPr bwMode="gray">
          <a:xfrm>
            <a:off x="8163718" y="39550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605B6E33-28F6-4D30-8DE2-20D149683F60}"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04" name="テキスト プレースホルダ 9"/>
          <p:cNvSpPr>
            <a:spLocks noGrp="1"/>
          </p:cNvSpPr>
          <p:nvPr/>
        </p:nvSpPr>
        <p:spPr bwMode="gray">
          <a:xfrm>
            <a:off x="8178006" y="31612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7666B99-4199-4A11-A00A-D7F1592AA364}"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405" name="テキスト プレースホルダ 9"/>
          <p:cNvSpPr>
            <a:spLocks noGrp="1"/>
          </p:cNvSpPr>
          <p:nvPr/>
        </p:nvSpPr>
        <p:spPr bwMode="gray">
          <a:xfrm>
            <a:off x="8163718" y="34263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70C22771-C30B-4259-B92C-71E3D125C6A2}"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07" name="テキスト プレースホルダ 9"/>
          <p:cNvSpPr>
            <a:spLocks noGrp="1"/>
          </p:cNvSpPr>
          <p:nvPr/>
        </p:nvSpPr>
        <p:spPr bwMode="auto">
          <a:xfrm>
            <a:off x="7534547" y="3075559"/>
            <a:ext cx="658813" cy="2762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kumimoji="0" lang="ja-JP" altLang="en-US" sz="700" dirty="0">
                <a:sym typeface="+mn-lt"/>
              </a:rPr>
              <a:t>個室・少人数部屋希望の実現</a:t>
            </a:r>
          </a:p>
        </p:txBody>
      </p:sp>
      <p:sp>
        <p:nvSpPr>
          <p:cNvPr id="408" name="テキスト プレースホルダ 9"/>
          <p:cNvSpPr>
            <a:spLocks noGrp="1"/>
          </p:cNvSpPr>
          <p:nvPr/>
        </p:nvSpPr>
        <p:spPr bwMode="gray">
          <a:xfrm>
            <a:off x="8163718" y="36899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A144C131-6BD3-4CA3-BBF3-B5A17A97DF7F}"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10" name="テキスト プレースホルダ 9"/>
          <p:cNvSpPr>
            <a:spLocks noGrp="1"/>
          </p:cNvSpPr>
          <p:nvPr/>
        </p:nvSpPr>
        <p:spPr bwMode="auto">
          <a:xfrm>
            <a:off x="7493843" y="3604197"/>
            <a:ext cx="771525" cy="2762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700" dirty="0">
                <a:sym typeface="+mn-lt"/>
              </a:rPr>
              <a:t>検査・医療機器</a:t>
            </a:r>
            <a:endParaRPr lang="en-US" altLang="ja-JP" sz="700" dirty="0">
              <a:sym typeface="+mn-lt"/>
            </a:endParaRPr>
          </a:p>
          <a:p>
            <a:pPr marL="0" indent="0">
              <a:spcBef>
                <a:spcPct val="0"/>
              </a:spcBef>
              <a:buNone/>
            </a:pPr>
            <a:r>
              <a:rPr lang="ja-JP" altLang="en-US" sz="700" dirty="0">
                <a:sym typeface="+mn-lt"/>
              </a:rPr>
              <a:t>の空き状況</a:t>
            </a:r>
            <a:endParaRPr kumimoji="0" lang="ja-JP" altLang="en-US" sz="700" dirty="0">
              <a:sym typeface="+mn-lt"/>
            </a:endParaRPr>
          </a:p>
        </p:txBody>
      </p:sp>
      <p:sp>
        <p:nvSpPr>
          <p:cNvPr id="411" name="テキスト プレースホルダ 9"/>
          <p:cNvSpPr>
            <a:spLocks noGrp="1"/>
          </p:cNvSpPr>
          <p:nvPr/>
        </p:nvSpPr>
        <p:spPr bwMode="gray">
          <a:xfrm>
            <a:off x="8178006" y="44852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CA98108-8C88-4D46-AD1E-3CA46574163A}"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412" name="テキスト プレースホルダ 9"/>
          <p:cNvSpPr>
            <a:spLocks noGrp="1"/>
          </p:cNvSpPr>
          <p:nvPr/>
        </p:nvSpPr>
        <p:spPr bwMode="gray">
          <a:xfrm>
            <a:off x="8163718" y="475037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16386831-AE01-4B2B-AE4B-FF967FECD921}"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413" name="テキスト プレースホルダ 9"/>
          <p:cNvSpPr>
            <a:spLocks noGrp="1"/>
          </p:cNvSpPr>
          <p:nvPr/>
        </p:nvSpPr>
        <p:spPr bwMode="gray">
          <a:xfrm>
            <a:off x="8163718" y="50154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C2CF1E5E-3B0F-49D4-9CBA-93682FC3329C}"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14" name="テキスト プレースホルダ 9"/>
          <p:cNvSpPr>
            <a:spLocks noGrp="1"/>
          </p:cNvSpPr>
          <p:nvPr/>
        </p:nvSpPr>
        <p:spPr bwMode="gray">
          <a:xfrm>
            <a:off x="8163718" y="52805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9E2CD31D-58AF-4FE1-A280-495BC038A428}"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15" name="テキスト プレースホルダ 9"/>
          <p:cNvSpPr>
            <a:spLocks noGrp="1"/>
          </p:cNvSpPr>
          <p:nvPr/>
        </p:nvSpPr>
        <p:spPr bwMode="gray">
          <a:xfrm>
            <a:off x="8163718" y="55441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7043B349-8F2C-4362-BEA6-AE2D81641562}"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417" name="テキスト プレースホルダ 9"/>
          <p:cNvSpPr>
            <a:spLocks noGrp="1"/>
          </p:cNvSpPr>
          <p:nvPr/>
        </p:nvSpPr>
        <p:spPr bwMode="gray">
          <a:xfrm>
            <a:off x="8163718" y="58092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ABF0DF8A-67A3-4B87-A725-ECB88B7F3762}"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418" name="テキスト プレースホルダ 9"/>
          <p:cNvSpPr>
            <a:spLocks noGrp="1"/>
          </p:cNvSpPr>
          <p:nvPr/>
        </p:nvSpPr>
        <p:spPr bwMode="gray">
          <a:xfrm>
            <a:off x="9098756" y="6339458"/>
            <a:ext cx="123825" cy="106363"/>
          </a:xfrm>
          <a:prstGeom prst="rect">
            <a:avLst/>
          </a:prstGeom>
          <a:noFill/>
          <a:ln>
            <a:noFill/>
          </a:ln>
          <a:extLst>
            <a:ext uri="{909E8E84-426E-40DD-AFC4-6F175D3DCCD1}">
              <a14:hiddenFill xmlns:a14="http://schemas.microsoft.com/office/drawing/2010/main">
                <a:solidFill>
                  <a:srgbClr val="D5E1EA"/>
                </a:solidFill>
              </a14:hiddenFill>
            </a:ext>
          </a:extLst>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5FB4E9BE-E27A-45BE-9EB8-A9B4B626AA2C}" type="datetime'7''''''''''''''''''''''''''''2'''''''''''''''''''''''''">
              <a:rPr lang="ja-JP" altLang="en-US" sz="700" smtClean="0"/>
              <a:pPr marL="0" indent="0" algn="ctr">
                <a:spcBef>
                  <a:spcPct val="0"/>
                </a:spcBef>
                <a:buNone/>
              </a:pPr>
              <a:t>72</a:t>
            </a:fld>
            <a:endParaRPr kumimoji="0" lang="ja-JP" altLang="en-US" sz="700" dirty="0">
              <a:sym typeface="+mn-lt"/>
            </a:endParaRPr>
          </a:p>
        </p:txBody>
      </p:sp>
      <p:sp>
        <p:nvSpPr>
          <p:cNvPr id="419" name="テキスト プレースホルダ 9"/>
          <p:cNvSpPr>
            <a:spLocks noGrp="1"/>
          </p:cNvSpPr>
          <p:nvPr/>
        </p:nvSpPr>
        <p:spPr bwMode="gray">
          <a:xfrm>
            <a:off x="8178006" y="63394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D2940E6B-1E76-4F78-87F2-326EB8A010E8}" type="datetime'''''''''''''''''''''''3'''''''''''">
              <a:rPr lang="ja-JP" altLang="en-US" sz="700" smtClean="0">
                <a:solidFill>
                  <a:schemeClr val="bg1"/>
                </a:solidFill>
              </a:rPr>
              <a:pPr marL="0" indent="0" algn="ctr">
                <a:spcBef>
                  <a:spcPct val="0"/>
                </a:spcBef>
                <a:buNone/>
              </a:pPr>
              <a:t>3</a:t>
            </a:fld>
            <a:endParaRPr kumimoji="0" lang="ja-JP" altLang="en-US" sz="700" dirty="0">
              <a:solidFill>
                <a:schemeClr val="bg1"/>
              </a:solidFill>
              <a:sym typeface="+mn-lt"/>
            </a:endParaRPr>
          </a:p>
        </p:txBody>
      </p:sp>
      <p:sp>
        <p:nvSpPr>
          <p:cNvPr id="420" name="正方形/長方形 419"/>
          <p:cNvSpPr/>
          <p:nvPr/>
        </p:nvSpPr>
        <p:spPr>
          <a:xfrm>
            <a:off x="596106" y="2708936"/>
            <a:ext cx="720725" cy="144000"/>
          </a:xfrm>
          <a:prstGeom prst="rect">
            <a:avLst/>
          </a:prstGeom>
          <a:noFill/>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クリニック</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1" name="正方形/長方形 420"/>
          <p:cNvSpPr/>
          <p:nvPr/>
        </p:nvSpPr>
        <p:spPr>
          <a:xfrm>
            <a:off x="3693318" y="2708936"/>
            <a:ext cx="720725" cy="144000"/>
          </a:xfrm>
          <a:prstGeom prst="rect">
            <a:avLst/>
          </a:prstGeom>
          <a:noFill/>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50" dirty="0">
                <a:latin typeface="Arial" panose="020B0604020202020204" pitchFamily="34" charset="0"/>
                <a:ea typeface="ＭＳ Ｐゴシック" panose="020B0600070205080204" pitchFamily="50" charset="-128"/>
                <a:cs typeface="Arial" panose="020B0604020202020204" pitchFamily="34" charset="0"/>
              </a:rPr>
              <a:t>病院</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2" name="正方形/長方形 421"/>
          <p:cNvSpPr/>
          <p:nvPr/>
        </p:nvSpPr>
        <p:spPr>
          <a:xfrm>
            <a:off x="5493543" y="2708936"/>
            <a:ext cx="720725" cy="144000"/>
          </a:xfrm>
          <a:prstGeom prst="rect">
            <a:avLst/>
          </a:prstGeom>
          <a:noFill/>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クリニック</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3" name="正方形/長方形 422"/>
          <p:cNvSpPr/>
          <p:nvPr/>
        </p:nvSpPr>
        <p:spPr>
          <a:xfrm>
            <a:off x="8588737" y="2708936"/>
            <a:ext cx="720000" cy="144000"/>
          </a:xfrm>
          <a:prstGeom prst="rect">
            <a:avLst/>
          </a:prstGeom>
          <a:noFill/>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病院</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4" name="正方形/長方形 423"/>
          <p:cNvSpPr/>
          <p:nvPr/>
        </p:nvSpPr>
        <p:spPr bwMode="auto">
          <a:xfrm>
            <a:off x="8654256" y="2061146"/>
            <a:ext cx="142875" cy="106363"/>
          </a:xfrm>
          <a:prstGeom prst="rect">
            <a:avLst/>
          </a:prstGeom>
          <a:solidFill>
            <a:srgbClr val="80A4BF"/>
          </a:solidFill>
          <a:ln w="9525">
            <a:solidFill>
              <a:srgbClr val="C0C0C0"/>
            </a:solidFill>
          </a:ln>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5" name="正方形/長方形 424"/>
          <p:cNvSpPr/>
          <p:nvPr/>
        </p:nvSpPr>
        <p:spPr bwMode="auto">
          <a:xfrm>
            <a:off x="8654256" y="1888108"/>
            <a:ext cx="142875" cy="106363"/>
          </a:xfrm>
          <a:prstGeom prst="rect">
            <a:avLst/>
          </a:prstGeom>
          <a:solidFill>
            <a:srgbClr val="304B5F"/>
          </a:solidFill>
          <a:ln w="9525">
            <a:solidFill>
              <a:srgbClr val="C0C0C0"/>
            </a:solidFill>
          </a:ln>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6" name="正方形/長方形 425"/>
          <p:cNvSpPr/>
          <p:nvPr/>
        </p:nvSpPr>
        <p:spPr bwMode="auto">
          <a:xfrm>
            <a:off x="8654256" y="2234183"/>
            <a:ext cx="142875" cy="106363"/>
          </a:xfrm>
          <a:prstGeom prst="rect">
            <a:avLst/>
          </a:prstGeom>
          <a:solidFill>
            <a:srgbClr val="D5E1EA"/>
          </a:solidFill>
          <a:ln w="9525">
            <a:solidFill>
              <a:srgbClr val="C0C0C0"/>
            </a:solidFill>
          </a:ln>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7" name="テキスト プレースホルダ 9"/>
          <p:cNvSpPr>
            <a:spLocks noGrp="1"/>
          </p:cNvSpPr>
          <p:nvPr/>
        </p:nvSpPr>
        <p:spPr bwMode="auto">
          <a:xfrm>
            <a:off x="8847931" y="1883346"/>
            <a:ext cx="6985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800" dirty="0"/>
              <a:t>とても低い・低い</a:t>
            </a:r>
            <a:endParaRPr kumimoji="0" lang="ja-JP" altLang="en-US" sz="800" dirty="0">
              <a:sym typeface="+mn-lt"/>
            </a:endParaRPr>
          </a:p>
        </p:txBody>
      </p:sp>
      <p:sp>
        <p:nvSpPr>
          <p:cNvPr id="428" name="テキスト プレースホルダ 9"/>
          <p:cNvSpPr>
            <a:spLocks noGrp="1"/>
          </p:cNvSpPr>
          <p:nvPr/>
        </p:nvSpPr>
        <p:spPr bwMode="auto">
          <a:xfrm>
            <a:off x="8847931" y="2056383"/>
            <a:ext cx="17462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800" dirty="0"/>
              <a:t>適正</a:t>
            </a:r>
            <a:endParaRPr kumimoji="0" lang="ja-JP" altLang="en-US" sz="800" dirty="0">
              <a:sym typeface="+mn-lt"/>
            </a:endParaRPr>
          </a:p>
        </p:txBody>
      </p:sp>
      <p:sp>
        <p:nvSpPr>
          <p:cNvPr id="429" name="テキスト プレースホルダ 9"/>
          <p:cNvSpPr>
            <a:spLocks noGrp="1"/>
          </p:cNvSpPr>
          <p:nvPr/>
        </p:nvSpPr>
        <p:spPr bwMode="auto">
          <a:xfrm>
            <a:off x="8847931" y="2229421"/>
            <a:ext cx="693738"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800" dirty="0"/>
              <a:t>高い・とても高い</a:t>
            </a:r>
            <a:endParaRPr kumimoji="0" lang="ja-JP" altLang="en-US" sz="800" dirty="0">
              <a:sym typeface="+mn-lt"/>
            </a:endParaRPr>
          </a:p>
        </p:txBody>
      </p:sp>
      <p:sp>
        <p:nvSpPr>
          <p:cNvPr id="434" name="テキスト プレースホルダ 9"/>
          <p:cNvSpPr>
            <a:spLocks noGrp="1"/>
          </p:cNvSpPr>
          <p:nvPr/>
        </p:nvSpPr>
        <p:spPr bwMode="auto">
          <a:xfrm>
            <a:off x="1865987" y="5807567"/>
            <a:ext cx="13906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医療サービス・治療の成果</a:t>
            </a:r>
            <a:endParaRPr kumimoji="0" lang="ja-JP" altLang="en-US" sz="700" dirty="0">
              <a:sym typeface="+mn-lt"/>
            </a:endParaRPr>
          </a:p>
        </p:txBody>
      </p:sp>
      <p:sp>
        <p:nvSpPr>
          <p:cNvPr id="435" name="テキスト プレースホルダ 9"/>
          <p:cNvSpPr>
            <a:spLocks noGrp="1"/>
          </p:cNvSpPr>
          <p:nvPr/>
        </p:nvSpPr>
        <p:spPr bwMode="auto">
          <a:xfrm>
            <a:off x="2015212" y="2894504"/>
            <a:ext cx="10922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立地の利便性</a:t>
            </a:r>
          </a:p>
        </p:txBody>
      </p:sp>
      <p:sp>
        <p:nvSpPr>
          <p:cNvPr id="436" name="テキスト プレースホルダ 9"/>
          <p:cNvSpPr>
            <a:spLocks noGrp="1"/>
          </p:cNvSpPr>
          <p:nvPr/>
        </p:nvSpPr>
        <p:spPr bwMode="auto">
          <a:xfrm>
            <a:off x="2380337" y="3424729"/>
            <a:ext cx="3619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快適さ</a:t>
            </a:r>
          </a:p>
        </p:txBody>
      </p:sp>
      <p:sp>
        <p:nvSpPr>
          <p:cNvPr id="437" name="テキスト プレースホルダ 9"/>
          <p:cNvSpPr>
            <a:spLocks noGrp="1"/>
          </p:cNvSpPr>
          <p:nvPr/>
        </p:nvSpPr>
        <p:spPr bwMode="auto">
          <a:xfrm>
            <a:off x="1891387" y="5278929"/>
            <a:ext cx="13398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医師の説明のわかりやすさ</a:t>
            </a:r>
          </a:p>
        </p:txBody>
      </p:sp>
      <p:sp>
        <p:nvSpPr>
          <p:cNvPr id="438" name="テキスト プレースホルダ 9"/>
          <p:cNvSpPr>
            <a:spLocks noGrp="1"/>
          </p:cNvSpPr>
          <p:nvPr/>
        </p:nvSpPr>
        <p:spPr bwMode="auto">
          <a:xfrm>
            <a:off x="1865987" y="3127866"/>
            <a:ext cx="554038"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kumimoji="0" lang="ja-JP" altLang="en-US" sz="700" dirty="0">
                <a:sym typeface="+mn-lt"/>
              </a:rPr>
              <a:t>営業時間の利便性</a:t>
            </a:r>
          </a:p>
        </p:txBody>
      </p:sp>
      <p:sp>
        <p:nvSpPr>
          <p:cNvPr id="439" name="テキスト プレースホルダ 9"/>
          <p:cNvSpPr>
            <a:spLocks noGrp="1"/>
          </p:cNvSpPr>
          <p:nvPr/>
        </p:nvSpPr>
        <p:spPr bwMode="auto">
          <a:xfrm>
            <a:off x="1865987" y="3656503"/>
            <a:ext cx="522288"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700" dirty="0">
                <a:sym typeface="+mn-lt"/>
              </a:rPr>
              <a:t>検査の空き状況</a:t>
            </a:r>
            <a:endParaRPr kumimoji="0" lang="ja-JP" altLang="en-US" sz="700" dirty="0">
              <a:sym typeface="+mn-lt"/>
            </a:endParaRPr>
          </a:p>
        </p:txBody>
      </p:sp>
      <p:sp>
        <p:nvSpPr>
          <p:cNvPr id="440" name="テキスト プレースホルダ 9"/>
          <p:cNvSpPr>
            <a:spLocks noGrp="1"/>
          </p:cNvSpPr>
          <p:nvPr/>
        </p:nvSpPr>
        <p:spPr bwMode="auto">
          <a:xfrm>
            <a:off x="1981874" y="3953367"/>
            <a:ext cx="11604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専門医の空き状況</a:t>
            </a:r>
            <a:endParaRPr kumimoji="0" lang="ja-JP" altLang="en-US" sz="700" dirty="0">
              <a:sym typeface="+mn-lt"/>
            </a:endParaRPr>
          </a:p>
        </p:txBody>
      </p:sp>
      <p:sp>
        <p:nvSpPr>
          <p:cNvPr id="441" name="テキスト プレースホルダ 9"/>
          <p:cNvSpPr>
            <a:spLocks noGrp="1"/>
          </p:cNvSpPr>
          <p:nvPr/>
        </p:nvSpPr>
        <p:spPr bwMode="auto">
          <a:xfrm>
            <a:off x="2140624" y="6337792"/>
            <a:ext cx="8429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全体の印象</a:t>
            </a:r>
            <a:endParaRPr kumimoji="0" lang="ja-JP" altLang="en-US" sz="700" dirty="0">
              <a:sym typeface="+mn-lt"/>
            </a:endParaRPr>
          </a:p>
        </p:txBody>
      </p:sp>
      <p:sp>
        <p:nvSpPr>
          <p:cNvPr id="442" name="テキスト プレースホルダ 9"/>
          <p:cNvSpPr>
            <a:spLocks noGrp="1"/>
          </p:cNvSpPr>
          <p:nvPr/>
        </p:nvSpPr>
        <p:spPr bwMode="auto">
          <a:xfrm>
            <a:off x="1904087" y="4218479"/>
            <a:ext cx="13144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医師の指名可能</a:t>
            </a:r>
            <a:endParaRPr kumimoji="0" lang="ja-JP" altLang="en-US" sz="700" dirty="0">
              <a:sym typeface="+mn-lt"/>
            </a:endParaRPr>
          </a:p>
        </p:txBody>
      </p:sp>
      <p:sp>
        <p:nvSpPr>
          <p:cNvPr id="443" name="テキスト プレースホルダ 9"/>
          <p:cNvSpPr>
            <a:spLocks noGrp="1"/>
          </p:cNvSpPr>
          <p:nvPr/>
        </p:nvSpPr>
        <p:spPr bwMode="auto">
          <a:xfrm>
            <a:off x="1970762" y="4483592"/>
            <a:ext cx="11811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診察待ち時間</a:t>
            </a:r>
            <a:endParaRPr kumimoji="0" lang="ja-JP" altLang="en-US" sz="700" dirty="0">
              <a:sym typeface="+mn-lt"/>
            </a:endParaRPr>
          </a:p>
        </p:txBody>
      </p:sp>
      <p:sp>
        <p:nvSpPr>
          <p:cNvPr id="444" name="テキスト プレースホルダ 9"/>
          <p:cNvSpPr>
            <a:spLocks noGrp="1"/>
          </p:cNvSpPr>
          <p:nvPr/>
        </p:nvSpPr>
        <p:spPr bwMode="auto">
          <a:xfrm>
            <a:off x="1961237" y="4686792"/>
            <a:ext cx="120015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診察時間の長さ</a:t>
            </a:r>
            <a:endParaRPr kumimoji="0" lang="ja-JP" altLang="en-US" sz="700" dirty="0">
              <a:sym typeface="+mn-lt"/>
            </a:endParaRPr>
          </a:p>
        </p:txBody>
      </p:sp>
      <p:sp>
        <p:nvSpPr>
          <p:cNvPr id="445" name="テキスト プレースホルダ 9"/>
          <p:cNvSpPr>
            <a:spLocks noGrp="1"/>
          </p:cNvSpPr>
          <p:nvPr/>
        </p:nvSpPr>
        <p:spPr bwMode="auto">
          <a:xfrm>
            <a:off x="2016799" y="4951904"/>
            <a:ext cx="10906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診断・治療法提供の可否</a:t>
            </a:r>
            <a:endParaRPr kumimoji="0" lang="ja-JP" altLang="en-US" sz="700" dirty="0">
              <a:sym typeface="+mn-lt"/>
            </a:endParaRPr>
          </a:p>
        </p:txBody>
      </p:sp>
      <p:sp>
        <p:nvSpPr>
          <p:cNvPr id="446" name="テキスト プレースホルダ 9"/>
          <p:cNvSpPr>
            <a:spLocks noGrp="1"/>
          </p:cNvSpPr>
          <p:nvPr/>
        </p:nvSpPr>
        <p:spPr bwMode="auto">
          <a:xfrm>
            <a:off x="1985049" y="5480542"/>
            <a:ext cx="11541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医療スタッフの態度・親切さ</a:t>
            </a:r>
            <a:endParaRPr kumimoji="0" lang="ja-JP" altLang="en-US" sz="700" dirty="0">
              <a:sym typeface="+mn-lt"/>
            </a:endParaRPr>
          </a:p>
        </p:txBody>
      </p:sp>
      <p:sp>
        <p:nvSpPr>
          <p:cNvPr id="447" name="テキスト プレースホルダ 9"/>
          <p:cNvSpPr>
            <a:spLocks noGrp="1"/>
          </p:cNvSpPr>
          <p:nvPr/>
        </p:nvSpPr>
        <p:spPr bwMode="auto">
          <a:xfrm>
            <a:off x="2132687" y="6072679"/>
            <a:ext cx="8572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治療費</a:t>
            </a:r>
            <a:endParaRPr kumimoji="0" lang="ja-JP" altLang="en-US" sz="700" dirty="0">
              <a:sym typeface="+mn-lt"/>
            </a:endParaRPr>
          </a:p>
        </p:txBody>
      </p:sp>
      <p:sp>
        <p:nvSpPr>
          <p:cNvPr id="448" name="テキスト プレースホルダ 9"/>
          <p:cNvSpPr>
            <a:spLocks noGrp="1"/>
          </p:cNvSpPr>
          <p:nvPr/>
        </p:nvSpPr>
        <p:spPr bwMode="auto">
          <a:xfrm>
            <a:off x="2692455" y="3095970"/>
            <a:ext cx="658813" cy="2762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kumimoji="0" lang="ja-JP" altLang="en-US" sz="700" dirty="0">
                <a:sym typeface="+mn-lt"/>
              </a:rPr>
              <a:t>個室・少人数部屋希望の実現</a:t>
            </a:r>
          </a:p>
        </p:txBody>
      </p:sp>
      <p:sp>
        <p:nvSpPr>
          <p:cNvPr id="449" name="テキスト プレースホルダ 9"/>
          <p:cNvSpPr>
            <a:spLocks noGrp="1"/>
          </p:cNvSpPr>
          <p:nvPr/>
        </p:nvSpPr>
        <p:spPr bwMode="auto">
          <a:xfrm>
            <a:off x="2651751" y="3624608"/>
            <a:ext cx="771525" cy="2762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700" dirty="0">
                <a:sym typeface="+mn-lt"/>
              </a:rPr>
              <a:t>検査・医療機器</a:t>
            </a:r>
            <a:endParaRPr lang="en-US" altLang="ja-JP" sz="700" dirty="0">
              <a:sym typeface="+mn-lt"/>
            </a:endParaRPr>
          </a:p>
          <a:p>
            <a:pPr marL="0" indent="0">
              <a:spcBef>
                <a:spcPct val="0"/>
              </a:spcBef>
              <a:buNone/>
            </a:pPr>
            <a:r>
              <a:rPr lang="ja-JP" altLang="en-US" sz="700" dirty="0">
                <a:sym typeface="+mn-lt"/>
              </a:rPr>
              <a:t>の空き状況</a:t>
            </a:r>
            <a:endParaRPr kumimoji="0" lang="ja-JP" altLang="en-US" sz="700" dirty="0">
              <a:sym typeface="+mn-lt"/>
            </a:endParaRPr>
          </a:p>
        </p:txBody>
      </p:sp>
    </p:spTree>
    <p:extLst>
      <p:ext uri="{BB962C8B-B14F-4D97-AF65-F5344CB8AC3E}">
        <p14:creationId xmlns:p14="http://schemas.microsoft.com/office/powerpoint/2010/main" val="2827718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2512867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698" name="think-cell Slide" r:id="rId47" imgW="360" imgH="360" progId="TCLayout.ActiveDocument.1">
                  <p:embed/>
                </p:oleObj>
              </mc:Choice>
              <mc:Fallback>
                <p:oleObj name="think-cell Slide" r:id="rId47" imgW="360" imgH="360" progId="TCLayout.ActiveDocument.1">
                  <p:embed/>
                  <p:pic>
                    <p:nvPicPr>
                      <p:cNvPr id="14" name="Object 13" hidden="1"/>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graphicFrame>
        <p:nvGraphicFramePr>
          <p:cNvPr id="78" name="Chart 77">
            <a:extLst>
              <a:ext uri="{FF2B5EF4-FFF2-40B4-BE49-F238E27FC236}">
                <a16:creationId xmlns:a16="http://schemas.microsoft.com/office/drawing/2014/main" id="{B02FA526-3A3F-4D19-A7D3-0983A2459F12}"/>
              </a:ext>
            </a:extLst>
          </p:cNvPr>
          <p:cNvGraphicFramePr/>
          <p:nvPr>
            <p:custDataLst>
              <p:tags r:id="rId4"/>
            </p:custDataLst>
            <p:extLst>
              <p:ext uri="{D42A27DB-BD31-4B8C-83A1-F6EECF244321}">
                <p14:modId xmlns:p14="http://schemas.microsoft.com/office/powerpoint/2010/main" val="2731417072"/>
              </p:ext>
            </p:extLst>
          </p:nvPr>
        </p:nvGraphicFramePr>
        <p:xfrm>
          <a:off x="74613" y="2584450"/>
          <a:ext cx="4935537" cy="3611563"/>
        </p:xfrm>
        <a:graphic>
          <a:graphicData uri="http://schemas.openxmlformats.org/drawingml/2006/chart">
            <c:chart xmlns:c="http://schemas.openxmlformats.org/drawingml/2006/chart" xmlns:r="http://schemas.openxmlformats.org/officeDocument/2006/relationships" r:id="rId49"/>
          </a:graphicData>
        </a:graphic>
      </p:graphicFrame>
      <p:cxnSp>
        <p:nvCxnSpPr>
          <p:cNvPr id="146" name="Straight Connector 145">
            <a:extLst>
              <a:ext uri="{FF2B5EF4-FFF2-40B4-BE49-F238E27FC236}">
                <a16:creationId xmlns:a16="http://schemas.microsoft.com/office/drawing/2014/main" id="{AC6E436D-B38F-4833-93D5-15551D28F2A8}"/>
              </a:ext>
            </a:extLst>
          </p:cNvPr>
          <p:cNvCxnSpPr/>
          <p:nvPr>
            <p:custDataLst>
              <p:tags r:id="rId5"/>
            </p:custDataLst>
          </p:nvPr>
        </p:nvCxnSpPr>
        <p:spPr bwMode="auto">
          <a:xfrm flipH="1">
            <a:off x="1252537" y="5578475"/>
            <a:ext cx="292100" cy="192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A9DB2393-72C8-42ED-8C00-596CCF5281AB}"/>
              </a:ext>
            </a:extLst>
          </p:cNvPr>
          <p:cNvCxnSpPr/>
          <p:nvPr>
            <p:custDataLst>
              <p:tags r:id="rId6"/>
            </p:custDataLst>
          </p:nvPr>
        </p:nvCxnSpPr>
        <p:spPr bwMode="auto">
          <a:xfrm flipH="1">
            <a:off x="811213" y="5599113"/>
            <a:ext cx="315913" cy="193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906EE42F-2BF9-47C8-B226-DE636679EEE3}"/>
              </a:ext>
            </a:extLst>
          </p:cNvPr>
          <p:cNvCxnSpPr/>
          <p:nvPr>
            <p:custDataLst>
              <p:tags r:id="rId7"/>
            </p:custDataLst>
          </p:nvPr>
        </p:nvCxnSpPr>
        <p:spPr bwMode="auto">
          <a:xfrm flipH="1">
            <a:off x="1695449" y="5554663"/>
            <a:ext cx="292100" cy="192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6" name="テキスト プレースホルダ 9"/>
          <p:cNvSpPr>
            <a:spLocks noGrp="1"/>
          </p:cNvSpPr>
          <p:nvPr>
            <p:custDataLst>
              <p:tags r:id="rId8"/>
            </p:custDataLst>
          </p:nvPr>
        </p:nvSpPr>
        <p:spPr bwMode="auto">
          <a:xfrm>
            <a:off x="2889250" y="6216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7C0391-A79B-4BC0-8B0A-5E86D4363014}" type="datetime'''''''''''''''''''''''''1''''''''''''''5'''''''''''''''''''''">
              <a:rPr lang="en-US" altLang="en-US" sz="1000" smtClean="0"/>
              <a:pPr marL="0" indent="0" algn="ctr">
                <a:spcBef>
                  <a:spcPct val="0"/>
                </a:spcBef>
                <a:buNone/>
              </a:pPr>
              <a:t>15</a:t>
            </a:fld>
            <a:endParaRPr kumimoji="0" lang="ja-JP" altLang="en-US" sz="1000" dirty="0">
              <a:sym typeface="+mn-lt"/>
            </a:endParaRPr>
          </a:p>
        </p:txBody>
      </p:sp>
      <p:sp>
        <p:nvSpPr>
          <p:cNvPr id="28" name="テキスト プレースホルダ 9"/>
          <p:cNvSpPr>
            <a:spLocks noGrp="1"/>
          </p:cNvSpPr>
          <p:nvPr>
            <p:custDataLst>
              <p:tags r:id="rId9"/>
            </p:custDataLst>
          </p:nvPr>
        </p:nvSpPr>
        <p:spPr bwMode="auto">
          <a:xfrm>
            <a:off x="1558925" y="6216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143005-BF3E-4838-A12E-E76CE6B9FC9B}" type="datetime'''''''''''''''''''''1''''''''''''''2'''">
              <a:rPr lang="ja-JP" altLang="en-US" sz="1000" smtClean="0"/>
              <a:pPr/>
              <a:t>12</a:t>
            </a:fld>
            <a:endParaRPr kumimoji="0" lang="ja-JP" altLang="en-US" sz="1000" dirty="0">
              <a:sym typeface="+mn-lt"/>
            </a:endParaRPr>
          </a:p>
        </p:txBody>
      </p:sp>
      <p:sp useBgFill="1">
        <p:nvSpPr>
          <p:cNvPr id="179" name="テキスト プレースホルダ 9">
            <a:extLst>
              <a:ext uri="{FF2B5EF4-FFF2-40B4-BE49-F238E27FC236}">
                <a16:creationId xmlns:a16="http://schemas.microsoft.com/office/drawing/2014/main" id="{4E81B9F3-996D-4E98-8A7B-09C669233F14}"/>
              </a:ext>
            </a:extLst>
          </p:cNvPr>
          <p:cNvSpPr>
            <a:spLocks noGrp="1"/>
          </p:cNvSpPr>
          <p:nvPr>
            <p:custDataLst>
              <p:tags r:id="rId10"/>
            </p:custDataLst>
          </p:nvPr>
        </p:nvSpPr>
        <p:spPr bwMode="gray">
          <a:xfrm>
            <a:off x="781050" y="4983163"/>
            <a:ext cx="4191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1FFC50-FF62-43ED-8D60-B6351B6406D1}" type="datetime'''''3''''''''2'',''''''''''9''''''''''''''7''''9'''''''''">
              <a:rPr lang="ja-JP" altLang="en-US" sz="1000" smtClean="0">
                <a:effectLst/>
                <a:sym typeface="+mn-lt"/>
              </a:rPr>
              <a:pPr marL="0" indent="0" algn="ctr">
                <a:spcBef>
                  <a:spcPct val="0"/>
                </a:spcBef>
                <a:buNone/>
              </a:pPr>
              <a:t>32,979</a:t>
            </a:fld>
            <a:endParaRPr lang="ja-JP" altLang="en-US" sz="1000" dirty="0">
              <a:sym typeface="+mn-lt"/>
            </a:endParaRPr>
          </a:p>
        </p:txBody>
      </p:sp>
      <p:sp useBgFill="1">
        <p:nvSpPr>
          <p:cNvPr id="149" name="テキスト プレースホルダ 9">
            <a:extLst>
              <a:ext uri="{FF2B5EF4-FFF2-40B4-BE49-F238E27FC236}">
                <a16:creationId xmlns:a16="http://schemas.microsoft.com/office/drawing/2014/main" id="{3E34487F-C051-4D95-A805-51D388694F0B}"/>
              </a:ext>
            </a:extLst>
          </p:cNvPr>
          <p:cNvSpPr>
            <a:spLocks noGrp="1"/>
          </p:cNvSpPr>
          <p:nvPr>
            <p:custDataLst>
              <p:tags r:id="rId11"/>
            </p:custDataLst>
          </p:nvPr>
        </p:nvSpPr>
        <p:spPr bwMode="gray">
          <a:xfrm>
            <a:off x="1390650" y="3471863"/>
            <a:ext cx="4889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DA354D-2356-43FF-94C7-CCB8F03B76B6}" type="datetime'''''''''''''''''110'''''''',8''''7''''''''''0'">
              <a:rPr lang="ja-JP" altLang="en-US" sz="1000" smtClean="0">
                <a:effectLst/>
                <a:sym typeface="+mn-lt"/>
              </a:rPr>
              <a:pPr marL="0" indent="0" algn="ctr">
                <a:spcBef>
                  <a:spcPct val="0"/>
                </a:spcBef>
                <a:buNone/>
              </a:pPr>
              <a:t>110,870</a:t>
            </a:fld>
            <a:endParaRPr lang="ja-JP" altLang="en-US" sz="1000" dirty="0">
              <a:sym typeface="+mn-lt"/>
            </a:endParaRPr>
          </a:p>
        </p:txBody>
      </p:sp>
      <p:sp>
        <p:nvSpPr>
          <p:cNvPr id="25" name="テキスト プレースホルダ 9"/>
          <p:cNvSpPr>
            <a:spLocks noGrp="1"/>
          </p:cNvSpPr>
          <p:nvPr>
            <p:custDataLst>
              <p:tags r:id="rId12"/>
            </p:custDataLst>
          </p:nvPr>
        </p:nvSpPr>
        <p:spPr bwMode="auto">
          <a:xfrm>
            <a:off x="3775075" y="6216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5BC419-A546-4094-AB5B-0C0553DFECDE}" type="datetime'''''''17'''''''''''''''''''''''">
              <a:rPr lang="en-US" altLang="en-US" sz="1000" smtClean="0"/>
              <a:pPr marL="0" indent="0" algn="ctr">
                <a:spcBef>
                  <a:spcPct val="0"/>
                </a:spcBef>
                <a:buNone/>
              </a:pPr>
              <a:t>17</a:t>
            </a:fld>
            <a:endParaRPr kumimoji="0" lang="ja-JP" altLang="en-US" sz="1000" dirty="0">
              <a:sym typeface="+mn-lt"/>
            </a:endParaRPr>
          </a:p>
        </p:txBody>
      </p:sp>
      <p:sp>
        <p:nvSpPr>
          <p:cNvPr id="32" name="テキスト プレースホルダ 9"/>
          <p:cNvSpPr>
            <a:spLocks noGrp="1"/>
          </p:cNvSpPr>
          <p:nvPr>
            <p:custDataLst>
              <p:tags r:id="rId13"/>
            </p:custDataLst>
          </p:nvPr>
        </p:nvSpPr>
        <p:spPr bwMode="auto">
          <a:xfrm>
            <a:off x="603250" y="6216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C298C3A-4FFB-4DE0-BE04-23EEB5B9F527}" type="datetime'''''2''0''''''''''''1''''''''''''''''''''''''''''0'''">
              <a:rPr lang="ja-JP" altLang="en-US" sz="1000" smtClean="0"/>
              <a:pPr/>
              <a:t>2010</a:t>
            </a:fld>
            <a:endParaRPr kumimoji="0" lang="ja-JP" altLang="en-US" sz="1000" dirty="0">
              <a:sym typeface="+mn-lt"/>
            </a:endParaRPr>
          </a:p>
        </p:txBody>
      </p:sp>
      <p:sp>
        <p:nvSpPr>
          <p:cNvPr id="30" name="テキスト プレースホルダ 9"/>
          <p:cNvSpPr>
            <a:spLocks noGrp="1"/>
          </p:cNvSpPr>
          <p:nvPr>
            <p:custDataLst>
              <p:tags r:id="rId14"/>
            </p:custDataLst>
          </p:nvPr>
        </p:nvSpPr>
        <p:spPr bwMode="auto">
          <a:xfrm>
            <a:off x="1116013" y="6216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324E6C-2BBC-4ECC-B14A-DC883EDCE0E3}" type="datetime'''''''''''''''''''''''''''''1''''1'''''''''''''''''''''''''''">
              <a:rPr lang="ja-JP" altLang="en-US" sz="1000" smtClean="0"/>
              <a:pPr/>
              <a:t>11</a:t>
            </a:fld>
            <a:endParaRPr kumimoji="0" lang="ja-JP" altLang="en-US" sz="1000" dirty="0">
              <a:sym typeface="+mn-lt"/>
            </a:endParaRPr>
          </a:p>
        </p:txBody>
      </p:sp>
      <p:sp>
        <p:nvSpPr>
          <p:cNvPr id="84" name="テキスト プレースホルダ 9">
            <a:extLst>
              <a:ext uri="{FF2B5EF4-FFF2-40B4-BE49-F238E27FC236}">
                <a16:creationId xmlns:a16="http://schemas.microsoft.com/office/drawing/2014/main" id="{B4832A56-DFCA-4C3B-B2B1-8A2489C22AD8}"/>
              </a:ext>
            </a:extLst>
          </p:cNvPr>
          <p:cNvSpPr>
            <a:spLocks noGrp="1"/>
          </p:cNvSpPr>
          <p:nvPr>
            <p:custDataLst>
              <p:tags r:id="rId15"/>
            </p:custDataLst>
          </p:nvPr>
        </p:nvSpPr>
        <p:spPr bwMode="auto">
          <a:xfrm>
            <a:off x="2001838" y="6216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67714D-ABAF-426B-933D-871731893656}" type="datetime'''''1''''''''''''''''''''''''''''''''''3'''">
              <a:rPr kumimoji="0" lang="ja-JP" altLang="en-US" sz="1000" smtClean="0"/>
              <a:pPr/>
              <a:t>13</a:t>
            </a:fld>
            <a:endParaRPr kumimoji="0" lang="ja-JP" altLang="en-US" sz="1000" dirty="0">
              <a:sym typeface="+mn-lt"/>
            </a:endParaRPr>
          </a:p>
        </p:txBody>
      </p:sp>
      <p:sp>
        <p:nvSpPr>
          <p:cNvPr id="85" name="テキスト プレースホルダ 9">
            <a:extLst>
              <a:ext uri="{FF2B5EF4-FFF2-40B4-BE49-F238E27FC236}">
                <a16:creationId xmlns:a16="http://schemas.microsoft.com/office/drawing/2014/main" id="{F40D942F-16E8-4775-9D17-023014A0EA30}"/>
              </a:ext>
            </a:extLst>
          </p:cNvPr>
          <p:cNvSpPr>
            <a:spLocks noGrp="1"/>
          </p:cNvSpPr>
          <p:nvPr>
            <p:custDataLst>
              <p:tags r:id="rId16"/>
            </p:custDataLst>
          </p:nvPr>
        </p:nvSpPr>
        <p:spPr bwMode="auto">
          <a:xfrm>
            <a:off x="2444750" y="6216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951BA2-161A-461C-ABBC-AD2B5B5FC73C}" type="datetime'''''''''''''''''''''1''''''''4'''''''''''''''''''''''''''''">
              <a:rPr kumimoji="0" lang="ja-JP" altLang="en-US" sz="1000" smtClean="0"/>
              <a:pPr/>
              <a:t>14</a:t>
            </a:fld>
            <a:endParaRPr kumimoji="0" lang="ja-JP" altLang="en-US" sz="1000" dirty="0">
              <a:sym typeface="+mn-lt"/>
            </a:endParaRPr>
          </a:p>
        </p:txBody>
      </p:sp>
      <p:sp>
        <p:nvSpPr>
          <p:cNvPr id="22" name="テキスト プレースホルダ 9"/>
          <p:cNvSpPr>
            <a:spLocks noGrp="1"/>
          </p:cNvSpPr>
          <p:nvPr>
            <p:custDataLst>
              <p:tags r:id="rId17"/>
            </p:custDataLst>
          </p:nvPr>
        </p:nvSpPr>
        <p:spPr bwMode="auto">
          <a:xfrm>
            <a:off x="3332163" y="6216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B72520-88A2-4AAA-8028-EB654E24013E}" type="datetime'''''1''''''''''''''''''6'''''''''''''''''''''''''''''''''''''">
              <a:rPr lang="en-US" altLang="en-US" sz="1000" smtClean="0"/>
              <a:pPr marL="0" indent="0" algn="ctr">
                <a:spcBef>
                  <a:spcPct val="0"/>
                </a:spcBef>
                <a:buNone/>
              </a:pPr>
              <a:t>16</a:t>
            </a:fld>
            <a:endParaRPr kumimoji="0" lang="ja-JP" altLang="en-US" sz="1000" dirty="0">
              <a:sym typeface="+mn-lt"/>
            </a:endParaRPr>
          </a:p>
        </p:txBody>
      </p:sp>
      <p:sp useBgFill="1">
        <p:nvSpPr>
          <p:cNvPr id="150" name="テキスト プレースホルダ 9">
            <a:extLst>
              <a:ext uri="{FF2B5EF4-FFF2-40B4-BE49-F238E27FC236}">
                <a16:creationId xmlns:a16="http://schemas.microsoft.com/office/drawing/2014/main" id="{5FD99DCF-3E14-4BCC-9B77-55BFC78F8E24}"/>
              </a:ext>
            </a:extLst>
          </p:cNvPr>
          <p:cNvSpPr>
            <a:spLocks noGrp="1"/>
          </p:cNvSpPr>
          <p:nvPr>
            <p:custDataLst>
              <p:tags r:id="rId18"/>
            </p:custDataLst>
          </p:nvPr>
        </p:nvSpPr>
        <p:spPr bwMode="gray">
          <a:xfrm>
            <a:off x="3606800" y="2984500"/>
            <a:ext cx="4889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4E04E8-B273-4109-8D1F-F1933FDA3017}" type="datetime'''''''1''''3''1'''''''''''''''''''''',3''5''''''''''3'''''''">
              <a:rPr lang="ja-JP" altLang="en-US" sz="1000" smtClean="0">
                <a:effectLst/>
                <a:sym typeface="+mn-lt"/>
              </a:rPr>
              <a:pPr marL="0" indent="0" algn="ctr">
                <a:spcBef>
                  <a:spcPct val="0"/>
                </a:spcBef>
                <a:buNone/>
              </a:pPr>
              <a:t>131,353</a:t>
            </a:fld>
            <a:endParaRPr lang="ja-JP" altLang="en-US" sz="1000" dirty="0">
              <a:sym typeface="+mn-lt"/>
            </a:endParaRPr>
          </a:p>
        </p:txBody>
      </p:sp>
      <p:sp>
        <p:nvSpPr>
          <p:cNvPr id="89" name="テキスト プレースホルダ 9">
            <a:extLst>
              <a:ext uri="{FF2B5EF4-FFF2-40B4-BE49-F238E27FC236}">
                <a16:creationId xmlns:a16="http://schemas.microsoft.com/office/drawing/2014/main" id="{E7AF8C01-9208-4122-92EF-BF7F9C49FEA4}"/>
              </a:ext>
            </a:extLst>
          </p:cNvPr>
          <p:cNvSpPr>
            <a:spLocks noGrp="1"/>
          </p:cNvSpPr>
          <p:nvPr>
            <p:custDataLst>
              <p:tags r:id="rId19"/>
            </p:custDataLst>
          </p:nvPr>
        </p:nvSpPr>
        <p:spPr bwMode="auto">
          <a:xfrm>
            <a:off x="4217988" y="6216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3BD0E5-04C9-468B-83E8-6C7480E12C8D}" type="datetime'''1''''''''''''''''''''''''''''''''''''''''''''''''''''8'">
              <a:rPr kumimoji="0" lang="ja-JP" altLang="en-US" sz="1000" smtClean="0"/>
              <a:pPr/>
              <a:t>18</a:t>
            </a:fld>
            <a:endParaRPr kumimoji="0" lang="ja-JP" altLang="en-US" sz="1000" dirty="0">
              <a:sym typeface="+mn-lt"/>
            </a:endParaRPr>
          </a:p>
        </p:txBody>
      </p:sp>
      <p:sp>
        <p:nvSpPr>
          <p:cNvPr id="90" name="テキスト プレースホルダ 9">
            <a:extLst>
              <a:ext uri="{FF2B5EF4-FFF2-40B4-BE49-F238E27FC236}">
                <a16:creationId xmlns:a16="http://schemas.microsoft.com/office/drawing/2014/main" id="{A706C9CB-23AA-4048-9212-04A8FA850C1F}"/>
              </a:ext>
            </a:extLst>
          </p:cNvPr>
          <p:cNvSpPr>
            <a:spLocks noGrp="1"/>
          </p:cNvSpPr>
          <p:nvPr>
            <p:custDataLst>
              <p:tags r:id="rId20"/>
            </p:custDataLst>
          </p:nvPr>
        </p:nvSpPr>
        <p:spPr bwMode="auto">
          <a:xfrm>
            <a:off x="4660900" y="6216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36D462-851E-4C9C-B4F0-3B3477A89ED6}" type="datetime'''''''''''''''''''''''''''''''''19'''''''''''''">
              <a:rPr kumimoji="0" lang="ja-JP" altLang="en-US" sz="1000" smtClean="0"/>
              <a:pPr/>
              <a:t>19</a:t>
            </a:fld>
            <a:endParaRPr kumimoji="0"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医療従事者</a:t>
            </a:r>
          </a:p>
        </p:txBody>
      </p:sp>
      <p:grpSp>
        <p:nvGrpSpPr>
          <p:cNvPr id="5" name="グループ化 7"/>
          <p:cNvGrpSpPr/>
          <p:nvPr/>
        </p:nvGrpSpPr>
        <p:grpSpPr>
          <a:xfrm>
            <a:off x="200471" y="2026121"/>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5169024" y="2026121"/>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1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万人あたりの医療従事者数は、医師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年のアジアパシフィックの水準</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人）と比較し、医療従事者数は整備できているといえる。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6"/>
          <p:cNvSpPr txBox="1">
            <a:spLocks/>
          </p:cNvSpPr>
          <p:nvPr/>
        </p:nvSpPr>
        <p:spPr>
          <a:xfrm>
            <a:off x="200472" y="2418122"/>
            <a:ext cx="504056" cy="207928"/>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8" name="テキスト ボックス 17"/>
          <p:cNvSpPr txBox="1">
            <a:spLocks/>
          </p:cNvSpPr>
          <p:nvPr/>
        </p:nvSpPr>
        <p:spPr>
          <a:xfrm>
            <a:off x="5169024" y="2418122"/>
            <a:ext cx="576064" cy="207928"/>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9" name="テキスト ボックス 18"/>
          <p:cNvSpPr txBox="1"/>
          <p:nvPr/>
        </p:nvSpPr>
        <p:spPr>
          <a:xfrm>
            <a:off x="200472" y="6403946"/>
            <a:ext cx="9001000"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a:p>
            <a:pPr marL="333375" indent="-333375"/>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アジアパシフィックには、オーストラリア、バングラデシュ、中国、香港、インド、インドネシア、日本、マレーシア、ニュージーランド、パキスタン、フィリピン、シンガポール、韓国、台湾、タイ、マレーシアを含む</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0" name="Chart 79">
            <a:extLst>
              <a:ext uri="{FF2B5EF4-FFF2-40B4-BE49-F238E27FC236}">
                <a16:creationId xmlns:a16="http://schemas.microsoft.com/office/drawing/2014/main" id="{60BB1092-AB79-4860-973B-392E92926A31}"/>
              </a:ext>
            </a:extLst>
          </p:cNvPr>
          <p:cNvGraphicFramePr/>
          <p:nvPr>
            <p:custDataLst>
              <p:tags r:id="rId21"/>
            </p:custDataLst>
            <p:extLst>
              <p:ext uri="{D42A27DB-BD31-4B8C-83A1-F6EECF244321}">
                <p14:modId xmlns:p14="http://schemas.microsoft.com/office/powerpoint/2010/main" val="2992190656"/>
              </p:ext>
            </p:extLst>
          </p:nvPr>
        </p:nvGraphicFramePr>
        <p:xfrm>
          <a:off x="5140325" y="2584450"/>
          <a:ext cx="4589463" cy="3602038"/>
        </p:xfrm>
        <a:graphic>
          <a:graphicData uri="http://schemas.openxmlformats.org/drawingml/2006/chart">
            <c:chart xmlns:c="http://schemas.openxmlformats.org/drawingml/2006/chart" xmlns:r="http://schemas.openxmlformats.org/officeDocument/2006/relationships" r:id="rId50"/>
          </a:graphicData>
        </a:graphic>
      </p:graphicFrame>
      <p:sp>
        <p:nvSpPr>
          <p:cNvPr id="209" name="テキスト プレースホルダ 9">
            <a:extLst>
              <a:ext uri="{FF2B5EF4-FFF2-40B4-BE49-F238E27FC236}">
                <a16:creationId xmlns:a16="http://schemas.microsoft.com/office/drawing/2014/main" id="{FCA270B5-F494-4E5C-916F-FF5B99D7DD3E}"/>
              </a:ext>
            </a:extLst>
          </p:cNvPr>
          <p:cNvSpPr>
            <a:spLocks noGrp="1"/>
          </p:cNvSpPr>
          <p:nvPr>
            <p:custDataLst>
              <p:tags r:id="rId22"/>
            </p:custDataLst>
          </p:nvPr>
        </p:nvSpPr>
        <p:spPr bwMode="auto">
          <a:xfrm>
            <a:off x="7229475" y="6207125"/>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60E010-6B8C-48E2-8C63-85E0C17016C4}" type="datetime'1''''''''''''''''''''''''''''4'''''''''''''">
              <a:rPr lang="ja-JP" altLang="en-US" sz="1000" smtClean="0"/>
              <a:pPr/>
              <a:t>14</a:t>
            </a:fld>
            <a:endParaRPr lang="ja-JP" altLang="en-US" sz="1000" dirty="0">
              <a:sym typeface="+mn-lt"/>
            </a:endParaRPr>
          </a:p>
        </p:txBody>
      </p:sp>
      <p:sp>
        <p:nvSpPr>
          <p:cNvPr id="207" name="テキスト プレースホルダ 9">
            <a:extLst>
              <a:ext uri="{FF2B5EF4-FFF2-40B4-BE49-F238E27FC236}">
                <a16:creationId xmlns:a16="http://schemas.microsoft.com/office/drawing/2014/main" id="{0473E60E-78E4-48D6-BFED-0D14BDF3CCB4}"/>
              </a:ext>
            </a:extLst>
          </p:cNvPr>
          <p:cNvSpPr>
            <a:spLocks noGrp="1"/>
          </p:cNvSpPr>
          <p:nvPr>
            <p:custDataLst>
              <p:tags r:id="rId23"/>
            </p:custDataLst>
          </p:nvPr>
        </p:nvSpPr>
        <p:spPr bwMode="auto">
          <a:xfrm>
            <a:off x="6326188" y="6207125"/>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FB6FB2-502C-423F-8812-1C2BD2DC0089}" type="datetime'''''1''''''''''''''''''2'''''''''''''''''''''''''''''">
              <a:rPr lang="ja-JP" altLang="en-US" sz="1000" smtClean="0"/>
              <a:pPr/>
              <a:t>12</a:t>
            </a:fld>
            <a:endParaRPr lang="ja-JP" altLang="en-US" sz="1000" dirty="0">
              <a:sym typeface="+mn-lt"/>
            </a:endParaRPr>
          </a:p>
        </p:txBody>
      </p:sp>
      <p:sp>
        <p:nvSpPr>
          <p:cNvPr id="205" name="テキスト プレースホルダ 9">
            <a:extLst>
              <a:ext uri="{FF2B5EF4-FFF2-40B4-BE49-F238E27FC236}">
                <a16:creationId xmlns:a16="http://schemas.microsoft.com/office/drawing/2014/main" id="{D4981008-A37E-453A-B703-2FC7A43FF409}"/>
              </a:ext>
            </a:extLst>
          </p:cNvPr>
          <p:cNvSpPr>
            <a:spLocks noGrp="1"/>
          </p:cNvSpPr>
          <p:nvPr>
            <p:custDataLst>
              <p:tags r:id="rId24"/>
            </p:custDataLst>
          </p:nvPr>
        </p:nvSpPr>
        <p:spPr bwMode="auto">
          <a:xfrm>
            <a:off x="5354638" y="6207125"/>
            <a:ext cx="292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11D95B-D5A6-46E9-B6B6-7775F3CEBB75}" type="datetime'2''''''''''''''01''''0'''''''">
              <a:rPr lang="ja-JP" altLang="en-US" sz="1000" smtClean="0"/>
              <a:pPr/>
              <a:t>2010</a:t>
            </a:fld>
            <a:endParaRPr lang="ja-JP" altLang="en-US" sz="1000" dirty="0">
              <a:sym typeface="+mn-lt"/>
            </a:endParaRPr>
          </a:p>
        </p:txBody>
      </p:sp>
      <p:sp>
        <p:nvSpPr>
          <p:cNvPr id="206" name="テキスト プレースホルダ 9">
            <a:extLst>
              <a:ext uri="{FF2B5EF4-FFF2-40B4-BE49-F238E27FC236}">
                <a16:creationId xmlns:a16="http://schemas.microsoft.com/office/drawing/2014/main" id="{95698F8B-79F8-4F4E-9970-824C20F906C9}"/>
              </a:ext>
            </a:extLst>
          </p:cNvPr>
          <p:cNvSpPr>
            <a:spLocks noGrp="1"/>
          </p:cNvSpPr>
          <p:nvPr>
            <p:custDataLst>
              <p:tags r:id="rId25"/>
            </p:custDataLst>
          </p:nvPr>
        </p:nvSpPr>
        <p:spPr bwMode="auto">
          <a:xfrm>
            <a:off x="5875338" y="6207125"/>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623AD1-D927-43C2-A9F4-E504ED90EDEB}" type="datetime'''''1''1'''''''''''">
              <a:rPr lang="ja-JP" altLang="en-US" sz="1000" smtClean="0"/>
              <a:pPr/>
              <a:t>11</a:t>
            </a:fld>
            <a:endParaRPr lang="ja-JP" altLang="en-US" sz="1000" dirty="0">
              <a:sym typeface="+mn-lt"/>
            </a:endParaRPr>
          </a:p>
        </p:txBody>
      </p:sp>
      <p:sp>
        <p:nvSpPr>
          <p:cNvPr id="210" name="テキスト プレースホルダ 9">
            <a:extLst>
              <a:ext uri="{FF2B5EF4-FFF2-40B4-BE49-F238E27FC236}">
                <a16:creationId xmlns:a16="http://schemas.microsoft.com/office/drawing/2014/main" id="{D9A0899C-5122-4843-933C-C0EA42BFDD34}"/>
              </a:ext>
            </a:extLst>
          </p:cNvPr>
          <p:cNvSpPr>
            <a:spLocks noGrp="1"/>
          </p:cNvSpPr>
          <p:nvPr>
            <p:custDataLst>
              <p:tags r:id="rId26"/>
            </p:custDataLst>
          </p:nvPr>
        </p:nvSpPr>
        <p:spPr bwMode="auto">
          <a:xfrm>
            <a:off x="7680325" y="6207125"/>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E38FEB-D308-49E0-BA4F-60FC811D917B}" type="datetime'''1''''''5'''''''''''''''''''''''''''''''">
              <a:rPr lang="ja-JP" altLang="en-US" sz="1000" smtClean="0"/>
              <a:pPr/>
              <a:t>15</a:t>
            </a:fld>
            <a:endParaRPr lang="ja-JP" altLang="en-US" sz="1000" dirty="0">
              <a:sym typeface="+mn-lt"/>
            </a:endParaRPr>
          </a:p>
        </p:txBody>
      </p:sp>
      <p:sp useBgFill="1">
        <p:nvSpPr>
          <p:cNvPr id="246" name="テキスト プレースホルダ 9">
            <a:extLst>
              <a:ext uri="{FF2B5EF4-FFF2-40B4-BE49-F238E27FC236}">
                <a16:creationId xmlns:a16="http://schemas.microsoft.com/office/drawing/2014/main" id="{698FC659-46E5-4C68-89AD-BE8F1393D9C8}"/>
              </a:ext>
            </a:extLst>
          </p:cNvPr>
          <p:cNvSpPr>
            <a:spLocks noGrp="1"/>
          </p:cNvSpPr>
          <p:nvPr>
            <p:custDataLst>
              <p:tags r:id="rId27"/>
            </p:custDataLst>
          </p:nvPr>
        </p:nvSpPr>
        <p:spPr bwMode="gray">
          <a:xfrm>
            <a:off x="6297612" y="59944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855325-55F8-420E-82C8-43713B04B6D4}" type="datetime'''''''''''''''1''''''''''''.''''''''''''''''''''''6'">
              <a:rPr lang="ja-JP" altLang="en-US" sz="1000" smtClean="0">
                <a:effectLst/>
              </a:rPr>
              <a:pPr/>
              <a:t>1.6</a:t>
            </a:fld>
            <a:endParaRPr lang="ja-JP" altLang="en-US" sz="1000" dirty="0">
              <a:sym typeface="+mn-lt"/>
            </a:endParaRPr>
          </a:p>
        </p:txBody>
      </p:sp>
      <p:sp>
        <p:nvSpPr>
          <p:cNvPr id="208" name="テキスト プレースホルダ 9">
            <a:extLst>
              <a:ext uri="{FF2B5EF4-FFF2-40B4-BE49-F238E27FC236}">
                <a16:creationId xmlns:a16="http://schemas.microsoft.com/office/drawing/2014/main" id="{632B8A91-1BC1-4A9F-8FBB-736DA602CFAC}"/>
              </a:ext>
            </a:extLst>
          </p:cNvPr>
          <p:cNvSpPr>
            <a:spLocks noGrp="1"/>
          </p:cNvSpPr>
          <p:nvPr>
            <p:custDataLst>
              <p:tags r:id="rId28"/>
            </p:custDataLst>
          </p:nvPr>
        </p:nvSpPr>
        <p:spPr bwMode="auto">
          <a:xfrm>
            <a:off x="6778625" y="6207125"/>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F83FB8-1A6C-4D3B-9E5F-E3933BE8670F}" type="datetime'''''''''''''''''''''''''''''''''''1''''''''''''3'''''''''''">
              <a:rPr lang="ja-JP" altLang="en-US" sz="1000" smtClean="0"/>
              <a:pPr/>
              <a:t>13</a:t>
            </a:fld>
            <a:endParaRPr lang="ja-JP" altLang="en-US" sz="1000" dirty="0">
              <a:sym typeface="+mn-lt"/>
            </a:endParaRPr>
          </a:p>
        </p:txBody>
      </p:sp>
      <p:sp>
        <p:nvSpPr>
          <p:cNvPr id="211" name="テキスト プレースホルダ 9">
            <a:extLst>
              <a:ext uri="{FF2B5EF4-FFF2-40B4-BE49-F238E27FC236}">
                <a16:creationId xmlns:a16="http://schemas.microsoft.com/office/drawing/2014/main" id="{D3B8182B-08E4-4A24-BB99-F9A9F46622B7}"/>
              </a:ext>
            </a:extLst>
          </p:cNvPr>
          <p:cNvSpPr>
            <a:spLocks noGrp="1"/>
          </p:cNvSpPr>
          <p:nvPr>
            <p:custDataLst>
              <p:tags r:id="rId29"/>
            </p:custDataLst>
          </p:nvPr>
        </p:nvSpPr>
        <p:spPr bwMode="auto">
          <a:xfrm>
            <a:off x="8131175" y="6207125"/>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C819AA-EFEF-45DB-ADBC-D649495B0156}" type="datetime'1''''''''''''''''''''''''''''''6'''''''''''''''''''''''''''''">
              <a:rPr lang="ja-JP" altLang="en-US" sz="1000" smtClean="0"/>
              <a:pPr/>
              <a:t>16</a:t>
            </a:fld>
            <a:endParaRPr lang="ja-JP" altLang="en-US" sz="1000" dirty="0">
              <a:sym typeface="+mn-lt"/>
            </a:endParaRPr>
          </a:p>
        </p:txBody>
      </p:sp>
      <p:sp>
        <p:nvSpPr>
          <p:cNvPr id="212" name="テキスト プレースホルダ 9">
            <a:extLst>
              <a:ext uri="{FF2B5EF4-FFF2-40B4-BE49-F238E27FC236}">
                <a16:creationId xmlns:a16="http://schemas.microsoft.com/office/drawing/2014/main" id="{86E33075-717E-408E-AF3E-4B321A79DFF0}"/>
              </a:ext>
            </a:extLst>
          </p:cNvPr>
          <p:cNvSpPr>
            <a:spLocks noGrp="1"/>
          </p:cNvSpPr>
          <p:nvPr>
            <p:custDataLst>
              <p:tags r:id="rId30"/>
            </p:custDataLst>
          </p:nvPr>
        </p:nvSpPr>
        <p:spPr bwMode="auto">
          <a:xfrm>
            <a:off x="8583613" y="6207125"/>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AB6F66-C592-455A-BE83-8B4DD0CBAB6A}" type="datetime'''''''''''''''''''''''17'''''''''''''''''''">
              <a:rPr lang="ja-JP" altLang="en-US" sz="1000" smtClean="0"/>
              <a:pPr/>
              <a:t>17</a:t>
            </a:fld>
            <a:endParaRPr lang="ja-JP" altLang="en-US" sz="1000" dirty="0">
              <a:sym typeface="+mn-lt"/>
            </a:endParaRPr>
          </a:p>
        </p:txBody>
      </p:sp>
      <p:sp>
        <p:nvSpPr>
          <p:cNvPr id="222" name="テキスト プレースホルダ 9">
            <a:extLst>
              <a:ext uri="{FF2B5EF4-FFF2-40B4-BE49-F238E27FC236}">
                <a16:creationId xmlns:a16="http://schemas.microsoft.com/office/drawing/2014/main" id="{37FFA7D3-41E6-478F-A5E8-6523390CABF1}"/>
              </a:ext>
            </a:extLst>
          </p:cNvPr>
          <p:cNvSpPr>
            <a:spLocks noGrp="1"/>
          </p:cNvSpPr>
          <p:nvPr>
            <p:custDataLst>
              <p:tags r:id="rId31"/>
            </p:custDataLst>
          </p:nvPr>
        </p:nvSpPr>
        <p:spPr bwMode="auto">
          <a:xfrm>
            <a:off x="9034463" y="6207125"/>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758E35-97D8-4234-A093-F428B349AB0F}" type="datetime'''1''''''''8'">
              <a:rPr lang="ja-JP" altLang="en-US" sz="1000" smtClean="0"/>
              <a:pPr/>
              <a:t>18</a:t>
            </a:fld>
            <a:endParaRPr lang="ja-JP" altLang="en-US" sz="1000" dirty="0">
              <a:sym typeface="+mn-lt"/>
            </a:endParaRPr>
          </a:p>
        </p:txBody>
      </p:sp>
      <p:sp>
        <p:nvSpPr>
          <p:cNvPr id="223" name="テキスト プレースホルダ 9">
            <a:extLst>
              <a:ext uri="{FF2B5EF4-FFF2-40B4-BE49-F238E27FC236}">
                <a16:creationId xmlns:a16="http://schemas.microsoft.com/office/drawing/2014/main" id="{87BDF728-2FAE-43F4-9794-C96F523B6028}"/>
              </a:ext>
            </a:extLst>
          </p:cNvPr>
          <p:cNvSpPr>
            <a:spLocks noGrp="1"/>
          </p:cNvSpPr>
          <p:nvPr>
            <p:custDataLst>
              <p:tags r:id="rId32"/>
            </p:custDataLst>
          </p:nvPr>
        </p:nvSpPr>
        <p:spPr bwMode="auto">
          <a:xfrm>
            <a:off x="9485313" y="6207125"/>
            <a:ext cx="152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B38B43-388D-44EB-89D0-CA778E68F477}" type="datetime'1''''''9'''''''''''''''''''''''''''''''''''''''''">
              <a:rPr lang="ja-JP" altLang="en-US" sz="1000" smtClean="0"/>
              <a:pPr/>
              <a:t>19</a:t>
            </a:fld>
            <a:endParaRPr lang="ja-JP" altLang="en-US" sz="1000" dirty="0">
              <a:sym typeface="+mn-lt"/>
            </a:endParaRPr>
          </a:p>
        </p:txBody>
      </p:sp>
      <p:sp useBgFill="1">
        <p:nvSpPr>
          <p:cNvPr id="79" name="テキスト プレースホルダ 9">
            <a:extLst>
              <a:ext uri="{FF2B5EF4-FFF2-40B4-BE49-F238E27FC236}">
                <a16:creationId xmlns:a16="http://schemas.microsoft.com/office/drawing/2014/main" id="{6E398A7C-9033-4408-BB4D-85961F2FF25B}"/>
              </a:ext>
            </a:extLst>
          </p:cNvPr>
          <p:cNvSpPr>
            <a:spLocks noGrp="1"/>
          </p:cNvSpPr>
          <p:nvPr>
            <p:custDataLst>
              <p:tags r:id="rId33"/>
            </p:custDataLst>
          </p:nvPr>
        </p:nvSpPr>
        <p:spPr bwMode="gray">
          <a:xfrm>
            <a:off x="9005888" y="588327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C70ABF-7933-47EC-AC65-EEF2ECBD2B4B}" type="datetime'''''''''''''''''''''''''''3''''.''''''''''''''''''1'''">
              <a:rPr lang="ja-JP" altLang="en-US" sz="1000" smtClean="0">
                <a:effectLst/>
                <a:sym typeface="+mn-lt"/>
              </a:rPr>
              <a:pPr marL="0" indent="0" algn="ctr">
                <a:spcBef>
                  <a:spcPct val="0"/>
                </a:spcBef>
                <a:buNone/>
              </a:pPr>
              <a:t>3.1</a:t>
            </a:fld>
            <a:endParaRPr lang="ja-JP" altLang="en-US" sz="1000" dirty="0">
              <a:sym typeface="+mn-lt"/>
            </a:endParaRPr>
          </a:p>
        </p:txBody>
      </p:sp>
      <p:cxnSp>
        <p:nvCxnSpPr>
          <p:cNvPr id="59" name="Straight Connector 58">
            <a:extLst>
              <a:ext uri="{FF2B5EF4-FFF2-40B4-BE49-F238E27FC236}">
                <a16:creationId xmlns:a16="http://schemas.microsoft.com/office/drawing/2014/main" id="{8628DEE4-77A5-455B-ACDD-B8D03EFDCD27}"/>
              </a:ext>
            </a:extLst>
          </p:cNvPr>
          <p:cNvCxnSpPr/>
          <p:nvPr>
            <p:custDataLst>
              <p:tags r:id="rId34"/>
            </p:custDataLst>
          </p:nvPr>
        </p:nvCxnSpPr>
        <p:spPr bwMode="gray">
          <a:xfrm>
            <a:off x="6173788" y="1776413"/>
            <a:ext cx="24606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82E51709-488E-4FD0-A315-4D52C7ECD4BC}"/>
              </a:ext>
            </a:extLst>
          </p:cNvPr>
          <p:cNvCxnSpPr/>
          <p:nvPr>
            <p:custDataLst>
              <p:tags r:id="rId35"/>
            </p:custDataLst>
          </p:nvPr>
        </p:nvCxnSpPr>
        <p:spPr bwMode="gray">
          <a:xfrm>
            <a:off x="8278813" y="1776413"/>
            <a:ext cx="24606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28FD2403-69A7-44FC-948E-B62AB872A334}"/>
              </a:ext>
            </a:extLst>
          </p:cNvPr>
          <p:cNvCxnSpPr/>
          <p:nvPr>
            <p:custDataLst>
              <p:tags r:id="rId36"/>
            </p:custDataLst>
          </p:nvPr>
        </p:nvCxnSpPr>
        <p:spPr bwMode="gray">
          <a:xfrm>
            <a:off x="6915150" y="1776413"/>
            <a:ext cx="24606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0A6E07B2-F786-4E1D-AF07-BA2F4DFFBCC2}"/>
              </a:ext>
            </a:extLst>
          </p:cNvPr>
          <p:cNvCxnSpPr/>
          <p:nvPr>
            <p:custDataLst>
              <p:tags r:id="rId37"/>
            </p:custDataLst>
          </p:nvPr>
        </p:nvCxnSpPr>
        <p:spPr bwMode="gray">
          <a:xfrm>
            <a:off x="9020175" y="1776413"/>
            <a:ext cx="24606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7" name="Rectangle 106">
            <a:extLst>
              <a:ext uri="{FF2B5EF4-FFF2-40B4-BE49-F238E27FC236}">
                <a16:creationId xmlns:a16="http://schemas.microsoft.com/office/drawing/2014/main" id="{5EF9AC38-C1F0-40DD-AD4A-01B9FDF89846}"/>
              </a:ext>
            </a:extLst>
          </p:cNvPr>
          <p:cNvSpPr/>
          <p:nvPr>
            <p:custDataLst>
              <p:tags r:id="rId38"/>
            </p:custDataLst>
          </p:nvPr>
        </p:nvSpPr>
        <p:spPr bwMode="auto">
          <a:xfrm>
            <a:off x="6999288" y="1738313"/>
            <a:ext cx="76200" cy="76200"/>
          </a:xfrm>
          <a:prstGeom prst="rect">
            <a:avLst/>
          </a:prstGeom>
          <a:solidFill>
            <a:srgbClr val="3D6E81"/>
          </a:solidFill>
          <a:ln w="9525" algn="ctr">
            <a:solidFill>
              <a:srgbClr val="3D6E8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5" name="Oval 104">
            <a:extLst>
              <a:ext uri="{FF2B5EF4-FFF2-40B4-BE49-F238E27FC236}">
                <a16:creationId xmlns:a16="http://schemas.microsoft.com/office/drawing/2014/main" id="{56888439-6919-4601-94DD-216A50ED0C62}"/>
              </a:ext>
            </a:extLst>
          </p:cNvPr>
          <p:cNvSpPr/>
          <p:nvPr>
            <p:custDataLst>
              <p:tags r:id="rId39"/>
            </p:custDataLst>
          </p:nvPr>
        </p:nvSpPr>
        <p:spPr bwMode="auto">
          <a:xfrm>
            <a:off x="6257925" y="1738313"/>
            <a:ext cx="76200" cy="76200"/>
          </a:xfrm>
          <a:prstGeom prst="ellipse">
            <a:avLst/>
          </a:prstGeom>
          <a:solidFill>
            <a:schemeClr val="tx2"/>
          </a:solidFill>
          <a:ln w="9525" algn="ctr">
            <a:solidFill>
              <a:schemeClr val="tx2"/>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Isosceles Triangle 110">
            <a:extLst>
              <a:ext uri="{FF2B5EF4-FFF2-40B4-BE49-F238E27FC236}">
                <a16:creationId xmlns:a16="http://schemas.microsoft.com/office/drawing/2014/main" id="{EE1FA836-4732-4F59-AF26-4E4B86E6936E}"/>
              </a:ext>
            </a:extLst>
          </p:cNvPr>
          <p:cNvSpPr/>
          <p:nvPr>
            <p:custDataLst>
              <p:tags r:id="rId40"/>
            </p:custDataLst>
          </p:nvPr>
        </p:nvSpPr>
        <p:spPr bwMode="auto">
          <a:xfrm>
            <a:off x="8362950" y="1738313"/>
            <a:ext cx="76200" cy="76200"/>
          </a:xfrm>
          <a:prstGeom prst="triangle">
            <a:avLst/>
          </a:prstGeom>
          <a:solidFill>
            <a:srgbClr val="655939"/>
          </a:solidFill>
          <a:ln w="9525" algn="ctr">
            <a:solidFill>
              <a:srgbClr val="655939"/>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Diamond 116">
            <a:extLst>
              <a:ext uri="{FF2B5EF4-FFF2-40B4-BE49-F238E27FC236}">
                <a16:creationId xmlns:a16="http://schemas.microsoft.com/office/drawing/2014/main" id="{183847E4-1347-4959-AC58-47035842B527}"/>
              </a:ext>
            </a:extLst>
          </p:cNvPr>
          <p:cNvSpPr/>
          <p:nvPr>
            <p:custDataLst>
              <p:tags r:id="rId41"/>
            </p:custDataLst>
          </p:nvPr>
        </p:nvSpPr>
        <p:spPr bwMode="auto">
          <a:xfrm>
            <a:off x="9104313" y="1738313"/>
            <a:ext cx="76200" cy="76200"/>
          </a:xfrm>
          <a:prstGeom prst="diamond">
            <a:avLst/>
          </a:prstGeom>
          <a:solidFill>
            <a:srgbClr val="4D4D4D"/>
          </a:solidFill>
          <a:ln w="9525" algn="ctr">
            <a:solidFill>
              <a:srgbClr val="4D4D4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テキスト プレースホルダ 9">
            <a:extLst>
              <a:ext uri="{FF2B5EF4-FFF2-40B4-BE49-F238E27FC236}">
                <a16:creationId xmlns:a16="http://schemas.microsoft.com/office/drawing/2014/main" id="{67A08FFB-E3D3-48A8-8B43-539AD85E2505}"/>
              </a:ext>
            </a:extLst>
          </p:cNvPr>
          <p:cNvSpPr>
            <a:spLocks noGrp="1"/>
          </p:cNvSpPr>
          <p:nvPr>
            <p:custDataLst>
              <p:tags r:id="rId42"/>
            </p:custDataLst>
          </p:nvPr>
        </p:nvSpPr>
        <p:spPr bwMode="auto">
          <a:xfrm>
            <a:off x="8575675" y="1712913"/>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3B5E96D-3665-41D4-B8F2-D1B9BB6D21E3}" type="datetime'''''''''''''''薬''''''''''''''''剤''師'''''''''''''">
              <a:rPr lang="ja-JP" altLang="en-US" sz="900" smtClean="0">
                <a:effectLst/>
                <a:sym typeface="+mn-lt"/>
              </a:rPr>
              <a:pPr marL="0" indent="0" algn="r">
                <a:spcBef>
                  <a:spcPct val="0"/>
                </a:spcBef>
                <a:buNone/>
              </a:pPr>
              <a:t>薬剤師</a:t>
            </a:fld>
            <a:endParaRPr lang="ja-JP" altLang="en-US" sz="900" dirty="0">
              <a:sym typeface="+mn-lt"/>
            </a:endParaRPr>
          </a:p>
        </p:txBody>
      </p:sp>
      <p:sp>
        <p:nvSpPr>
          <p:cNvPr id="121" name="テキスト プレースホルダ 9">
            <a:extLst>
              <a:ext uri="{FF2B5EF4-FFF2-40B4-BE49-F238E27FC236}">
                <a16:creationId xmlns:a16="http://schemas.microsoft.com/office/drawing/2014/main" id="{FBD88010-5D56-4B2E-9789-626691AF762D}"/>
              </a:ext>
            </a:extLst>
          </p:cNvPr>
          <p:cNvSpPr>
            <a:spLocks noGrp="1"/>
          </p:cNvSpPr>
          <p:nvPr>
            <p:custDataLst>
              <p:tags r:id="rId43"/>
            </p:custDataLst>
          </p:nvPr>
        </p:nvSpPr>
        <p:spPr bwMode="auto">
          <a:xfrm>
            <a:off x="6470650" y="1712913"/>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1578D90-7897-440B-A741-B372FC5AEDE5}" type="datetime'看''護''''''''''''''''''''''師'">
              <a:rPr lang="ja-JP" altLang="en-US" sz="900" smtClean="0">
                <a:effectLst/>
                <a:sym typeface="+mn-lt"/>
              </a:rPr>
              <a:pPr marL="0" indent="0" algn="r">
                <a:spcBef>
                  <a:spcPct val="0"/>
                </a:spcBef>
                <a:buNone/>
              </a:pPr>
              <a:t>看護師</a:t>
            </a:fld>
            <a:endParaRPr lang="ja-JP" altLang="en-US" sz="900" dirty="0">
              <a:sym typeface="+mn-lt"/>
            </a:endParaRPr>
          </a:p>
        </p:txBody>
      </p:sp>
      <p:sp>
        <p:nvSpPr>
          <p:cNvPr id="123" name="テキスト プレースホルダ 9">
            <a:extLst>
              <a:ext uri="{FF2B5EF4-FFF2-40B4-BE49-F238E27FC236}">
                <a16:creationId xmlns:a16="http://schemas.microsoft.com/office/drawing/2014/main" id="{CA1B2D03-A4F1-4DEF-9586-56E0071EFB6A}"/>
              </a:ext>
            </a:extLst>
          </p:cNvPr>
          <p:cNvSpPr>
            <a:spLocks noGrp="1"/>
          </p:cNvSpPr>
          <p:nvPr>
            <p:custDataLst>
              <p:tags r:id="rId44"/>
            </p:custDataLst>
          </p:nvPr>
        </p:nvSpPr>
        <p:spPr bwMode="auto">
          <a:xfrm>
            <a:off x="7212013" y="1712913"/>
            <a:ext cx="9652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4FC253E-8CCB-4082-8377-E417E9326F35}" type="datetime'''医師（歯''''科''''''''''''医を''除く''''''''''''''''''''''''''''）'">
              <a:rPr lang="ja-JP" altLang="en-US" sz="900" smtClean="0">
                <a:effectLst/>
                <a:sym typeface="+mn-lt"/>
              </a:rPr>
              <a:pPr marL="0" indent="0" algn="r">
                <a:spcBef>
                  <a:spcPct val="0"/>
                </a:spcBef>
                <a:buNone/>
              </a:pPr>
              <a:t>医師（歯科医を除く）</a:t>
            </a:fld>
            <a:endParaRPr lang="ja-JP" altLang="en-US" sz="900" dirty="0">
              <a:sym typeface="+mn-lt"/>
            </a:endParaRPr>
          </a:p>
        </p:txBody>
      </p:sp>
      <p:sp>
        <p:nvSpPr>
          <p:cNvPr id="125" name="テキスト プレースホルダ 9">
            <a:extLst>
              <a:ext uri="{FF2B5EF4-FFF2-40B4-BE49-F238E27FC236}">
                <a16:creationId xmlns:a16="http://schemas.microsoft.com/office/drawing/2014/main" id="{C4B699E1-F621-49A5-B7E5-DD08B820B0B8}"/>
              </a:ext>
            </a:extLst>
          </p:cNvPr>
          <p:cNvSpPr>
            <a:spLocks noGrp="1"/>
          </p:cNvSpPr>
          <p:nvPr>
            <p:custDataLst>
              <p:tags r:id="rId45"/>
            </p:custDataLst>
          </p:nvPr>
        </p:nvSpPr>
        <p:spPr bwMode="auto">
          <a:xfrm>
            <a:off x="9317038" y="1712913"/>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658A7F5-5EFD-49FE-BD8D-A6A691D0DE74}" type="datetime'''''''歯''''''''''''''''''''''''''''''''''''''''''''科''''医'''''">
              <a:rPr lang="ja-JP" altLang="en-US" sz="900" smtClean="0">
                <a:effectLst/>
                <a:sym typeface="+mn-lt"/>
              </a:rPr>
              <a:pPr marL="0" indent="0" algn="r">
                <a:spcBef>
                  <a:spcPct val="0"/>
                </a:spcBef>
                <a:buNone/>
              </a:pPr>
              <a:t>歯科医</a:t>
            </a:fld>
            <a:endParaRPr lang="ja-JP" altLang="en-US" sz="900" dirty="0">
              <a:sym typeface="+mn-lt"/>
            </a:endParaRPr>
          </a:p>
        </p:txBody>
      </p:sp>
    </p:spTree>
    <p:extLst>
      <p:ext uri="{BB962C8B-B14F-4D97-AF65-F5344CB8AC3E}">
        <p14:creationId xmlns:p14="http://schemas.microsoft.com/office/powerpoint/2010/main" val="2493341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5" imgW="395" imgH="396" progId="TCLayout.ActiveDocument.1">
                  <p:embed/>
                </p:oleObj>
              </mc:Choice>
              <mc:Fallback>
                <p:oleObj name="think-cell Slide" r:id="rId5"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マレーシア／医療関連／医療・公衆衛生</a:t>
            </a:r>
            <a:endParaRPr kumimoji="1" lang="ja-JP" altLang="en-US"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臨床工学技士や理学療法士などの資格の有無</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304691" y="1101352"/>
            <a:ext cx="9040797"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Allied Health Professions Act 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月に改正され、それまで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種規定されていた職種が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に整理・統合された。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年にかけて、順次登録の移行が行われることとなっている。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公的部門における各医療専門職の登録数は以下の通り。（下線部が法律に規定されていた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職種）</a:t>
            </a:r>
          </a:p>
        </p:txBody>
      </p:sp>
      <p:sp>
        <p:nvSpPr>
          <p:cNvPr id="99" name="テキスト ボックス 45">
            <a:extLst>
              <a:ext uri="{FF2B5EF4-FFF2-40B4-BE49-F238E27FC236}">
                <a16:creationId xmlns:a16="http://schemas.microsoft.com/office/drawing/2014/main" id="{687C706F-1F16-4A2F-92DA-7C2746CE4A0A}"/>
              </a:ext>
            </a:extLst>
          </p:cNvPr>
          <p:cNvSpPr txBox="1"/>
          <p:nvPr/>
        </p:nvSpPr>
        <p:spPr>
          <a:xfrm>
            <a:off x="200024" y="6219960"/>
            <a:ext cx="9294495" cy="400107"/>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7"/>
              </a:rPr>
              <a:t>https://www.moh.gov.my/moh/resources/Penerbitan/Laporan/Umum/Buku_Technical_Report_Allied_Health_Professions_in_MOH_-_A_Consultation_Report_By_WHO_2020_10032021.pdf</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r>
              <a:rPr lang="en-US" altLang="ja-JP" sz="800" dirty="0"/>
              <a:t>https://www.nst.com.my/news/nation/2022/05/800813/amendments-second-schedule-ahpa-gazetted-lists-16-professions#:~:text=These%2016%20professions%20include%20audiologist,medical%20laboratory%20technologist%20and%20dental%2C</a:t>
            </a:r>
          </a:p>
          <a:p>
            <a:pPr>
              <a:tabLst>
                <a:tab pos="361950" algn="l"/>
              </a:tabLs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704528" y="2080823"/>
            <a:ext cx="1439447" cy="735513"/>
            <a:chOff x="4803500" y="1741396"/>
            <a:chExt cx="2954133" cy="660442"/>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03500" y="1741396"/>
              <a:ext cx="2954133" cy="660442"/>
            </a:xfrm>
            <a:prstGeom prst="rect">
              <a:avLst/>
            </a:prstGeom>
            <a:noFill/>
            <a:ln w="9525">
              <a:noFill/>
              <a:miter lim="800000"/>
              <a:headEnd/>
              <a:tailEnd/>
            </a:ln>
          </p:spPr>
          <p:txBody>
            <a:bodyPr wrap="square" lIns="0" tIns="46800" rIns="0" bIns="7200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公的部門における医療専門職の数</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2018</a:t>
              </a:r>
              <a:r>
                <a:rPr lang="ja-JP" altLang="en-US" dirty="0">
                  <a:solidFill>
                    <a:srgbClr val="000000"/>
                  </a:solidFill>
                  <a:latin typeface="Arial Black" pitchFamily="34" charset="0"/>
                  <a:ea typeface="HGP創英角ｺﾞｼｯｸUB" pitchFamily="50" charset="-128"/>
                </a:rPr>
                <a:t>年末）</a:t>
              </a:r>
              <a:endParaRPr lang="en-US" altLang="ja-JP" dirty="0">
                <a:solidFill>
                  <a:srgbClr val="000000"/>
                </a:solidFill>
                <a:latin typeface="Arial Black" pitchFamily="34" charset="0"/>
                <a:ea typeface="HGP創英角ｺﾞｼｯｸUB" pitchFamily="50" charset="-128"/>
              </a:endParaRPr>
            </a:p>
          </p:txBody>
        </p:sp>
      </p:grpSp>
      <p:sp>
        <p:nvSpPr>
          <p:cNvPr id="4" name="4. Footnote">
            <a:extLst>
              <a:ext uri="{FF2B5EF4-FFF2-40B4-BE49-F238E27FC236}">
                <a16:creationId xmlns:a16="http://schemas.microsoft.com/office/drawing/2014/main" id="{F2851268-5E71-448B-B602-AEA08F120D48}"/>
              </a:ext>
            </a:extLst>
          </p:cNvPr>
          <p:cNvSpPr txBox="1"/>
          <p:nvPr>
            <p:custDataLst>
              <p:tags r:id="rId3"/>
            </p:custDataLst>
          </p:nvPr>
        </p:nvSpPr>
        <p:spPr>
          <a:xfrm>
            <a:off x="230014" y="5917650"/>
            <a:ext cx="7781880" cy="246221"/>
          </a:xfrm>
          <a:prstGeom prst="rect">
            <a:avLst/>
          </a:prstGeom>
          <a:noFill/>
        </p:spPr>
        <p:txBody>
          <a:bodyPr vert="horz" wrap="square" lIns="0" tIns="0" rIns="0" bIns="0" rtlCol="0" anchor="b" anchorCtr="0">
            <a:spAutoFit/>
          </a:bodyPr>
          <a:lstStyle/>
          <a:p>
            <a:pPr marL="203200" indent="-212725"/>
            <a:r>
              <a:rPr kumimoji="1" lang="en-US" altLang="zh-TW" sz="800" dirty="0">
                <a:latin typeface="Arial" panose="020B0604020202020204" pitchFamily="34" charset="0"/>
                <a:ea typeface="ＭＳ Ｐゴシック" panose="020B0600070205080204" pitchFamily="50" charset="-128"/>
                <a:cs typeface="Arial" panose="020B0604020202020204" pitchFamily="34" charset="0"/>
              </a:rPr>
              <a:t>1.	</a:t>
            </a:r>
            <a:r>
              <a:rPr kumimoji="1" lang="zh-TW" altLang="en-US" sz="800" dirty="0">
                <a:latin typeface="Arial" panose="020B0604020202020204" pitchFamily="34" charset="0"/>
                <a:ea typeface="ＭＳ Ｐゴシック" panose="020B0600070205080204" pitchFamily="50" charset="-128"/>
                <a:cs typeface="Arial" panose="020B0604020202020204" pitchFamily="34" charset="0"/>
              </a:rPr>
              <a:t>聴覚士、昆虫学者（公衆衛生）、理学療法士、医学物理士、栄養士</a:t>
            </a:r>
            <a:r>
              <a:rPr kumimoji="1" lang="en-US" altLang="zh-TW" sz="800" dirty="0">
                <a:latin typeface="Arial" panose="020B0604020202020204" pitchFamily="34" charset="0"/>
                <a:ea typeface="ＭＳ Ｐゴシック" panose="020B0600070205080204" pitchFamily="50" charset="-128"/>
                <a:cs typeface="Arial" panose="020B0604020202020204" pitchFamily="34" charset="0"/>
              </a:rPr>
              <a:t>(Dietitian</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Nutritionist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を区別</a:t>
            </a:r>
            <a:r>
              <a:rPr kumimoji="1" lang="en-US" altLang="zh-TW" sz="800" dirty="0">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dirty="0">
                <a:latin typeface="Arial" panose="020B0604020202020204" pitchFamily="34" charset="0"/>
                <a:ea typeface="ＭＳ Ｐゴシック" panose="020B0600070205080204" pitchFamily="50" charset="-128"/>
                <a:cs typeface="Arial" panose="020B0604020202020204" pitchFamily="34" charset="0"/>
              </a:rPr>
              <a:t>、臨床心理士、診断放射線技師、医学検査技師、作業療法士、言語療法士、放射線療法士、医学検査技師、歯科、環境衛生、健康教育担当者</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 name="Object 2">
            <a:extLst>
              <a:ext uri="{FF2B5EF4-FFF2-40B4-BE49-F238E27FC236}">
                <a16:creationId xmlns:a16="http://schemas.microsoft.com/office/drawing/2014/main" id="{9EF9A092-9344-4263-AABA-1FCB559E14EA}"/>
              </a:ext>
            </a:extLst>
          </p:cNvPr>
          <p:cNvGraphicFramePr>
            <a:graphicFrameLocks noChangeAspect="1"/>
          </p:cNvGraphicFramePr>
          <p:nvPr>
            <p:extLst>
              <p:ext uri="{D42A27DB-BD31-4B8C-83A1-F6EECF244321}">
                <p14:modId xmlns:p14="http://schemas.microsoft.com/office/powerpoint/2010/main" val="1669738121"/>
              </p:ext>
            </p:extLst>
          </p:nvPr>
        </p:nvGraphicFramePr>
        <p:xfrm>
          <a:off x="2150765" y="2012195"/>
          <a:ext cx="5682556" cy="3782542"/>
        </p:xfrm>
        <a:graphic>
          <a:graphicData uri="http://schemas.openxmlformats.org/presentationml/2006/ole">
            <mc:AlternateContent xmlns:mc="http://schemas.openxmlformats.org/markup-compatibility/2006">
              <mc:Choice xmlns:v="urn:schemas-microsoft-com:vml" Requires="v">
                <p:oleObj spid="_x0000_s30723" name="Worksheet" r:id="rId8" imgW="6191090" imgH="4121143" progId="Excel.Sheet.12">
                  <p:embed/>
                </p:oleObj>
              </mc:Choice>
              <mc:Fallback>
                <p:oleObj name="Worksheet" r:id="rId8" imgW="6191090" imgH="4121143" progId="Excel.Sheet.12">
                  <p:embed/>
                  <p:pic>
                    <p:nvPicPr>
                      <p:cNvPr id="3" name="Object 2">
                        <a:extLst>
                          <a:ext uri="{FF2B5EF4-FFF2-40B4-BE49-F238E27FC236}">
                            <a16:creationId xmlns:a16="http://schemas.microsoft.com/office/drawing/2014/main" id="{9EF9A092-9344-4263-AABA-1FCB559E14EA}"/>
                          </a:ext>
                        </a:extLst>
                      </p:cNvPr>
                      <p:cNvPicPr/>
                      <p:nvPr/>
                    </p:nvPicPr>
                    <p:blipFill>
                      <a:blip r:embed="rId9"/>
                      <a:stretch>
                        <a:fillRect/>
                      </a:stretch>
                    </p:blipFill>
                    <p:spPr>
                      <a:xfrm>
                        <a:off x="2150765" y="2012195"/>
                        <a:ext cx="5682556" cy="3782542"/>
                      </a:xfrm>
                      <a:prstGeom prst="rect">
                        <a:avLst/>
                      </a:prstGeom>
                    </p:spPr>
                  </p:pic>
                </p:oleObj>
              </mc:Fallback>
            </mc:AlternateContent>
          </a:graphicData>
        </a:graphic>
      </p:graphicFrame>
    </p:spTree>
    <p:extLst>
      <p:ext uri="{BB962C8B-B14F-4D97-AF65-F5344CB8AC3E}">
        <p14:creationId xmlns:p14="http://schemas.microsoft.com/office/powerpoint/2010/main" val="236731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01E7ED3-D5F0-47F6-9566-2671AD778B29}"/>
              </a:ext>
            </a:extLst>
          </p:cNvPr>
          <p:cNvGraphicFramePr>
            <a:graphicFrameLocks noChangeAspect="1"/>
          </p:cNvGraphicFramePr>
          <p:nvPr>
            <p:custDataLst>
              <p:tags r:id="rId2"/>
            </p:custDataLst>
            <p:extLst>
              <p:ext uri="{D42A27DB-BD31-4B8C-83A1-F6EECF244321}">
                <p14:modId xmlns:p14="http://schemas.microsoft.com/office/powerpoint/2010/main" val="754147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501E7ED3-D5F0-47F6-9566-2671AD778B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1189914980"/>
              </p:ext>
            </p:extLst>
          </p:nvPr>
        </p:nvGraphicFramePr>
        <p:xfrm>
          <a:off x="200025" y="1152001"/>
          <a:ext cx="4500000" cy="527311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85000"/>
                        </a:lnSpc>
                        <a:spcBef>
                          <a:spcPts val="0"/>
                        </a:spcBef>
                        <a:spcAft>
                          <a:spcPts val="0"/>
                        </a:spcAft>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医療サービス</a:t>
                      </a:r>
                      <a:endParaRPr kumimoji="1" lang="ja-JP" altLang="en-US" sz="1050" kern="1200" dirty="0">
                        <a:solidFill>
                          <a:schemeClr val="tx1"/>
                        </a:solidFill>
                        <a:latin typeface="+mn-lt"/>
                        <a:ea typeface="+mn-ea"/>
                        <a:cs typeface="+mn-cs"/>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4103134"/>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市場規模</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a:solidFill>
                            <a:srgbClr val="000000"/>
                          </a:solidFill>
                          <a:effectLst/>
                          <a:latin typeface="+mn-lt"/>
                          <a:ea typeface="+mj-ea"/>
                        </a:rPr>
                        <a:t>46</a:t>
                      </a: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lang="ja-JP"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698692"/>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医療機器</a:t>
                      </a:r>
                      <a:endParaRPr kumimoji="1" lang="ja-JP" altLang="en-US" sz="1050" kern="1200" dirty="0">
                        <a:solidFill>
                          <a:schemeClr val="tx1"/>
                        </a:solidFill>
                        <a:latin typeface="+mn-lt"/>
                        <a:ea typeface="+mn-ea"/>
                        <a:cs typeface="+mn-cs"/>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9670410"/>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市場規模・輸出入額</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a:solidFill>
                            <a:srgbClr val="000000"/>
                          </a:solidFill>
                          <a:effectLst/>
                          <a:latin typeface="+mn-lt"/>
                          <a:ea typeface="+mj-ea"/>
                        </a:rPr>
                        <a:t>47</a:t>
                      </a: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1968764"/>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業界構造 </a:t>
                      </a:r>
                      <a:r>
                        <a:rPr lang="en-US" altLang="ja-JP" sz="1050" dirty="0"/>
                        <a:t>- </a:t>
                      </a:r>
                      <a:r>
                        <a:rPr lang="ja-JP" altLang="en-US" sz="1050" dirty="0"/>
                        <a:t>主要現地メーカー</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endParaRPr kumimoji="1" lang="en-US" altLang="ja-JP"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48</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a:t>
                      </a:r>
                      <a:r>
                        <a:rPr lang="en-US" altLang="ja-JP" sz="1050" dirty="0"/>
                        <a:t> - </a:t>
                      </a:r>
                      <a:r>
                        <a:rPr lang="ja-JP" altLang="en-US" sz="1050" dirty="0"/>
                        <a:t>主要海外メーカー　　　　　　</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endParaRPr kumimoji="1" lang="en-US" altLang="ja-JP" sz="1050" kern="1200" dirty="0">
                        <a:solidFill>
                          <a:schemeClr val="tx1"/>
                        </a:solidFill>
                        <a:latin typeface="+mn-lt"/>
                        <a:ea typeface="+mn-ea"/>
                        <a:cs typeface="+mn-cs"/>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kumimoji="1" lang="en-US" altLang="ja-JP" sz="1050" b="0" i="0" u="none" strike="noStrike" kern="1200" dirty="0">
                          <a:solidFill>
                            <a:srgbClr val="000000"/>
                          </a:solidFill>
                          <a:effectLst/>
                          <a:latin typeface="+mn-lt"/>
                          <a:ea typeface="+mn-ea"/>
                          <a:cs typeface="+mn-cs"/>
                        </a:rPr>
                        <a:t>49</a:t>
                      </a: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2753172"/>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50</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流通</a:t>
                      </a:r>
                      <a:endParaRPr lang="ja-JP"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53</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業界構造 </a:t>
                      </a:r>
                      <a:r>
                        <a:rPr lang="en-SG" altLang="ja-JP" sz="1050" dirty="0"/>
                        <a:t>-</a:t>
                      </a:r>
                      <a:r>
                        <a:rPr lang="ja-JP" altLang="en-US" sz="1050" dirty="0"/>
                        <a:t> 中古医療機器</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54</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r>
                        <a:rPr kumimoji="1" lang="ja-JP" altLang="en-US" sz="1050">
                          <a:latin typeface="+mn-lt"/>
                          <a:ea typeface="+mj-ea"/>
                        </a:rPr>
                        <a:t>医薬品</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市場規模・輸出入額</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55</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業界構造 </a:t>
                      </a:r>
                      <a:r>
                        <a:rPr lang="en-US" altLang="ja-JP" sz="1050" dirty="0"/>
                        <a:t>- </a:t>
                      </a:r>
                      <a:r>
                        <a:rPr lang="ja-JP" altLang="en-US" sz="1050" dirty="0"/>
                        <a:t>主要現地メーカー</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56</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業界構造 </a:t>
                      </a:r>
                      <a:r>
                        <a:rPr lang="en-US" altLang="ja-JP" sz="1050" dirty="0"/>
                        <a:t>- </a:t>
                      </a:r>
                      <a:r>
                        <a:rPr lang="ja-JP" altLang="en-US" sz="1050" dirty="0"/>
                        <a:t>主要海外メーカー</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57</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　</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58</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流通</a:t>
                      </a:r>
                      <a:endParaRPr lang="ja-JP"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60</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r>
                        <a:rPr kumimoji="1" lang="ja-JP" altLang="en-US" sz="1050">
                          <a:latin typeface="+mn-lt"/>
                          <a:ea typeface="+mj-ea"/>
                        </a:rPr>
                        <a:t>介護</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市場規模</a:t>
                      </a:r>
                      <a:endParaRPr lang="en-US" altLang="ja-JP"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61</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62</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lang="zh-CN"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r>
                        <a:rPr kumimoji="1" lang="ja-JP" altLang="en-US" sz="1050">
                          <a:latin typeface="+mn-lt"/>
                          <a:ea typeface="+mj-ea"/>
                        </a:rPr>
                        <a:t>歯科</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市場規模</a:t>
                      </a:r>
                      <a:endParaRPr lang="zh-CN"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dirty="0">
                          <a:latin typeface="+mn-lt"/>
                          <a:ea typeface="+mj-ea"/>
                        </a:rPr>
                        <a:t>・・・</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63</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2278881497"/>
              </p:ext>
            </p:extLst>
          </p:nvPr>
        </p:nvGraphicFramePr>
        <p:xfrm>
          <a:off x="5205600" y="1152000"/>
          <a:ext cx="4500000" cy="533017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デジタルヘルス関連</a:t>
                      </a:r>
                      <a:endParaRPr lang="ja-JP" altLang="en-US" sz="1050" dirty="0">
                        <a:solidFill>
                          <a:srgbClr val="FF0000"/>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857826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1559628"/>
                  </a:ext>
                </a:extLst>
              </a:tr>
              <a:tr h="10652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医療の</a:t>
                      </a:r>
                      <a:r>
                        <a:rPr lang="en-US" altLang="ja-JP" sz="1050" dirty="0"/>
                        <a:t>IT</a:t>
                      </a:r>
                      <a:r>
                        <a:rPr lang="ja-JP" altLang="en-US" sz="1050" dirty="0"/>
                        <a:t>化に関する状況</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023365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gridSpan="3">
                  <a:txBody>
                    <a:bodyPr/>
                    <a:lstStyle/>
                    <a:p>
                      <a:pPr lvl="0">
                        <a:lnSpc>
                          <a:spcPct val="90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dirty="0"/>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HGP創英角ｺﾞｼｯｸUB" panose="020B0900000000000000" pitchFamily="50" charset="-128"/>
                        </a:rPr>
                        <a:t>医療関連政策の将来動向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厚生労働省とマレーシア保健省の協力覚書（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厚生労働省が関係するその他の協力覚書（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cxnSp>
        <p:nvCxnSpPr>
          <p:cNvPr id="7" name="Straight Connector 6">
            <a:extLst>
              <a:ext uri="{FF2B5EF4-FFF2-40B4-BE49-F238E27FC236}">
                <a16:creationId xmlns:a16="http://schemas.microsoft.com/office/drawing/2014/main" id="{CF0E8ECB-819E-46AD-A48D-F3E150823B0B}"/>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009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7FF1AF4-8E2F-4483-8A8F-958EE2493EBA}"/>
              </a:ext>
            </a:extLst>
          </p:cNvPr>
          <p:cNvGraphicFramePr>
            <a:graphicFrameLocks noChangeAspect="1"/>
          </p:cNvGraphicFramePr>
          <p:nvPr>
            <p:custDataLst>
              <p:tags r:id="rId2"/>
            </p:custDataLst>
            <p:extLst>
              <p:ext uri="{D42A27DB-BD31-4B8C-83A1-F6EECF244321}">
                <p14:modId xmlns:p14="http://schemas.microsoft.com/office/powerpoint/2010/main" val="2330555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4" imgW="444" imgH="443" progId="TCLayout.ActiveDocument.1">
                  <p:embed/>
                </p:oleObj>
              </mc:Choice>
              <mc:Fallback>
                <p:oleObj name="think-cell Slide" r:id="rId4" imgW="444" imgH="443" progId="TCLayout.ActiveDocument.1">
                  <p:embed/>
                  <p:pic>
                    <p:nvPicPr>
                      <p:cNvPr id="8" name="Object 7" hidden="1">
                        <a:extLst>
                          <a:ext uri="{FF2B5EF4-FFF2-40B4-BE49-F238E27FC236}">
                            <a16:creationId xmlns:a16="http://schemas.microsoft.com/office/drawing/2014/main" id="{17FF1AF4-8E2F-4483-8A8F-958EE2493E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UHC</a:t>
            </a:r>
            <a:r>
              <a:rPr lang="ja-JP" altLang="en-US" dirty="0"/>
              <a:t>に関する仕組み</a:t>
            </a:r>
            <a:endParaRPr lang="zh-TW" altLang="en-US" dirty="0"/>
          </a:p>
        </p:txBody>
      </p:sp>
      <p:grpSp>
        <p:nvGrpSpPr>
          <p:cNvPr id="32" name="グループ化 7">
            <a:extLst>
              <a:ext uri="{FF2B5EF4-FFF2-40B4-BE49-F238E27FC236}">
                <a16:creationId xmlns:a16="http://schemas.microsoft.com/office/drawing/2014/main" id="{46D4327C-AE96-44EF-981C-F560363F036D}"/>
              </a:ext>
            </a:extLst>
          </p:cNvPr>
          <p:cNvGrpSpPr/>
          <p:nvPr/>
        </p:nvGrpSpPr>
        <p:grpSpPr>
          <a:xfrm>
            <a:off x="272481" y="2348880"/>
            <a:ext cx="9361040" cy="288032"/>
            <a:chOff x="4803500" y="2185814"/>
            <a:chExt cx="2909373" cy="288032"/>
          </a:xfrm>
        </p:grpSpPr>
        <p:cxnSp>
          <p:nvCxnSpPr>
            <p:cNvPr id="33" name="直線コネクタ 5">
              <a:extLst>
                <a:ext uri="{FF2B5EF4-FFF2-40B4-BE49-F238E27FC236}">
                  <a16:creationId xmlns:a16="http://schemas.microsoft.com/office/drawing/2014/main" id="{A4AC4055-A9A0-4B39-A0A5-7C7DC227D045}"/>
                </a:ext>
              </a:extLst>
            </p:cNvPr>
            <p:cNvCxnSpPr/>
            <p:nvPr/>
          </p:nvCxnSpPr>
          <p:spPr>
            <a:xfrm>
              <a:off x="4808984" y="240183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667DD89F-A759-488C-81E1-D12C935209F5}"/>
                </a:ext>
              </a:extLst>
            </p:cNvPr>
            <p:cNvSpPr>
              <a:spLocks noChangeArrowheads="1"/>
            </p:cNvSpPr>
            <p:nvPr/>
          </p:nvSpPr>
          <p:spPr bwMode="auto">
            <a:xfrm>
              <a:off x="4803500" y="2185814"/>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安価に設定された公的医療機関における患者支払額（一部抜粋）</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38" name="Table 37">
            <a:extLst>
              <a:ext uri="{FF2B5EF4-FFF2-40B4-BE49-F238E27FC236}">
                <a16:creationId xmlns:a16="http://schemas.microsoft.com/office/drawing/2014/main" id="{D0209673-4E08-4642-A38D-576FD82016F3}"/>
              </a:ext>
            </a:extLst>
          </p:cNvPr>
          <p:cNvGraphicFramePr>
            <a:graphicFrameLocks noGrp="1"/>
          </p:cNvGraphicFramePr>
          <p:nvPr>
            <p:extLst>
              <p:ext uri="{D42A27DB-BD31-4B8C-83A1-F6EECF244321}">
                <p14:modId xmlns:p14="http://schemas.microsoft.com/office/powerpoint/2010/main" val="4063039177"/>
              </p:ext>
            </p:extLst>
          </p:nvPr>
        </p:nvGraphicFramePr>
        <p:xfrm>
          <a:off x="529634" y="2612290"/>
          <a:ext cx="8973099" cy="3913054"/>
        </p:xfrm>
        <a:graphic>
          <a:graphicData uri="http://schemas.openxmlformats.org/drawingml/2006/table">
            <a:tbl>
              <a:tblPr firstRow="1" firstCol="1" bandRow="1">
                <a:tableStyleId>{93296810-A885-4BE3-A3E7-6D5BEEA58F35}</a:tableStyleId>
              </a:tblPr>
              <a:tblGrid>
                <a:gridCol w="1399030">
                  <a:extLst>
                    <a:ext uri="{9D8B030D-6E8A-4147-A177-3AD203B41FA5}">
                      <a16:colId xmlns:a16="http://schemas.microsoft.com/office/drawing/2014/main" val="2156711320"/>
                    </a:ext>
                  </a:extLst>
                </a:gridCol>
                <a:gridCol w="5184576">
                  <a:extLst>
                    <a:ext uri="{9D8B030D-6E8A-4147-A177-3AD203B41FA5}">
                      <a16:colId xmlns:a16="http://schemas.microsoft.com/office/drawing/2014/main" val="4035986622"/>
                    </a:ext>
                  </a:extLst>
                </a:gridCol>
                <a:gridCol w="2389493">
                  <a:extLst>
                    <a:ext uri="{9D8B030D-6E8A-4147-A177-3AD203B41FA5}">
                      <a16:colId xmlns:a16="http://schemas.microsoft.com/office/drawing/2014/main" val="2540334096"/>
                    </a:ext>
                  </a:extLst>
                </a:gridCol>
              </a:tblGrid>
              <a:tr h="455614">
                <a:tc>
                  <a:txBody>
                    <a:bodyPr/>
                    <a:lstStyle/>
                    <a:p>
                      <a:pPr algn="ctr"/>
                      <a:endParaRPr lang="en-SG" sz="1200" dirty="0"/>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公的医療機関</a:t>
                      </a:r>
                      <a:endParaRPr kumimoji="1" lang="en-SG"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200" dirty="0"/>
                        <a:t>民間医療機関</a:t>
                      </a:r>
                      <a:endParaRPr lang="en-SG" altLang="ja-JP" sz="1200" baseline="30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540000">
                <a:tc>
                  <a:txBody>
                    <a:bodyPr/>
                    <a:lstStyle/>
                    <a:p>
                      <a:pPr algn="ctr"/>
                      <a:r>
                        <a:rPr kumimoji="1"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患者層</a:t>
                      </a:r>
                      <a:endParaRPr kumimoji="1" lang="en-SG"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中・低所得者、公務員、退職者、地方へき地在住</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高所得層、富裕外国人</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（メディカルツーリズム含）</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540000">
                <a:tc>
                  <a:txBody>
                    <a:bodyPr/>
                    <a:lstStyle/>
                    <a:p>
                      <a:pPr algn="ct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外来診療</a:t>
                      </a:r>
                      <a:endParaRPr lang="en-SG"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（一般医）費用</a:t>
                      </a:r>
                      <a:endParaRPr kumimoji="1" lang="en-SG"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外国人の場合は</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40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125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505940"/>
                  </a:ext>
                </a:extLst>
              </a:tr>
              <a:tr h="1188720">
                <a:tc>
                  <a:txBody>
                    <a:bodyPr/>
                    <a:lstStyle/>
                    <a:p>
                      <a:pPr algn="ctr"/>
                      <a:r>
                        <a:rPr lang="zh-TW"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外来診療</a:t>
                      </a:r>
                      <a:endParaRPr lang="en-SG" altLang="zh-TW"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（専門医）</a:t>
                      </a: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費用</a:t>
                      </a:r>
                      <a:endParaRPr lang="en-SG" sz="12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r>
                        <a:rPr lang="ja-JP" altLang="en-US" sz="1200" u="sng"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初診：</a:t>
                      </a:r>
                    </a:p>
                    <a:p>
                      <a:pPr marL="171450" indent="-1714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公的医療機関の紹介</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無料</a:t>
                      </a:r>
                    </a:p>
                    <a:p>
                      <a:pPr marL="171450" indent="-1714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民間医療機関からの紹介</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…30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p>
                    <a:p>
                      <a:r>
                        <a:rPr lang="ja-JP" altLang="en-US" sz="1200" u="sng"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再診：</a:t>
                      </a:r>
                    </a:p>
                    <a:p>
                      <a:pPr marL="171450" indent="-171450">
                        <a:buFont typeface="Arial" panose="020B0604020202020204" pitchFamily="34" charset="0"/>
                        <a:buChar cha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リンギット（検査料等を除く）</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外国人の場合は初診・再診ともに</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120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235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その他の技術料、検査料等</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2622237"/>
                  </a:ext>
                </a:extLst>
              </a:tr>
              <a:tr h="1188720">
                <a:tc>
                  <a:txBody>
                    <a:bodyPr/>
                    <a:lstStyle/>
                    <a:p>
                      <a:pPr algn="ctr"/>
                      <a:r>
                        <a:rPr lang="zh-TW"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外来診療</a:t>
                      </a:r>
                      <a:endParaRPr lang="en-SG" altLang="zh-TW"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（専門医）</a:t>
                      </a: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費用</a:t>
                      </a:r>
                      <a:endParaRPr kumimoji="1" lang="en-SG"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等病床（</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人部屋）：室料</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225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日＋診療費</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等病床（</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人部屋）：一般</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室料</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日＋診療費</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等病床（</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人部屋）：室料</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リンギット＋診療費無料</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公務員及び年金受給者は診療費は無料</a:t>
                      </a:r>
                    </a:p>
                    <a:p>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入院の場合デポジットの支払いが必要</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室料については規定なし</a:t>
                      </a:r>
                    </a:p>
                    <a:p>
                      <a:pPr algn="ct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検査料等は別途加算</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06235938"/>
                  </a:ext>
                </a:extLst>
              </a:tr>
            </a:tbl>
          </a:graphicData>
        </a:graphic>
      </p:graphicFrame>
      <p:sp>
        <p:nvSpPr>
          <p:cNvPr id="39" name="テキスト ボックス 3">
            <a:extLst>
              <a:ext uri="{FF2B5EF4-FFF2-40B4-BE49-F238E27FC236}">
                <a16:creationId xmlns:a16="http://schemas.microsoft.com/office/drawing/2014/main" id="{CC0A4B6F-CC3F-466A-AFDC-82DC269619C3}"/>
              </a:ext>
            </a:extLst>
          </p:cNvPr>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マレーシアには、公的医療保険や介護保険は存在しない。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代わりに、公立医療機関での医療サービスについては、連邦政府予算からの支出があり、患者の自己負担が少なく設定されている。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つまり、公的医療機関が、医療保険に代わって国民の健康を支える制度として機能している。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3">
            <a:extLst>
              <a:ext uri="{FF2B5EF4-FFF2-40B4-BE49-F238E27FC236}">
                <a16:creationId xmlns:a16="http://schemas.microsoft.com/office/drawing/2014/main" id="{CF331F3F-9E27-4368-AE5E-4740C29CCC5D}"/>
              </a:ext>
            </a:extLst>
          </p:cNvPr>
          <p:cNvSpPr txBox="1"/>
          <p:nvPr/>
        </p:nvSpPr>
        <p:spPr>
          <a:xfrm>
            <a:off x="344487" y="6597355"/>
            <a:ext cx="9343395" cy="159378"/>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50162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7FF1AF4-8E2F-4483-8A8F-958EE2493EBA}"/>
              </a:ext>
            </a:extLst>
          </p:cNvPr>
          <p:cNvGraphicFramePr>
            <a:graphicFrameLocks noChangeAspect="1"/>
          </p:cNvGraphicFramePr>
          <p:nvPr>
            <p:custDataLst>
              <p:tags r:id="rId2"/>
            </p:custDataLst>
            <p:extLst>
              <p:ext uri="{D42A27DB-BD31-4B8C-83A1-F6EECF244321}">
                <p14:modId xmlns:p14="http://schemas.microsoft.com/office/powerpoint/2010/main" val="3984032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4" imgW="444" imgH="443" progId="TCLayout.ActiveDocument.1">
                  <p:embed/>
                </p:oleObj>
              </mc:Choice>
              <mc:Fallback>
                <p:oleObj name="think-cell Slide" r:id="rId4" imgW="444" imgH="443" progId="TCLayout.ActiveDocument.1">
                  <p:embed/>
                  <p:pic>
                    <p:nvPicPr>
                      <p:cNvPr id="8" name="Object 7" hidden="1">
                        <a:extLst>
                          <a:ext uri="{FF2B5EF4-FFF2-40B4-BE49-F238E27FC236}">
                            <a16:creationId xmlns:a16="http://schemas.microsoft.com/office/drawing/2014/main" id="{17FF1AF4-8E2F-4483-8A8F-958EE2493E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社会保険制度（</a:t>
            </a:r>
            <a:r>
              <a:rPr lang="en-US" altLang="ja-JP" dirty="0"/>
              <a:t>1/3</a:t>
            </a:r>
            <a:r>
              <a:rPr lang="ja-JP" altLang="en-US" dirty="0"/>
              <a:t>）</a:t>
            </a:r>
            <a:endParaRPr lang="zh-TW" altLang="en-US" dirty="0"/>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公的な医療保険、介護保険は存在せず、社会保険制度としては、労災保険、雇用保険（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月施行）がある。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退職者の所得確保制度として、医療関連では、①所得確保制度（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EPF/KWAP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）、②従業員社会保障制度（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SOCSO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198120" y="1776244"/>
            <a:ext cx="9509760" cy="288032"/>
            <a:chOff x="4803499" y="2185814"/>
            <a:chExt cx="2909374" cy="288032"/>
          </a:xfrm>
        </p:grpSpPr>
        <p:cxnSp>
          <p:nvCxnSpPr>
            <p:cNvPr id="6" name="直線コネクタ 5"/>
            <p:cNvCxnSpPr/>
            <p:nvPr/>
          </p:nvCxnSpPr>
          <p:spPr>
            <a:xfrm>
              <a:off x="4808984" y="243231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499" y="2185814"/>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マレーシアの社会保険制度：①所得確保制度（</a:t>
              </a:r>
              <a:r>
                <a:rPr lang="en-SG" altLang="ja-JP" sz="1400" dirty="0">
                  <a:solidFill>
                    <a:srgbClr val="000000"/>
                  </a:solidFill>
                  <a:latin typeface="Arial Black" pitchFamily="34" charset="0"/>
                  <a:ea typeface="HGP創英角ｺﾞｼｯｸUB" pitchFamily="50" charset="-128"/>
                </a:rPr>
                <a:t>EPF</a:t>
              </a:r>
              <a:r>
                <a:rPr lang="ja-JP" altLang="en-SG" sz="1400" dirty="0">
                  <a:solidFill>
                    <a:srgbClr val="000000"/>
                  </a:solidFill>
                  <a:latin typeface="Arial Black" pitchFamily="34" charset="0"/>
                  <a:ea typeface="HGP創英角ｺﾞｼｯｸUB" pitchFamily="50" charset="-128"/>
                </a:rPr>
                <a:t>）</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10" name="表 9"/>
          <p:cNvGraphicFramePr>
            <a:graphicFrameLocks noGrp="1"/>
          </p:cNvGraphicFramePr>
          <p:nvPr>
            <p:extLst>
              <p:ext uri="{D42A27DB-BD31-4B8C-83A1-F6EECF244321}">
                <p14:modId xmlns:p14="http://schemas.microsoft.com/office/powerpoint/2010/main" val="2155207979"/>
              </p:ext>
            </p:extLst>
          </p:nvPr>
        </p:nvGraphicFramePr>
        <p:xfrm>
          <a:off x="200025" y="2159972"/>
          <a:ext cx="9505950" cy="4195109"/>
        </p:xfrm>
        <a:graphic>
          <a:graphicData uri="http://schemas.openxmlformats.org/drawingml/2006/table">
            <a:tbl>
              <a:tblPr firstRow="1" bandRow="1">
                <a:tableStyleId>{5C22544A-7EE6-4342-B048-85BDC9FD1C3A}</a:tableStyleId>
              </a:tblPr>
              <a:tblGrid>
                <a:gridCol w="1963186">
                  <a:extLst>
                    <a:ext uri="{9D8B030D-6E8A-4147-A177-3AD203B41FA5}">
                      <a16:colId xmlns:a16="http://schemas.microsoft.com/office/drawing/2014/main" val="20000"/>
                    </a:ext>
                  </a:extLst>
                </a:gridCol>
                <a:gridCol w="7542764">
                  <a:extLst>
                    <a:ext uri="{9D8B030D-6E8A-4147-A177-3AD203B41FA5}">
                      <a16:colId xmlns:a16="http://schemas.microsoft.com/office/drawing/2014/main" val="20001"/>
                    </a:ext>
                  </a:extLst>
                </a:gridCol>
              </a:tblGrid>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名　称</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100" dirty="0">
                          <a:solidFill>
                            <a:srgbClr val="000000"/>
                          </a:solidFill>
                          <a:latin typeface="Arial Black" pitchFamily="34" charset="0"/>
                          <a:ea typeface="HGP創英角ｺﾞｼｯｸUB" pitchFamily="50" charset="-128"/>
                        </a:rPr>
                        <a:t>➀</a:t>
                      </a:r>
                      <a:r>
                        <a:rPr lang="en-SG" altLang="ja-JP" sz="1100" dirty="0">
                          <a:solidFill>
                            <a:srgbClr val="000000"/>
                          </a:solidFill>
                          <a:latin typeface="Arial Black" pitchFamily="34" charset="0"/>
                          <a:ea typeface="HGP創英角ｺﾞｼｯｸUB" pitchFamily="50" charset="-128"/>
                        </a:rPr>
                        <a:t>-</a:t>
                      </a:r>
                      <a:r>
                        <a:rPr lang="en-SG" altLang="zh-TW" sz="1100" dirty="0">
                          <a:solidFill>
                            <a:srgbClr val="000000"/>
                          </a:solidFill>
                          <a:latin typeface="Arial Black" pitchFamily="34" charset="0"/>
                          <a:ea typeface="HGP創英角ｺﾞｼｯｸUB" pitchFamily="50" charset="-128"/>
                        </a:rPr>
                        <a:t>a. </a:t>
                      </a:r>
                      <a:r>
                        <a:rPr lang="zh-TW" altLang="en-US" sz="1100" dirty="0">
                          <a:solidFill>
                            <a:srgbClr val="000000"/>
                          </a:solidFill>
                          <a:latin typeface="Arial Black" pitchFamily="34" charset="0"/>
                          <a:ea typeface="HGP創英角ｺﾞｼｯｸUB" pitchFamily="50" charset="-128"/>
                        </a:rPr>
                        <a:t>従業員積立基金</a:t>
                      </a:r>
                      <a:r>
                        <a:rPr lang="ja-JP" altLang="en-US" sz="1100" dirty="0">
                          <a:solidFill>
                            <a:srgbClr val="000000"/>
                          </a:solidFill>
                          <a:latin typeface="Arial Black" pitchFamily="34" charset="0"/>
                          <a:ea typeface="HGP創英角ｺﾞｼｯｸUB" pitchFamily="50" charset="-128"/>
                        </a:rPr>
                        <a:t>制度 </a:t>
                      </a:r>
                      <a:r>
                        <a:rPr lang="zh-TW" altLang="en-US" sz="1100" dirty="0">
                          <a:solidFill>
                            <a:srgbClr val="000000"/>
                          </a:solidFill>
                          <a:latin typeface="Arial Black" pitchFamily="34" charset="0"/>
                          <a:ea typeface="HGP創英角ｺﾞｼｯｸUB" pitchFamily="50" charset="-128"/>
                        </a:rPr>
                        <a:t>（</a:t>
                      </a:r>
                      <a:r>
                        <a:rPr lang="en-SG" altLang="zh-TW" sz="1100" dirty="0">
                          <a:solidFill>
                            <a:srgbClr val="000000"/>
                          </a:solidFill>
                          <a:latin typeface="Arial Black" pitchFamily="34" charset="0"/>
                          <a:ea typeface="HGP創英角ｺﾞｼｯｸUB" pitchFamily="50" charset="-128"/>
                        </a:rPr>
                        <a:t>Employees Provident Fund : EPF</a:t>
                      </a:r>
                      <a:r>
                        <a:rPr lang="zh-TW" altLang="en-SG" sz="1100" dirty="0">
                          <a:solidFill>
                            <a:srgbClr val="000000"/>
                          </a:solidFill>
                          <a:latin typeface="Arial Black" pitchFamily="34" charset="0"/>
                          <a:ea typeface="HGP創英角ｺﾞｼｯｸUB" pitchFamily="50" charset="-128"/>
                        </a:rPr>
                        <a:t>）</a:t>
                      </a:r>
                      <a:endParaRPr lang="en-US" altLang="ko-KR" sz="1100" dirty="0">
                        <a:solidFill>
                          <a:srgbClr val="000000"/>
                        </a:solidFill>
                        <a:latin typeface="Arial Black" pitchFamily="34" charset="0"/>
                        <a:ea typeface="HGP創英角ｺﾞｼｯｸUB" pitchFamily="50" charset="-128"/>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700120"/>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根拠法</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従業員積立基金法（</a:t>
                      </a:r>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Employees Provident Fund ACT 1991</a:t>
                      </a:r>
                      <a:r>
                        <a:rPr kumimoji="1" lang="ja-JP" altLang="en-SG" sz="1100" b="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8611660"/>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加入者数</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lang="ja-JP" altLang="en-US"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1,418</a:t>
                      </a:r>
                      <a:r>
                        <a:rPr lang="ja-JP" altLang="en-US"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万人が加入、うち約</a:t>
                      </a:r>
                      <a:r>
                        <a:rPr lang="en-US" altLang="ja-JP"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736</a:t>
                      </a:r>
                      <a:r>
                        <a:rPr lang="ja-JP" altLang="en-US"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万人が現行受給者（</a:t>
                      </a:r>
                      <a:r>
                        <a:rPr lang="en-US" altLang="ja-JP"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2018</a:t>
                      </a:r>
                      <a:r>
                        <a:rPr lang="ja-JP" altLang="en-US"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年末時点）。</a:t>
                      </a:r>
                      <a:endPar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加入社数</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約</a:t>
                      </a:r>
                      <a:r>
                        <a:rPr kumimoji="1" lang="en-US" altLang="ja-JP" sz="1100" b="0" dirty="0">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万社が登録　（</a:t>
                      </a:r>
                      <a:r>
                        <a:rPr kumimoji="1" lang="en-US" altLang="ja-JP" sz="1100" b="0" dirty="0">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b="0" dirty="0">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月時点）</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8448629"/>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従業員積立基金（</a:t>
                      </a:r>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KWSP/EPF</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1334674"/>
                  </a:ext>
                </a:extLst>
              </a:tr>
              <a:tr h="1330013">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制度体系</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spcAft>
                          <a:spcPts val="300"/>
                        </a:spcAft>
                      </a:pP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確定拠出型年金制度（民間被用者向け）</a:t>
                      </a:r>
                      <a:endPar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EPF</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は従業員とその雇用者の双方が月給の一定額を加入者の個人貯蓄口座に積み立てる強制拠出制度。各個人の積立金と資金運用による配当が給付に充てられる。</a:t>
                      </a:r>
                      <a:endParaRPr lang="en-SG"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a:lnSpc>
                          <a:spcPct val="90000"/>
                        </a:lnSpc>
                        <a:spcAft>
                          <a:spcPts val="300"/>
                        </a:spcAft>
                        <a:buClr>
                          <a:srgbClr val="5F8AC3"/>
                        </a:buClr>
                        <a:buSzPct val="80000"/>
                        <a:buFont typeface="Wingdings" panose="05000000000000000000" pitchFamily="2" charset="2"/>
                        <a:buChar char="l"/>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すべての使用者に</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EPF</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への登録・拠出を義務づけられ、公務員であっても</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EPF</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を選択することは可能であり、民間企業に転職することの多い医師や技術者などで</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EPF</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を選択する者もいる。（公務員全体の１％程度）</a:t>
                      </a:r>
                      <a:endParaRPr lang="en-SG"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a:lnSpc>
                          <a:spcPct val="90000"/>
                        </a:lnSpc>
                        <a:spcAft>
                          <a:spcPts val="300"/>
                        </a:spcAft>
                        <a:buClr>
                          <a:srgbClr val="5F8AC3"/>
                        </a:buClr>
                        <a:buSzPct val="80000"/>
                        <a:buFont typeface="Wingdings" panose="05000000000000000000" pitchFamily="2" charset="2"/>
                        <a:buChar char="l"/>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については、政府予算の支出によりわずかな自己負担で公立の病院・診療所を受診することが可能となっており、これら公的医療機関が、医療保険に代わって国民の健康を支える制度として機能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latinLnBrk="0" hangingPunct="1">
                        <a:lnSpc>
                          <a:spcPct val="90000"/>
                        </a:lnSpc>
                        <a:spcAft>
                          <a:spcPts val="3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民間使用者・被用者。自営業者、公務員、主婦、外国人労働者等も任意で加入可。</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年金受給要件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90000"/>
                        </a:lnSpc>
                        <a:spcAft>
                          <a:spcPts val="1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支給開始年齢：</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55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歳又は</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歳、最低加入期間：規定なし。</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077289">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給付水準</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90000"/>
                        </a:lnSpc>
                        <a:spcAft>
                          <a:spcPts val="1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任意（退職時や就労不能になった場合）</a:t>
                      </a:r>
                    </a:p>
                    <a:p>
                      <a:pPr marL="144463" indent="-144463" algn="l" defTabSz="914400" rtl="0" eaLnBrk="1" latinLnBrk="0" hangingPunct="1">
                        <a:lnSpc>
                          <a:spcPct val="90000"/>
                        </a:lnSpc>
                        <a:spcAft>
                          <a:spcPts val="300"/>
                        </a:spcAft>
                        <a:buClr>
                          <a:srgbClr val="5F8AC3"/>
                        </a:buClr>
                        <a:buSzPct val="80000"/>
                        <a:buFont typeface="Wingdings" panose="05000000000000000000" pitchFamily="2" charset="2"/>
                        <a:buChar char="l"/>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加入者の個人貯蓄口座は、拠出・配当額の</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％に相当する第１口座と</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％に相当する第２口座に区分。第１口座は退職時に備えるための口座であり、</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歳到達時に貯蓄残高の全額を引出すことが可能。また、残高の一部は加入者自身による資金運用も可能。第２口座は、住宅購入、扶養児童への教育、医療等にあてることができるほか</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歳到達時にも引出すことができる。</a:t>
                      </a:r>
                    </a:p>
                    <a:p>
                      <a:pPr marL="144463" indent="-144463" algn="l" defTabSz="914400" rtl="0" eaLnBrk="1" latinLnBrk="0" hangingPunct="1">
                        <a:lnSpc>
                          <a:spcPct val="90000"/>
                        </a:lnSpc>
                        <a:spcAft>
                          <a:spcPts val="300"/>
                        </a:spcAft>
                        <a:buClr>
                          <a:srgbClr val="5F8AC3"/>
                        </a:buClr>
                        <a:buSzPct val="80000"/>
                        <a:buFont typeface="Wingdings" panose="05000000000000000000" pitchFamily="2" charset="2"/>
                        <a:buChar char="l"/>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なお、任意で</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EPF</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に加入している外国人労働者は、帰国時に貯蓄残高の全額を引出すことが可能。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56783"/>
                  </a:ext>
                </a:extLst>
              </a:tr>
            </a:tbl>
          </a:graphicData>
        </a:graphic>
      </p:graphicFrame>
      <p:sp>
        <p:nvSpPr>
          <p:cNvPr id="14" name="テキスト ボックス 13"/>
          <p:cNvSpPr txBox="1"/>
          <p:nvPr/>
        </p:nvSpPr>
        <p:spPr>
          <a:xfrm>
            <a:off x="200025" y="6529587"/>
            <a:ext cx="9343395" cy="175180"/>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におけるヘルスケア制度・政策調査」（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517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7FF1AF4-8E2F-4483-8A8F-958EE2493EBA}"/>
              </a:ext>
            </a:extLst>
          </p:cNvPr>
          <p:cNvGraphicFramePr>
            <a:graphicFrameLocks noChangeAspect="1"/>
          </p:cNvGraphicFramePr>
          <p:nvPr>
            <p:custDataLst>
              <p:tags r:id="rId2"/>
            </p:custDataLst>
            <p:extLst>
              <p:ext uri="{D42A27DB-BD31-4B8C-83A1-F6EECF244321}">
                <p14:modId xmlns:p14="http://schemas.microsoft.com/office/powerpoint/2010/main" val="3031611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Slide" r:id="rId4" imgW="444" imgH="443" progId="TCLayout.ActiveDocument.1">
                  <p:embed/>
                </p:oleObj>
              </mc:Choice>
              <mc:Fallback>
                <p:oleObj name="think-cell Slide" r:id="rId4" imgW="444" imgH="443" progId="TCLayout.ActiveDocument.1">
                  <p:embed/>
                  <p:pic>
                    <p:nvPicPr>
                      <p:cNvPr id="8" name="Object 7" hidden="1">
                        <a:extLst>
                          <a:ext uri="{FF2B5EF4-FFF2-40B4-BE49-F238E27FC236}">
                            <a16:creationId xmlns:a16="http://schemas.microsoft.com/office/drawing/2014/main" id="{17FF1AF4-8E2F-4483-8A8F-958EE2493E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社会保険制度（</a:t>
            </a:r>
            <a:r>
              <a:rPr lang="en-SG" altLang="ja-JP" dirty="0"/>
              <a:t>2</a:t>
            </a:r>
            <a:r>
              <a:rPr lang="en-US" altLang="ja-JP" dirty="0"/>
              <a:t>/3</a:t>
            </a:r>
            <a:r>
              <a:rPr lang="ja-JP" altLang="en-US" dirty="0"/>
              <a:t>）</a:t>
            </a:r>
            <a:endParaRPr lang="zh-TW" altLang="en-US" dirty="0"/>
          </a:p>
        </p:txBody>
      </p:sp>
      <p:grpSp>
        <p:nvGrpSpPr>
          <p:cNvPr id="4" name="Group 3">
            <a:extLst>
              <a:ext uri="{FF2B5EF4-FFF2-40B4-BE49-F238E27FC236}">
                <a16:creationId xmlns:a16="http://schemas.microsoft.com/office/drawing/2014/main" id="{3B124187-B106-4A1C-BE9E-9BCE2D6D1053}"/>
              </a:ext>
            </a:extLst>
          </p:cNvPr>
          <p:cNvGrpSpPr/>
          <p:nvPr/>
        </p:nvGrpSpPr>
        <p:grpSpPr>
          <a:xfrm>
            <a:off x="200025" y="1450112"/>
            <a:ext cx="9488032" cy="288032"/>
            <a:chOff x="200025" y="1480592"/>
            <a:chExt cx="9488032" cy="288032"/>
          </a:xfrm>
        </p:grpSpPr>
        <p:cxnSp>
          <p:nvCxnSpPr>
            <p:cNvPr id="6" name="直線コネクタ 5"/>
            <p:cNvCxnSpPr>
              <a:cxnSpLocks/>
            </p:cNvCxnSpPr>
            <p:nvPr/>
          </p:nvCxnSpPr>
          <p:spPr>
            <a:xfrm>
              <a:off x="200025" y="1696616"/>
              <a:ext cx="94880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200025" y="1480592"/>
              <a:ext cx="948803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マレーシアの社会保険制度：①所得確保制度（</a:t>
              </a:r>
              <a:r>
                <a:rPr lang="en-SG" altLang="ja-JP" sz="1400" dirty="0">
                  <a:solidFill>
                    <a:srgbClr val="000000"/>
                  </a:solidFill>
                  <a:latin typeface="Arial Black" pitchFamily="34" charset="0"/>
                  <a:ea typeface="HGP創英角ｺﾞｼｯｸUB" pitchFamily="50" charset="-128"/>
                </a:rPr>
                <a:t>KWAP</a:t>
              </a:r>
              <a:r>
                <a:rPr lang="ja-JP" altLang="en-SG" sz="1400" dirty="0">
                  <a:solidFill>
                    <a:srgbClr val="000000"/>
                  </a:solidFill>
                  <a:latin typeface="Arial Black" pitchFamily="34" charset="0"/>
                  <a:ea typeface="HGP創英角ｺﾞｼｯｸUB" pitchFamily="50" charset="-128"/>
                </a:rPr>
                <a:t>）</a:t>
              </a:r>
              <a:endParaRPr lang="en-SG" altLang="ja-JP" sz="1400" dirty="0">
                <a:solidFill>
                  <a:srgbClr val="000000"/>
                </a:solidFill>
                <a:latin typeface="Arial Black" pitchFamily="34" charset="0"/>
                <a:ea typeface="HGP創英角ｺﾞｼｯｸUB" pitchFamily="50" charset="-128"/>
              </a:endParaRPr>
            </a:p>
          </p:txBody>
        </p:sp>
      </p:grpSp>
      <p:graphicFrame>
        <p:nvGraphicFramePr>
          <p:cNvPr id="10" name="表 9"/>
          <p:cNvGraphicFramePr>
            <a:graphicFrameLocks noGrp="1"/>
          </p:cNvGraphicFramePr>
          <p:nvPr>
            <p:extLst>
              <p:ext uri="{D42A27DB-BD31-4B8C-83A1-F6EECF244321}">
                <p14:modId xmlns:p14="http://schemas.microsoft.com/office/powerpoint/2010/main" val="3969476967"/>
              </p:ext>
            </p:extLst>
          </p:nvPr>
        </p:nvGraphicFramePr>
        <p:xfrm>
          <a:off x="200025" y="1805330"/>
          <a:ext cx="9505950" cy="4420209"/>
        </p:xfrm>
        <a:graphic>
          <a:graphicData uri="http://schemas.openxmlformats.org/drawingml/2006/table">
            <a:tbl>
              <a:tblPr firstRow="1" bandRow="1">
                <a:tableStyleId>{5C22544A-7EE6-4342-B048-85BDC9FD1C3A}</a:tableStyleId>
              </a:tblPr>
              <a:tblGrid>
                <a:gridCol w="1963186">
                  <a:extLst>
                    <a:ext uri="{9D8B030D-6E8A-4147-A177-3AD203B41FA5}">
                      <a16:colId xmlns:a16="http://schemas.microsoft.com/office/drawing/2014/main" val="20000"/>
                    </a:ext>
                  </a:extLst>
                </a:gridCol>
                <a:gridCol w="7542764">
                  <a:extLst>
                    <a:ext uri="{9D8B030D-6E8A-4147-A177-3AD203B41FA5}">
                      <a16:colId xmlns:a16="http://schemas.microsoft.com/office/drawing/2014/main" val="20001"/>
                    </a:ext>
                  </a:extLst>
                </a:gridCol>
              </a:tblGrid>
              <a:tr h="27272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名　称</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rgbClr val="000000"/>
                          </a:solidFill>
                          <a:latin typeface="Arial Black" pitchFamily="34" charset="0"/>
                          <a:ea typeface="HGP創英角ｺﾞｼｯｸUB" pitchFamily="50" charset="-128"/>
                        </a:rPr>
                        <a:t>➀</a:t>
                      </a:r>
                      <a:r>
                        <a:rPr lang="en-SG" altLang="ja-JP" sz="1100" dirty="0">
                          <a:solidFill>
                            <a:srgbClr val="000000"/>
                          </a:solidFill>
                          <a:latin typeface="Arial Black" pitchFamily="34" charset="0"/>
                          <a:ea typeface="HGP創英角ｺﾞｼｯｸUB" pitchFamily="50" charset="-128"/>
                        </a:rPr>
                        <a:t>-</a:t>
                      </a:r>
                      <a:r>
                        <a:rPr lang="en-SG" altLang="zh-TW" sz="1100" dirty="0">
                          <a:solidFill>
                            <a:srgbClr val="000000"/>
                          </a:solidFill>
                          <a:latin typeface="Arial Black" pitchFamily="34" charset="0"/>
                          <a:ea typeface="HGP創英角ｺﾞｼｯｸUB" pitchFamily="50" charset="-128"/>
                        </a:rPr>
                        <a:t>b. </a:t>
                      </a:r>
                      <a:r>
                        <a:rPr lang="zh-TW" altLang="en-US" sz="1100" dirty="0">
                          <a:solidFill>
                            <a:srgbClr val="000000"/>
                          </a:solidFill>
                          <a:latin typeface="Arial Black" pitchFamily="34" charset="0"/>
                          <a:ea typeface="HGP創英角ｺﾞｼｯｸUB" pitchFamily="50" charset="-128"/>
                        </a:rPr>
                        <a:t>公務員年金信託基金制度</a:t>
                      </a:r>
                      <a:r>
                        <a:rPr lang="ja-JP" altLang="en-US" sz="1100" dirty="0">
                          <a:solidFill>
                            <a:srgbClr val="000000"/>
                          </a:solidFill>
                          <a:latin typeface="Arial Black" pitchFamily="34" charset="0"/>
                          <a:ea typeface="HGP創英角ｺﾞｼｯｸUB" pitchFamily="50" charset="-128"/>
                        </a:rPr>
                        <a:t>　（</a:t>
                      </a:r>
                      <a:r>
                        <a:rPr lang="en-SG" altLang="ja-JP" sz="1100" dirty="0">
                          <a:solidFill>
                            <a:srgbClr val="000000"/>
                          </a:solidFill>
                          <a:latin typeface="Arial Black" pitchFamily="34" charset="0"/>
                          <a:ea typeface="HGP創英角ｺﾞｼｯｸUB" pitchFamily="50" charset="-128"/>
                        </a:rPr>
                        <a:t>Retirement Fund Incorporated : </a:t>
                      </a:r>
                      <a:r>
                        <a:rPr lang="en-US" altLang="zh-TW" sz="1100" dirty="0">
                          <a:solidFill>
                            <a:srgbClr val="000000"/>
                          </a:solidFill>
                          <a:latin typeface="Arial Black" pitchFamily="34" charset="0"/>
                          <a:ea typeface="HGP創英角ｺﾞｼｯｸUB" pitchFamily="50" charset="-128"/>
                        </a:rPr>
                        <a:t>KWAP</a:t>
                      </a:r>
                      <a:r>
                        <a:rPr lang="ja-JP" altLang="en-US" sz="1100" dirty="0">
                          <a:solidFill>
                            <a:srgbClr val="000000"/>
                          </a:solidFill>
                          <a:latin typeface="Arial Black" pitchFamily="34" charset="0"/>
                          <a:ea typeface="HGP創英角ｺﾞｼｯｸUB" pitchFamily="50" charset="-128"/>
                        </a:rPr>
                        <a:t>）</a:t>
                      </a:r>
                      <a:endParaRPr lang="en-US" altLang="ko-KR" sz="1100" dirty="0">
                        <a:solidFill>
                          <a:srgbClr val="000000"/>
                        </a:solidFill>
                        <a:latin typeface="Arial Black" pitchFamily="34" charset="0"/>
                        <a:ea typeface="HGP創英角ｺﾞｼｯｸUB" pitchFamily="50" charset="-128"/>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700120"/>
                  </a:ext>
                </a:extLst>
              </a:tr>
              <a:tr h="27272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根拠法</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年金法 （</a:t>
                      </a:r>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Pension ACT 1980</a:t>
                      </a:r>
                      <a:r>
                        <a:rPr kumimoji="1" lang="ja-JP" altLang="en-SG" sz="1100" b="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、退職基金法 （</a:t>
                      </a:r>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Retirement Fund ACT 1980</a:t>
                      </a:r>
                      <a:r>
                        <a:rPr kumimoji="1" lang="ja-JP" altLang="en-SG" sz="1100" b="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8611660"/>
                  </a:ext>
                </a:extLst>
              </a:tr>
              <a:tr h="272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加入者数</a:t>
                      </a:r>
                      <a:r>
                        <a:rPr kumimoji="1" lang="en-SG" altLang="ja-JP" sz="1100" b="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加入社数</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036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zh-TW" altLang="en-US" sz="1100" b="0" dirty="0">
                          <a:latin typeface="Arial" panose="020B0604020202020204" pitchFamily="34" charset="0"/>
                          <a:ea typeface="ＭＳ Ｐゴシック" panose="020B0600070205080204" pitchFamily="50" charset="-128"/>
                          <a:cs typeface="Arial" panose="020B0604020202020204" pitchFamily="34" charset="0"/>
                        </a:rPr>
                        <a:t>公務員年金信託基金（</a:t>
                      </a:r>
                      <a:r>
                        <a:rPr kumimoji="1" lang="en-US" altLang="zh-TW" sz="1100" b="0" dirty="0">
                          <a:latin typeface="Arial" panose="020B0604020202020204" pitchFamily="34" charset="0"/>
                          <a:ea typeface="ＭＳ Ｐゴシック" panose="020B0600070205080204" pitchFamily="50" charset="-128"/>
                          <a:cs typeface="Arial" panose="020B0604020202020204" pitchFamily="34" charset="0"/>
                        </a:rPr>
                        <a:t>KWAP</a:t>
                      </a:r>
                      <a:r>
                        <a:rPr kumimoji="1" lang="zh-TW" altLang="en-US" sz="1100" b="0" dirty="0">
                          <a:latin typeface="Arial" panose="020B0604020202020204" pitchFamily="34" charset="0"/>
                          <a:ea typeface="ＭＳ Ｐゴシック" panose="020B0600070205080204" pitchFamily="50" charset="-128"/>
                          <a:cs typeface="Arial" panose="020B0604020202020204" pitchFamily="34" charset="0"/>
                        </a:rPr>
                        <a:t>）</a:t>
                      </a:r>
                      <a:endParaRPr kumimoji="1" lang="en-SG" altLang="zh-TW" sz="1100" b="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マレーシア財務省及びマレーシア人事院（</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JPA</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）が年金政策を担当。</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年の退職基金法の改正により、運営面については</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JPA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から引き継がれた。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1334674"/>
                  </a:ext>
                </a:extLst>
              </a:tr>
              <a:tr h="1345956">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制度体系</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spcAft>
                          <a:spcPts val="300"/>
                        </a:spcAft>
                      </a:pPr>
                      <a:r>
                        <a:rPr kumimoji="1" lang="zh-TW" altLang="en-US" sz="1100" b="0" dirty="0">
                          <a:latin typeface="Arial" panose="020B0604020202020204" pitchFamily="34" charset="0"/>
                          <a:ea typeface="ＭＳ Ｐゴシック" panose="020B0600070205080204" pitchFamily="50" charset="-128"/>
                          <a:cs typeface="Arial" panose="020B0604020202020204" pitchFamily="34" charset="0"/>
                        </a:rPr>
                        <a:t>確定給付型年金制度</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（公務員向け）</a:t>
                      </a:r>
                      <a:endPar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一般的な公務員（連邦政府、州・地方政府及び法定機関の職員）に対する制度の他、裁判官、議員、政務秘書等に関する年金制度がそれぞれ存在（省庁間で転職・転属があった場合は勤続月数が加算。</a:t>
                      </a:r>
                      <a:endPar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制度をまたいで転職した場合は、各年金制度から給付）。軍関係者に対しては別途の年金制度が国防省（</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MINDEF</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）の下、退役軍人基金（</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LTAT</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）により運営される。</a:t>
                      </a:r>
                      <a:endPar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については、政府予算の支出によりわずかな自己負担で公立の病院・診療所を受診することが可能となっており、これら公的医療機関が、医療保険に代わって国民の健康を支える制度として機能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272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latinLnBrk="0" hangingPunct="1">
                        <a:spcAft>
                          <a:spcPts val="3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公務員</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272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年金受給要件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spcAft>
                          <a:spcPts val="1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支給開始年齢：</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歳、最低加入期間：常勤の被雇用者として</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年（例外あり）。</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120293">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給付水準</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spcAft>
                          <a:spcPts val="1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任意（退職時や就労不能になった場合）</a:t>
                      </a:r>
                    </a:p>
                    <a:p>
                      <a:pPr marL="144463" indent="-144463" algn="l" defTabSz="914400" rtl="0" eaLnBrk="1" latinLnBrk="0" hangingPunct="1">
                        <a:lnSpc>
                          <a:spcPct val="90000"/>
                        </a:lnSpc>
                        <a:spcAft>
                          <a:spcPts val="300"/>
                        </a:spcAft>
                        <a:buClr>
                          <a:srgbClr val="5F8AC3"/>
                        </a:buClr>
                        <a:buSzPct val="80000"/>
                        <a:buFont typeface="Wingdings" panose="05000000000000000000" pitchFamily="2" charset="2"/>
                        <a:buChar char="l"/>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老齢年金には退職金、残余有給休暇の買取り、医療給付を含む。算定にあたっては、①最終給与の</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を超えないこと、②勤続月数は最大</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360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か月（</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年）で計算。</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年以上勤続した者に対しては月額</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リンギット（注：</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年より引き上げ）の年金が保証される。</a:t>
                      </a:r>
                    </a:p>
                    <a:p>
                      <a:pPr marL="144463" indent="-144463" algn="l" defTabSz="914400" rtl="0" eaLnBrk="1" latinLnBrk="0" hangingPunct="1">
                        <a:lnSpc>
                          <a:spcPct val="90000"/>
                        </a:lnSpc>
                        <a:spcAft>
                          <a:spcPts val="300"/>
                        </a:spcAft>
                        <a:buClr>
                          <a:srgbClr val="5F8AC3"/>
                        </a:buClr>
                        <a:buSzPct val="80000"/>
                        <a:buFont typeface="Wingdings" panose="05000000000000000000" pitchFamily="2" charset="2"/>
                        <a:buChar char="l"/>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現役公務員は公立医療機関における診療（入院等を除く）が無料で受けられるが、退職した公務員本人、配偶者及び</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歳までの子供も同様に公立医療機関における診療が無料になる他、入院費補助が出る（医療給付）。</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56783"/>
                  </a:ext>
                </a:extLst>
              </a:tr>
            </a:tbl>
          </a:graphicData>
        </a:graphic>
      </p:graphicFrame>
      <p:sp>
        <p:nvSpPr>
          <p:cNvPr id="11" name="テキスト ボックス 13">
            <a:extLst>
              <a:ext uri="{FF2B5EF4-FFF2-40B4-BE49-F238E27FC236}">
                <a16:creationId xmlns:a16="http://schemas.microsoft.com/office/drawing/2014/main" id="{8CA8F377-D952-4465-94C8-3BCE6A4394BA}"/>
              </a:ext>
            </a:extLst>
          </p:cNvPr>
          <p:cNvSpPr txBox="1"/>
          <p:nvPr/>
        </p:nvSpPr>
        <p:spPr>
          <a:xfrm>
            <a:off x="200025" y="6501972"/>
            <a:ext cx="9343395" cy="175180"/>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におけるヘルスケア制度・政策調査」（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89676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7FF1AF4-8E2F-4483-8A8F-958EE2493EBA}"/>
              </a:ext>
            </a:extLst>
          </p:cNvPr>
          <p:cNvGraphicFramePr>
            <a:graphicFrameLocks noChangeAspect="1"/>
          </p:cNvGraphicFramePr>
          <p:nvPr>
            <p:custDataLst>
              <p:tags r:id="rId2"/>
            </p:custDataLst>
            <p:extLst>
              <p:ext uri="{D42A27DB-BD31-4B8C-83A1-F6EECF244321}">
                <p14:modId xmlns:p14="http://schemas.microsoft.com/office/powerpoint/2010/main" val="3551953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4" imgW="444" imgH="443" progId="TCLayout.ActiveDocument.1">
                  <p:embed/>
                </p:oleObj>
              </mc:Choice>
              <mc:Fallback>
                <p:oleObj name="think-cell Slide" r:id="rId4" imgW="444" imgH="443" progId="TCLayout.ActiveDocument.1">
                  <p:embed/>
                  <p:pic>
                    <p:nvPicPr>
                      <p:cNvPr id="8" name="Object 7" hidden="1">
                        <a:extLst>
                          <a:ext uri="{FF2B5EF4-FFF2-40B4-BE49-F238E27FC236}">
                            <a16:creationId xmlns:a16="http://schemas.microsoft.com/office/drawing/2014/main" id="{17FF1AF4-8E2F-4483-8A8F-958EE2493E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社会保険制度（</a:t>
            </a:r>
            <a:r>
              <a:rPr lang="en-SG" altLang="ja-JP" dirty="0"/>
              <a:t>3</a:t>
            </a:r>
            <a:r>
              <a:rPr lang="en-US" altLang="ja-JP" dirty="0"/>
              <a:t>/3</a:t>
            </a:r>
            <a:r>
              <a:rPr lang="ja-JP" altLang="en-US" dirty="0"/>
              <a:t>）</a:t>
            </a:r>
            <a:endParaRPr lang="zh-TW" altLang="en-US" dirty="0"/>
          </a:p>
        </p:txBody>
      </p:sp>
      <p:grpSp>
        <p:nvGrpSpPr>
          <p:cNvPr id="4" name="Group 3">
            <a:extLst>
              <a:ext uri="{FF2B5EF4-FFF2-40B4-BE49-F238E27FC236}">
                <a16:creationId xmlns:a16="http://schemas.microsoft.com/office/drawing/2014/main" id="{19FD16D1-2B9A-4BEC-AE60-4D86DB8EA856}"/>
              </a:ext>
            </a:extLst>
          </p:cNvPr>
          <p:cNvGrpSpPr/>
          <p:nvPr/>
        </p:nvGrpSpPr>
        <p:grpSpPr>
          <a:xfrm>
            <a:off x="200026" y="1343432"/>
            <a:ext cx="9505500" cy="288032"/>
            <a:chOff x="272482" y="1320572"/>
            <a:chExt cx="9343395" cy="288032"/>
          </a:xfrm>
        </p:grpSpPr>
        <p:cxnSp>
          <p:nvCxnSpPr>
            <p:cNvPr id="6" name="直線コネクタ 5"/>
            <p:cNvCxnSpPr>
              <a:cxnSpLocks/>
            </p:cNvCxnSpPr>
            <p:nvPr/>
          </p:nvCxnSpPr>
          <p:spPr>
            <a:xfrm>
              <a:off x="272482" y="1536596"/>
              <a:ext cx="934339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272482" y="1320572"/>
              <a:ext cx="9343395"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マレーシアの社会保険制度：</a:t>
              </a:r>
              <a:r>
                <a:rPr lang="zh-TW" altLang="en-US" sz="1400" dirty="0">
                  <a:solidFill>
                    <a:srgbClr val="000000"/>
                  </a:solidFill>
                  <a:latin typeface="Arial Black" pitchFamily="34" charset="0"/>
                  <a:ea typeface="HGP創英角ｺﾞｼｯｸUB" pitchFamily="50" charset="-128"/>
                </a:rPr>
                <a:t>従業員社会保障制度（</a:t>
              </a:r>
              <a:r>
                <a:rPr lang="en-US" altLang="zh-TW" sz="1400" dirty="0">
                  <a:solidFill>
                    <a:srgbClr val="000000"/>
                  </a:solidFill>
                  <a:latin typeface="Arial Black" pitchFamily="34" charset="0"/>
                  <a:ea typeface="HGP創英角ｺﾞｼｯｸUB" pitchFamily="50" charset="-128"/>
                </a:rPr>
                <a:t>SOCSO</a:t>
              </a:r>
              <a:r>
                <a:rPr lang="zh-TW" altLang="en-US" sz="1400" dirty="0">
                  <a:solidFill>
                    <a:srgbClr val="000000"/>
                  </a:solidFill>
                  <a:latin typeface="Arial Black" pitchFamily="34" charset="0"/>
                  <a:ea typeface="HGP創英角ｺﾞｼｯｸUB" pitchFamily="50" charset="-128"/>
                </a:rPr>
                <a:t>）</a:t>
              </a:r>
              <a:endParaRPr lang="en-SG" altLang="ja-JP" sz="1400" dirty="0">
                <a:solidFill>
                  <a:srgbClr val="000000"/>
                </a:solidFill>
                <a:latin typeface="Arial Black" pitchFamily="34" charset="0"/>
                <a:ea typeface="HGP創英角ｺﾞｼｯｸUB" pitchFamily="50" charset="-128"/>
              </a:endParaRPr>
            </a:p>
          </p:txBody>
        </p:sp>
      </p:grpSp>
      <p:graphicFrame>
        <p:nvGraphicFramePr>
          <p:cNvPr id="10" name="表 9"/>
          <p:cNvGraphicFramePr>
            <a:graphicFrameLocks noGrp="1"/>
          </p:cNvGraphicFramePr>
          <p:nvPr>
            <p:extLst>
              <p:ext uri="{D42A27DB-BD31-4B8C-83A1-F6EECF244321}">
                <p14:modId xmlns:p14="http://schemas.microsoft.com/office/powerpoint/2010/main" val="2617867526"/>
              </p:ext>
            </p:extLst>
          </p:nvPr>
        </p:nvGraphicFramePr>
        <p:xfrm>
          <a:off x="200025" y="1786528"/>
          <a:ext cx="9505950" cy="4411823"/>
        </p:xfrm>
        <a:graphic>
          <a:graphicData uri="http://schemas.openxmlformats.org/drawingml/2006/table">
            <a:tbl>
              <a:tblPr firstRow="1" bandRow="1">
                <a:tableStyleId>{5C22544A-7EE6-4342-B048-85BDC9FD1C3A}</a:tableStyleId>
              </a:tblPr>
              <a:tblGrid>
                <a:gridCol w="1963186">
                  <a:extLst>
                    <a:ext uri="{9D8B030D-6E8A-4147-A177-3AD203B41FA5}">
                      <a16:colId xmlns:a16="http://schemas.microsoft.com/office/drawing/2014/main" val="20000"/>
                    </a:ext>
                  </a:extLst>
                </a:gridCol>
                <a:gridCol w="7542764">
                  <a:extLst>
                    <a:ext uri="{9D8B030D-6E8A-4147-A177-3AD203B41FA5}">
                      <a16:colId xmlns:a16="http://schemas.microsoft.com/office/drawing/2014/main" val="20001"/>
                    </a:ext>
                  </a:extLst>
                </a:gridCol>
              </a:tblGrid>
              <a:tr h="328028">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名　称</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200" dirty="0">
                          <a:solidFill>
                            <a:srgbClr val="000000"/>
                          </a:solidFill>
                          <a:latin typeface="Arial Black" pitchFamily="34" charset="0"/>
                          <a:ea typeface="HGP創英角ｺﾞｼｯｸUB" pitchFamily="50" charset="-128"/>
                        </a:rPr>
                        <a:t>②従業員社会保障</a:t>
                      </a:r>
                      <a:r>
                        <a:rPr lang="zh-TW" altLang="en-US" sz="1200" dirty="0">
                          <a:solidFill>
                            <a:srgbClr val="000000"/>
                          </a:solidFill>
                          <a:latin typeface="Arial Black" pitchFamily="34" charset="0"/>
                          <a:ea typeface="HGP創英角ｺﾞｼｯｸUB" pitchFamily="50" charset="-128"/>
                        </a:rPr>
                        <a:t>制度</a:t>
                      </a:r>
                      <a:r>
                        <a:rPr lang="ja-JP" altLang="en-US" sz="1200" dirty="0">
                          <a:solidFill>
                            <a:srgbClr val="000000"/>
                          </a:solidFill>
                          <a:latin typeface="Arial Black" pitchFamily="34" charset="0"/>
                          <a:ea typeface="HGP創英角ｺﾞｼｯｸUB" pitchFamily="50" charset="-128"/>
                        </a:rPr>
                        <a:t>　（</a:t>
                      </a:r>
                      <a:r>
                        <a:rPr lang="en-SG" altLang="ja-JP" sz="1200" dirty="0">
                          <a:solidFill>
                            <a:srgbClr val="000000"/>
                          </a:solidFill>
                          <a:latin typeface="Arial Black" pitchFamily="34" charset="0"/>
                          <a:ea typeface="HGP創英角ｺﾞｼｯｸUB" pitchFamily="50" charset="-128"/>
                        </a:rPr>
                        <a:t>Social Security Organization : </a:t>
                      </a:r>
                      <a:r>
                        <a:rPr lang="en-US" altLang="ja-JP" sz="1200" dirty="0">
                          <a:solidFill>
                            <a:srgbClr val="000000"/>
                          </a:solidFill>
                          <a:latin typeface="Arial Black" pitchFamily="34" charset="0"/>
                          <a:ea typeface="HGP創英角ｺﾞｼｯｸUB" pitchFamily="50" charset="-128"/>
                        </a:rPr>
                        <a:t>SOCSO</a:t>
                      </a:r>
                      <a:r>
                        <a:rPr lang="ja-JP" altLang="en-US" sz="1200" dirty="0">
                          <a:solidFill>
                            <a:srgbClr val="000000"/>
                          </a:solidFill>
                          <a:latin typeface="Arial Black" pitchFamily="34" charset="0"/>
                          <a:ea typeface="HGP創英角ｺﾞｼｯｸUB" pitchFamily="50" charset="-128"/>
                        </a:rPr>
                        <a:t>）</a:t>
                      </a:r>
                      <a:endParaRPr lang="en-US" altLang="ko-KR" sz="1200" dirty="0">
                        <a:solidFill>
                          <a:srgbClr val="000000"/>
                        </a:solidFill>
                        <a:latin typeface="Arial Black" pitchFamily="34" charset="0"/>
                        <a:ea typeface="HGP創英角ｺﾞｼｯｸUB" pitchFamily="50" charset="-128"/>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700120"/>
                  </a:ext>
                </a:extLst>
              </a:tr>
              <a:tr h="328028">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根拠法</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en-SG" altLang="ja-JP" sz="1200" b="0" dirty="0">
                          <a:latin typeface="Arial" panose="020B0604020202020204" pitchFamily="34" charset="0"/>
                          <a:ea typeface="ＭＳ Ｐゴシック" panose="020B0600070205080204" pitchFamily="50" charset="-128"/>
                          <a:cs typeface="Arial" panose="020B0604020202020204" pitchFamily="34" charset="0"/>
                        </a:rPr>
                        <a:t>Employees’ Special Security Act, 1969</a:t>
                      </a:r>
                      <a:endParaRPr kumimoji="1" lang="ja-JP" altLang="en-US" sz="12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8611660"/>
                  </a:ext>
                </a:extLst>
              </a:tr>
              <a:tr h="328028">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加入者数</a:t>
                      </a:r>
                      <a:r>
                        <a:rPr kumimoji="1" lang="en-SG" altLang="ja-JP" sz="1200" b="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加入社数</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en-SG" altLang="ja-JP" sz="1200" b="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2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8028">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ja-JP" altLang="en-US" sz="1200" b="0" dirty="0">
                          <a:latin typeface="Arial" panose="020B0604020202020204" pitchFamily="34" charset="0"/>
                          <a:ea typeface="ＭＳ Ｐゴシック" panose="020B0600070205080204" pitchFamily="50" charset="-128"/>
                          <a:cs typeface="Arial" panose="020B0604020202020204" pitchFamily="34" charset="0"/>
                        </a:rPr>
                        <a:t>従業員社会保障　（</a:t>
                      </a:r>
                      <a:r>
                        <a:rPr kumimoji="1" lang="en-SG" altLang="zh-TW" sz="1200" b="0" dirty="0">
                          <a:latin typeface="Arial" panose="020B0604020202020204" pitchFamily="34" charset="0"/>
                          <a:ea typeface="ＭＳ Ｐゴシック" panose="020B0600070205080204" pitchFamily="50" charset="-128"/>
                          <a:cs typeface="Arial" panose="020B0604020202020204" pitchFamily="34" charset="0"/>
                        </a:rPr>
                        <a:t>SOCSO</a:t>
                      </a:r>
                      <a:r>
                        <a:rPr kumimoji="1" lang="zh-TW" altLang="en-SG" sz="1200" b="0" dirty="0">
                          <a:latin typeface="Arial" panose="020B0604020202020204" pitchFamily="34" charset="0"/>
                          <a:ea typeface="ＭＳ Ｐゴシック" panose="020B0600070205080204" pitchFamily="50" charset="-128"/>
                          <a:cs typeface="Arial" panose="020B0604020202020204" pitchFamily="34" charset="0"/>
                        </a:rPr>
                        <a:t>）</a:t>
                      </a:r>
                      <a:endParaRPr kumimoji="1" lang="en-SG" altLang="zh-TW" sz="12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1334674"/>
                  </a:ext>
                </a:extLst>
              </a:tr>
              <a:tr h="1848141">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制度体系</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a:lnSpc>
                          <a:spcPct val="90000"/>
                        </a:lnSpc>
                        <a:spcAft>
                          <a:spcPts val="100"/>
                        </a:spcAft>
                        <a:buFont typeface="Arial" panose="020B0604020202020204" pitchFamily="34" charset="0"/>
                        <a:buNone/>
                      </a:pP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歳未満のマレーシア人被雇用者（第</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カテゴリー）：</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毎月の被雇用者の給与に対して、雇用者と被雇用者がそれぞれ一定率の保険料を負担し拠出する。負担率は雇用者が</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％、被雇用者が</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0.5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％となり、給与額に応じた拠出額が定められている。</a:t>
                      </a:r>
                      <a:endPar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拠出額には上限があり、月給</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4,000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リンギ（約</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8,000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円、</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リンギ＝約</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円）を超える被雇用者については、雇用者負担</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69.05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リンギ、被雇用者負担</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19.75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リンギを拠出する。</a:t>
                      </a:r>
                      <a:endPar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just">
                        <a:lnSpc>
                          <a:spcPct val="90000"/>
                        </a:lnSpc>
                        <a:spcAft>
                          <a:spcPts val="100"/>
                        </a:spcAft>
                        <a:buFont typeface="Arial" panose="020B0604020202020204" pitchFamily="34" charset="0"/>
                        <a:buNone/>
                      </a:pPr>
                      <a:r>
                        <a:rPr lang="en-US" altLang="ja-JP" sz="1200" dirty="0"/>
                        <a:t>60</a:t>
                      </a:r>
                      <a:r>
                        <a:rPr lang="ja-JP" altLang="en-US" sz="1200" dirty="0"/>
                        <a:t>歳以上のマレーシア人被雇用者および外国人労働者（第</a:t>
                      </a:r>
                      <a:r>
                        <a:rPr lang="en-US" altLang="ja-JP" sz="1200" dirty="0"/>
                        <a:t>2</a:t>
                      </a:r>
                      <a:r>
                        <a:rPr lang="ja-JP" altLang="en-US" sz="1200" dirty="0"/>
                        <a:t>カテゴリー）：</a:t>
                      </a:r>
                      <a:endParaRPr lang="en-US" altLang="ja-JP" sz="1200" dirty="0"/>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雇用者のみが保険料を負担する。負担率は</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1.25</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％で、月給</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4,000</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リンギを超える被雇用者については、</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49.40</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リンギが拠出上限となる。</a:t>
                      </a:r>
                      <a:endPar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外国人駐在員の場合は、雇用パスの取得条件が月給</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5,000</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リンギ以上のため、必然的に拠出額は上限の</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49.40</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リンギとなる。</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77752">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a:lnSpc>
                          <a:spcPct val="90000"/>
                        </a:lnSpc>
                        <a:spcAft>
                          <a:spcPts val="100"/>
                        </a:spcAft>
                        <a:buFont typeface="Arial" panose="020B0604020202020204" pitchFamily="34" charset="0"/>
                        <a:buNone/>
                      </a:pPr>
                      <a:r>
                        <a:rPr kumimoji="1" lang="ja-JP" altLang="en-US" sz="1200" b="0" dirty="0">
                          <a:latin typeface="Arial" panose="020B0604020202020204" pitchFamily="34" charset="0"/>
                          <a:ea typeface="ＭＳ Ｐゴシック" panose="020B0600070205080204" pitchFamily="50" charset="-128"/>
                          <a:cs typeface="Arial" panose="020B0604020202020204" pitchFamily="34" charset="0"/>
                        </a:rPr>
                        <a:t>強制皆保険制度</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被用者及びその使用者に加入が義務付けられているが、自営業者や家事手伝い等は対象外である。</a:t>
                      </a:r>
                      <a:endPar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尚、</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年度より外国人労働者も加入が義務付けられている。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3818">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給付水準</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給付内容には、労災保険スキーム（</a:t>
                      </a:r>
                      <a:r>
                        <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Employment Injury Insurance Scheme</a:t>
                      </a:r>
                      <a:r>
                        <a:rPr kumimoji="1" lang="ja-JP" altLang="en-SG"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と疾病年金スキーム（</a:t>
                      </a:r>
                      <a:r>
                        <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Invalidity</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の個人貯蓄口座に労使が拠出を行うが、その積立金は医療費に充てることもできる。</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SOCSO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の労災補償には医療給付も含まれる。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56783"/>
                  </a:ext>
                </a:extLst>
              </a:tr>
            </a:tbl>
          </a:graphicData>
        </a:graphic>
      </p:graphicFrame>
      <p:sp>
        <p:nvSpPr>
          <p:cNvPr id="11" name="テキスト ボックス 13">
            <a:extLst>
              <a:ext uri="{FF2B5EF4-FFF2-40B4-BE49-F238E27FC236}">
                <a16:creationId xmlns:a16="http://schemas.microsoft.com/office/drawing/2014/main" id="{D3AB829D-C55E-48EA-83D9-30C318AF0858}"/>
              </a:ext>
            </a:extLst>
          </p:cNvPr>
          <p:cNvSpPr txBox="1"/>
          <p:nvPr/>
        </p:nvSpPr>
        <p:spPr>
          <a:xfrm>
            <a:off x="200025" y="6529587"/>
            <a:ext cx="9343395" cy="175180"/>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におけるヘルスケア制度・政策調査」（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8271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extLst>
              <p:ext uri="{D42A27DB-BD31-4B8C-83A1-F6EECF244321}">
                <p14:modId xmlns:p14="http://schemas.microsoft.com/office/powerpoint/2010/main" val="3443238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2" name="think-cell Slide" r:id="rId29" imgW="395" imgH="396" progId="TCLayout.ActiveDocument.1">
                  <p:embed/>
                </p:oleObj>
              </mc:Choice>
              <mc:Fallback>
                <p:oleObj name="think-cell Slide" r:id="rId29"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3" name="Chart 42">
            <a:extLst>
              <a:ext uri="{FF2B5EF4-FFF2-40B4-BE49-F238E27FC236}">
                <a16:creationId xmlns:a16="http://schemas.microsoft.com/office/drawing/2014/main" id="{BC5EF16F-34D2-4E87-9A38-69C1C377235C}"/>
              </a:ext>
            </a:extLst>
          </p:cNvPr>
          <p:cNvGraphicFramePr/>
          <p:nvPr>
            <p:custDataLst>
              <p:tags r:id="rId3"/>
            </p:custDataLst>
            <p:extLst>
              <p:ext uri="{D42A27DB-BD31-4B8C-83A1-F6EECF244321}">
                <p14:modId xmlns:p14="http://schemas.microsoft.com/office/powerpoint/2010/main" val="2331975616"/>
              </p:ext>
            </p:extLst>
          </p:nvPr>
        </p:nvGraphicFramePr>
        <p:xfrm>
          <a:off x="574675" y="3078163"/>
          <a:ext cx="8867775" cy="3170237"/>
        </p:xfrm>
        <a:graphic>
          <a:graphicData uri="http://schemas.openxmlformats.org/drawingml/2006/chart">
            <c:chart xmlns:c="http://schemas.openxmlformats.org/drawingml/2006/chart" xmlns:r="http://schemas.openxmlformats.org/officeDocument/2006/relationships" r:id="rId31"/>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4"/>
            </p:custDataLst>
          </p:nvPr>
        </p:nvCxnSpPr>
        <p:spPr bwMode="auto">
          <a:xfrm flipV="1">
            <a:off x="854075" y="2878138"/>
            <a:ext cx="8293100" cy="269875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5"/>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6"/>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7"/>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8"/>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9"/>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10"/>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11"/>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2"/>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3"/>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4"/>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15"/>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6"/>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7"/>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8"/>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9"/>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20"/>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21"/>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2"/>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3"/>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4"/>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5"/>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6"/>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a:p>
            <a:pPr marL="0" indent="0" algn="ctr">
              <a:spcBef>
                <a:spcPct val="0"/>
              </a:spcBef>
              <a:buNone/>
            </a:pPr>
            <a:r>
              <a:rPr lang="ja-JP" altLang="en-US" sz="1200" dirty="0"/>
              <a:t>推計</a:t>
            </a:r>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7"/>
            </p:custDataLst>
          </p:nvPr>
        </p:nvSpPr>
        <p:spPr bwMode="auto">
          <a:xfrm>
            <a:off x="4424363" y="4076700"/>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3A73FDB9-6C05-4976-B1C0-E431C34972A6}" type="datetime'''+''''''''''15''''''''''''''''%'''''''''''''''''">
              <a:rPr lang="en-US" altLang="en-US" sz="1400" b="1" smtClean="0">
                <a:effectLst/>
              </a:rPr>
              <a:pPr/>
              <a:t>+15%</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Bank Negara Malaysia</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マレーシアにおける民間医療保険の保険料収入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289032"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マレーシアでは近年、中間所得者層による民間病院の利用が増加していることに伴い、その費用をカバーするために民間医療保険の販売が増加している。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TextBox 41">
            <a:extLst>
              <a:ext uri="{FF2B5EF4-FFF2-40B4-BE49-F238E27FC236}">
                <a16:creationId xmlns:a16="http://schemas.microsoft.com/office/drawing/2014/main" id="{8D547D13-8320-422D-9D02-BC04C856C899}"/>
              </a:ext>
            </a:extLst>
          </p:cNvPr>
          <p:cNvSpPr txBox="1"/>
          <p:nvPr/>
        </p:nvSpPr>
        <p:spPr>
          <a:xfrm>
            <a:off x="1650566" y="6525344"/>
            <a:ext cx="3662474" cy="246221"/>
          </a:xfrm>
          <a:prstGeom prst="rect">
            <a:avLst/>
          </a:prstGeom>
          <a:noFill/>
        </p:spPr>
        <p:txBody>
          <a:bodyPr wrap="square">
            <a:spAutoFit/>
          </a:bodyPr>
          <a:lstStyle/>
          <a:p>
            <a:r>
              <a:rPr lang="en-US" sz="1000" dirty="0"/>
              <a:t>https://www.jkri.or.jp/PDF/2012/sogo_64_mano.pdf</a:t>
            </a:r>
          </a:p>
        </p:txBody>
      </p:sp>
    </p:spTree>
    <p:extLst>
      <p:ext uri="{BB962C8B-B14F-4D97-AF65-F5344CB8AC3E}">
        <p14:creationId xmlns:p14="http://schemas.microsoft.com/office/powerpoint/2010/main" val="3933390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0994935-D1A1-4DE6-87C7-392BBFC1B9C0}"/>
              </a:ext>
            </a:extLst>
          </p:cNvPr>
          <p:cNvGraphicFramePr>
            <a:graphicFrameLocks noChangeAspect="1"/>
          </p:cNvGraphicFramePr>
          <p:nvPr>
            <p:custDataLst>
              <p:tags r:id="rId2"/>
            </p:custDataLst>
            <p:extLst>
              <p:ext uri="{D42A27DB-BD31-4B8C-83A1-F6EECF244321}">
                <p14:modId xmlns:p14="http://schemas.microsoft.com/office/powerpoint/2010/main" val="1897145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6" name="think-cell Slide" r:id="rId4" imgW="444" imgH="443" progId="TCLayout.ActiveDocument.1">
                  <p:embed/>
                </p:oleObj>
              </mc:Choice>
              <mc:Fallback>
                <p:oleObj name="think-cell Slide" r:id="rId4" imgW="444" imgH="443" progId="TCLayout.ActiveDocument.1">
                  <p:embed/>
                  <p:pic>
                    <p:nvPicPr>
                      <p:cNvPr id="5" name="Object 4" hidden="1">
                        <a:extLst>
                          <a:ext uri="{FF2B5EF4-FFF2-40B4-BE49-F238E27FC236}">
                            <a16:creationId xmlns:a16="http://schemas.microsoft.com/office/drawing/2014/main" id="{40994935-D1A1-4DE6-87C7-392BBFC1B9C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480659-6124-406F-9D6E-A55FD8D90080}"/>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lang="en-SG"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69527479-337E-4DB7-8611-7D4CAD0F250B}"/>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endParaRPr lang="en-SG" dirty="0"/>
          </a:p>
        </p:txBody>
      </p:sp>
      <p:sp>
        <p:nvSpPr>
          <p:cNvPr id="4" name="テキスト ボックス 3">
            <a:extLst>
              <a:ext uri="{FF2B5EF4-FFF2-40B4-BE49-F238E27FC236}">
                <a16:creationId xmlns:a16="http://schemas.microsoft.com/office/drawing/2014/main" id="{D268D3C9-4DF3-465A-B9F2-7CEEF13F580E}"/>
              </a:ext>
            </a:extLst>
          </p:cNvPr>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マレーシアの行政体制は、国、州、区からなり、マレーシア全域の三次医療から一次医療を統括する。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家族保健開発課「</a:t>
            </a:r>
            <a:r>
              <a:rPr lang="en-SG" altLang="ja-JP" sz="1400" dirty="0"/>
              <a:t>Family</a:t>
            </a:r>
            <a:r>
              <a:rPr lang="ja-JP" altLang="en-US" sz="1400" dirty="0"/>
              <a:t> </a:t>
            </a:r>
            <a:r>
              <a:rPr lang="en-SG" altLang="ja-JP" sz="1400" dirty="0"/>
              <a:t>Health</a:t>
            </a:r>
            <a:r>
              <a:rPr lang="ja-JP" altLang="en-US" sz="1400" dirty="0"/>
              <a:t> </a:t>
            </a:r>
            <a:r>
              <a:rPr lang="en-SG" altLang="ja-JP" sz="1400" dirty="0"/>
              <a:t>Development</a:t>
            </a:r>
            <a:r>
              <a:rPr lang="ja-JP" altLang="en-US" sz="1400" dirty="0"/>
              <a:t> </a:t>
            </a:r>
            <a:r>
              <a:rPr lang="en-SG" altLang="ja-JP" sz="1400" dirty="0"/>
              <a:t>Division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」は、主に都市・地方の貧困層への一次医療の拡充と保全を司る。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6" name="グループ化 7">
            <a:extLst>
              <a:ext uri="{FF2B5EF4-FFF2-40B4-BE49-F238E27FC236}">
                <a16:creationId xmlns:a16="http://schemas.microsoft.com/office/drawing/2014/main" id="{9A1F8F92-160C-4094-A7B9-DAFBF0E3DADF}"/>
              </a:ext>
            </a:extLst>
          </p:cNvPr>
          <p:cNvGrpSpPr/>
          <p:nvPr/>
        </p:nvGrpSpPr>
        <p:grpSpPr>
          <a:xfrm>
            <a:off x="344488" y="1844824"/>
            <a:ext cx="9216000" cy="288032"/>
            <a:chOff x="4803500" y="2185814"/>
            <a:chExt cx="2909373" cy="288032"/>
          </a:xfrm>
        </p:grpSpPr>
        <p:cxnSp>
          <p:nvCxnSpPr>
            <p:cNvPr id="77" name="直線コネクタ 5">
              <a:extLst>
                <a:ext uri="{FF2B5EF4-FFF2-40B4-BE49-F238E27FC236}">
                  <a16:creationId xmlns:a16="http://schemas.microsoft.com/office/drawing/2014/main" id="{2E1D88EE-6BC4-4ECB-9DF1-CFF47CA25560}"/>
                </a:ext>
              </a:extLst>
            </p:cNvPr>
            <p:cNvCxnSpPr/>
            <p:nvPr/>
          </p:nvCxnSpPr>
          <p:spPr>
            <a:xfrm>
              <a:off x="4808984" y="240183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B1F8C5FE-0782-4A7F-91D0-55888A01E31F}"/>
                </a:ext>
              </a:extLst>
            </p:cNvPr>
            <p:cNvSpPr>
              <a:spLocks noChangeArrowheads="1"/>
            </p:cNvSpPr>
            <p:nvPr/>
          </p:nvSpPr>
          <p:spPr bwMode="auto">
            <a:xfrm>
              <a:off x="4803500" y="2185814"/>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マレーシアの行政体制</a:t>
              </a:r>
              <a:endParaRPr lang="en-SG" altLang="ja-JP" sz="1400" dirty="0">
                <a:solidFill>
                  <a:srgbClr val="000000"/>
                </a:solidFill>
                <a:latin typeface="Arial Black" pitchFamily="34" charset="0"/>
                <a:ea typeface="HGP創英角ｺﾞｼｯｸUB" pitchFamily="50" charset="-128"/>
              </a:endParaRPr>
            </a:p>
          </p:txBody>
        </p:sp>
      </p:grpSp>
      <p:sp>
        <p:nvSpPr>
          <p:cNvPr id="86" name="テキスト ボックス 11">
            <a:extLst>
              <a:ext uri="{FF2B5EF4-FFF2-40B4-BE49-F238E27FC236}">
                <a16:creationId xmlns:a16="http://schemas.microsoft.com/office/drawing/2014/main" id="{713AAFB9-BEA6-4E13-A946-9387E4AF42E3}"/>
              </a:ext>
            </a:extLst>
          </p:cNvPr>
          <p:cNvSpPr txBox="1"/>
          <p:nvPr/>
        </p:nvSpPr>
        <p:spPr>
          <a:xfrm>
            <a:off x="200472" y="6597352"/>
            <a:ext cx="8532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）、マレーシア保健省ホームページ</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2" name="Diagram 101">
            <a:extLst>
              <a:ext uri="{FF2B5EF4-FFF2-40B4-BE49-F238E27FC236}">
                <a16:creationId xmlns:a16="http://schemas.microsoft.com/office/drawing/2014/main" id="{2B9FBB55-C22C-4F66-96F0-74E2F4735883}"/>
              </a:ext>
            </a:extLst>
          </p:cNvPr>
          <p:cNvGraphicFramePr/>
          <p:nvPr>
            <p:extLst>
              <p:ext uri="{D42A27DB-BD31-4B8C-83A1-F6EECF244321}">
                <p14:modId xmlns:p14="http://schemas.microsoft.com/office/powerpoint/2010/main" val="2515189791"/>
              </p:ext>
            </p:extLst>
          </p:nvPr>
        </p:nvGraphicFramePr>
        <p:xfrm>
          <a:off x="257749" y="2270467"/>
          <a:ext cx="4426257" cy="418286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0" name="テキスト ボックス 33">
            <a:extLst>
              <a:ext uri="{FF2B5EF4-FFF2-40B4-BE49-F238E27FC236}">
                <a16:creationId xmlns:a16="http://schemas.microsoft.com/office/drawing/2014/main" id="{6EC69391-C1E2-45CE-B9F5-15D00ED36468}"/>
              </a:ext>
            </a:extLst>
          </p:cNvPr>
          <p:cNvSpPr txBox="1"/>
          <p:nvPr/>
        </p:nvSpPr>
        <p:spPr>
          <a:xfrm>
            <a:off x="6226044" y="2545722"/>
            <a:ext cx="1980000" cy="360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t>保健副局長</a:t>
            </a:r>
            <a:endParaRPr lang="zh-TW" altLang="en-US" b="0" dirty="0"/>
          </a:p>
          <a:p>
            <a:r>
              <a:rPr lang="en-SG" altLang="ja-JP" b="0" dirty="0"/>
              <a:t>(Public Health)</a:t>
            </a:r>
            <a:endParaRPr lang="en-SG" b="0" dirty="0"/>
          </a:p>
        </p:txBody>
      </p:sp>
      <p:sp>
        <p:nvSpPr>
          <p:cNvPr id="42" name="テキスト ボックス 33">
            <a:extLst>
              <a:ext uri="{FF2B5EF4-FFF2-40B4-BE49-F238E27FC236}">
                <a16:creationId xmlns:a16="http://schemas.microsoft.com/office/drawing/2014/main" id="{04C5CCDD-8DDB-4B71-9FEB-41F5EA877F14}"/>
              </a:ext>
            </a:extLst>
          </p:cNvPr>
          <p:cNvSpPr txBox="1"/>
          <p:nvPr/>
        </p:nvSpPr>
        <p:spPr>
          <a:xfrm>
            <a:off x="6226044" y="4169802"/>
            <a:ext cx="1980000" cy="360000"/>
          </a:xfrm>
          <a:prstGeom prst="rect">
            <a:avLst/>
          </a:prstGeom>
          <a:solidFill>
            <a:schemeClr val="accent2"/>
          </a:solidFill>
          <a:ln w="28575">
            <a:solidFill>
              <a:schemeClr val="bg1"/>
            </a:solidFill>
          </a:ln>
        </p:spPr>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ja-JP" altLang="en-US" b="1" dirty="0">
                <a:solidFill>
                  <a:schemeClr val="tx1"/>
                </a:solidFill>
              </a:rPr>
              <a:t>地区医療執行官</a:t>
            </a:r>
            <a:endParaRPr lang="en-SG" altLang="ja-JP" b="1" dirty="0">
              <a:solidFill>
                <a:schemeClr val="tx1"/>
              </a:solidFill>
            </a:endParaRPr>
          </a:p>
          <a:p>
            <a:r>
              <a:rPr lang="en-SG" altLang="ja-JP" dirty="0">
                <a:solidFill>
                  <a:schemeClr val="tx1"/>
                </a:solidFill>
              </a:rPr>
              <a:t>District Medical Officer of Health</a:t>
            </a:r>
          </a:p>
        </p:txBody>
      </p:sp>
      <p:sp>
        <p:nvSpPr>
          <p:cNvPr id="43" name="テキスト ボックス 33">
            <a:extLst>
              <a:ext uri="{FF2B5EF4-FFF2-40B4-BE49-F238E27FC236}">
                <a16:creationId xmlns:a16="http://schemas.microsoft.com/office/drawing/2014/main" id="{BF953CB2-90B9-4F5D-B6EF-DBBE77EA121F}"/>
              </a:ext>
            </a:extLst>
          </p:cNvPr>
          <p:cNvSpPr txBox="1"/>
          <p:nvPr/>
        </p:nvSpPr>
        <p:spPr>
          <a:xfrm>
            <a:off x="6226044" y="3377052"/>
            <a:ext cx="1980000" cy="360000"/>
          </a:xfrm>
          <a:prstGeom prst="rect">
            <a:avLst/>
          </a:prstGeom>
          <a:solidFill>
            <a:srgbClr val="40647F"/>
          </a:solidFill>
          <a:ln w="28575">
            <a:solidFill>
              <a:schemeClr val="bg1"/>
            </a:solidFill>
          </a:ln>
        </p:spPr>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ja-JP" altLang="en-US" b="1" dirty="0"/>
              <a:t>州保健副局長</a:t>
            </a:r>
          </a:p>
          <a:p>
            <a:r>
              <a:rPr lang="en-SG" altLang="ja-JP" dirty="0"/>
              <a:t>(Public Health)</a:t>
            </a:r>
          </a:p>
        </p:txBody>
      </p:sp>
      <p:sp>
        <p:nvSpPr>
          <p:cNvPr id="46" name="Rectangle: Rounded Corners 66">
            <a:extLst>
              <a:ext uri="{FF2B5EF4-FFF2-40B4-BE49-F238E27FC236}">
                <a16:creationId xmlns:a16="http://schemas.microsoft.com/office/drawing/2014/main" id="{30018FDE-02AF-4CD6-80AD-AA3AAFCFD63E}"/>
              </a:ext>
            </a:extLst>
          </p:cNvPr>
          <p:cNvSpPr/>
          <p:nvPr/>
        </p:nvSpPr>
        <p:spPr>
          <a:xfrm>
            <a:off x="4917071" y="5085184"/>
            <a:ext cx="4750871" cy="677747"/>
          </a:xfrm>
          <a:prstGeom prst="roundRect">
            <a:avLst>
              <a:gd name="adj" fmla="val 7672"/>
            </a:avLst>
          </a:prstGeom>
          <a:solidFill>
            <a:schemeClr val="accent3">
              <a:alpha val="50196"/>
            </a:schemeClr>
          </a:solidFill>
          <a:ln w="190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Rectangle: Rounded Corners 67">
            <a:extLst>
              <a:ext uri="{FF2B5EF4-FFF2-40B4-BE49-F238E27FC236}">
                <a16:creationId xmlns:a16="http://schemas.microsoft.com/office/drawing/2014/main" id="{3514AF01-FBD2-47E5-A565-471C02C076B2}"/>
              </a:ext>
            </a:extLst>
          </p:cNvPr>
          <p:cNvSpPr/>
          <p:nvPr/>
        </p:nvSpPr>
        <p:spPr>
          <a:xfrm>
            <a:off x="4917071" y="5776917"/>
            <a:ext cx="1634113" cy="748427"/>
          </a:xfrm>
          <a:prstGeom prst="roundRect">
            <a:avLst>
              <a:gd name="adj" fmla="val 7672"/>
            </a:avLst>
          </a:prstGeom>
          <a:solidFill>
            <a:schemeClr val="accent2">
              <a:alpha val="50196"/>
            </a:schemeClr>
          </a:solidFill>
          <a:ln w="190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Rectangle: Rounded Corners 68">
            <a:extLst>
              <a:ext uri="{FF2B5EF4-FFF2-40B4-BE49-F238E27FC236}">
                <a16:creationId xmlns:a16="http://schemas.microsoft.com/office/drawing/2014/main" id="{6A9185AD-5752-4ABE-B7B9-848F419A4F07}"/>
              </a:ext>
            </a:extLst>
          </p:cNvPr>
          <p:cNvSpPr/>
          <p:nvPr/>
        </p:nvSpPr>
        <p:spPr>
          <a:xfrm>
            <a:off x="6564248" y="5776917"/>
            <a:ext cx="3141054" cy="748427"/>
          </a:xfrm>
          <a:prstGeom prst="roundRect">
            <a:avLst>
              <a:gd name="adj" fmla="val 7672"/>
            </a:avLst>
          </a:prstGeom>
          <a:solidFill>
            <a:schemeClr val="accent1">
              <a:lumMod val="20000"/>
              <a:lumOff val="80000"/>
              <a:alpha val="50196"/>
            </a:schemeClr>
          </a:solidFill>
          <a:ln w="19050">
            <a:noFill/>
          </a:ln>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テキスト ボックス 33">
            <a:extLst>
              <a:ext uri="{FF2B5EF4-FFF2-40B4-BE49-F238E27FC236}">
                <a16:creationId xmlns:a16="http://schemas.microsoft.com/office/drawing/2014/main" id="{AF9828D3-14F1-4F5E-B273-2BE94AC15FAB}"/>
              </a:ext>
            </a:extLst>
          </p:cNvPr>
          <p:cNvSpPr txBox="1"/>
          <p:nvPr/>
        </p:nvSpPr>
        <p:spPr>
          <a:xfrm>
            <a:off x="6393312" y="52314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ja-JP" altLang="en-US" dirty="0"/>
              <a:t>ヘルスクリニック　（</a:t>
            </a:r>
            <a:r>
              <a:rPr lang="en-SG" altLang="ja-JP" dirty="0"/>
              <a:t>KK</a:t>
            </a:r>
            <a:r>
              <a:rPr lang="ja-JP" altLang="en-US" dirty="0"/>
              <a:t>）</a:t>
            </a:r>
            <a:endParaRPr lang="en-SG" altLang="ja-JP" dirty="0"/>
          </a:p>
        </p:txBody>
      </p:sp>
      <p:sp>
        <p:nvSpPr>
          <p:cNvPr id="58" name="テキスト ボックス 33">
            <a:extLst>
              <a:ext uri="{FF2B5EF4-FFF2-40B4-BE49-F238E27FC236}">
                <a16:creationId xmlns:a16="http://schemas.microsoft.com/office/drawing/2014/main" id="{1D81E3D8-1D1E-4A82-87F1-50A412F0CF73}"/>
              </a:ext>
            </a:extLst>
          </p:cNvPr>
          <p:cNvSpPr txBox="1"/>
          <p:nvPr/>
        </p:nvSpPr>
        <p:spPr>
          <a:xfrm>
            <a:off x="5097168" y="59133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solidFill>
                  <a:schemeClr val="tx1"/>
                </a:solidFill>
                <a:latin typeface="Arial" pitchFamily="34" charset="0"/>
                <a:ea typeface="ＭＳ Ｐゴシック" pitchFamily="50" charset="-128"/>
              </a:defRPr>
            </a:lvl2pPr>
            <a:lvl3pPr fontAlgn="base">
              <a:spcBef>
                <a:spcPct val="0"/>
              </a:spcBef>
              <a:spcAft>
                <a:spcPct val="0"/>
              </a:spcAft>
              <a:defRPr sz="1200">
                <a:solidFill>
                  <a:schemeClr val="tx1"/>
                </a:solidFill>
                <a:latin typeface="Arial" pitchFamily="34" charset="0"/>
                <a:ea typeface="ＭＳ Ｐゴシック" pitchFamily="50" charset="-128"/>
              </a:defRPr>
            </a:lvl3pPr>
            <a:lvl4pPr fontAlgn="base">
              <a:spcBef>
                <a:spcPct val="0"/>
              </a:spcBef>
              <a:spcAft>
                <a:spcPct val="0"/>
              </a:spcAft>
              <a:defRPr sz="1200">
                <a:solidFill>
                  <a:schemeClr val="tx1"/>
                </a:solidFill>
                <a:latin typeface="Arial" pitchFamily="34" charset="0"/>
                <a:ea typeface="ＭＳ Ｐゴシック" pitchFamily="50" charset="-128"/>
              </a:defRPr>
            </a:lvl4pPr>
            <a:lvl5pPr fontAlgn="base">
              <a:spcBef>
                <a:spcPct val="0"/>
              </a:spcBef>
              <a:spcAft>
                <a:spcPct val="0"/>
              </a:spcAft>
              <a:defRPr sz="1200">
                <a:solidFill>
                  <a:schemeClr val="tx1"/>
                </a:solidFill>
                <a:latin typeface="Arial" pitchFamily="34" charset="0"/>
                <a:ea typeface="ＭＳ Ｐゴシック" pitchFamily="50" charset="-128"/>
              </a:defRPr>
            </a:lvl5pPr>
            <a:lvl6pPr>
              <a:defRPr sz="1200">
                <a:solidFill>
                  <a:schemeClr val="tx1"/>
                </a:solidFill>
                <a:latin typeface="Arial" pitchFamily="34" charset="0"/>
                <a:ea typeface="ＭＳ Ｐゴシック" pitchFamily="50" charset="-128"/>
              </a:defRPr>
            </a:lvl6pPr>
            <a:lvl7pPr>
              <a:defRPr sz="1200">
                <a:solidFill>
                  <a:schemeClr val="tx1"/>
                </a:solidFill>
                <a:latin typeface="Arial" pitchFamily="34" charset="0"/>
                <a:ea typeface="ＭＳ Ｐゴシック" pitchFamily="50" charset="-128"/>
              </a:defRPr>
            </a:lvl7pPr>
            <a:lvl8pPr>
              <a:defRPr sz="1200">
                <a:solidFill>
                  <a:schemeClr val="tx1"/>
                </a:solidFill>
                <a:latin typeface="Arial" pitchFamily="34" charset="0"/>
                <a:ea typeface="ＭＳ Ｐゴシック" pitchFamily="50" charset="-128"/>
              </a:defRPr>
            </a:lvl8pPr>
            <a:lvl9pPr>
              <a:defRPr sz="1200">
                <a:solidFill>
                  <a:schemeClr val="tx1"/>
                </a:solidFill>
                <a:latin typeface="Arial" pitchFamily="34" charset="0"/>
                <a:ea typeface="ＭＳ Ｐゴシック" pitchFamily="50" charset="-128"/>
              </a:defRPr>
            </a:lvl9pPr>
          </a:lstStyle>
          <a:p>
            <a:r>
              <a:rPr lang="en-US" altLang="ja-JP" dirty="0"/>
              <a:t>1</a:t>
            </a:r>
            <a:r>
              <a:rPr lang="ja-JP" altLang="en-US" dirty="0"/>
              <a:t>マレーシア診療所　（</a:t>
            </a:r>
            <a:r>
              <a:rPr lang="en-SG" altLang="ja-JP" dirty="0"/>
              <a:t>K1M</a:t>
            </a:r>
            <a:r>
              <a:rPr lang="ja-JP" altLang="en-US" dirty="0"/>
              <a:t>）</a:t>
            </a:r>
            <a:endParaRPr lang="en-SG" altLang="ja-JP" dirty="0"/>
          </a:p>
        </p:txBody>
      </p:sp>
      <p:sp>
        <p:nvSpPr>
          <p:cNvPr id="62" name="テキスト ボックス 33">
            <a:extLst>
              <a:ext uri="{FF2B5EF4-FFF2-40B4-BE49-F238E27FC236}">
                <a16:creationId xmlns:a16="http://schemas.microsoft.com/office/drawing/2014/main" id="{C204BF25-1E87-4E02-8079-3D196124DF56}"/>
              </a:ext>
            </a:extLst>
          </p:cNvPr>
          <p:cNvSpPr txBox="1"/>
          <p:nvPr/>
        </p:nvSpPr>
        <p:spPr>
          <a:xfrm>
            <a:off x="6609336" y="59133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solidFill>
                  <a:schemeClr val="tx1"/>
                </a:solidFill>
                <a:latin typeface="Arial" pitchFamily="34" charset="0"/>
                <a:ea typeface="ＭＳ Ｐゴシック" pitchFamily="50" charset="-128"/>
              </a:defRPr>
            </a:lvl2pPr>
            <a:lvl3pPr fontAlgn="base">
              <a:spcBef>
                <a:spcPct val="0"/>
              </a:spcBef>
              <a:spcAft>
                <a:spcPct val="0"/>
              </a:spcAft>
              <a:defRPr sz="1200">
                <a:solidFill>
                  <a:schemeClr val="tx1"/>
                </a:solidFill>
                <a:latin typeface="Arial" pitchFamily="34" charset="0"/>
                <a:ea typeface="ＭＳ Ｐゴシック" pitchFamily="50" charset="-128"/>
              </a:defRPr>
            </a:lvl3pPr>
            <a:lvl4pPr fontAlgn="base">
              <a:spcBef>
                <a:spcPct val="0"/>
              </a:spcBef>
              <a:spcAft>
                <a:spcPct val="0"/>
              </a:spcAft>
              <a:defRPr sz="1200">
                <a:solidFill>
                  <a:schemeClr val="tx1"/>
                </a:solidFill>
                <a:latin typeface="Arial" pitchFamily="34" charset="0"/>
                <a:ea typeface="ＭＳ Ｐゴシック" pitchFamily="50" charset="-128"/>
              </a:defRPr>
            </a:lvl4pPr>
            <a:lvl5pPr fontAlgn="base">
              <a:spcBef>
                <a:spcPct val="0"/>
              </a:spcBef>
              <a:spcAft>
                <a:spcPct val="0"/>
              </a:spcAft>
              <a:defRPr sz="1200">
                <a:solidFill>
                  <a:schemeClr val="tx1"/>
                </a:solidFill>
                <a:latin typeface="Arial" pitchFamily="34" charset="0"/>
                <a:ea typeface="ＭＳ Ｐゴシック" pitchFamily="50" charset="-128"/>
              </a:defRPr>
            </a:lvl5pPr>
            <a:lvl6pPr>
              <a:defRPr sz="1200">
                <a:solidFill>
                  <a:schemeClr val="tx1"/>
                </a:solidFill>
                <a:latin typeface="Arial" pitchFamily="34" charset="0"/>
                <a:ea typeface="ＭＳ Ｐゴシック" pitchFamily="50" charset="-128"/>
              </a:defRPr>
            </a:lvl6pPr>
            <a:lvl7pPr>
              <a:defRPr sz="1200">
                <a:solidFill>
                  <a:schemeClr val="tx1"/>
                </a:solidFill>
                <a:latin typeface="Arial" pitchFamily="34" charset="0"/>
                <a:ea typeface="ＭＳ Ｐゴシック" pitchFamily="50" charset="-128"/>
              </a:defRPr>
            </a:lvl7pPr>
            <a:lvl8pPr>
              <a:defRPr sz="1200">
                <a:solidFill>
                  <a:schemeClr val="tx1"/>
                </a:solidFill>
                <a:latin typeface="Arial" pitchFamily="34" charset="0"/>
                <a:ea typeface="ＭＳ Ｐゴシック" pitchFamily="50" charset="-128"/>
              </a:defRPr>
            </a:lvl8pPr>
            <a:lvl9pPr>
              <a:defRPr sz="1200">
                <a:solidFill>
                  <a:schemeClr val="tx1"/>
                </a:solidFill>
                <a:latin typeface="Arial" pitchFamily="34" charset="0"/>
                <a:ea typeface="ＭＳ Ｐゴシック" pitchFamily="50" charset="-128"/>
              </a:defRPr>
            </a:lvl9pPr>
          </a:lstStyle>
          <a:p>
            <a:r>
              <a:rPr lang="ja-JP" altLang="en-US" dirty="0"/>
              <a:t>地域診療所　（</a:t>
            </a:r>
            <a:r>
              <a:rPr lang="en-SG" altLang="ja-JP" dirty="0"/>
              <a:t>KD</a:t>
            </a:r>
            <a:r>
              <a:rPr lang="ja-JP" altLang="en-US" dirty="0"/>
              <a:t>）</a:t>
            </a:r>
            <a:endParaRPr lang="en-SG" altLang="ja-JP" dirty="0"/>
          </a:p>
        </p:txBody>
      </p:sp>
      <p:sp>
        <p:nvSpPr>
          <p:cNvPr id="67" name="テキスト ボックス 33">
            <a:extLst>
              <a:ext uri="{FF2B5EF4-FFF2-40B4-BE49-F238E27FC236}">
                <a16:creationId xmlns:a16="http://schemas.microsoft.com/office/drawing/2014/main" id="{EC734473-68E2-4F52-A92C-D066E0B5DC49}"/>
              </a:ext>
            </a:extLst>
          </p:cNvPr>
          <p:cNvSpPr txBox="1"/>
          <p:nvPr/>
        </p:nvSpPr>
        <p:spPr>
          <a:xfrm>
            <a:off x="8048824" y="52314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solidFill>
                  <a:schemeClr val="tx1"/>
                </a:solidFill>
                <a:latin typeface="Arial" pitchFamily="34" charset="0"/>
                <a:ea typeface="ＭＳ Ｐゴシック" pitchFamily="50" charset="-128"/>
              </a:defRPr>
            </a:lvl2pPr>
            <a:lvl3pPr fontAlgn="base">
              <a:spcBef>
                <a:spcPct val="0"/>
              </a:spcBef>
              <a:spcAft>
                <a:spcPct val="0"/>
              </a:spcAft>
              <a:defRPr sz="1200">
                <a:solidFill>
                  <a:schemeClr val="tx1"/>
                </a:solidFill>
                <a:latin typeface="Arial" pitchFamily="34" charset="0"/>
                <a:ea typeface="ＭＳ Ｐゴシック" pitchFamily="50" charset="-128"/>
              </a:defRPr>
            </a:lvl3pPr>
            <a:lvl4pPr fontAlgn="base">
              <a:spcBef>
                <a:spcPct val="0"/>
              </a:spcBef>
              <a:spcAft>
                <a:spcPct val="0"/>
              </a:spcAft>
              <a:defRPr sz="1200">
                <a:solidFill>
                  <a:schemeClr val="tx1"/>
                </a:solidFill>
                <a:latin typeface="Arial" pitchFamily="34" charset="0"/>
                <a:ea typeface="ＭＳ Ｐゴシック" pitchFamily="50" charset="-128"/>
              </a:defRPr>
            </a:lvl4pPr>
            <a:lvl5pPr fontAlgn="base">
              <a:spcBef>
                <a:spcPct val="0"/>
              </a:spcBef>
              <a:spcAft>
                <a:spcPct val="0"/>
              </a:spcAft>
              <a:defRPr sz="1200">
                <a:solidFill>
                  <a:schemeClr val="tx1"/>
                </a:solidFill>
                <a:latin typeface="Arial" pitchFamily="34" charset="0"/>
                <a:ea typeface="ＭＳ Ｐゴシック" pitchFamily="50" charset="-128"/>
              </a:defRPr>
            </a:lvl5pPr>
            <a:lvl6pPr>
              <a:defRPr sz="1200">
                <a:solidFill>
                  <a:schemeClr val="tx1"/>
                </a:solidFill>
                <a:latin typeface="Arial" pitchFamily="34" charset="0"/>
                <a:ea typeface="ＭＳ Ｐゴシック" pitchFamily="50" charset="-128"/>
              </a:defRPr>
            </a:lvl6pPr>
            <a:lvl7pPr>
              <a:defRPr sz="1200">
                <a:solidFill>
                  <a:schemeClr val="tx1"/>
                </a:solidFill>
                <a:latin typeface="Arial" pitchFamily="34" charset="0"/>
                <a:ea typeface="ＭＳ Ｐゴシック" pitchFamily="50" charset="-128"/>
              </a:defRPr>
            </a:lvl7pPr>
            <a:lvl8pPr>
              <a:defRPr sz="1200">
                <a:solidFill>
                  <a:schemeClr val="tx1"/>
                </a:solidFill>
                <a:latin typeface="Arial" pitchFamily="34" charset="0"/>
                <a:ea typeface="ＭＳ Ｐゴシック" pitchFamily="50" charset="-128"/>
              </a:defRPr>
            </a:lvl8pPr>
            <a:lvl9pPr>
              <a:defRPr sz="1200">
                <a:solidFill>
                  <a:schemeClr val="tx1"/>
                </a:solidFill>
                <a:latin typeface="Arial" pitchFamily="34" charset="0"/>
                <a:ea typeface="ＭＳ Ｐゴシック" pitchFamily="50" charset="-128"/>
              </a:defRPr>
            </a:lvl9pPr>
          </a:lstStyle>
          <a:p>
            <a:r>
              <a:rPr lang="ja-JP" altLang="en-US" dirty="0"/>
              <a:t>母子保健クリニック　（</a:t>
            </a:r>
            <a:r>
              <a:rPr lang="en-US" altLang="ja-JP" dirty="0"/>
              <a:t>KKIA</a:t>
            </a:r>
            <a:r>
              <a:rPr lang="ja-JP" altLang="en-US" dirty="0"/>
              <a:t>）</a:t>
            </a:r>
            <a:endParaRPr lang="en-SG" altLang="ja-JP" dirty="0"/>
          </a:p>
        </p:txBody>
      </p:sp>
      <p:sp>
        <p:nvSpPr>
          <p:cNvPr id="68" name="テキスト ボックス 33">
            <a:extLst>
              <a:ext uri="{FF2B5EF4-FFF2-40B4-BE49-F238E27FC236}">
                <a16:creationId xmlns:a16="http://schemas.microsoft.com/office/drawing/2014/main" id="{D5055B8E-280B-4F02-9EB0-9EF03791F10B}"/>
              </a:ext>
            </a:extLst>
          </p:cNvPr>
          <p:cNvSpPr txBox="1"/>
          <p:nvPr/>
        </p:nvSpPr>
        <p:spPr>
          <a:xfrm>
            <a:off x="8138393" y="59133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solidFill>
                  <a:schemeClr val="tx1"/>
                </a:solidFill>
                <a:latin typeface="Arial" pitchFamily="34" charset="0"/>
                <a:ea typeface="ＭＳ Ｐゴシック" pitchFamily="50" charset="-128"/>
              </a:defRPr>
            </a:lvl2pPr>
            <a:lvl3pPr fontAlgn="base">
              <a:spcBef>
                <a:spcPct val="0"/>
              </a:spcBef>
              <a:spcAft>
                <a:spcPct val="0"/>
              </a:spcAft>
              <a:defRPr sz="1200">
                <a:solidFill>
                  <a:schemeClr val="tx1"/>
                </a:solidFill>
                <a:latin typeface="Arial" pitchFamily="34" charset="0"/>
                <a:ea typeface="ＭＳ Ｐゴシック" pitchFamily="50" charset="-128"/>
              </a:defRPr>
            </a:lvl3pPr>
            <a:lvl4pPr fontAlgn="base">
              <a:spcBef>
                <a:spcPct val="0"/>
              </a:spcBef>
              <a:spcAft>
                <a:spcPct val="0"/>
              </a:spcAft>
              <a:defRPr sz="1200">
                <a:solidFill>
                  <a:schemeClr val="tx1"/>
                </a:solidFill>
                <a:latin typeface="Arial" pitchFamily="34" charset="0"/>
                <a:ea typeface="ＭＳ Ｐゴシック" pitchFamily="50" charset="-128"/>
              </a:defRPr>
            </a:lvl4pPr>
            <a:lvl5pPr fontAlgn="base">
              <a:spcBef>
                <a:spcPct val="0"/>
              </a:spcBef>
              <a:spcAft>
                <a:spcPct val="0"/>
              </a:spcAft>
              <a:defRPr sz="1200">
                <a:solidFill>
                  <a:schemeClr val="tx1"/>
                </a:solidFill>
                <a:latin typeface="Arial" pitchFamily="34" charset="0"/>
                <a:ea typeface="ＭＳ Ｐゴシック" pitchFamily="50" charset="-128"/>
              </a:defRPr>
            </a:lvl5pPr>
            <a:lvl6pPr>
              <a:defRPr sz="1200">
                <a:solidFill>
                  <a:schemeClr val="tx1"/>
                </a:solidFill>
                <a:latin typeface="Arial" pitchFamily="34" charset="0"/>
                <a:ea typeface="ＭＳ Ｐゴシック" pitchFamily="50" charset="-128"/>
              </a:defRPr>
            </a:lvl6pPr>
            <a:lvl7pPr>
              <a:defRPr sz="1200">
                <a:solidFill>
                  <a:schemeClr val="tx1"/>
                </a:solidFill>
                <a:latin typeface="Arial" pitchFamily="34" charset="0"/>
                <a:ea typeface="ＭＳ Ｐゴシック" pitchFamily="50" charset="-128"/>
              </a:defRPr>
            </a:lvl7pPr>
            <a:lvl8pPr>
              <a:defRPr sz="1200">
                <a:solidFill>
                  <a:schemeClr val="tx1"/>
                </a:solidFill>
                <a:latin typeface="Arial" pitchFamily="34" charset="0"/>
                <a:ea typeface="ＭＳ Ｐゴシック" pitchFamily="50" charset="-128"/>
              </a:defRPr>
            </a:lvl8pPr>
            <a:lvl9pPr>
              <a:defRPr sz="1200">
                <a:solidFill>
                  <a:schemeClr val="tx1"/>
                </a:solidFill>
                <a:latin typeface="Arial" pitchFamily="34" charset="0"/>
                <a:ea typeface="ＭＳ Ｐゴシック" pitchFamily="50" charset="-128"/>
              </a:defRPr>
            </a:lvl9pPr>
          </a:lstStyle>
          <a:p>
            <a:r>
              <a:rPr lang="ja-JP" altLang="en-US" dirty="0"/>
              <a:t>移動診療所　（</a:t>
            </a:r>
            <a:r>
              <a:rPr lang="en-US" altLang="ja-JP" dirty="0"/>
              <a:t>KB1M</a:t>
            </a:r>
            <a:r>
              <a:rPr lang="ja-JP" altLang="en-US" dirty="0"/>
              <a:t>）</a:t>
            </a:r>
            <a:endParaRPr lang="en-SG" altLang="ja-JP" dirty="0"/>
          </a:p>
        </p:txBody>
      </p:sp>
      <p:sp>
        <p:nvSpPr>
          <p:cNvPr id="69" name="TextBox 88">
            <a:extLst>
              <a:ext uri="{FF2B5EF4-FFF2-40B4-BE49-F238E27FC236}">
                <a16:creationId xmlns:a16="http://schemas.microsoft.com/office/drawing/2014/main" id="{A318B0CE-E2AE-4AB3-A14A-6D3BC803CD2C}"/>
              </a:ext>
            </a:extLst>
          </p:cNvPr>
          <p:cNvSpPr txBox="1"/>
          <p:nvPr/>
        </p:nvSpPr>
        <p:spPr>
          <a:xfrm>
            <a:off x="5385048" y="6226867"/>
            <a:ext cx="1188001" cy="246221"/>
          </a:xfrm>
          <a:prstGeom prst="rect">
            <a:avLst/>
          </a:prstGeom>
          <a:noFill/>
        </p:spPr>
        <p:txBody>
          <a:bodyPr wrap="square" rtlCol="0">
            <a:spAutoFit/>
          </a:bodyPr>
          <a:lstStyle/>
          <a:p>
            <a:pPr algn="ctr"/>
            <a:r>
              <a:rPr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都市貧困層</a:t>
            </a:r>
            <a:endParaRPr kumimoji="1" lang="en-SG"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TextBox 89">
            <a:extLst>
              <a:ext uri="{FF2B5EF4-FFF2-40B4-BE49-F238E27FC236}">
                <a16:creationId xmlns:a16="http://schemas.microsoft.com/office/drawing/2014/main" id="{4875F78D-E15C-4A11-ACF4-152ED1990D96}"/>
              </a:ext>
            </a:extLst>
          </p:cNvPr>
          <p:cNvSpPr txBox="1"/>
          <p:nvPr/>
        </p:nvSpPr>
        <p:spPr>
          <a:xfrm>
            <a:off x="8517528" y="6226867"/>
            <a:ext cx="1188000" cy="246221"/>
          </a:xfrm>
          <a:prstGeom prst="rect">
            <a:avLst/>
          </a:prstGeom>
          <a:noFill/>
        </p:spPr>
        <p:txBody>
          <a:bodyPr wrap="square" rtlCol="0">
            <a:spAutoFit/>
          </a:bodyPr>
          <a:lstStyle/>
          <a:p>
            <a:pPr algn="ctr"/>
            <a:r>
              <a:rPr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地方</a:t>
            </a:r>
            <a:r>
              <a:rPr kumimoji="1"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の</a:t>
            </a:r>
            <a:r>
              <a:rPr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貧困層</a:t>
            </a:r>
            <a:endParaRPr kumimoji="1" lang="en-SG"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TextBox 90">
            <a:extLst>
              <a:ext uri="{FF2B5EF4-FFF2-40B4-BE49-F238E27FC236}">
                <a16:creationId xmlns:a16="http://schemas.microsoft.com/office/drawing/2014/main" id="{5890C811-5EAA-4495-8873-5224F411ED5F}"/>
              </a:ext>
            </a:extLst>
          </p:cNvPr>
          <p:cNvSpPr txBox="1"/>
          <p:nvPr/>
        </p:nvSpPr>
        <p:spPr>
          <a:xfrm>
            <a:off x="4809656" y="5470184"/>
            <a:ext cx="1655512" cy="246221"/>
          </a:xfrm>
          <a:prstGeom prst="rect">
            <a:avLst/>
          </a:prstGeom>
          <a:noFill/>
        </p:spPr>
        <p:txBody>
          <a:bodyPr wrap="square" rtlCol="0">
            <a:spAutoFit/>
          </a:bodyPr>
          <a:lstStyle/>
          <a:p>
            <a:pPr algn="ctr"/>
            <a:r>
              <a:rPr kumimoji="1"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都市／地方の</a:t>
            </a:r>
            <a:r>
              <a:rPr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貧困層</a:t>
            </a:r>
            <a:endParaRPr kumimoji="1" lang="en-SG"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2" name="Connector: Elbow 39">
            <a:extLst>
              <a:ext uri="{FF2B5EF4-FFF2-40B4-BE49-F238E27FC236}">
                <a16:creationId xmlns:a16="http://schemas.microsoft.com/office/drawing/2014/main" id="{72F73ADE-A235-4C7B-8323-BABCC2DF1962}"/>
              </a:ext>
            </a:extLst>
          </p:cNvPr>
          <p:cNvCxnSpPr>
            <a:cxnSpLocks/>
            <a:stCxn id="105" idx="2"/>
            <a:endCxn id="56" idx="0"/>
          </p:cNvCxnSpPr>
          <p:nvPr/>
        </p:nvCxnSpPr>
        <p:spPr>
          <a:xfrm rot="16200000" flipH="1">
            <a:off x="6650331" y="4804430"/>
            <a:ext cx="324291" cy="529672"/>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73" name="Connector: Elbow 47">
            <a:extLst>
              <a:ext uri="{FF2B5EF4-FFF2-40B4-BE49-F238E27FC236}">
                <a16:creationId xmlns:a16="http://schemas.microsoft.com/office/drawing/2014/main" id="{7C3CFAF5-A385-4056-9B92-804EE2876FA8}"/>
              </a:ext>
            </a:extLst>
          </p:cNvPr>
          <p:cNvCxnSpPr>
            <a:cxnSpLocks/>
            <a:stCxn id="105" idx="2"/>
            <a:endCxn id="67" idx="0"/>
          </p:cNvCxnSpPr>
          <p:nvPr/>
        </p:nvCxnSpPr>
        <p:spPr>
          <a:xfrm rot="16200000" flipH="1">
            <a:off x="7478087" y="3976674"/>
            <a:ext cx="324291" cy="2185184"/>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74" name="Connector: Elbow 53">
            <a:extLst>
              <a:ext uri="{FF2B5EF4-FFF2-40B4-BE49-F238E27FC236}">
                <a16:creationId xmlns:a16="http://schemas.microsoft.com/office/drawing/2014/main" id="{F88B9853-DF33-4B06-9D54-447F2DBDE7F0}"/>
              </a:ext>
            </a:extLst>
          </p:cNvPr>
          <p:cNvCxnSpPr>
            <a:stCxn id="56" idx="2"/>
            <a:endCxn id="58" idx="0"/>
          </p:cNvCxnSpPr>
          <p:nvPr/>
        </p:nvCxnSpPr>
        <p:spPr>
          <a:xfrm rot="5400000">
            <a:off x="6250290" y="5086290"/>
            <a:ext cx="357900" cy="1296144"/>
          </a:xfrm>
          <a:prstGeom prst="bentConnector3">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81" name="Connector: Elbow 57">
            <a:extLst>
              <a:ext uri="{FF2B5EF4-FFF2-40B4-BE49-F238E27FC236}">
                <a16:creationId xmlns:a16="http://schemas.microsoft.com/office/drawing/2014/main" id="{A11DF0A3-4C65-4A82-83CB-683D905E59CE}"/>
              </a:ext>
            </a:extLst>
          </p:cNvPr>
          <p:cNvCxnSpPr>
            <a:cxnSpLocks/>
            <a:stCxn id="56" idx="2"/>
            <a:endCxn id="62" idx="0"/>
          </p:cNvCxnSpPr>
          <p:nvPr/>
        </p:nvCxnSpPr>
        <p:spPr>
          <a:xfrm rot="16200000" flipH="1">
            <a:off x="7006374" y="5626350"/>
            <a:ext cx="357900" cy="216024"/>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82" name="Connector: Elbow 61">
            <a:extLst>
              <a:ext uri="{FF2B5EF4-FFF2-40B4-BE49-F238E27FC236}">
                <a16:creationId xmlns:a16="http://schemas.microsoft.com/office/drawing/2014/main" id="{9864E33E-B408-4A8A-9E48-806E5C07631A}"/>
              </a:ext>
            </a:extLst>
          </p:cNvPr>
          <p:cNvCxnSpPr>
            <a:stCxn id="56" idx="2"/>
            <a:endCxn id="68" idx="0"/>
          </p:cNvCxnSpPr>
          <p:nvPr/>
        </p:nvCxnSpPr>
        <p:spPr>
          <a:xfrm rot="16200000" flipH="1">
            <a:off x="7770902" y="4861821"/>
            <a:ext cx="357900" cy="1745081"/>
          </a:xfrm>
          <a:prstGeom prst="bentConnector3">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
        <p:nvSpPr>
          <p:cNvPr id="83" name="テキスト ボックス 33">
            <a:extLst>
              <a:ext uri="{FF2B5EF4-FFF2-40B4-BE49-F238E27FC236}">
                <a16:creationId xmlns:a16="http://schemas.microsoft.com/office/drawing/2014/main" id="{59BF4460-D80A-48CF-8BE8-E7167107A93B}"/>
              </a:ext>
            </a:extLst>
          </p:cNvPr>
          <p:cNvSpPr txBox="1"/>
          <p:nvPr/>
        </p:nvSpPr>
        <p:spPr>
          <a:xfrm>
            <a:off x="6226044" y="2144823"/>
            <a:ext cx="1980000" cy="360000"/>
          </a:xfrm>
          <a:prstGeom prst="rect">
            <a:avLst/>
          </a:prstGeom>
          <a:solidFill>
            <a:schemeClr val="accent6"/>
          </a:solidFill>
          <a:ln w="28575">
            <a:solidFill>
              <a:schemeClr val="bg1"/>
            </a:solidFill>
          </a:ln>
        </p:spPr>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pPr lvl="0"/>
            <a:r>
              <a:rPr lang="ja-JP" altLang="en-US" sz="1050" b="1" dirty="0"/>
              <a:t>保健</a:t>
            </a:r>
            <a:r>
              <a:rPr lang="zh-TW" altLang="en-US" sz="1050" b="1" dirty="0"/>
              <a:t>局長</a:t>
            </a:r>
            <a:endParaRPr lang="en-SG" dirty="0"/>
          </a:p>
        </p:txBody>
      </p:sp>
      <p:sp>
        <p:nvSpPr>
          <p:cNvPr id="84" name="テキスト ボックス 33">
            <a:extLst>
              <a:ext uri="{FF2B5EF4-FFF2-40B4-BE49-F238E27FC236}">
                <a16:creationId xmlns:a16="http://schemas.microsoft.com/office/drawing/2014/main" id="{4F667B5D-72C7-4595-9792-0AB12F08A669}"/>
              </a:ext>
            </a:extLst>
          </p:cNvPr>
          <p:cNvSpPr txBox="1"/>
          <p:nvPr/>
        </p:nvSpPr>
        <p:spPr>
          <a:xfrm>
            <a:off x="4808984" y="310499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疾病管理部</a:t>
            </a:r>
            <a:endParaRPr lang="en-SG" b="0" dirty="0"/>
          </a:p>
        </p:txBody>
      </p:sp>
      <p:sp>
        <p:nvSpPr>
          <p:cNvPr id="85" name="テキスト ボックス 33">
            <a:extLst>
              <a:ext uri="{FF2B5EF4-FFF2-40B4-BE49-F238E27FC236}">
                <a16:creationId xmlns:a16="http://schemas.microsoft.com/office/drawing/2014/main" id="{6EAC7ADB-A8CB-4C79-899D-3C6CA20F3A50}"/>
              </a:ext>
            </a:extLst>
          </p:cNvPr>
          <p:cNvSpPr txBox="1"/>
          <p:nvPr/>
        </p:nvSpPr>
        <p:spPr>
          <a:xfrm>
            <a:off x="5996260" y="310499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家族健康開発課</a:t>
            </a:r>
            <a:endParaRPr lang="en-SG" b="0" dirty="0"/>
          </a:p>
        </p:txBody>
      </p:sp>
      <p:sp>
        <p:nvSpPr>
          <p:cNvPr id="87" name="テキスト ボックス 33">
            <a:extLst>
              <a:ext uri="{FF2B5EF4-FFF2-40B4-BE49-F238E27FC236}">
                <a16:creationId xmlns:a16="http://schemas.microsoft.com/office/drawing/2014/main" id="{6C85E113-DB7C-4840-84D7-24ED5324E52B}"/>
              </a:ext>
            </a:extLst>
          </p:cNvPr>
          <p:cNvSpPr txBox="1"/>
          <p:nvPr/>
        </p:nvSpPr>
        <p:spPr>
          <a:xfrm>
            <a:off x="7402252" y="310499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健康教育課</a:t>
            </a:r>
            <a:endParaRPr lang="en-SG" b="0" dirty="0"/>
          </a:p>
        </p:txBody>
      </p:sp>
      <p:sp>
        <p:nvSpPr>
          <p:cNvPr id="88" name="テキスト ボックス 33">
            <a:extLst>
              <a:ext uri="{FF2B5EF4-FFF2-40B4-BE49-F238E27FC236}">
                <a16:creationId xmlns:a16="http://schemas.microsoft.com/office/drawing/2014/main" id="{66022620-F076-4B0B-B172-DEB60EC541FE}"/>
              </a:ext>
            </a:extLst>
          </p:cNvPr>
          <p:cNvSpPr txBox="1"/>
          <p:nvPr/>
        </p:nvSpPr>
        <p:spPr>
          <a:xfrm>
            <a:off x="8589528" y="310499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栄養学科</a:t>
            </a:r>
            <a:endParaRPr lang="en-SG" b="0" dirty="0"/>
          </a:p>
        </p:txBody>
      </p:sp>
      <p:cxnSp>
        <p:nvCxnSpPr>
          <p:cNvPr id="89" name="Connector: Elbow 7">
            <a:extLst>
              <a:ext uri="{FF2B5EF4-FFF2-40B4-BE49-F238E27FC236}">
                <a16:creationId xmlns:a16="http://schemas.microsoft.com/office/drawing/2014/main" id="{0810242A-1AA6-4ADF-B50D-1F895C5CCBB7}"/>
              </a:ext>
            </a:extLst>
          </p:cNvPr>
          <p:cNvCxnSpPr>
            <a:stCxn id="40" idx="2"/>
            <a:endCxn id="87" idx="0"/>
          </p:cNvCxnSpPr>
          <p:nvPr/>
        </p:nvCxnSpPr>
        <p:spPr>
          <a:xfrm rot="16200000" flipH="1">
            <a:off x="7488513" y="2633253"/>
            <a:ext cx="199270" cy="744208"/>
          </a:xfrm>
          <a:prstGeom prst="bentConnector3">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Connector: Elbow 46">
            <a:extLst>
              <a:ext uri="{FF2B5EF4-FFF2-40B4-BE49-F238E27FC236}">
                <a16:creationId xmlns:a16="http://schemas.microsoft.com/office/drawing/2014/main" id="{2827D210-7068-4626-83D8-4E91EC4AC1BD}"/>
              </a:ext>
            </a:extLst>
          </p:cNvPr>
          <p:cNvCxnSpPr>
            <a:cxnSpLocks/>
            <a:stCxn id="40" idx="2"/>
            <a:endCxn id="85" idx="0"/>
          </p:cNvCxnSpPr>
          <p:nvPr/>
        </p:nvCxnSpPr>
        <p:spPr>
          <a:xfrm rot="5400000">
            <a:off x="6785517" y="2674465"/>
            <a:ext cx="199270" cy="661784"/>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Connector: Elbow 48">
            <a:extLst>
              <a:ext uri="{FF2B5EF4-FFF2-40B4-BE49-F238E27FC236}">
                <a16:creationId xmlns:a16="http://schemas.microsoft.com/office/drawing/2014/main" id="{C06D0C6B-D707-4F17-8778-7B2E2696CCF4}"/>
              </a:ext>
            </a:extLst>
          </p:cNvPr>
          <p:cNvCxnSpPr>
            <a:cxnSpLocks/>
            <a:stCxn id="40" idx="2"/>
            <a:endCxn id="84" idx="0"/>
          </p:cNvCxnSpPr>
          <p:nvPr/>
        </p:nvCxnSpPr>
        <p:spPr>
          <a:xfrm rot="5400000">
            <a:off x="6191879" y="2080827"/>
            <a:ext cx="199270" cy="1849060"/>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Connector: Elbow 50">
            <a:extLst>
              <a:ext uri="{FF2B5EF4-FFF2-40B4-BE49-F238E27FC236}">
                <a16:creationId xmlns:a16="http://schemas.microsoft.com/office/drawing/2014/main" id="{74ED01BB-4283-4D21-9ABC-6ABB5155F451}"/>
              </a:ext>
            </a:extLst>
          </p:cNvPr>
          <p:cNvCxnSpPr>
            <a:cxnSpLocks/>
            <a:stCxn id="40" idx="2"/>
            <a:endCxn id="88" idx="0"/>
          </p:cNvCxnSpPr>
          <p:nvPr/>
        </p:nvCxnSpPr>
        <p:spPr>
          <a:xfrm rot="16200000" flipH="1">
            <a:off x="8082151" y="2039615"/>
            <a:ext cx="199270" cy="1931484"/>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15">
            <a:extLst>
              <a:ext uri="{FF2B5EF4-FFF2-40B4-BE49-F238E27FC236}">
                <a16:creationId xmlns:a16="http://schemas.microsoft.com/office/drawing/2014/main" id="{6CC8CC31-3536-41F7-A1EA-0EDC29958D43}"/>
              </a:ext>
            </a:extLst>
          </p:cNvPr>
          <p:cNvCxnSpPr>
            <a:cxnSpLocks/>
            <a:stCxn id="40" idx="2"/>
            <a:endCxn id="43" idx="0"/>
          </p:cNvCxnSpPr>
          <p:nvPr/>
        </p:nvCxnSpPr>
        <p:spPr>
          <a:xfrm>
            <a:off x="7216044" y="2905722"/>
            <a:ext cx="0" cy="47133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テキスト ボックス 33">
            <a:extLst>
              <a:ext uri="{FF2B5EF4-FFF2-40B4-BE49-F238E27FC236}">
                <a16:creationId xmlns:a16="http://schemas.microsoft.com/office/drawing/2014/main" id="{6AD096F2-D924-4E0B-A6B7-4C5B63465F6B}"/>
              </a:ext>
            </a:extLst>
          </p:cNvPr>
          <p:cNvSpPr txBox="1"/>
          <p:nvPr/>
        </p:nvSpPr>
        <p:spPr>
          <a:xfrm>
            <a:off x="4809431" y="389280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疾病管理部</a:t>
            </a:r>
            <a:endParaRPr lang="en-SG" b="0" dirty="0"/>
          </a:p>
        </p:txBody>
      </p:sp>
      <p:sp>
        <p:nvSpPr>
          <p:cNvPr id="95" name="テキスト ボックス 33">
            <a:extLst>
              <a:ext uri="{FF2B5EF4-FFF2-40B4-BE49-F238E27FC236}">
                <a16:creationId xmlns:a16="http://schemas.microsoft.com/office/drawing/2014/main" id="{6477B670-64B1-4FA1-8170-E8F2D33063DF}"/>
              </a:ext>
            </a:extLst>
          </p:cNvPr>
          <p:cNvSpPr txBox="1"/>
          <p:nvPr/>
        </p:nvSpPr>
        <p:spPr>
          <a:xfrm>
            <a:off x="5996707" y="389280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家族健康開発課</a:t>
            </a:r>
            <a:endParaRPr lang="en-SG" b="0" dirty="0"/>
          </a:p>
        </p:txBody>
      </p:sp>
      <p:sp>
        <p:nvSpPr>
          <p:cNvPr id="96" name="テキスト ボックス 33">
            <a:extLst>
              <a:ext uri="{FF2B5EF4-FFF2-40B4-BE49-F238E27FC236}">
                <a16:creationId xmlns:a16="http://schemas.microsoft.com/office/drawing/2014/main" id="{AA569F85-59B8-4AFA-8A5A-43B5625AD0F8}"/>
              </a:ext>
            </a:extLst>
          </p:cNvPr>
          <p:cNvSpPr txBox="1"/>
          <p:nvPr/>
        </p:nvSpPr>
        <p:spPr>
          <a:xfrm>
            <a:off x="7402699" y="389280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健康教育課</a:t>
            </a:r>
            <a:endParaRPr lang="en-SG" b="0" dirty="0"/>
          </a:p>
        </p:txBody>
      </p:sp>
      <p:sp>
        <p:nvSpPr>
          <p:cNvPr id="97" name="テキスト ボックス 33">
            <a:extLst>
              <a:ext uri="{FF2B5EF4-FFF2-40B4-BE49-F238E27FC236}">
                <a16:creationId xmlns:a16="http://schemas.microsoft.com/office/drawing/2014/main" id="{57FFA646-93F2-4D63-9E35-190780AC1712}"/>
              </a:ext>
            </a:extLst>
          </p:cNvPr>
          <p:cNvSpPr txBox="1"/>
          <p:nvPr/>
        </p:nvSpPr>
        <p:spPr>
          <a:xfrm>
            <a:off x="8589975" y="389280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栄養学科</a:t>
            </a:r>
            <a:endParaRPr lang="en-SG" b="0" dirty="0"/>
          </a:p>
        </p:txBody>
      </p:sp>
      <p:cxnSp>
        <p:nvCxnSpPr>
          <p:cNvPr id="98" name="Connector: Elbow 63">
            <a:extLst>
              <a:ext uri="{FF2B5EF4-FFF2-40B4-BE49-F238E27FC236}">
                <a16:creationId xmlns:a16="http://schemas.microsoft.com/office/drawing/2014/main" id="{D9500809-DF02-43E8-9B94-FA5CE384DD99}"/>
              </a:ext>
            </a:extLst>
          </p:cNvPr>
          <p:cNvCxnSpPr>
            <a:cxnSpLocks/>
            <a:stCxn id="43" idx="2"/>
            <a:endCxn id="96" idx="0"/>
          </p:cNvCxnSpPr>
          <p:nvPr/>
        </p:nvCxnSpPr>
        <p:spPr>
          <a:xfrm rot="16200000" flipH="1">
            <a:off x="7510496" y="3442599"/>
            <a:ext cx="155750" cy="744655"/>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Connector: Elbow 64">
            <a:extLst>
              <a:ext uri="{FF2B5EF4-FFF2-40B4-BE49-F238E27FC236}">
                <a16:creationId xmlns:a16="http://schemas.microsoft.com/office/drawing/2014/main" id="{C754F1CD-C441-4D3E-9768-2D3E79B7FD91}"/>
              </a:ext>
            </a:extLst>
          </p:cNvPr>
          <p:cNvCxnSpPr>
            <a:cxnSpLocks/>
            <a:stCxn id="43" idx="2"/>
            <a:endCxn id="95" idx="0"/>
          </p:cNvCxnSpPr>
          <p:nvPr/>
        </p:nvCxnSpPr>
        <p:spPr>
          <a:xfrm rot="5400000">
            <a:off x="6807501" y="3484259"/>
            <a:ext cx="155750" cy="661337"/>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 name="Connector: Elbow 65">
            <a:extLst>
              <a:ext uri="{FF2B5EF4-FFF2-40B4-BE49-F238E27FC236}">
                <a16:creationId xmlns:a16="http://schemas.microsoft.com/office/drawing/2014/main" id="{EF44BCBA-C87F-4E56-B160-9265DF2F6229}"/>
              </a:ext>
            </a:extLst>
          </p:cNvPr>
          <p:cNvCxnSpPr>
            <a:cxnSpLocks/>
            <a:stCxn id="43" idx="2"/>
            <a:endCxn id="94" idx="0"/>
          </p:cNvCxnSpPr>
          <p:nvPr/>
        </p:nvCxnSpPr>
        <p:spPr>
          <a:xfrm rot="5400000">
            <a:off x="6213863" y="2890621"/>
            <a:ext cx="155750" cy="1848613"/>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Connector: Elbow 74">
            <a:extLst>
              <a:ext uri="{FF2B5EF4-FFF2-40B4-BE49-F238E27FC236}">
                <a16:creationId xmlns:a16="http://schemas.microsoft.com/office/drawing/2014/main" id="{B440E8E8-A9D9-4A05-AD17-FFFC68F2AE41}"/>
              </a:ext>
            </a:extLst>
          </p:cNvPr>
          <p:cNvCxnSpPr>
            <a:cxnSpLocks/>
            <a:stCxn id="43" idx="2"/>
            <a:endCxn id="97" idx="0"/>
          </p:cNvCxnSpPr>
          <p:nvPr/>
        </p:nvCxnSpPr>
        <p:spPr>
          <a:xfrm rot="16200000" flipH="1">
            <a:off x="8104134" y="2848961"/>
            <a:ext cx="155750" cy="1931931"/>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Straight Connector 78">
            <a:extLst>
              <a:ext uri="{FF2B5EF4-FFF2-40B4-BE49-F238E27FC236}">
                <a16:creationId xmlns:a16="http://schemas.microsoft.com/office/drawing/2014/main" id="{A3C26A8A-FAFC-45E2-81E5-F17A6F728AEF}"/>
              </a:ext>
            </a:extLst>
          </p:cNvPr>
          <p:cNvCxnSpPr>
            <a:cxnSpLocks/>
            <a:stCxn id="43" idx="2"/>
            <a:endCxn id="42" idx="0"/>
          </p:cNvCxnSpPr>
          <p:nvPr/>
        </p:nvCxnSpPr>
        <p:spPr>
          <a:xfrm>
            <a:off x="7216044" y="3737052"/>
            <a:ext cx="0" cy="43275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テキスト ボックス 33">
            <a:extLst>
              <a:ext uri="{FF2B5EF4-FFF2-40B4-BE49-F238E27FC236}">
                <a16:creationId xmlns:a16="http://schemas.microsoft.com/office/drawing/2014/main" id="{DACBE694-9D5F-4421-AF7F-091781123AE1}"/>
              </a:ext>
            </a:extLst>
          </p:cNvPr>
          <p:cNvSpPr txBox="1"/>
          <p:nvPr/>
        </p:nvSpPr>
        <p:spPr>
          <a:xfrm>
            <a:off x="4802364" y="4655121"/>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疾病管理部</a:t>
            </a:r>
            <a:endParaRPr lang="en-SG" b="0" dirty="0"/>
          </a:p>
        </p:txBody>
      </p:sp>
      <p:sp>
        <p:nvSpPr>
          <p:cNvPr id="105" name="テキスト ボックス 33">
            <a:extLst>
              <a:ext uri="{FF2B5EF4-FFF2-40B4-BE49-F238E27FC236}">
                <a16:creationId xmlns:a16="http://schemas.microsoft.com/office/drawing/2014/main" id="{E9F90248-A5AA-4BA0-8800-B708C63B8934}"/>
              </a:ext>
            </a:extLst>
          </p:cNvPr>
          <p:cNvSpPr txBox="1"/>
          <p:nvPr/>
        </p:nvSpPr>
        <p:spPr>
          <a:xfrm>
            <a:off x="5989640" y="4655121"/>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家族健康開発課</a:t>
            </a:r>
            <a:endParaRPr lang="en-SG" b="0" dirty="0"/>
          </a:p>
        </p:txBody>
      </p:sp>
      <p:sp>
        <p:nvSpPr>
          <p:cNvPr id="106" name="テキスト ボックス 33">
            <a:extLst>
              <a:ext uri="{FF2B5EF4-FFF2-40B4-BE49-F238E27FC236}">
                <a16:creationId xmlns:a16="http://schemas.microsoft.com/office/drawing/2014/main" id="{0BB5F6DE-50A1-4316-AA19-A7CE7F96B286}"/>
              </a:ext>
            </a:extLst>
          </p:cNvPr>
          <p:cNvSpPr txBox="1"/>
          <p:nvPr/>
        </p:nvSpPr>
        <p:spPr>
          <a:xfrm>
            <a:off x="7395632" y="4655121"/>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健康教育課</a:t>
            </a:r>
            <a:endParaRPr lang="en-SG" b="0" dirty="0"/>
          </a:p>
        </p:txBody>
      </p:sp>
      <p:sp>
        <p:nvSpPr>
          <p:cNvPr id="107" name="テキスト ボックス 33">
            <a:extLst>
              <a:ext uri="{FF2B5EF4-FFF2-40B4-BE49-F238E27FC236}">
                <a16:creationId xmlns:a16="http://schemas.microsoft.com/office/drawing/2014/main" id="{1DC6D939-BD70-46E9-BB2D-BEB45341B0E2}"/>
              </a:ext>
            </a:extLst>
          </p:cNvPr>
          <p:cNvSpPr txBox="1"/>
          <p:nvPr/>
        </p:nvSpPr>
        <p:spPr>
          <a:xfrm>
            <a:off x="8582908" y="4655121"/>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栄養学科</a:t>
            </a:r>
            <a:endParaRPr lang="en-SG" b="0" dirty="0"/>
          </a:p>
        </p:txBody>
      </p:sp>
      <p:cxnSp>
        <p:nvCxnSpPr>
          <p:cNvPr id="108" name="Connector: Elbow 83">
            <a:extLst>
              <a:ext uri="{FF2B5EF4-FFF2-40B4-BE49-F238E27FC236}">
                <a16:creationId xmlns:a16="http://schemas.microsoft.com/office/drawing/2014/main" id="{8D122059-A71E-466C-AF50-A7C7C2525F89}"/>
              </a:ext>
            </a:extLst>
          </p:cNvPr>
          <p:cNvCxnSpPr>
            <a:cxnSpLocks/>
            <a:endCxn id="106" idx="0"/>
          </p:cNvCxnSpPr>
          <p:nvPr/>
        </p:nvCxnSpPr>
        <p:spPr>
          <a:xfrm rot="16200000" flipH="1">
            <a:off x="7503429" y="4204918"/>
            <a:ext cx="155750" cy="744655"/>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Connector: Elbow 84">
            <a:extLst>
              <a:ext uri="{FF2B5EF4-FFF2-40B4-BE49-F238E27FC236}">
                <a16:creationId xmlns:a16="http://schemas.microsoft.com/office/drawing/2014/main" id="{B090D5D4-F59F-4F2C-89BC-9D5F4BA4168C}"/>
              </a:ext>
            </a:extLst>
          </p:cNvPr>
          <p:cNvCxnSpPr>
            <a:cxnSpLocks/>
            <a:endCxn id="105" idx="0"/>
          </p:cNvCxnSpPr>
          <p:nvPr/>
        </p:nvCxnSpPr>
        <p:spPr>
          <a:xfrm rot="5400000">
            <a:off x="6800434" y="4246578"/>
            <a:ext cx="155750" cy="661337"/>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Connector: Elbow 86">
            <a:extLst>
              <a:ext uri="{FF2B5EF4-FFF2-40B4-BE49-F238E27FC236}">
                <a16:creationId xmlns:a16="http://schemas.microsoft.com/office/drawing/2014/main" id="{121C7C13-A62A-4E4A-9C63-D5A98DAC3B4E}"/>
              </a:ext>
            </a:extLst>
          </p:cNvPr>
          <p:cNvCxnSpPr>
            <a:cxnSpLocks/>
            <a:endCxn id="104" idx="0"/>
          </p:cNvCxnSpPr>
          <p:nvPr/>
        </p:nvCxnSpPr>
        <p:spPr>
          <a:xfrm rot="5400000">
            <a:off x="6206796" y="3652940"/>
            <a:ext cx="155750" cy="1848613"/>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1" name="Connector: Elbow 87">
            <a:extLst>
              <a:ext uri="{FF2B5EF4-FFF2-40B4-BE49-F238E27FC236}">
                <a16:creationId xmlns:a16="http://schemas.microsoft.com/office/drawing/2014/main" id="{A2934562-08BD-4B6A-867A-F330595FBA2B}"/>
              </a:ext>
            </a:extLst>
          </p:cNvPr>
          <p:cNvCxnSpPr>
            <a:cxnSpLocks/>
            <a:endCxn id="107" idx="0"/>
          </p:cNvCxnSpPr>
          <p:nvPr/>
        </p:nvCxnSpPr>
        <p:spPr>
          <a:xfrm rot="16200000" flipH="1">
            <a:off x="8097067" y="3611280"/>
            <a:ext cx="155750" cy="1931931"/>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952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C84D3A4-C7A5-40B2-9D83-05E9BEAC79CD}"/>
              </a:ext>
            </a:extLst>
          </p:cNvPr>
          <p:cNvGraphicFramePr>
            <a:graphicFrameLocks noChangeAspect="1"/>
          </p:cNvGraphicFramePr>
          <p:nvPr>
            <p:custDataLst>
              <p:tags r:id="rId2"/>
            </p:custDataLst>
            <p:extLst>
              <p:ext uri="{D42A27DB-BD31-4B8C-83A1-F6EECF244321}">
                <p14:modId xmlns:p14="http://schemas.microsoft.com/office/powerpoint/2010/main" val="2889905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Slide" r:id="rId4" imgW="444" imgH="443" progId="TCLayout.ActiveDocument.1">
                  <p:embed/>
                </p:oleObj>
              </mc:Choice>
              <mc:Fallback>
                <p:oleObj name="think-cell Slide" r:id="rId4" imgW="444" imgH="443" progId="TCLayout.ActiveDocument.1">
                  <p:embed/>
                  <p:pic>
                    <p:nvPicPr>
                      <p:cNvPr id="5" name="Object 4" hidden="1">
                        <a:extLst>
                          <a:ext uri="{FF2B5EF4-FFF2-40B4-BE49-F238E27FC236}">
                            <a16:creationId xmlns:a16="http://schemas.microsoft.com/office/drawing/2014/main" id="{4C84D3A4-C7A5-40B2-9D83-05E9BEAC79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latin typeface="HGP創英角ｺﾞｼｯｸUB" panose="020B0A00000000000000" pitchFamily="34" charset="-128"/>
              </a:rPr>
              <a:t>マレーシア（</a:t>
            </a:r>
            <a:r>
              <a:rPr lang="en-US" altLang="ja-JP" dirty="0">
                <a:latin typeface="HGP創英角ｺﾞｼｯｸUB" panose="020B0A00000000000000" pitchFamily="34" charset="-128"/>
              </a:rPr>
              <a:t>Malaysia</a:t>
            </a:r>
            <a:r>
              <a:rPr lang="ja-JP" altLang="en-US" dirty="0">
                <a:latin typeface="HGP創英角ｺﾞｼｯｸUB" panose="020B0A00000000000000" pitchFamily="34" charset="-128"/>
              </a:rPr>
              <a:t>）／医療関連／制度</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医療機器に対する規制（</a:t>
            </a:r>
            <a:r>
              <a:rPr lang="en-US" altLang="ja-JP" dirty="0"/>
              <a:t>1/2</a:t>
            </a:r>
            <a:r>
              <a:rPr lang="ja-JP" altLang="en-US" dirty="0"/>
              <a:t>）</a:t>
            </a:r>
          </a:p>
        </p:txBody>
      </p:sp>
      <p:sp>
        <p:nvSpPr>
          <p:cNvPr id="4" name="テキスト ボックス 3"/>
          <p:cNvSpPr txBox="1"/>
          <p:nvPr/>
        </p:nvSpPr>
        <p:spPr>
          <a:xfrm>
            <a:off x="200472" y="1057289"/>
            <a:ext cx="9505056" cy="120039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医療機器に関する規制は、「</a:t>
            </a:r>
            <a:r>
              <a:rPr lang="en-US" altLang="ja-JP" sz="1400" dirty="0">
                <a:solidFill>
                  <a:srgbClr val="000000"/>
                </a:solidFill>
                <a:latin typeface="Meiryo UI" panose="020B0604030504040204" pitchFamily="34" charset="-128"/>
                <a:ea typeface="Meiryo UI" panose="020B0604030504040204" pitchFamily="34" charset="-128"/>
                <a:cs typeface="Arial" panose="020B0604020202020204" pitchFamily="34" charset="0"/>
              </a:rPr>
              <a:t>2012</a:t>
            </a:r>
            <a:r>
              <a:rPr lang="ja-JP" altLang="en-US" sz="1400" dirty="0">
                <a:solidFill>
                  <a:srgbClr val="000000"/>
                </a:solidFill>
                <a:latin typeface="Meiryo UI" panose="020B0604030504040204" pitchFamily="34" charset="-128"/>
                <a:ea typeface="Meiryo UI" panose="020B0604030504040204" pitchFamily="34" charset="-128"/>
                <a:cs typeface="Arial" panose="020B0604020202020204" pitchFamily="34" charset="0"/>
              </a:rPr>
              <a:t>年医療機器法（法令</a:t>
            </a:r>
            <a:r>
              <a:rPr lang="en-US" altLang="ja-JP" sz="1400" dirty="0">
                <a:solidFill>
                  <a:srgbClr val="000000"/>
                </a:solidFill>
                <a:latin typeface="Meiryo UI" panose="020B0604030504040204" pitchFamily="34" charset="-128"/>
                <a:ea typeface="Meiryo UI" panose="020B0604030504040204" pitchFamily="34" charset="-128"/>
                <a:cs typeface="Arial" panose="020B0604020202020204" pitchFamily="34" charset="0"/>
              </a:rPr>
              <a:t>737</a:t>
            </a:r>
            <a:r>
              <a:rPr lang="ja-JP" altLang="en-US" sz="1400" dirty="0">
                <a:solidFill>
                  <a:srgbClr val="000000"/>
                </a:solidFill>
                <a:latin typeface="Meiryo UI" panose="020B0604030504040204" pitchFamily="34" charset="-128"/>
                <a:ea typeface="Meiryo UI" panose="020B0604030504040204" pitchFamily="34" charset="-128"/>
                <a:cs typeface="Arial" panose="020B0604020202020204" pitchFamily="34" charset="0"/>
              </a:rPr>
              <a:t>号）</a:t>
            </a:r>
            <a:r>
              <a:rPr lang="en-US" altLang="ja-JP" sz="1400" dirty="0">
                <a:solidFill>
                  <a:srgbClr val="000000"/>
                </a:solidFill>
                <a:latin typeface="Meiryo UI" panose="020B0604030504040204" pitchFamily="34" charset="-128"/>
                <a:ea typeface="Meiryo UI" panose="020B0604030504040204" pitchFamily="34" charset="-128"/>
                <a:cs typeface="Arial" panose="020B0604020202020204" pitchFamily="34" charset="0"/>
              </a:rPr>
              <a:t>〔Medical Device Act 2012 (Act 737): </a:t>
            </a:r>
            <a:r>
              <a:rPr lang="ja-JP" altLang="en-US" sz="1400">
                <a:latin typeface="Meiryo UI" panose="020B0604030504040204" pitchFamily="34" charset="-128"/>
                <a:ea typeface="Meiryo UI" panose="020B0604030504040204" pitchFamily="34" charset="-128"/>
                <a:cs typeface="Arial" panose="020B0604020202020204" pitchFamily="34" charset="0"/>
              </a:rPr>
              <a:t>」</a:t>
            </a:r>
            <a:r>
              <a:rPr lang="ja-JP" altLang="en-US" sz="1400" dirty="0">
                <a:latin typeface="Meiryo UI" panose="020B0604030504040204" pitchFamily="34" charset="-128"/>
                <a:ea typeface="Meiryo UI" panose="020B0604030504040204" pitchFamily="34" charset="-128"/>
                <a:cs typeface="Arial" panose="020B0604020202020204" pitchFamily="34" charset="0"/>
              </a:rPr>
              <a:t>により定められて</a:t>
            </a:r>
            <a:r>
              <a:rPr lang="ja-JP" altLang="en-US" sz="1400">
                <a:latin typeface="Meiryo UI" panose="020B0604030504040204" pitchFamily="34" charset="-128"/>
                <a:ea typeface="Meiryo UI" panose="020B0604030504040204" pitchFamily="34" charset="-128"/>
                <a:cs typeface="Arial" panose="020B0604020202020204" pitchFamily="34" charset="0"/>
              </a:rPr>
              <a:t>おり、第５条では「医療機器の登録に関する要求事項」が記載されています。マレーシア</a:t>
            </a:r>
            <a:r>
              <a:rPr lang="ja-JP" altLang="en-US" sz="1400" dirty="0">
                <a:latin typeface="Meiryo UI" panose="020B0604030504040204" pitchFamily="34" charset="-128"/>
                <a:ea typeface="Meiryo UI" panose="020B0604030504040204" pitchFamily="34" charset="-128"/>
                <a:cs typeface="Arial" panose="020B0604020202020204" pitchFamily="34" charset="0"/>
              </a:rPr>
              <a:t>保健省 医療機器庁（</a:t>
            </a:r>
            <a:r>
              <a:rPr lang="en-SG" altLang="ja-JP" sz="1400" dirty="0">
                <a:latin typeface="Meiryo UI" panose="020B0604030504040204" pitchFamily="34" charset="-128"/>
                <a:ea typeface="Meiryo UI" panose="020B0604030504040204" pitchFamily="34" charset="-128"/>
                <a:cs typeface="Arial" panose="020B0604020202020204" pitchFamily="34" charset="0"/>
              </a:rPr>
              <a:t>Medical Device Authority: MDA</a:t>
            </a:r>
            <a:r>
              <a:rPr lang="ja-JP" altLang="en-SG" sz="1400" dirty="0">
                <a:latin typeface="Meiryo UI" panose="020B0604030504040204" pitchFamily="34" charset="-128"/>
                <a:ea typeface="Meiryo UI" panose="020B0604030504040204" pitchFamily="34" charset="-128"/>
                <a:cs typeface="Arial" panose="020B0604020202020204" pitchFamily="34" charset="0"/>
              </a:rPr>
              <a:t>）</a:t>
            </a:r>
            <a:r>
              <a:rPr lang="ja-JP" altLang="en-US" sz="1400" dirty="0">
                <a:latin typeface="Meiryo UI" panose="020B0604030504040204" pitchFamily="34" charset="-128"/>
                <a:ea typeface="Meiryo UI" panose="020B0604030504040204" pitchFamily="34" charset="-128"/>
                <a:cs typeface="Arial" panose="020B0604020202020204" pitchFamily="34" charset="0"/>
              </a:rPr>
              <a:t>が管轄している。</a:t>
            </a:r>
            <a:endParaRPr lang="en-SG"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マレーシア市場に流通する全ての医療機器は、</a:t>
            </a:r>
            <a:r>
              <a:rPr lang="en-US" altLang="ja-JP" sz="1400" dirty="0">
                <a:latin typeface="Meiryo UI" panose="020B0604030504040204" pitchFamily="34" charset="-128"/>
                <a:ea typeface="Meiryo UI" panose="020B0604030504040204" pitchFamily="34" charset="-128"/>
                <a:cs typeface="Arial" panose="020B0604020202020204" pitchFamily="34" charset="0"/>
              </a:rPr>
              <a:t>MDA</a:t>
            </a:r>
            <a:r>
              <a:rPr lang="ja-JP" altLang="en-US" sz="1400" dirty="0">
                <a:latin typeface="Meiryo UI" panose="020B0604030504040204" pitchFamily="34" charset="-128"/>
                <a:ea typeface="Meiryo UI" panose="020B0604030504040204" pitchFamily="34" charset="-128"/>
                <a:cs typeface="Arial" panose="020B0604020202020204" pitchFamily="34" charset="0"/>
              </a:rPr>
              <a:t>に登録しなければならない。この登録義務を負う事業者は下記のとおり。</a:t>
            </a:r>
          </a:p>
          <a:p>
            <a:pPr marL="647700" lvl="1" indent="-190500" algn="just">
              <a:lnSpc>
                <a:spcPct val="110000"/>
              </a:lnSpc>
              <a:spcAft>
                <a:spcPts val="200"/>
              </a:spcAft>
              <a:buClr>
                <a:srgbClr val="5F8AC3"/>
              </a:buClr>
              <a:buFont typeface="Wingdings" panose="05000000000000000000" pitchFamily="2" charset="2"/>
              <a:buChar char="n"/>
            </a:pPr>
            <a:r>
              <a:rPr lang="en-US" altLang="ja-JP" sz="1300" dirty="0">
                <a:latin typeface="Meiryo UI" panose="020B0604030504040204" pitchFamily="34" charset="-128"/>
                <a:ea typeface="Meiryo UI" panose="020B0604030504040204" pitchFamily="34" charset="-128"/>
                <a:cs typeface="Arial" panose="020B0604020202020204" pitchFamily="34" charset="0"/>
              </a:rPr>
              <a:t>(</a:t>
            </a:r>
            <a:r>
              <a:rPr lang="en-US" altLang="ja-JP" sz="1300" dirty="0" err="1">
                <a:latin typeface="Meiryo UI" panose="020B0604030504040204" pitchFamily="34" charset="-128"/>
                <a:ea typeface="Meiryo UI" panose="020B0604030504040204" pitchFamily="34" charset="-128"/>
                <a:cs typeface="Arial" panose="020B0604020202020204" pitchFamily="34" charset="0"/>
              </a:rPr>
              <a:t>i</a:t>
            </a:r>
            <a:r>
              <a:rPr lang="en-US" altLang="ja-JP" sz="1300" dirty="0">
                <a:latin typeface="Meiryo UI" panose="020B0604030504040204" pitchFamily="34" charset="-128"/>
                <a:ea typeface="Meiryo UI" panose="020B0604030504040204" pitchFamily="34" charset="-128"/>
                <a:cs typeface="Arial" panose="020B0604020202020204" pitchFamily="34" charset="0"/>
              </a:rPr>
              <a:t>) </a:t>
            </a:r>
            <a:r>
              <a:rPr lang="ja-JP" altLang="en-US" sz="1300" dirty="0">
                <a:latin typeface="Meiryo UI" panose="020B0604030504040204" pitchFamily="34" charset="-128"/>
                <a:ea typeface="Meiryo UI" panose="020B0604030504040204" pitchFamily="34" charset="-128"/>
                <a:cs typeface="Arial" panose="020B0604020202020204" pitchFamily="34" charset="0"/>
              </a:rPr>
              <a:t>マレーシアの医療機器製造者、</a:t>
            </a:r>
            <a:r>
              <a:rPr lang="en-US" altLang="ja-JP" sz="1300" dirty="0">
                <a:latin typeface="Meiryo UI" panose="020B0604030504040204" pitchFamily="34" charset="-128"/>
                <a:ea typeface="Meiryo UI" panose="020B0604030504040204" pitchFamily="34" charset="-128"/>
                <a:cs typeface="Arial" panose="020B0604020202020204" pitchFamily="34" charset="0"/>
              </a:rPr>
              <a:t>(ii) </a:t>
            </a:r>
            <a:r>
              <a:rPr lang="ja-JP" altLang="en-US" sz="1300" dirty="0">
                <a:latin typeface="Meiryo UI" panose="020B0604030504040204" pitchFamily="34" charset="-128"/>
                <a:ea typeface="Meiryo UI" panose="020B0604030504040204" pitchFamily="34" charset="-128"/>
                <a:cs typeface="Arial" panose="020B0604020202020204" pitchFamily="34" charset="0"/>
              </a:rPr>
              <a:t>外国で製造される医療機器の指定代理人（</a:t>
            </a:r>
            <a:r>
              <a:rPr lang="en-US" altLang="ja-JP" sz="1300" dirty="0">
                <a:latin typeface="Meiryo UI" panose="020B0604030504040204" pitchFamily="34" charset="-128"/>
                <a:ea typeface="Meiryo UI" panose="020B0604030504040204" pitchFamily="34" charset="-128"/>
                <a:cs typeface="Arial" panose="020B0604020202020204" pitchFamily="34" charset="0"/>
              </a:rPr>
              <a:t>Authorized Representative</a:t>
            </a:r>
            <a:r>
              <a:rPr lang="ja-JP" altLang="en-US" sz="1300" dirty="0">
                <a:latin typeface="Meiryo UI" panose="020B0604030504040204" pitchFamily="34" charset="-128"/>
                <a:ea typeface="Meiryo UI" panose="020B0604030504040204" pitchFamily="34" charset="-128"/>
                <a:cs typeface="Arial" panose="020B0604020202020204" pitchFamily="34" charset="0"/>
              </a:rPr>
              <a:t>）</a:t>
            </a:r>
            <a:endParaRPr lang="en-SG" altLang="ja-JP" sz="1300"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85" name="グループ化 7"/>
          <p:cNvGrpSpPr/>
          <p:nvPr/>
        </p:nvGrpSpPr>
        <p:grpSpPr>
          <a:xfrm>
            <a:off x="416496" y="4204488"/>
            <a:ext cx="9001000" cy="288032"/>
            <a:chOff x="4944173" y="2113806"/>
            <a:chExt cx="5861371" cy="288032"/>
          </a:xfrm>
        </p:grpSpPr>
        <p:cxnSp>
          <p:nvCxnSpPr>
            <p:cNvPr id="86" name="直線コネクタ 8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endParaRPr lang="en-US" altLang="ja-JP" sz="1400" dirty="0">
                <a:solidFill>
                  <a:srgbClr val="000000"/>
                </a:solidFill>
                <a:latin typeface="Arial Black" pitchFamily="34" charset="0"/>
                <a:ea typeface="HGP創英角ｺﾞｼｯｸUB" pitchFamily="50" charset="-128"/>
              </a:endParaRPr>
            </a:p>
            <a:p>
              <a:pPr defTabSz="955675">
                <a:buSzPct val="120000"/>
              </a:pPr>
              <a:r>
                <a:rPr lang="ja-JP" altLang="en-US" sz="1400" b="1">
                  <a:solidFill>
                    <a:srgbClr val="000000"/>
                  </a:solidFill>
                  <a:latin typeface="Meiryo UI" panose="020B0604030504040204" pitchFamily="34" charset="-128"/>
                  <a:ea typeface="Meiryo UI" panose="020B0604030504040204" pitchFamily="34" charset="-128"/>
                </a:rPr>
                <a:t>医療機器登録までの流れ</a:t>
              </a:r>
              <a:endParaRPr lang="zh-TW" altLang="en-US" sz="1400" b="1" dirty="0">
                <a:solidFill>
                  <a:srgbClr val="000000"/>
                </a:solidFill>
                <a:latin typeface="Meiryo UI" panose="020B0604030504040204" pitchFamily="34" charset="-128"/>
                <a:ea typeface="Meiryo UI" panose="020B0604030504040204" pitchFamily="34" charset="-128"/>
              </a:endParaRPr>
            </a:p>
          </p:txBody>
        </p:sp>
      </p:grpSp>
      <p:sp>
        <p:nvSpPr>
          <p:cNvPr id="33" name="TextBox 32">
            <a:extLst>
              <a:ext uri="{FF2B5EF4-FFF2-40B4-BE49-F238E27FC236}">
                <a16:creationId xmlns:a16="http://schemas.microsoft.com/office/drawing/2014/main" id="{0DE78419-E4FB-4598-87DF-9B30CB73D452}"/>
              </a:ext>
            </a:extLst>
          </p:cNvPr>
          <p:cNvSpPr txBox="1"/>
          <p:nvPr/>
        </p:nvSpPr>
        <p:spPr>
          <a:xfrm>
            <a:off x="8716317" y="4110209"/>
            <a:ext cx="1013274" cy="230832"/>
          </a:xfrm>
          <a:prstGeom prst="rect">
            <a:avLst/>
          </a:prstGeom>
          <a:noFill/>
        </p:spPr>
        <p:txBody>
          <a:bodyPr wrap="square" rtlCol="0">
            <a:spAutoFit/>
          </a:bodyPr>
          <a:lstStyle/>
          <a:p>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単位：リンギット</a:t>
            </a:r>
            <a:endParaRPr kumimoji="1"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TextBox 33">
            <a:extLst>
              <a:ext uri="{FF2B5EF4-FFF2-40B4-BE49-F238E27FC236}">
                <a16:creationId xmlns:a16="http://schemas.microsoft.com/office/drawing/2014/main" id="{63356AC0-FAF8-4B0C-A7E9-CD54E940EDAF}"/>
              </a:ext>
            </a:extLst>
          </p:cNvPr>
          <p:cNvSpPr txBox="1"/>
          <p:nvPr/>
        </p:nvSpPr>
        <p:spPr>
          <a:xfrm>
            <a:off x="8716317" y="4133066"/>
            <a:ext cx="1013274" cy="230832"/>
          </a:xfrm>
          <a:prstGeom prst="rect">
            <a:avLst/>
          </a:prstGeom>
          <a:noFill/>
        </p:spPr>
        <p:txBody>
          <a:bodyPr wrap="square" rtlCol="0">
            <a:spAutoFit/>
          </a:bodyPr>
          <a:lstStyle/>
          <a:p>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単位：リンギット</a:t>
            </a:r>
            <a:endParaRPr kumimoji="1"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3EF34E27-8CE9-45B3-993A-FE1913FDC39F}"/>
              </a:ext>
            </a:extLst>
          </p:cNvPr>
          <p:cNvSpPr/>
          <p:nvPr/>
        </p:nvSpPr>
        <p:spPr>
          <a:xfrm>
            <a:off x="4952998" y="4110209"/>
            <a:ext cx="1056700" cy="230832"/>
          </a:xfrm>
          <a:prstGeom prst="rect">
            <a:avLst/>
          </a:prstGeom>
        </p:spPr>
        <p:txBody>
          <a:bodyPr wrap="none">
            <a:spAutoFit/>
          </a:bodyPr>
          <a:lstStyle/>
          <a:p>
            <a:pPr fontAlgn="ctr">
              <a:spcBef>
                <a:spcPts val="600"/>
              </a:spcBef>
              <a:buClr>
                <a:srgbClr val="3D6AA7"/>
              </a:buClr>
              <a:buSzPct val="120000"/>
            </a:pPr>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有効期間は</a:t>
            </a:r>
            <a:r>
              <a:rPr lang="en-US" altLang="ja-JP"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a:t>
            </a:r>
            <a:endParaRPr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Rectangle 35">
            <a:extLst>
              <a:ext uri="{FF2B5EF4-FFF2-40B4-BE49-F238E27FC236}">
                <a16:creationId xmlns:a16="http://schemas.microsoft.com/office/drawing/2014/main" id="{418570DA-C991-4CB2-AF6F-1A8D5BD8CDB3}"/>
              </a:ext>
            </a:extLst>
          </p:cNvPr>
          <p:cNvSpPr/>
          <p:nvPr/>
        </p:nvSpPr>
        <p:spPr>
          <a:xfrm>
            <a:off x="4952998" y="4133066"/>
            <a:ext cx="1071127" cy="230832"/>
          </a:xfrm>
          <a:prstGeom prst="rect">
            <a:avLst/>
          </a:prstGeom>
        </p:spPr>
        <p:txBody>
          <a:bodyPr wrap="none">
            <a:spAutoFit/>
          </a:bodyPr>
          <a:lstStyle/>
          <a:p>
            <a:pPr fontAlgn="ctr">
              <a:spcBef>
                <a:spcPts val="600"/>
              </a:spcBef>
              <a:buClr>
                <a:srgbClr val="3D6AA7"/>
              </a:buClr>
              <a:buSzPct val="120000"/>
            </a:pPr>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有効期間は</a:t>
            </a:r>
            <a:r>
              <a:rPr lang="en-US" altLang="ja-JP"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a:t>
            </a:r>
            <a:endParaRPr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9B395C13-F07C-4F6D-860E-610883FE821A}"/>
              </a:ext>
            </a:extLst>
          </p:cNvPr>
          <p:cNvSpPr txBox="1"/>
          <p:nvPr/>
        </p:nvSpPr>
        <p:spPr>
          <a:xfrm>
            <a:off x="200025" y="5746961"/>
            <a:ext cx="9144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クアルテックジャパンコンサルティング株式会社、</a:t>
            </a:r>
            <a:r>
              <a:rPr kumimoji="0" lang="en-US" altLang="ja-JP" sz="800" dirty="0" bmk="">
                <a:latin typeface="Meiryo UI" panose="020B0604030504040204" pitchFamily="34" charset="-128"/>
                <a:ea typeface="Meiryo UI" panose="020B0604030504040204" pitchFamily="34" charset="-128"/>
                <a:cs typeface="Arial" panose="020B0604020202020204" pitchFamily="34" charset="0"/>
              </a:rPr>
              <a:t>JETRO</a:t>
            </a:r>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「マレーシアにおける医療機器の輸入制度」（</a:t>
            </a:r>
            <a:r>
              <a:rPr kumimoji="0" lang="en-US" altLang="ja-JP" sz="800" dirty="0" bmk="">
                <a:latin typeface="Meiryo UI" panose="020B0604030504040204" pitchFamily="34" charset="-128"/>
                <a:ea typeface="Meiryo UI" panose="020B0604030504040204" pitchFamily="34" charset="-128"/>
                <a:cs typeface="Arial" panose="020B0604020202020204" pitchFamily="34" charset="0"/>
              </a:rPr>
              <a:t>2017</a:t>
            </a:r>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Meiryo UI" panose="020B0604030504040204" pitchFamily="34" charset="-128"/>
                <a:ea typeface="Meiryo UI" panose="020B0604030504040204" pitchFamily="34" charset="-128"/>
                <a:cs typeface="Arial" panose="020B0604020202020204" pitchFamily="34" charset="0"/>
              </a:rPr>
              <a:t>明治大学国際総合研究所「新興国マクロヘルスデータ、規制・制度に関する調査」（</a:t>
            </a:r>
            <a:r>
              <a:rPr lang="en-US" altLang="ja-JP" sz="800" dirty="0">
                <a:latin typeface="Meiryo UI" panose="020B0604030504040204" pitchFamily="34" charset="-128"/>
                <a:ea typeface="Meiryo UI" panose="020B0604030504040204" pitchFamily="34" charset="-128"/>
                <a:cs typeface="Arial" panose="020B0604020202020204" pitchFamily="34" charset="0"/>
              </a:rPr>
              <a:t>2014</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endParaRPr kumimoji="0" lang="en-US" altLang="ja-JP" sz="800" dirty="0" bmk="">
              <a:latin typeface="Meiryo UI" panose="020B0604030504040204" pitchFamily="34" charset="-128"/>
              <a:ea typeface="Meiryo UI" panose="020B0604030504040204" pitchFamily="34" charset="-128"/>
              <a:cs typeface="Arial" panose="020B0604020202020204" pitchFamily="34" charset="0"/>
            </a:endParaRPr>
          </a:p>
          <a:p>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ガイドライン文書</a:t>
            </a:r>
            <a:endParaRPr lang="ja-JP" altLang="ja-JP" sz="800" dirty="0">
              <a:latin typeface="Meiryo UI" panose="020B0604030504040204" pitchFamily="34" charset="-128"/>
              <a:ea typeface="Meiryo UI" panose="020B0604030504040204" pitchFamily="34" charset="-128"/>
            </a:endParaRPr>
          </a:p>
          <a:p>
            <a:pPr lvl="0"/>
            <a:r>
              <a:rPr lang="en-MY" altLang="ja-JP" sz="800" u="sng" dirty="0">
                <a:latin typeface="Meiryo UI" panose="020B0604030504040204" pitchFamily="34" charset="-128"/>
                <a:ea typeface="Meiryo UI" panose="020B0604030504040204" pitchFamily="34" charset="-128"/>
                <a:hlinkClick r:id="rId6">
                  <a:extLst>
                    <a:ext uri="{A12FA001-AC4F-418D-AE19-62706E023703}">
                      <ahyp:hlinkClr xmlns:ahyp="http://schemas.microsoft.com/office/drawing/2018/hyperlinkcolor" val="tx"/>
                    </a:ext>
                  </a:extLst>
                </a:hlinkClick>
              </a:rPr>
              <a:t>https://www.mda.gov.my/doc-list/guideline.html</a:t>
            </a:r>
            <a:endParaRPr lang="ja-JP" altLang="ja-JP" sz="800" dirty="0">
              <a:latin typeface="Meiryo UI" panose="020B0604030504040204" pitchFamily="34" charset="-128"/>
              <a:ea typeface="Meiryo UI" panose="020B0604030504040204" pitchFamily="34" charset="-128"/>
            </a:endParaRPr>
          </a:p>
          <a:p>
            <a:pPr lvl="0"/>
            <a:r>
              <a:rPr lang="en-MY" altLang="ja-JP" sz="800" u="sng" dirty="0">
                <a:latin typeface="Meiryo UI" panose="020B0604030504040204" pitchFamily="34" charset="-128"/>
                <a:ea typeface="Meiryo UI" panose="020B0604030504040204" pitchFamily="34" charset="-128"/>
                <a:hlinkClick r:id="rId7">
                  <a:extLst>
                    <a:ext uri="{A12FA001-AC4F-418D-AE19-62706E023703}">
                      <ahyp:hlinkClr xmlns:ahyp="http://schemas.microsoft.com/office/drawing/2018/hyperlinkcolor" val="tx"/>
                    </a:ext>
                  </a:extLst>
                </a:hlinkClick>
              </a:rPr>
              <a:t>https://www.mda.gov.my/doc-list/guidance-document.html</a:t>
            </a:r>
            <a:endParaRPr kumimoji="0" lang="en-US" altLang="ja-JP" sz="800" dirty="0" bmk="">
              <a:latin typeface="Meiryo UI" panose="020B0604030504040204" pitchFamily="34" charset="-128"/>
              <a:ea typeface="Meiryo UI" panose="020B0604030504040204" pitchFamily="34"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33759FA6-AA94-0E49-89F7-891265FEDD1F}"/>
              </a:ext>
            </a:extLst>
          </p:cNvPr>
          <p:cNvSpPr txBox="1"/>
          <p:nvPr/>
        </p:nvSpPr>
        <p:spPr>
          <a:xfrm>
            <a:off x="200025" y="2672602"/>
            <a:ext cx="9215728" cy="1532279"/>
          </a:xfrm>
          <a:prstGeom prst="rect">
            <a:avLst/>
          </a:prstGeom>
          <a:noFill/>
        </p:spPr>
        <p:txBody>
          <a:bodyPr wrap="none" rtlCol="0">
            <a:spAutoFit/>
          </a:bodyPr>
          <a:lstStyle/>
          <a:p>
            <a:pPr marL="285750" indent="-285750">
              <a:lnSpc>
                <a:spcPts val="1880"/>
              </a:lnSpc>
              <a:buClr>
                <a:schemeClr val="accent6">
                  <a:lumMod val="60000"/>
                  <a:lumOff val="40000"/>
                </a:schemeClr>
              </a:buClr>
              <a:buFont typeface="Wingdings" pitchFamily="2" charset="2"/>
              <a:buChar char="n"/>
            </a:pPr>
            <a:r>
              <a:rPr lang="ja-JP" altLang="en-US" sz="1400">
                <a:latin typeface="Meiryo UI" panose="020B0604030504040204" pitchFamily="34" charset="-128"/>
                <a:ea typeface="Meiryo UI" panose="020B0604030504040204" pitchFamily="34" charset="-128"/>
              </a:rPr>
              <a:t>医療機器の</a:t>
            </a:r>
            <a:r>
              <a:rPr lang="ja-JP" altLang="ja-JP" sz="1400">
                <a:latin typeface="Meiryo UI" panose="020B0604030504040204" pitchFamily="34" charset="-128"/>
                <a:ea typeface="Meiryo UI" panose="020B0604030504040204" pitchFamily="34" charset="-128"/>
              </a:rPr>
              <a:t>クラス分類により</a:t>
            </a:r>
            <a:r>
              <a:rPr lang="ja-JP" altLang="en-US" sz="1400">
                <a:latin typeface="Meiryo UI" panose="020B0604030504040204" pitchFamily="34" charset="-128"/>
                <a:ea typeface="Meiryo UI" panose="020B0604030504040204" pitchFamily="34" charset="-128"/>
              </a:rPr>
              <a:t>大きく２つの</a:t>
            </a:r>
            <a:r>
              <a:rPr lang="ja-JP" altLang="ja-JP" sz="1400">
                <a:latin typeface="Meiryo UI" panose="020B0604030504040204" pitchFamily="34" charset="-128"/>
                <a:ea typeface="Meiryo UI" panose="020B0604030504040204" pitchFamily="34" charset="-128"/>
              </a:rPr>
              <a:t>適合性評価ルート</a:t>
            </a:r>
            <a:r>
              <a:rPr lang="ja-JP" altLang="en-US" sz="1400">
                <a:latin typeface="Meiryo UI" panose="020B0604030504040204" pitchFamily="34" charset="-128"/>
                <a:ea typeface="Meiryo UI" panose="020B0604030504040204" pitchFamily="34" charset="-128"/>
              </a:rPr>
              <a:t>に分かれる。</a:t>
            </a:r>
            <a:endParaRPr lang="en-US" altLang="ja-JP" sz="1400" dirty="0">
              <a:latin typeface="Meiryo UI" panose="020B0604030504040204" pitchFamily="34" charset="-128"/>
              <a:ea typeface="Meiryo UI" panose="020B0604030504040204" pitchFamily="34" charset="-128"/>
            </a:endParaRPr>
          </a:p>
          <a:p>
            <a:pPr marL="285750" indent="-285750">
              <a:lnSpc>
                <a:spcPts val="1880"/>
              </a:lnSpc>
              <a:buClr>
                <a:schemeClr val="accent6">
                  <a:lumMod val="60000"/>
                  <a:lumOff val="40000"/>
                </a:schemeClr>
              </a:buClr>
              <a:buFont typeface="Wingdings" pitchFamily="2" charset="2"/>
              <a:buChar char="n"/>
            </a:pPr>
            <a:r>
              <a:rPr lang="ja-JP" altLang="en-US" sz="1400">
                <a:latin typeface="Meiryo UI" panose="020B0604030504040204" pitchFamily="34" charset="-128"/>
                <a:ea typeface="Meiryo UI" panose="020B0604030504040204" pitchFamily="34" charset="-128"/>
              </a:rPr>
              <a:t>クラス</a:t>
            </a:r>
            <a:r>
              <a:rPr lang="en-US" altLang="ja-JP" sz="1400" dirty="0">
                <a:latin typeface="Meiryo UI" panose="020B0604030504040204" pitchFamily="34" charset="-128"/>
                <a:ea typeface="Meiryo UI" panose="020B0604030504040204" pitchFamily="34" charset="-128"/>
              </a:rPr>
              <a:t>B</a:t>
            </a:r>
            <a:r>
              <a:rPr lang="ja-JP" altLang="en-US" sz="1400">
                <a:latin typeface="Meiryo UI" panose="020B0604030504040204" pitchFamily="34" charset="-128"/>
                <a:ea typeface="Meiryo UI" panose="020B0604030504040204" pitchFamily="34" charset="-128"/>
              </a:rPr>
              <a:t>、</a:t>
            </a:r>
            <a:r>
              <a:rPr lang="en-US" altLang="ja-JP" sz="1400" dirty="0">
                <a:latin typeface="Meiryo UI" panose="020B0604030504040204" pitchFamily="34" charset="-128"/>
                <a:ea typeface="Meiryo UI" panose="020B0604030504040204" pitchFamily="34" charset="-128"/>
              </a:rPr>
              <a:t>C</a:t>
            </a:r>
            <a:r>
              <a:rPr lang="ja-JP" altLang="en-US" sz="1400">
                <a:latin typeface="Meiryo UI" panose="020B0604030504040204" pitchFamily="34" charset="-128"/>
                <a:ea typeface="Meiryo UI" panose="020B0604030504040204" pitchFamily="34" charset="-128"/>
              </a:rPr>
              <a:t>、</a:t>
            </a:r>
            <a:r>
              <a:rPr lang="en-US" altLang="ja-JP" sz="1400" dirty="0">
                <a:latin typeface="Meiryo UI" panose="020B0604030504040204" pitchFamily="34" charset="-128"/>
                <a:ea typeface="Meiryo UI" panose="020B0604030504040204" pitchFamily="34" charset="-128"/>
              </a:rPr>
              <a:t>D</a:t>
            </a:r>
            <a:r>
              <a:rPr lang="ja-JP" altLang="en-US" sz="1400">
                <a:latin typeface="Meiryo UI" panose="020B0604030504040204" pitchFamily="34" charset="-128"/>
                <a:ea typeface="Meiryo UI" panose="020B0604030504040204" pitchFamily="34" charset="-128"/>
              </a:rPr>
              <a:t>の医療機器は</a:t>
            </a:r>
            <a:r>
              <a:rPr lang="en-US" altLang="ja-JP" sz="1400" dirty="0">
                <a:latin typeface="Meiryo UI" panose="020B0604030504040204" pitchFamily="34" charset="-128"/>
                <a:ea typeface="Meiryo UI" panose="020B0604030504040204" pitchFamily="34" charset="-128"/>
              </a:rPr>
              <a:t>CAB(</a:t>
            </a:r>
            <a:r>
              <a:rPr lang="ja-JP" altLang="en-US" sz="1400">
                <a:latin typeface="Meiryo UI" panose="020B0604030504040204" pitchFamily="34" charset="-128"/>
                <a:ea typeface="Meiryo UI" panose="020B0604030504040204" pitchFamily="34" charset="-128"/>
              </a:rPr>
              <a:t>適合性評価機関</a:t>
            </a:r>
            <a:r>
              <a:rPr lang="en-US" altLang="ja-JP" sz="1400" dirty="0">
                <a:latin typeface="Meiryo UI" panose="020B0604030504040204" pitchFamily="34" charset="-128"/>
                <a:ea typeface="Meiryo UI" panose="020B0604030504040204" pitchFamily="34" charset="-128"/>
              </a:rPr>
              <a:t>)</a:t>
            </a:r>
            <a:r>
              <a:rPr lang="ja-JP" altLang="en-US" sz="1400">
                <a:latin typeface="Meiryo UI" panose="020B0604030504040204" pitchFamily="34" charset="-128"/>
                <a:ea typeface="Meiryo UI" panose="020B0604030504040204" pitchFamily="34" charset="-128"/>
              </a:rPr>
              <a:t>による審査が求められる。</a:t>
            </a:r>
            <a:r>
              <a:rPr lang="en-US" altLang="ja-JP" sz="1400" dirty="0">
                <a:latin typeface="Meiryo UI" panose="020B0604030504040204" pitchFamily="34" charset="-128"/>
                <a:ea typeface="Meiryo UI" panose="020B0604030504040204" pitchFamily="34" charset="-128"/>
              </a:rPr>
              <a:t>(CAB: Conformity Assessment Body)</a:t>
            </a:r>
          </a:p>
          <a:p>
            <a:pPr>
              <a:lnSpc>
                <a:spcPts val="1880"/>
              </a:lnSpc>
              <a:buClr>
                <a:schemeClr val="accent6">
                  <a:lumMod val="60000"/>
                  <a:lumOff val="40000"/>
                </a:schemeClr>
              </a:buClr>
            </a:pPr>
            <a:r>
              <a:rPr lang="en-US" altLang="ja-JP" sz="1400" dirty="0">
                <a:latin typeface="Meiryo UI" panose="020B0604030504040204" pitchFamily="34" charset="-128"/>
                <a:ea typeface="Meiryo UI" panose="020B0604030504040204" pitchFamily="34" charset="-128"/>
              </a:rPr>
              <a:t>      </a:t>
            </a:r>
            <a:r>
              <a:rPr lang="ja-JP" altLang="en-US" sz="1400">
                <a:latin typeface="Meiryo UI" panose="020B0604030504040204" pitchFamily="34" charset="-128"/>
                <a:ea typeface="Meiryo UI" panose="020B0604030504040204" pitchFamily="34" charset="-128"/>
              </a:rPr>
              <a:t>但し、クラス</a:t>
            </a:r>
            <a:r>
              <a:rPr lang="en-US" altLang="ja-JP" sz="1400" dirty="0">
                <a:latin typeface="Meiryo UI" panose="020B0604030504040204" pitchFamily="34" charset="-128"/>
                <a:ea typeface="Meiryo UI" panose="020B0604030504040204" pitchFamily="34" charset="-128"/>
              </a:rPr>
              <a:t>A</a:t>
            </a:r>
            <a:r>
              <a:rPr lang="ja-JP" altLang="en-US" sz="1400">
                <a:latin typeface="Meiryo UI" panose="020B0604030504040204" pitchFamily="34" charset="-128"/>
                <a:ea typeface="Meiryo UI" panose="020B0604030504040204" pitchFamily="34" charset="-128"/>
              </a:rPr>
              <a:t>の医療機器は</a:t>
            </a:r>
            <a:r>
              <a:rPr lang="en-US" altLang="ja-JP" sz="1400" dirty="0">
                <a:latin typeface="Meiryo UI" panose="020B0604030504040204" pitchFamily="34" charset="-128"/>
                <a:ea typeface="Meiryo UI" panose="020B0604030504040204" pitchFamily="34" charset="-128"/>
              </a:rPr>
              <a:t>CAB</a:t>
            </a:r>
            <a:r>
              <a:rPr lang="ja-JP" altLang="en-US" sz="1400">
                <a:latin typeface="Meiryo UI" panose="020B0604030504040204" pitchFamily="34" charset="-128"/>
                <a:ea typeface="Meiryo UI" panose="020B0604030504040204" pitchFamily="34" charset="-128"/>
              </a:rPr>
              <a:t>の審査は不要であるため、直接</a:t>
            </a:r>
            <a:r>
              <a:rPr lang="en-MY" altLang="ja-JP" sz="1400" dirty="0" err="1">
                <a:latin typeface="Meiryo UI" panose="020B0604030504040204" pitchFamily="34" charset="-128"/>
                <a:ea typeface="Meiryo UI" panose="020B0604030504040204" pitchFamily="34" charset="-128"/>
              </a:rPr>
              <a:t>MedC@st</a:t>
            </a:r>
            <a:r>
              <a:rPr lang="ja-JP" altLang="en-US" sz="1400">
                <a:latin typeface="Meiryo UI" panose="020B0604030504040204" pitchFamily="34" charset="-128"/>
                <a:ea typeface="Meiryo UI" panose="020B0604030504040204" pitchFamily="34" charset="-128"/>
              </a:rPr>
              <a:t>にて申請を行う。</a:t>
            </a:r>
            <a:endParaRPr lang="en-US" altLang="ja-JP" sz="1400" dirty="0">
              <a:latin typeface="Meiryo UI" panose="020B0604030504040204" pitchFamily="34" charset="-128"/>
              <a:ea typeface="Meiryo UI" panose="020B0604030504040204" pitchFamily="34" charset="-128"/>
            </a:endParaRPr>
          </a:p>
          <a:p>
            <a:pPr marL="285750" indent="-285750">
              <a:lnSpc>
                <a:spcPts val="1880"/>
              </a:lnSpc>
              <a:buClr>
                <a:schemeClr val="accent6">
                  <a:lumMod val="60000"/>
                  <a:lumOff val="40000"/>
                </a:schemeClr>
              </a:buClr>
              <a:buFont typeface="Wingdings" pitchFamily="2" charset="2"/>
              <a:buChar char="n"/>
            </a:pPr>
            <a:r>
              <a:rPr lang="ja-JP" altLang="en-US" sz="1400">
                <a:latin typeface="Meiryo UI" panose="020B0604030504040204" pitchFamily="34" charset="-128"/>
                <a:ea typeface="Meiryo UI" panose="020B0604030504040204" pitchFamily="34" charset="-128"/>
              </a:rPr>
              <a:t>登録する医療機器が</a:t>
            </a:r>
            <a:r>
              <a:rPr lang="ja-JP" altLang="ja-JP" sz="1400">
                <a:latin typeface="Meiryo UI" panose="020B0604030504040204" pitchFamily="34" charset="-128"/>
                <a:ea typeface="Meiryo UI" panose="020B0604030504040204" pitchFamily="34" charset="-128"/>
              </a:rPr>
              <a:t>既に</a:t>
            </a:r>
            <a:r>
              <a:rPr lang="ja-JP" altLang="en-US" sz="1400">
                <a:latin typeface="Meiryo UI" panose="020B0604030504040204" pitchFamily="34" charset="-128"/>
                <a:ea typeface="Meiryo UI" panose="020B0604030504040204" pitchFamily="34" charset="-128"/>
              </a:rPr>
              <a:t>旧</a:t>
            </a:r>
            <a:r>
              <a:rPr lang="en-US" altLang="ja-JP" sz="1400" dirty="0">
                <a:latin typeface="Meiryo UI" panose="020B0604030504040204" pitchFamily="34" charset="-128"/>
                <a:ea typeface="Meiryo UI" panose="020B0604030504040204" pitchFamily="34" charset="-128"/>
              </a:rPr>
              <a:t>GHTF</a:t>
            </a:r>
            <a:r>
              <a:rPr lang="ja-JP" altLang="en-US" sz="1400">
                <a:latin typeface="Meiryo UI" panose="020B0604030504040204" pitchFamily="34" charset="-128"/>
                <a:ea typeface="Meiryo UI" panose="020B0604030504040204" pitchFamily="34" charset="-128"/>
              </a:rPr>
              <a:t>：</a:t>
            </a:r>
            <a:r>
              <a:rPr lang="ja-JP" altLang="ja-JP" sz="1400">
                <a:latin typeface="Meiryo UI" panose="020B0604030504040204" pitchFamily="34" charset="-128"/>
                <a:ea typeface="Meiryo UI" panose="020B0604030504040204" pitchFamily="34" charset="-128"/>
              </a:rPr>
              <a:t>アメリカ、欧州、カナダ、日本、またはオーストラリアで登録されている場合には</a:t>
            </a:r>
            <a:endParaRPr lang="en-US" altLang="ja-JP" sz="1400" dirty="0">
              <a:latin typeface="Meiryo UI" panose="020B0604030504040204" pitchFamily="34" charset="-128"/>
              <a:ea typeface="Meiryo UI" panose="020B0604030504040204" pitchFamily="34" charset="-128"/>
            </a:endParaRPr>
          </a:p>
          <a:p>
            <a:pPr>
              <a:lnSpc>
                <a:spcPts val="1880"/>
              </a:lnSpc>
              <a:buClr>
                <a:schemeClr val="accent6">
                  <a:lumMod val="60000"/>
                  <a:lumOff val="40000"/>
                </a:schemeClr>
              </a:buClr>
            </a:pPr>
            <a:r>
              <a:rPr lang="en-US" altLang="ja-JP" sz="1400" dirty="0">
                <a:latin typeface="Meiryo UI" panose="020B0604030504040204" pitchFamily="34" charset="-128"/>
                <a:ea typeface="Meiryo UI" panose="020B0604030504040204" pitchFamily="34" charset="-128"/>
              </a:rPr>
              <a:t>      CAB</a:t>
            </a:r>
            <a:r>
              <a:rPr lang="ja-JP" altLang="en-US" sz="1400">
                <a:latin typeface="Meiryo UI" panose="020B0604030504040204" pitchFamily="34" charset="-128"/>
                <a:ea typeface="Meiryo UI" panose="020B0604030504040204" pitchFamily="34" charset="-128"/>
              </a:rPr>
              <a:t>審査は</a:t>
            </a:r>
            <a:r>
              <a:rPr lang="ja-JP" altLang="ja-JP" sz="1400">
                <a:latin typeface="Meiryo UI" panose="020B0604030504040204" pitchFamily="34" charset="-128"/>
                <a:ea typeface="Meiryo UI" panose="020B0604030504040204" pitchFamily="34" charset="-128"/>
              </a:rPr>
              <a:t>簡易申請</a:t>
            </a:r>
            <a:r>
              <a:rPr lang="ja-JP" altLang="en-US" sz="1400">
                <a:latin typeface="Meiryo UI" panose="020B0604030504040204" pitchFamily="34" charset="-128"/>
                <a:ea typeface="Meiryo UI" panose="020B0604030504040204" pitchFamily="34" charset="-128"/>
              </a:rPr>
              <a:t>ルートを選択することが</a:t>
            </a:r>
            <a:r>
              <a:rPr lang="ja-JP" altLang="ja-JP" sz="1400">
                <a:latin typeface="Meiryo UI" panose="020B0604030504040204" pitchFamily="34" charset="-128"/>
                <a:ea typeface="Meiryo UI" panose="020B0604030504040204" pitchFamily="34" charset="-128"/>
              </a:rPr>
              <a:t>可能。</a:t>
            </a:r>
            <a:endParaRPr lang="en-US" altLang="ja-JP" sz="1400" dirty="0">
              <a:latin typeface="Meiryo UI" panose="020B0604030504040204" pitchFamily="34" charset="-128"/>
              <a:ea typeface="Meiryo UI" panose="020B0604030504040204" pitchFamily="34" charset="-128"/>
            </a:endParaRPr>
          </a:p>
          <a:p>
            <a:pPr marL="285750" indent="-285750">
              <a:lnSpc>
                <a:spcPts val="1880"/>
              </a:lnSpc>
              <a:buClr>
                <a:schemeClr val="accent6">
                  <a:lumMod val="60000"/>
                  <a:lumOff val="40000"/>
                </a:schemeClr>
              </a:buClr>
              <a:buFont typeface="Wingdings" pitchFamily="2" charset="2"/>
              <a:buChar char="n"/>
            </a:pPr>
            <a:r>
              <a:rPr lang="en-MY" altLang="ja-JP" sz="1400" dirty="0">
                <a:latin typeface="Meiryo UI" panose="020B0604030504040204" pitchFamily="34" charset="-128"/>
                <a:ea typeface="Meiryo UI" panose="020B0604030504040204" pitchFamily="34" charset="-128"/>
              </a:rPr>
              <a:t>CAB</a:t>
            </a:r>
            <a:r>
              <a:rPr lang="ja-JP" altLang="en-US" sz="1400">
                <a:latin typeface="Meiryo UI" panose="020B0604030504040204" pitchFamily="34" charset="-128"/>
                <a:ea typeface="Meiryo UI" panose="020B0604030504040204" pitchFamily="34" charset="-128"/>
              </a:rPr>
              <a:t>が</a:t>
            </a:r>
            <a:r>
              <a:rPr lang="ja-JP" altLang="ja-JP" sz="1400">
                <a:latin typeface="Meiryo UI" panose="020B0604030504040204" pitchFamily="34" charset="-128"/>
                <a:ea typeface="Meiryo UI" panose="020B0604030504040204" pitchFamily="34" charset="-128"/>
              </a:rPr>
              <a:t>適合証明書を発行した後、</a:t>
            </a:r>
            <a:r>
              <a:rPr lang="en-MY" altLang="ja-JP" sz="1400" dirty="0">
                <a:latin typeface="Meiryo UI" panose="020B0604030504040204" pitchFamily="34" charset="-128"/>
                <a:ea typeface="Meiryo UI" panose="020B0604030504040204" pitchFamily="34" charset="-128"/>
              </a:rPr>
              <a:t>MDA</a:t>
            </a:r>
            <a:r>
              <a:rPr lang="ja-JP" altLang="ja-JP" sz="1400">
                <a:latin typeface="Meiryo UI" panose="020B0604030504040204" pitchFamily="34" charset="-128"/>
                <a:ea typeface="Meiryo UI" panose="020B0604030504040204" pitchFamily="34" charset="-128"/>
              </a:rPr>
              <a:t>へ</a:t>
            </a:r>
            <a:r>
              <a:rPr lang="en-MY" altLang="ja-JP" sz="1400" dirty="0" err="1">
                <a:latin typeface="Meiryo UI" panose="020B0604030504040204" pitchFamily="34" charset="-128"/>
                <a:ea typeface="Meiryo UI" panose="020B0604030504040204" pitchFamily="34" charset="-128"/>
              </a:rPr>
              <a:t>MedC@st</a:t>
            </a:r>
            <a:r>
              <a:rPr lang="ja-JP" altLang="ja-JP" sz="1400">
                <a:latin typeface="Meiryo UI" panose="020B0604030504040204" pitchFamily="34" charset="-128"/>
                <a:ea typeface="Meiryo UI" panose="020B0604030504040204" pitchFamily="34" charset="-128"/>
              </a:rPr>
              <a:t>というオンラインシステムで申請を行</a:t>
            </a:r>
            <a:r>
              <a:rPr lang="ja-JP" altLang="en-US" sz="1400">
                <a:latin typeface="Meiryo UI" panose="020B0604030504040204" pitchFamily="34" charset="-128"/>
                <a:ea typeface="Meiryo UI" panose="020B0604030504040204" pitchFamily="34" charset="-128"/>
              </a:rPr>
              <a:t>う。</a:t>
            </a:r>
            <a:endParaRPr lang="en-US" altLang="ja-JP" sz="1400" dirty="0">
              <a:latin typeface="Meiryo UI" panose="020B0604030504040204" pitchFamily="34" charset="-128"/>
              <a:ea typeface="Meiryo UI" panose="020B0604030504040204" pitchFamily="34" charset="-128"/>
            </a:endParaRPr>
          </a:p>
        </p:txBody>
      </p:sp>
      <p:sp>
        <p:nvSpPr>
          <p:cNvPr id="37" name="テキスト ボックス 36">
            <a:extLst>
              <a:ext uri="{FF2B5EF4-FFF2-40B4-BE49-F238E27FC236}">
                <a16:creationId xmlns:a16="http://schemas.microsoft.com/office/drawing/2014/main" id="{D6A6AAE3-97E3-6F48-9B61-93EF3D644F2F}"/>
              </a:ext>
            </a:extLst>
          </p:cNvPr>
          <p:cNvSpPr txBox="1"/>
          <p:nvPr/>
        </p:nvSpPr>
        <p:spPr>
          <a:xfrm>
            <a:off x="8652042" y="4483349"/>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Meiryo UI" panose="020B0604030504040204" pitchFamily="34" charset="-128"/>
                <a:ea typeface="Meiryo UI" panose="020B0604030504040204" pitchFamily="34" charset="-128"/>
                <a:cs typeface="Arial" panose="020B0604020202020204" pitchFamily="34" charset="0"/>
              </a:rPr>
              <a:t>販　売</a:t>
            </a:r>
          </a:p>
        </p:txBody>
      </p:sp>
      <p:sp>
        <p:nvSpPr>
          <p:cNvPr id="38" name="右矢印 82">
            <a:extLst>
              <a:ext uri="{FF2B5EF4-FFF2-40B4-BE49-F238E27FC236}">
                <a16:creationId xmlns:a16="http://schemas.microsoft.com/office/drawing/2014/main" id="{E6745567-7918-EE4D-8389-60C096A5495C}"/>
              </a:ext>
            </a:extLst>
          </p:cNvPr>
          <p:cNvSpPr/>
          <p:nvPr/>
        </p:nvSpPr>
        <p:spPr>
          <a:xfrm>
            <a:off x="8265368" y="4622047"/>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0" name="右矢印 39">
            <a:extLst>
              <a:ext uri="{FF2B5EF4-FFF2-40B4-BE49-F238E27FC236}">
                <a16:creationId xmlns:a16="http://schemas.microsoft.com/office/drawing/2014/main" id="{45CB4680-FA4E-AC47-A000-C2F287B36B99}"/>
              </a:ext>
            </a:extLst>
          </p:cNvPr>
          <p:cNvSpPr/>
          <p:nvPr/>
        </p:nvSpPr>
        <p:spPr>
          <a:xfrm>
            <a:off x="1496616" y="462736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1" name="右矢印 40">
            <a:extLst>
              <a:ext uri="{FF2B5EF4-FFF2-40B4-BE49-F238E27FC236}">
                <a16:creationId xmlns:a16="http://schemas.microsoft.com/office/drawing/2014/main" id="{8DDF2EA6-BDAD-604A-827E-29A0B2071A0E}"/>
              </a:ext>
            </a:extLst>
          </p:cNvPr>
          <p:cNvSpPr/>
          <p:nvPr/>
        </p:nvSpPr>
        <p:spPr>
          <a:xfrm>
            <a:off x="2876464" y="4663225"/>
            <a:ext cx="3391040"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2" name="正方形/長方形 41">
            <a:extLst>
              <a:ext uri="{FF2B5EF4-FFF2-40B4-BE49-F238E27FC236}">
                <a16:creationId xmlns:a16="http://schemas.microsoft.com/office/drawing/2014/main" id="{B84833D0-D106-0E4A-ACCB-472DB1C777DF}"/>
              </a:ext>
            </a:extLst>
          </p:cNvPr>
          <p:cNvSpPr/>
          <p:nvPr/>
        </p:nvSpPr>
        <p:spPr>
          <a:xfrm>
            <a:off x="638242" y="4627365"/>
            <a:ext cx="1099060" cy="415498"/>
          </a:xfrm>
          <a:prstGeom prst="rect">
            <a:avLst/>
          </a:prstGeom>
        </p:spPr>
        <p:txBody>
          <a:bodyPr wrap="square" anchor="t">
            <a:spAutoFit/>
          </a:bodyPr>
          <a:lstStyle/>
          <a:p>
            <a:pPr fontAlgn="ctr">
              <a:spcBef>
                <a:spcPts val="300"/>
              </a:spcBef>
              <a:buClr>
                <a:srgbClr val="3D6AA7"/>
              </a:buClr>
              <a:buSzPct val="120000"/>
            </a:pPr>
            <a:r>
              <a:rPr lang="ja-JP" altLang="en-US" sz="1050">
                <a:latin typeface="Meiryo UI" panose="020B0604030504040204" pitchFamily="34" charset="-128"/>
                <a:ea typeface="Meiryo UI" panose="020B0604030504040204" pitchFamily="34" charset="-128"/>
                <a:cs typeface="Arial" panose="020B0604020202020204" pitchFamily="34" charset="0"/>
              </a:rPr>
              <a:t>医療機器のクラス分類を決定</a:t>
            </a:r>
            <a:endParaRPr lang="ja-JP" altLang="en-US" sz="1050" dirty="0">
              <a:latin typeface="Meiryo UI" panose="020B0604030504040204" pitchFamily="34" charset="-128"/>
              <a:ea typeface="Meiryo UI" panose="020B0604030504040204" pitchFamily="34" charset="-128"/>
              <a:cs typeface="Arial" panose="020B0604020202020204" pitchFamily="34" charset="0"/>
            </a:endParaRPr>
          </a:p>
        </p:txBody>
      </p:sp>
      <p:sp>
        <p:nvSpPr>
          <p:cNvPr id="44" name="右矢印 43">
            <a:extLst>
              <a:ext uri="{FF2B5EF4-FFF2-40B4-BE49-F238E27FC236}">
                <a16:creationId xmlns:a16="http://schemas.microsoft.com/office/drawing/2014/main" id="{9055FE2E-1CAD-574B-99D6-647807BB6B61}"/>
              </a:ext>
            </a:extLst>
          </p:cNvPr>
          <p:cNvSpPr/>
          <p:nvPr/>
        </p:nvSpPr>
        <p:spPr>
          <a:xfrm>
            <a:off x="5781526" y="5093531"/>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5" name="角丸四角形 44">
            <a:extLst>
              <a:ext uri="{FF2B5EF4-FFF2-40B4-BE49-F238E27FC236}">
                <a16:creationId xmlns:a16="http://schemas.microsoft.com/office/drawing/2014/main" id="{AF9081E5-E4D9-E749-BA0D-1386E0D3EDFD}"/>
              </a:ext>
            </a:extLst>
          </p:cNvPr>
          <p:cNvSpPr/>
          <p:nvPr/>
        </p:nvSpPr>
        <p:spPr>
          <a:xfrm>
            <a:off x="344488" y="46273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6" name="角丸四角形 45">
            <a:extLst>
              <a:ext uri="{FF2B5EF4-FFF2-40B4-BE49-F238E27FC236}">
                <a16:creationId xmlns:a16="http://schemas.microsoft.com/office/drawing/2014/main" id="{B0DC6F93-42AF-B54F-A7D6-77A1BFAEE030}"/>
              </a:ext>
            </a:extLst>
          </p:cNvPr>
          <p:cNvSpPr/>
          <p:nvPr/>
        </p:nvSpPr>
        <p:spPr>
          <a:xfrm>
            <a:off x="2000672" y="46273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7" name="角丸四角形 46">
            <a:extLst>
              <a:ext uri="{FF2B5EF4-FFF2-40B4-BE49-F238E27FC236}">
                <a16:creationId xmlns:a16="http://schemas.microsoft.com/office/drawing/2014/main" id="{FDA92D9A-272E-B947-8073-115E1B7D9157}"/>
              </a:ext>
            </a:extLst>
          </p:cNvPr>
          <p:cNvSpPr/>
          <p:nvPr/>
        </p:nvSpPr>
        <p:spPr>
          <a:xfrm>
            <a:off x="4115799" y="50845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8" name="正方形/長方形 38">
            <a:extLst>
              <a:ext uri="{FF2B5EF4-FFF2-40B4-BE49-F238E27FC236}">
                <a16:creationId xmlns:a16="http://schemas.microsoft.com/office/drawing/2014/main" id="{D24EDAE1-6730-E248-A081-54299C8EF53A}"/>
              </a:ext>
            </a:extLst>
          </p:cNvPr>
          <p:cNvSpPr/>
          <p:nvPr/>
        </p:nvSpPr>
        <p:spPr>
          <a:xfrm>
            <a:off x="2274966" y="4682222"/>
            <a:ext cx="1539645" cy="654025"/>
          </a:xfrm>
          <a:prstGeom prst="rect">
            <a:avLst/>
          </a:prstGeom>
        </p:spPr>
        <p:txBody>
          <a:bodyPr wrap="square" anchor="t">
            <a:spAutoFit/>
          </a:bodyPr>
          <a:lstStyle/>
          <a:p>
            <a:pPr fontAlgn="ctr">
              <a:spcBef>
                <a:spcPts val="300"/>
              </a:spcBef>
              <a:buClr>
                <a:srgbClr val="3D6AA7"/>
              </a:buClr>
              <a:buSzPct val="120000"/>
            </a:pPr>
            <a:r>
              <a:rPr lang="ja-JP" altLang="en-US" sz="1050">
                <a:latin typeface="Meiryo UI" panose="020B0604030504040204" pitchFamily="34" charset="-128"/>
                <a:ea typeface="Meiryo UI" panose="020B0604030504040204" pitchFamily="34" charset="-128"/>
                <a:cs typeface="Arial" panose="020B0604020202020204" pitchFamily="34" charset="0"/>
              </a:rPr>
              <a:t>■クラス</a:t>
            </a:r>
            <a:r>
              <a:rPr lang="en-US" altLang="ja-JP" sz="1050" dirty="0">
                <a:latin typeface="Meiryo UI" panose="020B0604030504040204" pitchFamily="34" charset="-128"/>
                <a:ea typeface="Meiryo UI" panose="020B0604030504040204" pitchFamily="34" charset="-128"/>
                <a:cs typeface="Arial" panose="020B0604020202020204" pitchFamily="34" charset="0"/>
              </a:rPr>
              <a:t>A</a:t>
            </a:r>
          </a:p>
          <a:p>
            <a:pPr fontAlgn="ctr">
              <a:spcBef>
                <a:spcPts val="300"/>
              </a:spcBef>
              <a:buClr>
                <a:srgbClr val="3D6AA7"/>
              </a:buClr>
              <a:buSzPct val="120000"/>
            </a:pP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fontAlgn="ctr">
              <a:spcBef>
                <a:spcPts val="300"/>
              </a:spcBef>
              <a:buClr>
                <a:srgbClr val="3D6AA7"/>
              </a:buClr>
              <a:buSzPct val="120000"/>
            </a:pPr>
            <a:r>
              <a:rPr lang="ja-JP" altLang="en-US" sz="1050">
                <a:latin typeface="Meiryo UI" panose="020B0604030504040204" pitchFamily="34" charset="-128"/>
                <a:ea typeface="Meiryo UI" panose="020B0604030504040204" pitchFamily="34" charset="-128"/>
                <a:cs typeface="Arial" panose="020B0604020202020204" pitchFamily="34" charset="0"/>
              </a:rPr>
              <a:t>■クラス</a:t>
            </a:r>
            <a:r>
              <a:rPr lang="en-US" altLang="ja-JP" sz="1050" dirty="0">
                <a:latin typeface="Meiryo UI" panose="020B0604030504040204" pitchFamily="34" charset="-128"/>
                <a:ea typeface="Meiryo UI" panose="020B0604030504040204" pitchFamily="34" charset="-128"/>
                <a:cs typeface="Arial" panose="020B0604020202020204" pitchFamily="34" charset="0"/>
              </a:rPr>
              <a:t>B/C/D</a:t>
            </a:r>
            <a:endParaRPr lang="ja-JP" altLang="en-US" sz="1050" dirty="0">
              <a:latin typeface="Meiryo UI" panose="020B0604030504040204" pitchFamily="34" charset="-128"/>
              <a:ea typeface="Meiryo UI" panose="020B0604030504040204" pitchFamily="34" charset="-128"/>
              <a:cs typeface="Arial" panose="020B0604020202020204" pitchFamily="34" charset="0"/>
            </a:endParaRPr>
          </a:p>
        </p:txBody>
      </p:sp>
      <p:sp>
        <p:nvSpPr>
          <p:cNvPr id="49" name="Rectangle 7">
            <a:extLst>
              <a:ext uri="{FF2B5EF4-FFF2-40B4-BE49-F238E27FC236}">
                <a16:creationId xmlns:a16="http://schemas.microsoft.com/office/drawing/2014/main" id="{E3782D70-0411-D246-AA28-1FE1B642AC89}"/>
              </a:ext>
            </a:extLst>
          </p:cNvPr>
          <p:cNvSpPr/>
          <p:nvPr/>
        </p:nvSpPr>
        <p:spPr>
          <a:xfrm>
            <a:off x="6656529" y="4622048"/>
            <a:ext cx="1851757" cy="738664"/>
          </a:xfrm>
          <a:prstGeom prst="rect">
            <a:avLst/>
          </a:prstGeom>
        </p:spPr>
        <p:txBody>
          <a:bodyPr wrap="square" anchor="t">
            <a:spAutoFit/>
          </a:bodyPr>
          <a:lstStyle/>
          <a:p>
            <a:pPr fontAlgn="ctr">
              <a:spcBef>
                <a:spcPts val="600"/>
              </a:spcBef>
              <a:buClr>
                <a:srgbClr val="3D6AA7"/>
              </a:buClr>
              <a:buSzPct val="120000"/>
            </a:pPr>
            <a:r>
              <a:rPr lang="en-MY" altLang="ja-JP" sz="1050" dirty="0" err="1">
                <a:latin typeface="Meiryo UI" panose="020B0604030504040204" pitchFamily="34" charset="-128"/>
                <a:ea typeface="Meiryo UI" panose="020B0604030504040204" pitchFamily="34" charset="-128"/>
              </a:rPr>
              <a:t>MedC@st</a:t>
            </a:r>
            <a:r>
              <a:rPr lang="ja-JP" altLang="en-US" sz="1050">
                <a:latin typeface="Meiryo UI" panose="020B0604030504040204" pitchFamily="34" charset="-128"/>
                <a:ea typeface="Meiryo UI" panose="020B0604030504040204" pitchFamily="34" charset="-128"/>
              </a:rPr>
              <a:t>にて申請、</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登録料</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納付後、</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M</a:t>
            </a:r>
            <a:r>
              <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DA</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に登録され、　登録</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番号が付された登録</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証書が発行</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される。</a:t>
            </a:r>
            <a:r>
              <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en-SG" altLang="ja-JP" sz="1050" baseline="30000" dirty="0">
                <a:solidFill>
                  <a:srgbClr val="000000"/>
                </a:solidFill>
                <a:latin typeface="Meiryo UI" panose="020B0604030504040204" pitchFamily="34" charset="-128"/>
                <a:ea typeface="Meiryo UI" panose="020B0604030504040204" pitchFamily="34" charset="-128"/>
                <a:cs typeface="Arial" panose="020B0604020202020204" pitchFamily="34" charset="0"/>
              </a:rPr>
              <a:t>3</a:t>
            </a:r>
          </a:p>
        </p:txBody>
      </p:sp>
      <p:sp>
        <p:nvSpPr>
          <p:cNvPr id="50" name="角丸四角形 80">
            <a:extLst>
              <a:ext uri="{FF2B5EF4-FFF2-40B4-BE49-F238E27FC236}">
                <a16:creationId xmlns:a16="http://schemas.microsoft.com/office/drawing/2014/main" id="{A3B34D65-9891-E946-8C40-2E1ED9858FB6}"/>
              </a:ext>
            </a:extLst>
          </p:cNvPr>
          <p:cNvSpPr/>
          <p:nvPr/>
        </p:nvSpPr>
        <p:spPr>
          <a:xfrm>
            <a:off x="6393160" y="46273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4</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51" name="正方形/長方形 38">
            <a:extLst>
              <a:ext uri="{FF2B5EF4-FFF2-40B4-BE49-F238E27FC236}">
                <a16:creationId xmlns:a16="http://schemas.microsoft.com/office/drawing/2014/main" id="{747214EA-8952-A940-B4AF-9495B62B4710}"/>
              </a:ext>
            </a:extLst>
          </p:cNvPr>
          <p:cNvSpPr/>
          <p:nvPr/>
        </p:nvSpPr>
        <p:spPr>
          <a:xfrm>
            <a:off x="4401776" y="5038873"/>
            <a:ext cx="1539645" cy="415498"/>
          </a:xfrm>
          <a:prstGeom prst="rect">
            <a:avLst/>
          </a:prstGeom>
        </p:spPr>
        <p:txBody>
          <a:bodyPr wrap="square" anchor="t">
            <a:spAutoFit/>
          </a:bodyPr>
          <a:lstStyle/>
          <a:p>
            <a:pPr fontAlgn="ctr">
              <a:spcBef>
                <a:spcPts val="300"/>
              </a:spcBef>
              <a:buClr>
                <a:srgbClr val="3D6AA7"/>
              </a:buClr>
              <a:buSzPct val="120000"/>
            </a:pPr>
            <a:r>
              <a:rPr lang="en-US" altLang="ja-JP" sz="1050" dirty="0">
                <a:latin typeface="Meiryo UI" panose="020B0604030504040204" pitchFamily="34" charset="-128"/>
                <a:ea typeface="Meiryo UI" panose="020B0604030504040204" pitchFamily="34" charset="-128"/>
                <a:cs typeface="Arial" panose="020B0604020202020204" pitchFamily="34" charset="0"/>
              </a:rPr>
              <a:t>CAB(</a:t>
            </a:r>
            <a:r>
              <a:rPr lang="ja-JP" altLang="en-US" sz="1050">
                <a:latin typeface="Meiryo UI" panose="020B0604030504040204" pitchFamily="34" charset="-128"/>
                <a:ea typeface="Meiryo UI" panose="020B0604030504040204" pitchFamily="34" charset="-128"/>
                <a:cs typeface="Arial" panose="020B0604020202020204" pitchFamily="34" charset="0"/>
              </a:rPr>
              <a:t>適合性評価機関</a:t>
            </a:r>
            <a:r>
              <a:rPr lang="en-US" altLang="ja-JP" sz="1050" dirty="0">
                <a:latin typeface="Meiryo UI" panose="020B0604030504040204" pitchFamily="34" charset="-128"/>
                <a:ea typeface="Meiryo UI" panose="020B0604030504040204" pitchFamily="34" charset="-128"/>
                <a:cs typeface="Arial" panose="020B0604020202020204" pitchFamily="34" charset="0"/>
              </a:rPr>
              <a:t>)</a:t>
            </a:r>
            <a:r>
              <a:rPr lang="ja-JP" altLang="en-US" sz="1050">
                <a:latin typeface="Meiryo UI" panose="020B0604030504040204" pitchFamily="34" charset="-128"/>
                <a:ea typeface="Meiryo UI" panose="020B0604030504040204" pitchFamily="34" charset="-128"/>
                <a:cs typeface="Arial" panose="020B0604020202020204" pitchFamily="34" charset="0"/>
              </a:rPr>
              <a:t>への申請と適合証明書</a:t>
            </a:r>
            <a:endParaRPr lang="ja-JP" altLang="en-US" sz="1050"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52" name="グループ化 7">
            <a:extLst>
              <a:ext uri="{FF2B5EF4-FFF2-40B4-BE49-F238E27FC236}">
                <a16:creationId xmlns:a16="http://schemas.microsoft.com/office/drawing/2014/main" id="{88BA3C33-5ACE-6C41-BDDD-F4E56F797963}"/>
              </a:ext>
            </a:extLst>
          </p:cNvPr>
          <p:cNvGrpSpPr/>
          <p:nvPr/>
        </p:nvGrpSpPr>
        <p:grpSpPr>
          <a:xfrm>
            <a:off x="416496" y="2357557"/>
            <a:ext cx="9001000" cy="288032"/>
            <a:chOff x="4944173" y="2113806"/>
            <a:chExt cx="5861371" cy="288032"/>
          </a:xfrm>
        </p:grpSpPr>
        <p:cxnSp>
          <p:nvCxnSpPr>
            <p:cNvPr id="53" name="直線コネクタ 52">
              <a:extLst>
                <a:ext uri="{FF2B5EF4-FFF2-40B4-BE49-F238E27FC236}">
                  <a16:creationId xmlns:a16="http://schemas.microsoft.com/office/drawing/2014/main" id="{DDB19758-F036-9E42-85F0-042D5506C5BF}"/>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5" name="Rectangle 6">
              <a:extLst>
                <a:ext uri="{FF2B5EF4-FFF2-40B4-BE49-F238E27FC236}">
                  <a16:creationId xmlns:a16="http://schemas.microsoft.com/office/drawing/2014/main" id="{A0118659-770C-E040-B162-2CA71438E681}"/>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医療機器登録のポイント</a:t>
              </a:r>
              <a:endParaRPr lang="zh-TW" altLang="en-US" sz="1400" b="1" dirty="0">
                <a:latin typeface="Meiryo UI" panose="020B0604030504040204" pitchFamily="34" charset="-128"/>
                <a:ea typeface="Meiryo UI" panose="020B0604030504040204" pitchFamily="34" charset="-128"/>
              </a:endParaRPr>
            </a:p>
          </p:txBody>
        </p:sp>
      </p:grpSp>
      <p:sp>
        <p:nvSpPr>
          <p:cNvPr id="56" name="右矢印 55">
            <a:extLst>
              <a:ext uri="{FF2B5EF4-FFF2-40B4-BE49-F238E27FC236}">
                <a16:creationId xmlns:a16="http://schemas.microsoft.com/office/drawing/2014/main" id="{AFADCF4A-13E2-0547-A530-4620096B14C5}"/>
              </a:ext>
            </a:extLst>
          </p:cNvPr>
          <p:cNvSpPr/>
          <p:nvPr/>
        </p:nvSpPr>
        <p:spPr>
          <a:xfrm>
            <a:off x="3602777" y="5093529"/>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3914564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C84D3A4-C7A5-40B2-9D83-05E9BEAC79CD}"/>
              </a:ext>
            </a:extLst>
          </p:cNvPr>
          <p:cNvGraphicFramePr>
            <a:graphicFrameLocks noChangeAspect="1"/>
          </p:cNvGraphicFramePr>
          <p:nvPr>
            <p:custDataLst>
              <p:tags r:id="rId2"/>
            </p:custDataLst>
            <p:extLst>
              <p:ext uri="{D42A27DB-BD31-4B8C-83A1-F6EECF244321}">
                <p14:modId xmlns:p14="http://schemas.microsoft.com/office/powerpoint/2010/main" val="1649255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4" imgW="444" imgH="443" progId="TCLayout.ActiveDocument.1">
                  <p:embed/>
                </p:oleObj>
              </mc:Choice>
              <mc:Fallback>
                <p:oleObj name="think-cell Slide" r:id="rId4" imgW="444" imgH="443" progId="TCLayout.ActiveDocument.1">
                  <p:embed/>
                  <p:pic>
                    <p:nvPicPr>
                      <p:cNvPr id="5" name="Object 4" hidden="1">
                        <a:extLst>
                          <a:ext uri="{FF2B5EF4-FFF2-40B4-BE49-F238E27FC236}">
                            <a16:creationId xmlns:a16="http://schemas.microsoft.com/office/drawing/2014/main" id="{4C84D3A4-C7A5-40B2-9D83-05E9BEAC79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4" name="テキスト ボックス 83"/>
          <p:cNvSpPr txBox="1"/>
          <p:nvPr/>
        </p:nvSpPr>
        <p:spPr>
          <a:xfrm>
            <a:off x="8652042" y="1309806"/>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Meiryo UI" panose="020B0604030504040204" pitchFamily="34" charset="-128"/>
                <a:ea typeface="Meiryo UI" panose="020B0604030504040204" pitchFamily="34" charset="-128"/>
                <a:cs typeface="Arial" panose="020B0604020202020204" pitchFamily="34" charset="0"/>
              </a:rPr>
              <a:t>販　売</a:t>
            </a:r>
          </a:p>
        </p:txBody>
      </p:sp>
      <p:sp>
        <p:nvSpPr>
          <p:cNvPr id="109" name="右矢印 82">
            <a:extLst>
              <a:ext uri="{FF2B5EF4-FFF2-40B4-BE49-F238E27FC236}">
                <a16:creationId xmlns:a16="http://schemas.microsoft.com/office/drawing/2014/main" id="{22A49447-E3C2-4F15-A384-AAB0C2FFF5CE}"/>
              </a:ext>
            </a:extLst>
          </p:cNvPr>
          <p:cNvSpPr/>
          <p:nvPr/>
        </p:nvSpPr>
        <p:spPr>
          <a:xfrm>
            <a:off x="8265368" y="144850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latin typeface="HGP創英角ｺﾞｼｯｸUB" panose="020B0A00000000000000" pitchFamily="34" charset="-128"/>
              </a:rPr>
              <a:t>マレーシア（</a:t>
            </a:r>
            <a:r>
              <a:rPr lang="en-US" altLang="ja-JP" dirty="0">
                <a:latin typeface="HGP創英角ｺﾞｼｯｸUB" panose="020B0A00000000000000" pitchFamily="34" charset="-128"/>
              </a:rPr>
              <a:t>Malaysia</a:t>
            </a:r>
            <a:r>
              <a:rPr lang="ja-JP" altLang="en-US" dirty="0">
                <a:latin typeface="HGP創英角ｺﾞｼｯｸUB" panose="020B0A00000000000000" pitchFamily="34" charset="-128"/>
              </a:rPr>
              <a:t>）／医療関連／制度</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医療機器に対する規制（</a:t>
            </a:r>
            <a:r>
              <a:rPr lang="en-US" altLang="ja-JP" dirty="0"/>
              <a:t>2/2</a:t>
            </a:r>
            <a:r>
              <a:rPr lang="ja-JP" altLang="en-US" dirty="0"/>
              <a:t>）</a:t>
            </a:r>
          </a:p>
        </p:txBody>
      </p:sp>
      <p:sp>
        <p:nvSpPr>
          <p:cNvPr id="73" name="右矢印 72"/>
          <p:cNvSpPr/>
          <p:nvPr/>
        </p:nvSpPr>
        <p:spPr>
          <a:xfrm>
            <a:off x="1496616" y="145382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4" name="右矢印 73"/>
          <p:cNvSpPr/>
          <p:nvPr/>
        </p:nvSpPr>
        <p:spPr>
          <a:xfrm>
            <a:off x="3584848" y="145382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9" name="正方形/長方形 38"/>
          <p:cNvSpPr/>
          <p:nvPr/>
        </p:nvSpPr>
        <p:spPr>
          <a:xfrm>
            <a:off x="638242" y="1453822"/>
            <a:ext cx="1099060" cy="900246"/>
          </a:xfrm>
          <a:prstGeom prst="rect">
            <a:avLst/>
          </a:prstGeom>
        </p:spPr>
        <p:txBody>
          <a:bodyPr wrap="square" anchor="t">
            <a:spAutoFit/>
          </a:bodyPr>
          <a:lstStyle/>
          <a:p>
            <a:pPr fontAlgn="ctr">
              <a:spcBef>
                <a:spcPts val="300"/>
              </a:spcBef>
              <a:buClr>
                <a:srgbClr val="3D6AA7"/>
              </a:buClr>
              <a:buSzPct val="120000"/>
            </a:pP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ACT737</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に基づき、医療機器登録の申請者は、下記事前手続きを行う</a:t>
            </a:r>
            <a:endParaRPr lang="ja-JP" altLang="en-US" sz="1050" dirty="0">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78" name="表 77"/>
          <p:cNvGraphicFramePr>
            <a:graphicFrameLocks noGrp="1"/>
          </p:cNvGraphicFramePr>
          <p:nvPr/>
        </p:nvGraphicFramePr>
        <p:xfrm>
          <a:off x="272726" y="3178434"/>
          <a:ext cx="2231999" cy="2457714"/>
        </p:xfrm>
        <a:graphic>
          <a:graphicData uri="http://schemas.openxmlformats.org/drawingml/2006/table">
            <a:tbl>
              <a:tblPr firstRow="1" bandRow="1">
                <a:tableStyleId>{5C22544A-7EE6-4342-B048-85BDC9FD1C3A}</a:tableStyleId>
              </a:tblPr>
              <a:tblGrid>
                <a:gridCol w="335497">
                  <a:extLst>
                    <a:ext uri="{9D8B030D-6E8A-4147-A177-3AD203B41FA5}">
                      <a16:colId xmlns:a16="http://schemas.microsoft.com/office/drawing/2014/main" val="20000"/>
                    </a:ext>
                  </a:extLst>
                </a:gridCol>
                <a:gridCol w="1896502">
                  <a:extLst>
                    <a:ext uri="{9D8B030D-6E8A-4147-A177-3AD203B41FA5}">
                      <a16:colId xmlns:a16="http://schemas.microsoft.com/office/drawing/2014/main" val="20001"/>
                    </a:ext>
                  </a:extLst>
                </a:gridCol>
              </a:tblGrid>
              <a:tr h="409619">
                <a:tc>
                  <a:txBody>
                    <a:bodyPr/>
                    <a:lstStyle/>
                    <a:p>
                      <a:pPr marL="0" lvl="1" indent="0" algn="ctr" defTabSz="914400" eaLnBrk="1" hangingPunct="0">
                        <a:spcBef>
                          <a:spcPct val="0"/>
                        </a:spcBef>
                        <a:buClrTx/>
                        <a:buFontTx/>
                        <a:buNone/>
                      </a:pPr>
                      <a:r>
                        <a:rPr kumimoji="0" lang="en-US" altLang="ja-JP" sz="10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0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製品が医療機器と定義されるかの判断</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409619">
                <a:tc>
                  <a:txBody>
                    <a:bodyPr/>
                    <a:lstStyle/>
                    <a:p>
                      <a:pPr marL="0" lvl="1" indent="0" algn="ctr" defTabSz="914400" eaLnBrk="1" hangingPunct="0">
                        <a:spcBef>
                          <a:spcPct val="0"/>
                        </a:spcBef>
                        <a:buClrTx/>
                        <a:buFontTx/>
                        <a:buNone/>
                      </a:pPr>
                      <a:r>
                        <a:rPr kumimoji="0" lang="en-US" altLang="ja-JP" sz="10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0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リスク度による医療機器のクラス分類（クラス</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a:t>
                      </a: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（低）～</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D</a:t>
                      </a: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（高））</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09619">
                <a:tc>
                  <a:txBody>
                    <a:bodyPr/>
                    <a:lstStyle/>
                    <a:p>
                      <a:pPr marL="0" lvl="1" indent="0" algn="ctr" defTabSz="914400" eaLnBrk="1" hangingPunct="0">
                        <a:spcBef>
                          <a:spcPct val="0"/>
                        </a:spcBef>
                        <a:buClrTx/>
                        <a:buFontTx/>
                        <a:buNone/>
                      </a:pPr>
                      <a:r>
                        <a:rPr kumimoji="0" lang="en-US" altLang="ja-JP" sz="10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0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医療機器の適切なグループ分類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09619">
                <a:tc>
                  <a:txBody>
                    <a:bodyPr/>
                    <a:lstStyle/>
                    <a:p>
                      <a:pPr marL="0" lvl="1" indent="0" algn="ctr" defTabSz="914400" eaLnBrk="1" hangingPunct="0">
                        <a:spcBef>
                          <a:spcPct val="0"/>
                        </a:spcBef>
                        <a:buClrTx/>
                        <a:buFontTx/>
                        <a:buNone/>
                      </a:pPr>
                      <a:r>
                        <a:rPr kumimoji="0" lang="en-US" altLang="ja-JP" sz="1000" b="1"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0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CSDT</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に基づく申請書類を準備</a:t>
                      </a:r>
                      <a:endPar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 B, C, D</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のみ）</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603946724"/>
                  </a:ext>
                </a:extLst>
              </a:tr>
              <a:tr h="409619">
                <a:tc>
                  <a:txBody>
                    <a:bodyPr/>
                    <a:lstStyle/>
                    <a:p>
                      <a:pPr marL="0" lvl="1" indent="0" algn="ctr" defTabSz="914400" eaLnBrk="1" hangingPunct="0">
                        <a:spcBef>
                          <a:spcPct val="0"/>
                        </a:spcBef>
                        <a:buClrTx/>
                        <a:buFontTx/>
                        <a:buNone/>
                      </a:pPr>
                      <a:r>
                        <a:rPr kumimoji="0" lang="en-SG" altLang="ja-JP" sz="1000" b="1"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endParaRPr kumimoji="0" lang="ja-JP" altLang="en-US" sz="10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適合評価実施のため</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CAB(</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適合性評価機関）を任命</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r h="409619">
                <a:tc>
                  <a:txBody>
                    <a:bodyPr/>
                    <a:lstStyle/>
                    <a:p>
                      <a:pPr marL="0" lvl="1" indent="0" algn="ctr" defTabSz="914400" eaLnBrk="1" hangingPunct="0">
                        <a:spcBef>
                          <a:spcPct val="0"/>
                        </a:spcBef>
                        <a:buClrTx/>
                        <a:buFontTx/>
                        <a:buNone/>
                      </a:pPr>
                      <a:r>
                        <a:rPr kumimoji="0" lang="en-SG" altLang="ja-JP" sz="1000" b="1" dirty="0">
                          <a:solidFill>
                            <a:schemeClr val="tx1"/>
                          </a:solidFill>
                          <a:latin typeface="Meiryo UI" panose="020B0604030504040204" pitchFamily="34" charset="-128"/>
                          <a:ea typeface="Meiryo UI" panose="020B0604030504040204" pitchFamily="34" charset="-128"/>
                          <a:cs typeface="Arial" panose="020B0604020202020204" pitchFamily="34" charset="0"/>
                        </a:rPr>
                        <a:t>6</a:t>
                      </a:r>
                      <a:endParaRPr kumimoji="0" lang="ja-JP" altLang="en-US" sz="10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適合評価を行い、適合証明書を受領</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036677921"/>
                  </a:ext>
                </a:extLst>
              </a:tr>
            </a:tbl>
          </a:graphicData>
        </a:graphic>
      </p:graphicFrame>
      <p:sp>
        <p:nvSpPr>
          <p:cNvPr id="83" name="右矢印 82"/>
          <p:cNvSpPr/>
          <p:nvPr/>
        </p:nvSpPr>
        <p:spPr>
          <a:xfrm>
            <a:off x="5889104" y="145382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7" name="片側の 2 つの角を丸めた四角形 16"/>
          <p:cNvSpPr/>
          <p:nvPr/>
        </p:nvSpPr>
        <p:spPr>
          <a:xfrm>
            <a:off x="272728" y="2821974"/>
            <a:ext cx="2232000"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　事前手続きの流れ</a:t>
            </a:r>
          </a:p>
        </p:txBody>
      </p:sp>
      <p:sp>
        <p:nvSpPr>
          <p:cNvPr id="54" name="角丸四角形 53"/>
          <p:cNvSpPr/>
          <p:nvPr/>
        </p:nvSpPr>
        <p:spPr>
          <a:xfrm>
            <a:off x="344488" y="145382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9" name="角丸四角形 78"/>
          <p:cNvSpPr/>
          <p:nvPr/>
        </p:nvSpPr>
        <p:spPr>
          <a:xfrm>
            <a:off x="2000672" y="145382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81" name="角丸四角形 80"/>
          <p:cNvSpPr/>
          <p:nvPr/>
        </p:nvSpPr>
        <p:spPr>
          <a:xfrm>
            <a:off x="4088904" y="145382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grpSp>
        <p:nvGrpSpPr>
          <p:cNvPr id="85" name="グループ化 7"/>
          <p:cNvGrpSpPr/>
          <p:nvPr/>
        </p:nvGrpSpPr>
        <p:grpSpPr>
          <a:xfrm>
            <a:off x="416496" y="1021774"/>
            <a:ext cx="9001000" cy="288032"/>
            <a:chOff x="4944173" y="2113806"/>
            <a:chExt cx="5861371" cy="288032"/>
          </a:xfrm>
        </p:grpSpPr>
        <p:cxnSp>
          <p:nvCxnSpPr>
            <p:cNvPr id="86" name="直線コネクタ 8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Meiryo UI" panose="020B0604030504040204" pitchFamily="34" charset="-128"/>
                  <a:ea typeface="Meiryo UI" panose="020B0604030504040204" pitchFamily="34" charset="-128"/>
                </a:rPr>
                <a:t>医療機器の販売までに必要な手続き</a:t>
              </a:r>
              <a:endParaRPr lang="zh-TW" altLang="en-US" sz="1400" b="1" dirty="0">
                <a:solidFill>
                  <a:srgbClr val="000000"/>
                </a:solidFill>
                <a:latin typeface="Meiryo UI" panose="020B0604030504040204" pitchFamily="34" charset="-128"/>
                <a:ea typeface="Meiryo UI" panose="020B0604030504040204" pitchFamily="34" charset="-128"/>
              </a:endParaRPr>
            </a:p>
          </p:txBody>
        </p:sp>
      </p:grpSp>
      <p:sp>
        <p:nvSpPr>
          <p:cNvPr id="102" name="正方形/長方形 38">
            <a:extLst>
              <a:ext uri="{FF2B5EF4-FFF2-40B4-BE49-F238E27FC236}">
                <a16:creationId xmlns:a16="http://schemas.microsoft.com/office/drawing/2014/main" id="{29785650-7DD9-43A0-BC08-4655DDFF8F2C}"/>
              </a:ext>
            </a:extLst>
          </p:cNvPr>
          <p:cNvSpPr/>
          <p:nvPr/>
        </p:nvSpPr>
        <p:spPr>
          <a:xfrm>
            <a:off x="2233299" y="1453822"/>
            <a:ext cx="1539645" cy="1223412"/>
          </a:xfrm>
          <a:prstGeom prst="rect">
            <a:avLst/>
          </a:prstGeom>
        </p:spPr>
        <p:txBody>
          <a:bodyPr wrap="square" anchor="t">
            <a:spAutoFit/>
          </a:bodyPr>
          <a:lstStyle/>
          <a:p>
            <a:pPr fontAlgn="ctr">
              <a:spcBef>
                <a:spcPts val="300"/>
              </a:spcBef>
              <a:buClr>
                <a:srgbClr val="3D6AA7"/>
              </a:buClr>
              <a:buSzPct val="120000"/>
            </a:pP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オンラインポータル「</a:t>
            </a:r>
            <a:r>
              <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Medical Device Centralized Online Application System “</a:t>
            </a:r>
            <a:r>
              <a:rPr lang="en-SG" altLang="ja-JP" sz="1050" dirty="0" err="1">
                <a:solidFill>
                  <a:srgbClr val="000000"/>
                </a:solidFill>
                <a:latin typeface="Meiryo UI" panose="020B0604030504040204" pitchFamily="34" charset="-128"/>
                <a:ea typeface="Meiryo UI" panose="020B0604030504040204" pitchFamily="34" charset="-128"/>
                <a:cs typeface="Arial" panose="020B0604020202020204" pitchFamily="34" charset="0"/>
              </a:rPr>
              <a:t>MeDC@St</a:t>
            </a:r>
            <a:r>
              <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」を通じて、下記の申請フォームを提出</a:t>
            </a:r>
            <a:endParaRPr lang="ja-JP" altLang="en-US" sz="1050" dirty="0">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103" name="表 77">
            <a:extLst>
              <a:ext uri="{FF2B5EF4-FFF2-40B4-BE49-F238E27FC236}">
                <a16:creationId xmlns:a16="http://schemas.microsoft.com/office/drawing/2014/main" id="{2CD84993-C7BA-47F8-BC35-B218AD82F1F0}"/>
              </a:ext>
            </a:extLst>
          </p:cNvPr>
          <p:cNvGraphicFramePr>
            <a:graphicFrameLocks noGrp="1"/>
          </p:cNvGraphicFramePr>
          <p:nvPr/>
        </p:nvGraphicFramePr>
        <p:xfrm>
          <a:off x="2576736" y="3170683"/>
          <a:ext cx="3018707" cy="2666255"/>
        </p:xfrm>
        <a:graphic>
          <a:graphicData uri="http://schemas.openxmlformats.org/drawingml/2006/table">
            <a:tbl>
              <a:tblPr firstRow="1" bandRow="1">
                <a:tableStyleId>{5C22544A-7EE6-4342-B048-85BDC9FD1C3A}</a:tableStyleId>
              </a:tblPr>
              <a:tblGrid>
                <a:gridCol w="205415">
                  <a:extLst>
                    <a:ext uri="{9D8B030D-6E8A-4147-A177-3AD203B41FA5}">
                      <a16:colId xmlns:a16="http://schemas.microsoft.com/office/drawing/2014/main" val="20000"/>
                    </a:ext>
                  </a:extLst>
                </a:gridCol>
                <a:gridCol w="1406646">
                  <a:extLst>
                    <a:ext uri="{9D8B030D-6E8A-4147-A177-3AD203B41FA5}">
                      <a16:colId xmlns:a16="http://schemas.microsoft.com/office/drawing/2014/main" val="20001"/>
                    </a:ext>
                  </a:extLst>
                </a:gridCol>
                <a:gridCol w="1406646">
                  <a:extLst>
                    <a:ext uri="{9D8B030D-6E8A-4147-A177-3AD203B41FA5}">
                      <a16:colId xmlns:a16="http://schemas.microsoft.com/office/drawing/2014/main" val="2724659985"/>
                    </a:ext>
                  </a:extLst>
                </a:gridCol>
              </a:tblGrid>
              <a:tr h="246253">
                <a:tc>
                  <a:txBody>
                    <a:bodyPr/>
                    <a:lstStyle/>
                    <a:p>
                      <a:pPr marL="0" lvl="1" indent="0" algn="ctr" defTabSz="914400" eaLnBrk="1" hangingPunct="0">
                        <a:spcBef>
                          <a:spcPct val="0"/>
                        </a:spcBef>
                        <a:buClrTx/>
                        <a:buFontTx/>
                        <a:buNone/>
                      </a:pP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a:t>
                      </a:r>
                      <a:endParaRPr kumimoji="0" lang="ja-JP" altLang="en-US"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B/C/D</a:t>
                      </a:r>
                      <a:endParaRPr kumimoji="0" lang="ja-JP" altLang="en-US"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274223267"/>
                  </a:ext>
                </a:extLst>
              </a:tr>
              <a:tr h="239893">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医療機器ｸﾗｽ分類</a:t>
                      </a:r>
                      <a:endParaRPr kumimoji="0" lang="ja-JP" altLang="en-US" sz="9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申請者の詳細情報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01015">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医療機器該当性の決定</a:t>
                      </a:r>
                      <a:endParaRPr kumimoji="0" lang="ja-JP" altLang="en-US" sz="9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一般的な情報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375478977"/>
                  </a:ext>
                </a:extLst>
              </a:tr>
              <a:tr h="246253">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一般的な情報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医療機器のグループ分類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938718641"/>
                  </a:ext>
                </a:extLst>
              </a:tr>
              <a:tr h="246253">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医療機器のグループ分類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申請書類パッケージ（</a:t>
                      </a:r>
                      <a:r>
                        <a:rPr kumimoji="0" lang="en-SG" altLang="ja-JP"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CSDT</a:t>
                      </a: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46253">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追加的要求事項</a:t>
                      </a:r>
                      <a:endParaRPr kumimoji="0" lang="ja-JP"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製造者の情報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46253">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製造者の情報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承認情報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r h="227256">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承認情報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適合性評価</a:t>
                      </a:r>
                      <a:endParaRPr kumimoji="0" lang="ja-JP"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036677921"/>
                  </a:ext>
                </a:extLst>
              </a:tr>
              <a:tr h="246253">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ラベリング</a:t>
                      </a:r>
                      <a:endParaRPr kumimoji="0" lang="ja-JP"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zh-TW"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市販後安全管理履歴</a:t>
                      </a:r>
                      <a:endPar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130205133"/>
                  </a:ext>
                </a:extLst>
              </a:tr>
              <a:tr h="246253">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9</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zh-TW"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市販後安全管理履歴</a:t>
                      </a:r>
                      <a:endPar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適合適合宣言</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766217469"/>
                  </a:ext>
                </a:extLst>
              </a:tr>
              <a:tr h="246253">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適合宣言と宣誓書</a:t>
                      </a:r>
                      <a:endParaRPr kumimoji="0" lang="ja-JP"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宣誓書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59565896"/>
                  </a:ext>
                </a:extLst>
              </a:tr>
            </a:tbl>
          </a:graphicData>
        </a:graphic>
      </p:graphicFrame>
      <p:sp>
        <p:nvSpPr>
          <p:cNvPr id="104" name="片側の 2 つの角を丸めた四角形 16">
            <a:extLst>
              <a:ext uri="{FF2B5EF4-FFF2-40B4-BE49-F238E27FC236}">
                <a16:creationId xmlns:a16="http://schemas.microsoft.com/office/drawing/2014/main" id="{E3006754-E770-40A8-BF2F-7589F06606FB}"/>
              </a:ext>
            </a:extLst>
          </p:cNvPr>
          <p:cNvSpPr/>
          <p:nvPr/>
        </p:nvSpPr>
        <p:spPr>
          <a:xfrm>
            <a:off x="2577067" y="2821974"/>
            <a:ext cx="3018708"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　</a:t>
            </a:r>
            <a:r>
              <a:rPr kumimoji="0" lang="en-SG" altLang="ja-JP" sz="1300" spc="-30" dirty="0" err="1">
                <a:solidFill>
                  <a:schemeClr val="bg1"/>
                </a:solidFill>
                <a:latin typeface="Meiryo UI" panose="020B0604030504040204" pitchFamily="34" charset="-128"/>
                <a:ea typeface="Meiryo UI" panose="020B0604030504040204" pitchFamily="34" charset="-128"/>
                <a:cs typeface="Arial" panose="020B0604020202020204" pitchFamily="34" charset="0"/>
              </a:rPr>
              <a:t>MeDC@St</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の</a:t>
            </a:r>
            <a:r>
              <a:rPr kumimoji="0" lang="ja-JP" altLang="en-US" sz="1300" spc="-30">
                <a:solidFill>
                  <a:schemeClr val="bg1"/>
                </a:solidFill>
                <a:latin typeface="Meiryo UI" panose="020B0604030504040204" pitchFamily="34" charset="-128"/>
                <a:ea typeface="Meiryo UI" panose="020B0604030504040204" pitchFamily="34" charset="-128"/>
                <a:cs typeface="Arial" panose="020B0604020202020204" pitchFamily="34" charset="0"/>
              </a:rPr>
              <a:t>申請フォーム</a:t>
            </a:r>
            <a:endParaRPr kumimoji="0" lang="en-US"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105" name="表 77">
            <a:extLst>
              <a:ext uri="{FF2B5EF4-FFF2-40B4-BE49-F238E27FC236}">
                <a16:creationId xmlns:a16="http://schemas.microsoft.com/office/drawing/2014/main" id="{017C6C2A-F53C-4CE4-8C1F-DAA21EDD3D60}"/>
              </a:ext>
            </a:extLst>
          </p:cNvPr>
          <p:cNvGraphicFramePr>
            <a:graphicFrameLocks noGrp="1"/>
          </p:cNvGraphicFramePr>
          <p:nvPr/>
        </p:nvGraphicFramePr>
        <p:xfrm>
          <a:off x="5705402" y="3178434"/>
          <a:ext cx="4007172" cy="795668"/>
        </p:xfrm>
        <a:graphic>
          <a:graphicData uri="http://schemas.openxmlformats.org/drawingml/2006/table">
            <a:tbl>
              <a:tblPr firstRow="1" bandRow="1">
                <a:tableStyleId>{5C22544A-7EE6-4342-B048-85BDC9FD1C3A}</a:tableStyleId>
              </a:tblPr>
              <a:tblGrid>
                <a:gridCol w="1006728">
                  <a:extLst>
                    <a:ext uri="{9D8B030D-6E8A-4147-A177-3AD203B41FA5}">
                      <a16:colId xmlns:a16="http://schemas.microsoft.com/office/drawing/2014/main" val="20001"/>
                    </a:ext>
                  </a:extLst>
                </a:gridCol>
                <a:gridCol w="1080160">
                  <a:extLst>
                    <a:ext uri="{9D8B030D-6E8A-4147-A177-3AD203B41FA5}">
                      <a16:colId xmlns:a16="http://schemas.microsoft.com/office/drawing/2014/main" val="199948328"/>
                    </a:ext>
                  </a:extLst>
                </a:gridCol>
                <a:gridCol w="1080160">
                  <a:extLst>
                    <a:ext uri="{9D8B030D-6E8A-4147-A177-3AD203B41FA5}">
                      <a16:colId xmlns:a16="http://schemas.microsoft.com/office/drawing/2014/main" val="3206647535"/>
                    </a:ext>
                  </a:extLst>
                </a:gridCol>
                <a:gridCol w="840124">
                  <a:extLst>
                    <a:ext uri="{9D8B030D-6E8A-4147-A177-3AD203B41FA5}">
                      <a16:colId xmlns:a16="http://schemas.microsoft.com/office/drawing/2014/main" val="2352760934"/>
                    </a:ext>
                  </a:extLst>
                </a:gridCol>
              </a:tblGrid>
              <a:tr h="180000">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クラス分類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申請費用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登録費用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審査期間</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153917">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4">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24</a:t>
                      </a: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ヵ月以内</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153917">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B</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1,000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555925955"/>
                  </a:ext>
                </a:extLst>
              </a:tr>
              <a:tr h="153917">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500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2,000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153917">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D</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750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3,000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bl>
          </a:graphicData>
        </a:graphic>
      </p:graphicFrame>
      <p:sp>
        <p:nvSpPr>
          <p:cNvPr id="106" name="片側の 2 つの角を丸めた四角形 16">
            <a:extLst>
              <a:ext uri="{FF2B5EF4-FFF2-40B4-BE49-F238E27FC236}">
                <a16:creationId xmlns:a16="http://schemas.microsoft.com/office/drawing/2014/main" id="{861B1FB3-01B5-4B25-9271-3A6FEFDFC74E}"/>
              </a:ext>
            </a:extLst>
          </p:cNvPr>
          <p:cNvSpPr/>
          <p:nvPr/>
        </p:nvSpPr>
        <p:spPr>
          <a:xfrm>
            <a:off x="5705402" y="2821974"/>
            <a:ext cx="3993043"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　製品登録の申請費用と審査期間</a:t>
            </a:r>
          </a:p>
        </p:txBody>
      </p:sp>
      <p:sp>
        <p:nvSpPr>
          <p:cNvPr id="8" name="Rectangle 7">
            <a:extLst>
              <a:ext uri="{FF2B5EF4-FFF2-40B4-BE49-F238E27FC236}">
                <a16:creationId xmlns:a16="http://schemas.microsoft.com/office/drawing/2014/main" id="{3E3F3247-394F-4A53-A7BE-6F52E8543C52}"/>
              </a:ext>
            </a:extLst>
          </p:cNvPr>
          <p:cNvSpPr/>
          <p:nvPr/>
        </p:nvSpPr>
        <p:spPr>
          <a:xfrm>
            <a:off x="6656530" y="1448505"/>
            <a:ext cx="2572870" cy="577081"/>
          </a:xfrm>
          <a:prstGeom prst="rect">
            <a:avLst/>
          </a:prstGeom>
        </p:spPr>
        <p:txBody>
          <a:bodyPr wrap="square" anchor="t">
            <a:spAutoFit/>
          </a:bodyPr>
          <a:lstStyle/>
          <a:p>
            <a:pPr fontAlgn="ctr">
              <a:spcBef>
                <a:spcPts val="600"/>
              </a:spcBef>
              <a:buClr>
                <a:srgbClr val="3D6AA7"/>
              </a:buClr>
              <a:buSzPct val="120000"/>
            </a:pP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登録料納付後、</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M</a:t>
            </a:r>
            <a:r>
              <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DA</a:t>
            </a:r>
            <a:r>
              <a:rPr lang="ja-JP" altLang="en-US" sz="1050" dirty="0" err="1">
                <a:solidFill>
                  <a:srgbClr val="000000"/>
                </a:solidFill>
                <a:latin typeface="Meiryo UI" panose="020B0604030504040204" pitchFamily="34" charset="-128"/>
                <a:ea typeface="Meiryo UI" panose="020B0604030504040204" pitchFamily="34" charset="-128"/>
                <a:cs typeface="Arial" panose="020B0604020202020204" pitchFamily="34" charset="0"/>
              </a:rPr>
              <a:t>に登</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録され、</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          </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登録</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番号が付された登録</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証書が</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             </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発行</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される。</a:t>
            </a:r>
            <a:r>
              <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en-SG" altLang="ja-JP" sz="1050" baseline="30000" dirty="0">
                <a:solidFill>
                  <a:srgbClr val="000000"/>
                </a:solidFill>
                <a:latin typeface="Meiryo UI" panose="020B0604030504040204" pitchFamily="34" charset="-128"/>
                <a:ea typeface="Meiryo UI" panose="020B0604030504040204" pitchFamily="34" charset="-128"/>
                <a:cs typeface="Arial" panose="020B0604020202020204" pitchFamily="34" charset="0"/>
              </a:rPr>
              <a:t>3</a:t>
            </a:r>
          </a:p>
        </p:txBody>
      </p:sp>
      <p:sp>
        <p:nvSpPr>
          <p:cNvPr id="108" name="角丸四角形 80">
            <a:extLst>
              <a:ext uri="{FF2B5EF4-FFF2-40B4-BE49-F238E27FC236}">
                <a16:creationId xmlns:a16="http://schemas.microsoft.com/office/drawing/2014/main" id="{BED7C4DC-C8BF-4E6C-9B37-487340DAA8C4}"/>
              </a:ext>
            </a:extLst>
          </p:cNvPr>
          <p:cNvSpPr/>
          <p:nvPr/>
        </p:nvSpPr>
        <p:spPr>
          <a:xfrm>
            <a:off x="6393160" y="145382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4</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31" name="表 77">
            <a:extLst>
              <a:ext uri="{FF2B5EF4-FFF2-40B4-BE49-F238E27FC236}">
                <a16:creationId xmlns:a16="http://schemas.microsoft.com/office/drawing/2014/main" id="{53AB8938-646B-4AE9-A3CB-1AAF961F4F93}"/>
              </a:ext>
            </a:extLst>
          </p:cNvPr>
          <p:cNvGraphicFramePr>
            <a:graphicFrameLocks noGrp="1"/>
          </p:cNvGraphicFramePr>
          <p:nvPr/>
        </p:nvGraphicFramePr>
        <p:xfrm>
          <a:off x="5705402" y="4389407"/>
          <a:ext cx="4011279" cy="969528"/>
        </p:xfrm>
        <a:graphic>
          <a:graphicData uri="http://schemas.openxmlformats.org/drawingml/2006/table">
            <a:tbl>
              <a:tblPr firstRow="1" bandRow="1">
                <a:tableStyleId>{5C22544A-7EE6-4342-B048-85BDC9FD1C3A}</a:tableStyleId>
              </a:tblPr>
              <a:tblGrid>
                <a:gridCol w="850039">
                  <a:extLst>
                    <a:ext uri="{9D8B030D-6E8A-4147-A177-3AD203B41FA5}">
                      <a16:colId xmlns:a16="http://schemas.microsoft.com/office/drawing/2014/main" val="20001"/>
                    </a:ext>
                  </a:extLst>
                </a:gridCol>
                <a:gridCol w="638735">
                  <a:extLst>
                    <a:ext uri="{9D8B030D-6E8A-4147-A177-3AD203B41FA5}">
                      <a16:colId xmlns:a16="http://schemas.microsoft.com/office/drawing/2014/main" val="199948328"/>
                    </a:ext>
                  </a:extLst>
                </a:gridCol>
                <a:gridCol w="625289">
                  <a:extLst>
                    <a:ext uri="{9D8B030D-6E8A-4147-A177-3AD203B41FA5}">
                      <a16:colId xmlns:a16="http://schemas.microsoft.com/office/drawing/2014/main" val="3206647535"/>
                    </a:ext>
                  </a:extLst>
                </a:gridCol>
                <a:gridCol w="632011">
                  <a:extLst>
                    <a:ext uri="{9D8B030D-6E8A-4147-A177-3AD203B41FA5}">
                      <a16:colId xmlns:a16="http://schemas.microsoft.com/office/drawing/2014/main" val="3188831748"/>
                    </a:ext>
                  </a:extLst>
                </a:gridCol>
                <a:gridCol w="667954">
                  <a:extLst>
                    <a:ext uri="{9D8B030D-6E8A-4147-A177-3AD203B41FA5}">
                      <a16:colId xmlns:a16="http://schemas.microsoft.com/office/drawing/2014/main" val="3515477177"/>
                    </a:ext>
                  </a:extLst>
                </a:gridCol>
                <a:gridCol w="597251">
                  <a:extLst>
                    <a:ext uri="{9D8B030D-6E8A-4147-A177-3AD203B41FA5}">
                      <a16:colId xmlns:a16="http://schemas.microsoft.com/office/drawing/2014/main" val="3845063475"/>
                    </a:ext>
                  </a:extLst>
                </a:gridCol>
              </a:tblGrid>
              <a:tr h="180000">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業種</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申請</a:t>
                      </a:r>
                      <a:endParaRPr kumimoji="0" lang="en-US" altLang="ja-JP"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費用</a:t>
                      </a:r>
                      <a:endPar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登録</a:t>
                      </a:r>
                      <a:endParaRPr kumimoji="0" lang="en-US" altLang="ja-JP"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費用</a:t>
                      </a:r>
                      <a:endPar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更新</a:t>
                      </a:r>
                      <a:endParaRPr kumimoji="0" lang="en-US" altLang="ja-JP"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費用</a:t>
                      </a:r>
                      <a:endPar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更新登録費用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審査期間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166182">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 製造</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4,000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4">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12</a:t>
                      </a: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ヵ月</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以内</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166182">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国内管理人</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4,000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2,000</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555925955"/>
                  </a:ext>
                </a:extLst>
              </a:tr>
              <a:tr h="166182">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代理店</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4,000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1,000</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166182">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輸入業</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4,000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bl>
          </a:graphicData>
        </a:graphic>
      </p:graphicFrame>
      <p:sp>
        <p:nvSpPr>
          <p:cNvPr id="32" name="片側の 2 つの角を丸めた四角形 16">
            <a:extLst>
              <a:ext uri="{FF2B5EF4-FFF2-40B4-BE49-F238E27FC236}">
                <a16:creationId xmlns:a16="http://schemas.microsoft.com/office/drawing/2014/main" id="{A340E448-2D3A-4239-964B-8FA125090D47}"/>
              </a:ext>
            </a:extLst>
          </p:cNvPr>
          <p:cNvSpPr/>
          <p:nvPr/>
        </p:nvSpPr>
        <p:spPr>
          <a:xfrm>
            <a:off x="5711939" y="4037738"/>
            <a:ext cx="3986386"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4</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　営業許可登録の申請費用</a:t>
            </a:r>
          </a:p>
        </p:txBody>
      </p:sp>
      <p:sp>
        <p:nvSpPr>
          <p:cNvPr id="33" name="TextBox 32">
            <a:extLst>
              <a:ext uri="{FF2B5EF4-FFF2-40B4-BE49-F238E27FC236}">
                <a16:creationId xmlns:a16="http://schemas.microsoft.com/office/drawing/2014/main" id="{0DE78419-E4FB-4598-87DF-9B30CB73D452}"/>
              </a:ext>
            </a:extLst>
          </p:cNvPr>
          <p:cNvSpPr txBox="1"/>
          <p:nvPr/>
        </p:nvSpPr>
        <p:spPr>
          <a:xfrm>
            <a:off x="8949398" y="2855111"/>
            <a:ext cx="1013274" cy="215444"/>
          </a:xfrm>
          <a:prstGeom prst="rect">
            <a:avLst/>
          </a:prstGeom>
          <a:noFill/>
        </p:spPr>
        <p:txBody>
          <a:bodyPr wrap="square" rtlCol="0">
            <a:spAutoFit/>
          </a:bodyPr>
          <a:lstStyle/>
          <a:p>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単位：リンギット</a:t>
            </a:r>
            <a:endParaRPr kumimoji="1" lang="en-SG" sz="80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3" name="正方形/長方形 42"/>
          <p:cNvSpPr/>
          <p:nvPr/>
        </p:nvSpPr>
        <p:spPr>
          <a:xfrm>
            <a:off x="4388887" y="1448504"/>
            <a:ext cx="2090675" cy="1585049"/>
          </a:xfrm>
          <a:prstGeom prst="rect">
            <a:avLst/>
          </a:prstGeom>
        </p:spPr>
        <p:txBody>
          <a:bodyPr wrap="square" anchor="t">
            <a:spAutoFit/>
          </a:bodyPr>
          <a:lstStyle/>
          <a:p>
            <a:pPr fontAlgn="ctr">
              <a:spcBef>
                <a:spcPts val="600"/>
              </a:spcBef>
              <a:buClr>
                <a:srgbClr val="3D6AA7"/>
              </a:buClr>
              <a:buSzPct val="120000"/>
            </a:pP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申請者は、</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MDA</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より、申請フォームの返却または追加情報の要請通知を</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E</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メール</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で受ける</a:t>
            </a:r>
            <a:endPar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p>
            <a:pPr fontAlgn="ctr">
              <a:spcBef>
                <a:spcPts val="600"/>
              </a:spcBef>
              <a:buClr>
                <a:srgbClr val="3D6AA7"/>
              </a:buClr>
              <a:buSzPct val="120000"/>
            </a:pPr>
            <a:r>
              <a:rPr lang="en-US" altLang="ja-JP" sz="900" dirty="0">
                <a:latin typeface="Meiryo UI" panose="020B0604030504040204" pitchFamily="34" charset="-128"/>
                <a:ea typeface="Meiryo UI" panose="020B0604030504040204" pitchFamily="34" charset="-128"/>
                <a:cs typeface="Arial" panose="020B0604020202020204" pitchFamily="34" charset="0"/>
              </a:rPr>
              <a:t>※</a:t>
            </a:r>
            <a:r>
              <a:rPr lang="ja-JP" altLang="en-US" sz="900">
                <a:latin typeface="Meiryo UI" panose="020B0604030504040204" pitchFamily="34" charset="-128"/>
                <a:ea typeface="Meiryo UI" panose="020B0604030504040204" pitchFamily="34" charset="-128"/>
                <a:cs typeface="Arial" panose="020B0604020202020204" pitchFamily="34" charset="0"/>
              </a:rPr>
              <a:t>申請者は営業許可</a:t>
            </a:r>
            <a:r>
              <a:rPr lang="en-US" altLang="ja-JP" sz="900" dirty="0">
                <a:latin typeface="Meiryo UI" panose="020B0604030504040204" pitchFamily="34" charset="-128"/>
                <a:ea typeface="Meiryo UI" panose="020B0604030504040204" pitchFamily="34" charset="-128"/>
                <a:cs typeface="Arial" panose="020B0604020202020204" pitchFamily="34" charset="0"/>
              </a:rPr>
              <a:t>(Establishment License)</a:t>
            </a:r>
            <a:r>
              <a:rPr lang="ja-JP" altLang="en-US" sz="900">
                <a:latin typeface="Meiryo UI" panose="020B0604030504040204" pitchFamily="34" charset="-128"/>
                <a:ea typeface="Meiryo UI" panose="020B0604030504040204" pitchFamily="34" charset="-128"/>
                <a:cs typeface="Arial" panose="020B0604020202020204" pitchFamily="34" charset="0"/>
              </a:rPr>
              <a:t>を持つ１）マレーシアの製造業者、又は２）外国の製造業者が任命する法定代理人（輸入者、ディストリビューター含む）</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p>
            <a:pPr fontAlgn="ctr">
              <a:spcBef>
                <a:spcPts val="600"/>
              </a:spcBef>
              <a:buClr>
                <a:srgbClr val="3D6AA7"/>
              </a:buClr>
              <a:buSzPct val="120000"/>
            </a:pPr>
            <a:endPar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3EF34E27-8CE9-45B3-993A-FE1913FDC39F}"/>
              </a:ext>
            </a:extLst>
          </p:cNvPr>
          <p:cNvSpPr/>
          <p:nvPr/>
        </p:nvSpPr>
        <p:spPr>
          <a:xfrm>
            <a:off x="5621416" y="2871152"/>
            <a:ext cx="960519" cy="215444"/>
          </a:xfrm>
          <a:prstGeom prst="rect">
            <a:avLst/>
          </a:prstGeom>
        </p:spPr>
        <p:txBody>
          <a:bodyPr wrap="none">
            <a:spAutoFit/>
          </a:bodyPr>
          <a:lstStyle/>
          <a:p>
            <a:pPr fontAlgn="ctr">
              <a:spcBef>
                <a:spcPts val="600"/>
              </a:spcBef>
              <a:buClr>
                <a:srgbClr val="3D6AA7"/>
              </a:buClr>
              <a:buSzPct val="120000"/>
            </a:pPr>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有効期間は</a:t>
            </a:r>
            <a:r>
              <a:rPr lang="en-US" altLang="ja-JP"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5</a:t>
            </a:r>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年間</a:t>
            </a:r>
            <a:endParaRPr lang="en-SG" sz="80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6" name="Rectangle 35">
            <a:extLst>
              <a:ext uri="{FF2B5EF4-FFF2-40B4-BE49-F238E27FC236}">
                <a16:creationId xmlns:a16="http://schemas.microsoft.com/office/drawing/2014/main" id="{418570DA-C991-4CB2-AF6F-1A8D5BD8CDB3}"/>
              </a:ext>
            </a:extLst>
          </p:cNvPr>
          <p:cNvSpPr/>
          <p:nvPr/>
        </p:nvSpPr>
        <p:spPr>
          <a:xfrm>
            <a:off x="5679136" y="4079247"/>
            <a:ext cx="960519" cy="215444"/>
          </a:xfrm>
          <a:prstGeom prst="rect">
            <a:avLst/>
          </a:prstGeom>
        </p:spPr>
        <p:txBody>
          <a:bodyPr wrap="none">
            <a:spAutoFit/>
          </a:bodyPr>
          <a:lstStyle/>
          <a:p>
            <a:pPr fontAlgn="ctr">
              <a:spcBef>
                <a:spcPts val="600"/>
              </a:spcBef>
              <a:buClr>
                <a:srgbClr val="3D6AA7"/>
              </a:buClr>
              <a:buSzPct val="120000"/>
            </a:pPr>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有効期間は</a:t>
            </a:r>
            <a:r>
              <a:rPr lang="en-US" altLang="ja-JP"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年間</a:t>
            </a:r>
            <a:endParaRPr lang="en-SG" sz="80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7" name="TextBox 32">
            <a:extLst>
              <a:ext uri="{FF2B5EF4-FFF2-40B4-BE49-F238E27FC236}">
                <a16:creationId xmlns:a16="http://schemas.microsoft.com/office/drawing/2014/main" id="{46EE3824-2892-574F-9EB9-7AA6706A9AA8}"/>
              </a:ext>
            </a:extLst>
          </p:cNvPr>
          <p:cNvSpPr txBox="1"/>
          <p:nvPr/>
        </p:nvSpPr>
        <p:spPr>
          <a:xfrm>
            <a:off x="8949398" y="4065663"/>
            <a:ext cx="1013274" cy="215444"/>
          </a:xfrm>
          <a:prstGeom prst="rect">
            <a:avLst/>
          </a:prstGeom>
          <a:noFill/>
        </p:spPr>
        <p:txBody>
          <a:bodyPr wrap="square" rtlCol="0">
            <a:spAutoFit/>
          </a:bodyPr>
          <a:lstStyle/>
          <a:p>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単位：リンギット</a:t>
            </a:r>
            <a:endParaRPr kumimoji="1" lang="en-SG" sz="80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4" name="テキスト ボックス 11">
            <a:extLst>
              <a:ext uri="{FF2B5EF4-FFF2-40B4-BE49-F238E27FC236}">
                <a16:creationId xmlns:a16="http://schemas.microsoft.com/office/drawing/2014/main" id="{0E5B724A-F8D2-394D-9552-F853FFFCE710}"/>
              </a:ext>
            </a:extLst>
          </p:cNvPr>
          <p:cNvSpPr txBox="1"/>
          <p:nvPr/>
        </p:nvSpPr>
        <p:spPr>
          <a:xfrm>
            <a:off x="200025" y="6064594"/>
            <a:ext cx="9144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クアルテックジャパンコンサルティング株式会社、</a:t>
            </a:r>
            <a:r>
              <a:rPr kumimoji="0" lang="en-US" altLang="ja-JP" sz="800" dirty="0" bmk="">
                <a:latin typeface="Meiryo UI" panose="020B0604030504040204" pitchFamily="34" charset="-128"/>
                <a:ea typeface="Meiryo UI" panose="020B0604030504040204" pitchFamily="34" charset="-128"/>
                <a:cs typeface="Arial" panose="020B0604020202020204" pitchFamily="34" charset="0"/>
              </a:rPr>
              <a:t>JETRO</a:t>
            </a:r>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「マレーシアにおける医療機器の輸入制度」（</a:t>
            </a:r>
            <a:r>
              <a:rPr kumimoji="0" lang="en-US" altLang="ja-JP" sz="800" dirty="0" bmk="">
                <a:latin typeface="Meiryo UI" panose="020B0604030504040204" pitchFamily="34" charset="-128"/>
                <a:ea typeface="Meiryo UI" panose="020B0604030504040204" pitchFamily="34" charset="-128"/>
                <a:cs typeface="Arial" panose="020B0604020202020204" pitchFamily="34" charset="0"/>
              </a:rPr>
              <a:t>2017</a:t>
            </a:r>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Meiryo UI" panose="020B0604030504040204" pitchFamily="34" charset="-128"/>
                <a:ea typeface="Meiryo UI" panose="020B0604030504040204" pitchFamily="34" charset="-128"/>
                <a:cs typeface="Arial" panose="020B0604020202020204" pitchFamily="34" charset="0"/>
              </a:rPr>
              <a:t>明治大学国際総合研究所「新興国マクロヘルスデータ、規制・制度に関する調査」（</a:t>
            </a:r>
            <a:r>
              <a:rPr lang="en-US" altLang="ja-JP" sz="800" dirty="0">
                <a:latin typeface="Meiryo UI" panose="020B0604030504040204" pitchFamily="34" charset="-128"/>
                <a:ea typeface="Meiryo UI" panose="020B0604030504040204" pitchFamily="34" charset="-128"/>
                <a:cs typeface="Arial" panose="020B0604020202020204" pitchFamily="34" charset="0"/>
              </a:rPr>
              <a:t>2014</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endParaRPr kumimoji="0" lang="en-US" altLang="ja-JP" sz="800" dirty="0" bmk="">
              <a:latin typeface="Meiryo UI" panose="020B0604030504040204" pitchFamily="34" charset="-128"/>
              <a:ea typeface="Meiryo UI" panose="020B0604030504040204" pitchFamily="34" charset="-128"/>
              <a:cs typeface="Arial" panose="020B0604020202020204" pitchFamily="34" charset="0"/>
            </a:endParaRPr>
          </a:p>
          <a:p>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ガイドライン文書</a:t>
            </a:r>
            <a:endParaRPr lang="ja-JP" altLang="ja-JP" sz="800" dirty="0">
              <a:latin typeface="Meiryo UI" panose="020B0604030504040204" pitchFamily="34" charset="-128"/>
              <a:ea typeface="Meiryo UI" panose="020B0604030504040204" pitchFamily="34" charset="-128"/>
            </a:endParaRPr>
          </a:p>
          <a:p>
            <a:pPr lvl="0"/>
            <a:r>
              <a:rPr lang="en-MY" altLang="ja-JP" sz="800" u="sng" dirty="0">
                <a:latin typeface="Meiryo UI" panose="020B0604030504040204" pitchFamily="34" charset="-128"/>
                <a:ea typeface="Meiryo UI" panose="020B0604030504040204" pitchFamily="34" charset="-128"/>
                <a:hlinkClick r:id="rId6">
                  <a:extLst>
                    <a:ext uri="{A12FA001-AC4F-418D-AE19-62706E023703}">
                      <ahyp:hlinkClr xmlns:ahyp="http://schemas.microsoft.com/office/drawing/2018/hyperlinkcolor" val="tx"/>
                    </a:ext>
                  </a:extLst>
                </a:hlinkClick>
              </a:rPr>
              <a:t>https://www.mda.gov.my/doc-list/guideline.html</a:t>
            </a:r>
            <a:endParaRPr lang="ja-JP" altLang="ja-JP" sz="800" dirty="0">
              <a:latin typeface="Meiryo UI" panose="020B0604030504040204" pitchFamily="34" charset="-128"/>
              <a:ea typeface="Meiryo UI" panose="020B0604030504040204" pitchFamily="34" charset="-128"/>
            </a:endParaRPr>
          </a:p>
          <a:p>
            <a:pPr lvl="0"/>
            <a:r>
              <a:rPr lang="en-MY" altLang="ja-JP" sz="800" u="sng" dirty="0">
                <a:latin typeface="Meiryo UI" panose="020B0604030504040204" pitchFamily="34" charset="-128"/>
                <a:ea typeface="Meiryo UI" panose="020B0604030504040204" pitchFamily="34" charset="-128"/>
                <a:hlinkClick r:id="rId7">
                  <a:extLst>
                    <a:ext uri="{A12FA001-AC4F-418D-AE19-62706E023703}">
                      <ahyp:hlinkClr xmlns:ahyp="http://schemas.microsoft.com/office/drawing/2018/hyperlinkcolor" val="tx"/>
                    </a:ext>
                  </a:extLst>
                </a:hlinkClick>
              </a:rPr>
              <a:t>https://www.mda.gov.my/doc-list/guidance-document.html</a:t>
            </a:r>
            <a:endParaRPr kumimoji="0" lang="en-US" altLang="ja-JP" sz="800" dirty="0" bmk="">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4213315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445178B-9BC1-49A8-A361-FDA9C34B848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8445178B-9BC1-49A8-A361-FDA9C34B84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マレーシア／医療関連／制度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医薬品に対する規制</a:t>
            </a:r>
          </a:p>
        </p:txBody>
      </p:sp>
      <p:sp>
        <p:nvSpPr>
          <p:cNvPr id="35" name="テキスト ボックス 34"/>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医薬品の販売・流通に関する規制は、医薬品化粧品管理規則（</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Control of Drugs and Cosmetics Regulations 1984</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）に規定されている。</a:t>
            </a:r>
            <a:endParaRPr lang="en-SG"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医薬品は国家医薬品規制庁（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Pharmaceutical Regulatory Agency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）が所管しており、製品登録、事業者許可、登録医薬品の品質モニターなどについては、下部組織である医薬品管理局（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Drug Control Authority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）が担当する。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3" name="グループ化 7"/>
          <p:cNvGrpSpPr/>
          <p:nvPr/>
        </p:nvGrpSpPr>
        <p:grpSpPr>
          <a:xfrm>
            <a:off x="416496" y="2247979"/>
            <a:ext cx="9001000" cy="288032"/>
            <a:chOff x="4944173" y="2113806"/>
            <a:chExt cx="5861371" cy="288032"/>
          </a:xfrm>
        </p:grpSpPr>
        <p:cxnSp>
          <p:nvCxnSpPr>
            <p:cNvPr id="64" name="直線コネクタ 6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医薬品の販売までに必要な手続き</a:t>
              </a:r>
              <a:endParaRPr lang="zh-TW" altLang="en-US" sz="1400" dirty="0">
                <a:solidFill>
                  <a:srgbClr val="000000"/>
                </a:solidFill>
                <a:latin typeface="Arial Black" pitchFamily="34" charset="0"/>
                <a:ea typeface="HGP創英角ｺﾞｼｯｸUB" pitchFamily="50" charset="-128"/>
              </a:endParaRPr>
            </a:p>
          </p:txBody>
        </p:sp>
      </p:grpSp>
      <p:sp>
        <p:nvSpPr>
          <p:cNvPr id="72" name="テキスト ボックス 83">
            <a:extLst>
              <a:ext uri="{FF2B5EF4-FFF2-40B4-BE49-F238E27FC236}">
                <a16:creationId xmlns:a16="http://schemas.microsoft.com/office/drawing/2014/main" id="{AF82E936-703F-4822-B6E7-2B0615E7A8EC}"/>
              </a:ext>
            </a:extLst>
          </p:cNvPr>
          <p:cNvSpPr txBox="1"/>
          <p:nvPr/>
        </p:nvSpPr>
        <p:spPr>
          <a:xfrm>
            <a:off x="8625408" y="2543125"/>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Arial" panose="020B0604020202020204" pitchFamily="34" charset="0"/>
                <a:ea typeface="ＭＳ Ｐゴシック" panose="020B0600070205080204" pitchFamily="50" charset="-128"/>
                <a:cs typeface="Arial" panose="020B0604020202020204" pitchFamily="34" charset="0"/>
              </a:rPr>
              <a:t>販　売</a:t>
            </a:r>
          </a:p>
        </p:txBody>
      </p:sp>
      <p:sp>
        <p:nvSpPr>
          <p:cNvPr id="74" name="右矢印 72">
            <a:extLst>
              <a:ext uri="{FF2B5EF4-FFF2-40B4-BE49-F238E27FC236}">
                <a16:creationId xmlns:a16="http://schemas.microsoft.com/office/drawing/2014/main" id="{E11A009D-96A3-4521-B0D5-7317FB403955}"/>
              </a:ext>
            </a:extLst>
          </p:cNvPr>
          <p:cNvSpPr/>
          <p:nvPr/>
        </p:nvSpPr>
        <p:spPr>
          <a:xfrm>
            <a:off x="2144688" y="2687141"/>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右矢印 73">
            <a:extLst>
              <a:ext uri="{FF2B5EF4-FFF2-40B4-BE49-F238E27FC236}">
                <a16:creationId xmlns:a16="http://schemas.microsoft.com/office/drawing/2014/main" id="{F9598CEB-98ED-488F-AF66-DA72267AE566}"/>
              </a:ext>
            </a:extLst>
          </p:cNvPr>
          <p:cNvSpPr/>
          <p:nvPr/>
        </p:nvSpPr>
        <p:spPr>
          <a:xfrm>
            <a:off x="4016896" y="2687141"/>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正方形/長方形 38">
            <a:extLst>
              <a:ext uri="{FF2B5EF4-FFF2-40B4-BE49-F238E27FC236}">
                <a16:creationId xmlns:a16="http://schemas.microsoft.com/office/drawing/2014/main" id="{B9CCBB89-9898-4B58-B290-A4604ABC4647}"/>
              </a:ext>
            </a:extLst>
          </p:cNvPr>
          <p:cNvSpPr/>
          <p:nvPr/>
        </p:nvSpPr>
        <p:spPr>
          <a:xfrm>
            <a:off x="638241" y="2687141"/>
            <a:ext cx="1727633" cy="1384995"/>
          </a:xfrm>
          <a:prstGeom prst="rect">
            <a:avLst/>
          </a:prstGeom>
        </p:spPr>
        <p:txBody>
          <a:bodyPr wrap="square" anchor="t">
            <a:spAutoFit/>
          </a:bodyPr>
          <a:lstStyle/>
          <a:p>
            <a:pPr fontAlgn="ctr">
              <a:spcBef>
                <a:spcPts val="300"/>
              </a:spcBef>
              <a:buClr>
                <a:srgbClr val="3D6AA7"/>
              </a:buClr>
              <a:buSzPct val="120000"/>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登録申請書の事前申請を保健省管轄の薬事規制局（</a:t>
            </a:r>
            <a:r>
              <a:rPr lang="en-SG" altLang="ja-JP" sz="1050" dirty="0">
                <a:latin typeface="Arial" panose="020B0604020202020204" pitchFamily="34" charset="0"/>
                <a:ea typeface="ＭＳ Ｐゴシック" panose="020B0600070205080204" pitchFamily="50" charset="-128"/>
                <a:cs typeface="Arial" panose="020B0604020202020204" pitchFamily="34" charset="0"/>
              </a:rPr>
              <a:t>National Pharmaceutical Regulatory</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 </a:t>
            </a:r>
            <a:r>
              <a:rPr lang="en-SG" altLang="ja-JP" sz="1050" dirty="0">
                <a:latin typeface="Arial" panose="020B0604020202020204" pitchFamily="34" charset="0"/>
                <a:ea typeface="ＭＳ Ｐゴシック" panose="020B0600070205080204" pitchFamily="50" charset="-128"/>
                <a:cs typeface="Arial" panose="020B0604020202020204" pitchFamily="34" charset="0"/>
              </a:rPr>
              <a:t>Agency</a:t>
            </a:r>
            <a:r>
              <a:rPr lang="ja-JP" altLang="en-SG"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に提出し、「医薬品及び医薬部外品の製造管理及び品質管理の基準」（</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）認証を受ける</a:t>
            </a:r>
            <a:endParaRPr lang="en-SG"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角丸四角形 53">
            <a:extLst>
              <a:ext uri="{FF2B5EF4-FFF2-40B4-BE49-F238E27FC236}">
                <a16:creationId xmlns:a16="http://schemas.microsoft.com/office/drawing/2014/main" id="{4756E432-DE51-44C2-9093-96E3258CBB2B}"/>
              </a:ext>
            </a:extLst>
          </p:cNvPr>
          <p:cNvSpPr/>
          <p:nvPr/>
        </p:nvSpPr>
        <p:spPr>
          <a:xfrm>
            <a:off x="344488" y="268714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角丸四角形 78">
            <a:extLst>
              <a:ext uri="{FF2B5EF4-FFF2-40B4-BE49-F238E27FC236}">
                <a16:creationId xmlns:a16="http://schemas.microsoft.com/office/drawing/2014/main" id="{AD6AD9D9-FC5B-48ED-BA9C-BCB56972497E}"/>
              </a:ext>
            </a:extLst>
          </p:cNvPr>
          <p:cNvSpPr/>
          <p:nvPr/>
        </p:nvSpPr>
        <p:spPr>
          <a:xfrm>
            <a:off x="2648744" y="268714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角丸四角形 80">
            <a:extLst>
              <a:ext uri="{FF2B5EF4-FFF2-40B4-BE49-F238E27FC236}">
                <a16:creationId xmlns:a16="http://schemas.microsoft.com/office/drawing/2014/main" id="{C3DAF1C2-6A97-43AB-89D9-51B66DD620AA}"/>
              </a:ext>
            </a:extLst>
          </p:cNvPr>
          <p:cNvSpPr/>
          <p:nvPr/>
        </p:nvSpPr>
        <p:spPr>
          <a:xfrm>
            <a:off x="4520952" y="268714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右矢印 82">
            <a:extLst>
              <a:ext uri="{FF2B5EF4-FFF2-40B4-BE49-F238E27FC236}">
                <a16:creationId xmlns:a16="http://schemas.microsoft.com/office/drawing/2014/main" id="{8CDF84E7-0189-4CBE-B114-CB7FF15AD893}"/>
              </a:ext>
            </a:extLst>
          </p:cNvPr>
          <p:cNvSpPr/>
          <p:nvPr/>
        </p:nvSpPr>
        <p:spPr>
          <a:xfrm>
            <a:off x="8265368" y="2681823"/>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片側の 2 つの角を丸めた四角形 16">
            <a:extLst>
              <a:ext uri="{FF2B5EF4-FFF2-40B4-BE49-F238E27FC236}">
                <a16:creationId xmlns:a16="http://schemas.microsoft.com/office/drawing/2014/main" id="{05974CE6-3880-4AF1-A5E8-84C54AF4539D}"/>
              </a:ext>
            </a:extLst>
          </p:cNvPr>
          <p:cNvSpPr/>
          <p:nvPr/>
        </p:nvSpPr>
        <p:spPr>
          <a:xfrm>
            <a:off x="345177" y="4077072"/>
            <a:ext cx="4903097"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US"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en-US"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en-US"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登録時の提出書類と審査期間</a:t>
            </a:r>
          </a:p>
        </p:txBody>
      </p:sp>
      <p:sp>
        <p:nvSpPr>
          <p:cNvPr id="30" name="正方形/長方形 38">
            <a:extLst>
              <a:ext uri="{FF2B5EF4-FFF2-40B4-BE49-F238E27FC236}">
                <a16:creationId xmlns:a16="http://schemas.microsoft.com/office/drawing/2014/main" id="{ED4D8364-2D80-4070-833A-0217DFEAFA8A}"/>
              </a:ext>
            </a:extLst>
          </p:cNvPr>
          <p:cNvSpPr/>
          <p:nvPr/>
        </p:nvSpPr>
        <p:spPr>
          <a:xfrm>
            <a:off x="2936777" y="2687140"/>
            <a:ext cx="1368152" cy="1223412"/>
          </a:xfrm>
          <a:prstGeom prst="rect">
            <a:avLst/>
          </a:prstGeom>
        </p:spPr>
        <p:txBody>
          <a:bodyPr wrap="square" anchor="t">
            <a:spAutoFit/>
          </a:bodyPr>
          <a:lstStyle/>
          <a:p>
            <a:pPr fontAlgn="ctr">
              <a:spcBef>
                <a:spcPts val="300"/>
              </a:spcBef>
              <a:buClr>
                <a:srgbClr val="3D6AA7"/>
              </a:buClr>
              <a:buSzPct val="120000"/>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登録申請書の提出及びスクリーニングプロセスとして、提出データの評価と、天然製品に関してはサンプルの提出が義務付けられている</a:t>
            </a:r>
            <a:endParaRPr lang="en-SG"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右矢印 73">
            <a:extLst>
              <a:ext uri="{FF2B5EF4-FFF2-40B4-BE49-F238E27FC236}">
                <a16:creationId xmlns:a16="http://schemas.microsoft.com/office/drawing/2014/main" id="{C161D1AE-2A2C-4358-A74A-B7FDF337D088}"/>
              </a:ext>
            </a:extLst>
          </p:cNvPr>
          <p:cNvSpPr/>
          <p:nvPr/>
        </p:nvSpPr>
        <p:spPr>
          <a:xfrm>
            <a:off x="6177136" y="2695037"/>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角丸四角形 80">
            <a:extLst>
              <a:ext uri="{FF2B5EF4-FFF2-40B4-BE49-F238E27FC236}">
                <a16:creationId xmlns:a16="http://schemas.microsoft.com/office/drawing/2014/main" id="{11D17760-8C5B-4E79-8B93-20260BA24933}"/>
              </a:ext>
            </a:extLst>
          </p:cNvPr>
          <p:cNvSpPr/>
          <p:nvPr/>
        </p:nvSpPr>
        <p:spPr>
          <a:xfrm>
            <a:off x="6681192" y="2695037"/>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E0976AE3-38D3-474A-9F29-2D666CEAE911}"/>
              </a:ext>
            </a:extLst>
          </p:cNvPr>
          <p:cNvSpPr/>
          <p:nvPr/>
        </p:nvSpPr>
        <p:spPr>
          <a:xfrm>
            <a:off x="6964062" y="2689719"/>
            <a:ext cx="1589337" cy="1300356"/>
          </a:xfrm>
          <a:prstGeom prst="rect">
            <a:avLst/>
          </a:prstGeom>
        </p:spPr>
        <p:txBody>
          <a:bodyPr wrap="square" anchor="t">
            <a:spAutoFit/>
          </a:bodyPr>
          <a:lstStyle/>
          <a:p>
            <a:pPr fontAlgn="ctr">
              <a:spcBef>
                <a:spcPts val="600"/>
              </a:spcBef>
              <a:buClr>
                <a:srgbClr val="3D6AA7"/>
              </a:buClr>
              <a:buSzPct val="120000"/>
            </a:pPr>
            <a:r>
              <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DCA</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の評価が「承認」の場合は登録となり、「却下」の場合は、異議申し立てが認められている。</a:t>
            </a:r>
            <a:endParaRPr lang="en-SG"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fontAlgn="ctr">
              <a:spcBef>
                <a:spcPts val="600"/>
              </a:spcBef>
              <a:buClr>
                <a:srgbClr val="3D6AA7"/>
              </a:buClr>
              <a:buSzPct val="120000"/>
            </a:pP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製造業者、輸入業者、卸売業者の場合は、営業許可申請を行う</a:t>
            </a:r>
            <a:r>
              <a:rPr lang="en-SG"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SG" altLang="ja-JP" sz="1050" baseline="30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lang="en-SG"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Rectangle 81">
            <a:extLst>
              <a:ext uri="{FF2B5EF4-FFF2-40B4-BE49-F238E27FC236}">
                <a16:creationId xmlns:a16="http://schemas.microsoft.com/office/drawing/2014/main" id="{74651D91-574E-4253-82BF-4EB07D84EDAF}"/>
              </a:ext>
            </a:extLst>
          </p:cNvPr>
          <p:cNvSpPr/>
          <p:nvPr/>
        </p:nvSpPr>
        <p:spPr>
          <a:xfrm>
            <a:off x="4808984" y="2681823"/>
            <a:ext cx="1584175" cy="1061829"/>
          </a:xfrm>
          <a:prstGeom prst="rect">
            <a:avLst/>
          </a:prstGeom>
        </p:spPr>
        <p:txBody>
          <a:bodyPr wrap="square" anchor="t">
            <a:spAutoFit/>
          </a:bodyPr>
          <a:lstStyle/>
          <a:p>
            <a:pPr fontAlgn="ctr">
              <a:spcBef>
                <a:spcPts val="600"/>
              </a:spcBef>
              <a:buClr>
                <a:srgbClr val="3D6AA7"/>
              </a:buClr>
              <a:buSzPct val="120000"/>
            </a:pP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医薬品評価委員会の会議を経て、保健省及び</a:t>
            </a:r>
            <a:r>
              <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NPRA</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の幹部並びに有識者から構成される薬事規制諮問委員会（</a:t>
            </a:r>
            <a:r>
              <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DCA</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）の最終評価を得る</a:t>
            </a:r>
            <a:endParaRPr lang="en-SG"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77">
            <a:extLst>
              <a:ext uri="{FF2B5EF4-FFF2-40B4-BE49-F238E27FC236}">
                <a16:creationId xmlns:a16="http://schemas.microsoft.com/office/drawing/2014/main" id="{26D333CD-A24A-4154-8EA8-28E0B5A27535}"/>
              </a:ext>
            </a:extLst>
          </p:cNvPr>
          <p:cNvGraphicFramePr>
            <a:graphicFrameLocks noGrp="1"/>
          </p:cNvGraphicFramePr>
          <p:nvPr/>
        </p:nvGraphicFramePr>
        <p:xfrm>
          <a:off x="345178" y="4415330"/>
          <a:ext cx="4885138" cy="1972568"/>
        </p:xfrm>
        <a:graphic>
          <a:graphicData uri="http://schemas.openxmlformats.org/drawingml/2006/table">
            <a:tbl>
              <a:tblPr firstRow="1" bandRow="1">
                <a:tableStyleId>{5C22544A-7EE6-4342-B048-85BDC9FD1C3A}</a:tableStyleId>
              </a:tblPr>
              <a:tblGrid>
                <a:gridCol w="385138">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792000">
                  <a:extLst>
                    <a:ext uri="{9D8B030D-6E8A-4147-A177-3AD203B41FA5}">
                      <a16:colId xmlns:a16="http://schemas.microsoft.com/office/drawing/2014/main" val="199948328"/>
                    </a:ext>
                  </a:extLst>
                </a:gridCol>
                <a:gridCol w="468000">
                  <a:extLst>
                    <a:ext uri="{9D8B030D-6E8A-4147-A177-3AD203B41FA5}">
                      <a16:colId xmlns:a16="http://schemas.microsoft.com/office/drawing/2014/main" val="3206647535"/>
                    </a:ext>
                  </a:extLst>
                </a:gridCol>
                <a:gridCol w="1440000">
                  <a:extLst>
                    <a:ext uri="{9D8B030D-6E8A-4147-A177-3AD203B41FA5}">
                      <a16:colId xmlns:a16="http://schemas.microsoft.com/office/drawing/2014/main" val="1291413075"/>
                    </a:ext>
                  </a:extLst>
                </a:gridCol>
              </a:tblGrid>
              <a:tr h="269174">
                <a:tc>
                  <a:txBody>
                    <a:bodyPr/>
                    <a:lstStyle/>
                    <a:p>
                      <a:pPr marL="0" lvl="1" indent="0" algn="ctr" defTabSz="914400" eaLnBrk="1" hangingPunct="0">
                        <a:spcBef>
                          <a:spcPct val="0"/>
                        </a:spcBef>
                        <a:buClrTx/>
                        <a:buFontTx/>
                        <a:buNone/>
                      </a:pP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薬剤の種類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審査期間</a:t>
                      </a:r>
                      <a:endPar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2">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必要な提出資料</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243342">
                <a:tc rowSpan="4">
                  <a:txBody>
                    <a:bodyPr/>
                    <a:lstStyle/>
                    <a:p>
                      <a:pPr marL="0" lvl="1" indent="0" algn="ctr" defTabSz="914400" eaLnBrk="1" hangingPunct="0">
                        <a:spcBef>
                          <a:spcPct val="0"/>
                        </a:spcBef>
                        <a:buClrTx/>
                        <a:buFontTx/>
                        <a:buNone/>
                      </a:pPr>
                      <a:r>
                        <a:rPr kumimoji="0" lang="ja-JP" altLang="en-US" sz="10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完全評価</a:t>
                      </a:r>
                    </a:p>
                  </a:txBody>
                  <a:tcPr marL="0" marR="0" marT="0" marB="0" vert="eaVert"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新薬</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245</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7">
                  <a:txBody>
                    <a:bodyPr/>
                    <a:lstStyle/>
                    <a:p>
                      <a:pPr marL="180975" indent="-180975">
                        <a:buFont typeface="+mj-lt"/>
                        <a:buAutoNum type="arabicParenR"/>
                      </a:pPr>
                      <a:r>
                        <a:rPr lang="ja-JP" altLang="en-US" sz="900" dirty="0"/>
                        <a:t>管理データ・製品情報</a:t>
                      </a:r>
                      <a:endParaRPr lang="en-SG" altLang="ja-JP" sz="900" dirty="0"/>
                    </a:p>
                    <a:p>
                      <a:pPr marL="180975" indent="-180975">
                        <a:buFont typeface="+mj-lt"/>
                        <a:buAutoNum type="arabicParenR"/>
                      </a:pPr>
                      <a:r>
                        <a:rPr lang="ja-JP" altLang="en-US" sz="900" dirty="0"/>
                        <a:t>品質に関する資料　（品質文章）</a:t>
                      </a:r>
                      <a:endParaRPr lang="en-SG" altLang="ja-JP" sz="900" dirty="0"/>
                    </a:p>
                    <a:p>
                      <a:pPr marL="180975" indent="-180975">
                        <a:buFont typeface="+mj-lt"/>
                        <a:buAutoNum type="arabicParenR"/>
                      </a:pPr>
                      <a:r>
                        <a:rPr lang="ja-JP" altLang="en-US" sz="900" dirty="0"/>
                        <a:t>製品安全性に関する資料（非臨床文書）</a:t>
                      </a:r>
                      <a:endParaRPr lang="en-SG" altLang="ja-JP" sz="900" dirty="0"/>
                    </a:p>
                    <a:p>
                      <a:pPr marL="180975" indent="-180975">
                        <a:buFont typeface="+mj-lt"/>
                        <a:buAutoNum type="arabicParenR"/>
                      </a:pPr>
                      <a:r>
                        <a:rPr lang="ja-JP" altLang="en-US" sz="900" dirty="0"/>
                        <a:t>製品の安全性・医療効果に関する</a:t>
                      </a:r>
                      <a:r>
                        <a:rPr lang="en-SG" altLang="ja-JP" sz="900" dirty="0"/>
                        <a:t>         </a:t>
                      </a:r>
                      <a:r>
                        <a:rPr lang="ja-JP" altLang="en-US" sz="900" dirty="0"/>
                        <a:t>　　（臨床文書）</a:t>
                      </a:r>
                      <a:endParaRPr lang="en-SG" altLang="ja-JP" sz="900" dirty="0"/>
                    </a:p>
                    <a:p>
                      <a:r>
                        <a:rPr lang="en-US" altLang="ja-JP" sz="900" dirty="0"/>
                        <a:t>※</a:t>
                      </a:r>
                      <a:r>
                        <a:rPr lang="ja-JP" altLang="en-US" sz="900" dirty="0"/>
                        <a:t>その他の資料の提出を要求されることもある</a:t>
                      </a:r>
                      <a:endParaRPr lang="en-SG" sz="900" dirty="0"/>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43342">
                <a:tc vMerge="1">
                  <a:txBody>
                    <a:bodyPr/>
                    <a:lstStyle/>
                    <a:p>
                      <a:pPr marL="0" lvl="1" indent="0" algn="ctr" defTabSz="914400" eaLnBrk="1" hangingPunct="0">
                        <a:spcBef>
                          <a:spcPct val="0"/>
                        </a:spcBef>
                        <a:buClrTx/>
                        <a:buFontTx/>
                        <a:buNone/>
                      </a:pP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バイオ製剤</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245</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0" lang="en-SG" altLang="ja-JP" sz="1000" b="0" i="0" u="none" strike="noStrike" kern="1200" cap="none" spc="0" normalizeH="0" baseline="0" noProof="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555925955"/>
                  </a:ext>
                </a:extLst>
              </a:tr>
              <a:tr h="243342">
                <a:tc vMerge="1">
                  <a:txBody>
                    <a:bodyPr/>
                    <a:lstStyle/>
                    <a:p>
                      <a:pPr marL="0" lvl="1" indent="0" algn="ctr" defTabSz="914400" eaLnBrk="1" hangingPunct="0">
                        <a:spcBef>
                          <a:spcPct val="0"/>
                        </a:spcBef>
                        <a:buClrTx/>
                        <a:buFontTx/>
                        <a:buNone/>
                      </a:pP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後発医薬品（指定薬物を含む）</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210</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 </a:t>
                      </a: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43342">
                <a:tc vMerge="1">
                  <a:txBody>
                    <a:bodyPr/>
                    <a:lstStyle/>
                    <a:p>
                      <a:pPr marL="0" lvl="1" indent="0" algn="ctr" defTabSz="914400" eaLnBrk="1" hangingPunct="0">
                        <a:spcBef>
                          <a:spcPct val="0"/>
                        </a:spcBef>
                        <a:buClrTx/>
                        <a:buFontTx/>
                        <a:buNone/>
                      </a:pP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後発医薬品（指定薬物を除く）</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210</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 </a:t>
                      </a: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r h="243342">
                <a:tc rowSpan="3">
                  <a:txBody>
                    <a:bodyPr/>
                    <a:lstStyle/>
                    <a:p>
                      <a:pPr marL="0" lvl="1" indent="0" algn="ctr" defTabSz="914400" eaLnBrk="1" hangingPunct="0">
                        <a:spcBef>
                          <a:spcPct val="0"/>
                        </a:spcBef>
                        <a:buClrTx/>
                        <a:buFontTx/>
                        <a:buNone/>
                      </a:pPr>
                      <a:r>
                        <a:rPr kumimoji="0" lang="ja-JP" altLang="en-US" sz="10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簡易評価</a:t>
                      </a:r>
                    </a:p>
                  </a:txBody>
                  <a:tcPr marL="0" marR="0" marT="0" marB="0" vert="eaVert"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3">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一部後発医薬品（指定薬物を除く）</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hMerge="1">
                  <a:txBody>
                    <a:bodyPr/>
                    <a:lstStyle/>
                    <a:p>
                      <a:pPr marL="0" marR="0" lvl="1" indent="0" algn="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h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l"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036677921"/>
                  </a:ext>
                </a:extLst>
              </a:tr>
              <a:tr h="243342">
                <a:tc vMerge="1">
                  <a:txBody>
                    <a:bodyPr/>
                    <a:lstStyle/>
                    <a:p>
                      <a:pPr marL="0" lvl="1" indent="0" algn="ctr" defTabSz="914400" eaLnBrk="1" hangingPunct="0">
                        <a:spcBef>
                          <a:spcPct val="0"/>
                        </a:spcBef>
                        <a:buClrTx/>
                        <a:buFontTx/>
                        <a:buNone/>
                      </a:pPr>
                      <a:endParaRPr kumimoji="0" lang="ja-JP" altLang="en-US" sz="10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 </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単一有効成分</a:t>
                      </a: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116</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95410222"/>
                  </a:ext>
                </a:extLst>
              </a:tr>
              <a:tr h="243342">
                <a:tc vMerge="1">
                  <a:txBody>
                    <a:bodyPr/>
                    <a:lstStyle/>
                    <a:p>
                      <a:pPr marL="0" lvl="1" indent="0" algn="ctr" defTabSz="914400" eaLnBrk="1" hangingPunct="0">
                        <a:spcBef>
                          <a:spcPct val="0"/>
                        </a:spcBef>
                        <a:buClrTx/>
                        <a:buFontTx/>
                        <a:buNone/>
                      </a:pPr>
                      <a:endParaRPr kumimoji="0" lang="ja-JP" altLang="en-US" sz="10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 </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複数の有効成分</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136</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808165586"/>
                  </a:ext>
                </a:extLst>
              </a:tr>
            </a:tbl>
          </a:graphicData>
        </a:graphic>
      </p:graphicFrame>
      <p:sp>
        <p:nvSpPr>
          <p:cNvPr id="28" name="片側の 2 つの角を丸めた四角形 16">
            <a:extLst>
              <a:ext uri="{FF2B5EF4-FFF2-40B4-BE49-F238E27FC236}">
                <a16:creationId xmlns:a16="http://schemas.microsoft.com/office/drawing/2014/main" id="{70FCBF09-EA28-4C68-8939-BE8EA408C0D1}"/>
              </a:ext>
            </a:extLst>
          </p:cNvPr>
          <p:cNvSpPr/>
          <p:nvPr/>
        </p:nvSpPr>
        <p:spPr>
          <a:xfrm>
            <a:off x="5313041" y="4077072"/>
            <a:ext cx="4320480"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登録申請費用</a:t>
            </a:r>
          </a:p>
        </p:txBody>
      </p:sp>
      <p:graphicFrame>
        <p:nvGraphicFramePr>
          <p:cNvPr id="29" name="表 77">
            <a:extLst>
              <a:ext uri="{FF2B5EF4-FFF2-40B4-BE49-F238E27FC236}">
                <a16:creationId xmlns:a16="http://schemas.microsoft.com/office/drawing/2014/main" id="{980A1826-7826-406A-846E-B1EC90C6B2C3}"/>
              </a:ext>
            </a:extLst>
          </p:cNvPr>
          <p:cNvGraphicFramePr>
            <a:graphicFrameLocks noGrp="1"/>
          </p:cNvGraphicFramePr>
          <p:nvPr/>
        </p:nvGraphicFramePr>
        <p:xfrm>
          <a:off x="5313040" y="4415330"/>
          <a:ext cx="4320480" cy="861600"/>
        </p:xfrm>
        <a:graphic>
          <a:graphicData uri="http://schemas.openxmlformats.org/drawingml/2006/table">
            <a:tbl>
              <a:tblPr firstRow="1" bandRow="1">
                <a:tableStyleId>{5C22544A-7EE6-4342-B048-85BDC9FD1C3A}</a:tableStyleId>
              </a:tblPr>
              <a:tblGrid>
                <a:gridCol w="1091001">
                  <a:extLst>
                    <a:ext uri="{9D8B030D-6E8A-4147-A177-3AD203B41FA5}">
                      <a16:colId xmlns:a16="http://schemas.microsoft.com/office/drawing/2014/main" val="20001"/>
                    </a:ext>
                  </a:extLst>
                </a:gridCol>
                <a:gridCol w="902898">
                  <a:extLst>
                    <a:ext uri="{9D8B030D-6E8A-4147-A177-3AD203B41FA5}">
                      <a16:colId xmlns:a16="http://schemas.microsoft.com/office/drawing/2014/main" val="199948328"/>
                    </a:ext>
                  </a:extLst>
                </a:gridCol>
                <a:gridCol w="1574166">
                  <a:extLst>
                    <a:ext uri="{9D8B030D-6E8A-4147-A177-3AD203B41FA5}">
                      <a16:colId xmlns:a16="http://schemas.microsoft.com/office/drawing/2014/main" val="3206647535"/>
                    </a:ext>
                  </a:extLst>
                </a:gridCol>
                <a:gridCol w="752415">
                  <a:extLst>
                    <a:ext uri="{9D8B030D-6E8A-4147-A177-3AD203B41FA5}">
                      <a16:colId xmlns:a16="http://schemas.microsoft.com/office/drawing/2014/main" val="2535968073"/>
                    </a:ext>
                  </a:extLst>
                </a:gridCol>
              </a:tblGrid>
              <a:tr h="252000">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カテゴリー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手続き費用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分析費用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合計</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122801">
                <a:tc rowSpan="2">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新薬・生物製剤</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2">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単一有効成分：　</a:t>
                      </a: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122801">
                <a:tc vMerge="1">
                  <a:txBody>
                    <a:bodyPr/>
                    <a:lstStyle/>
                    <a:p>
                      <a:pPr marL="0" marR="0" lvl="1" indent="0" algn="l"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複数有効成分：　</a:t>
                      </a: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4,000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5,000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555925955"/>
                  </a:ext>
                </a:extLst>
              </a:tr>
              <a:tr h="122801">
                <a:tc rowSpan="2">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後発医薬品</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2">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単一有効成分：　</a:t>
                      </a: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1,200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2,200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122801">
                <a:tc vMerge="1">
                  <a:txBody>
                    <a:bodyPr/>
                    <a:lstStyle/>
                    <a:p>
                      <a:pPr marL="0" marR="0" lvl="1" indent="0" algn="l"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複数有効成分：　</a:t>
                      </a: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bl>
          </a:graphicData>
        </a:graphic>
      </p:graphicFrame>
      <p:sp>
        <p:nvSpPr>
          <p:cNvPr id="34" name="片側の 2 つの角を丸めた四角形 16">
            <a:extLst>
              <a:ext uri="{FF2B5EF4-FFF2-40B4-BE49-F238E27FC236}">
                <a16:creationId xmlns:a16="http://schemas.microsoft.com/office/drawing/2014/main" id="{10E849F6-AE68-4C0A-A6A6-EC237105A6C9}"/>
              </a:ext>
            </a:extLst>
          </p:cNvPr>
          <p:cNvSpPr/>
          <p:nvPr/>
        </p:nvSpPr>
        <p:spPr>
          <a:xfrm>
            <a:off x="5313041" y="5340443"/>
            <a:ext cx="4320480"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US"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4</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営業許可の取得費用</a:t>
            </a:r>
          </a:p>
        </p:txBody>
      </p:sp>
      <p:graphicFrame>
        <p:nvGraphicFramePr>
          <p:cNvPr id="36" name="表 77">
            <a:extLst>
              <a:ext uri="{FF2B5EF4-FFF2-40B4-BE49-F238E27FC236}">
                <a16:creationId xmlns:a16="http://schemas.microsoft.com/office/drawing/2014/main" id="{50CFB7B2-4F8F-4193-BE51-AFBE503F022C}"/>
              </a:ext>
            </a:extLst>
          </p:cNvPr>
          <p:cNvGraphicFramePr>
            <a:graphicFrameLocks noGrp="1"/>
          </p:cNvGraphicFramePr>
          <p:nvPr/>
        </p:nvGraphicFramePr>
        <p:xfrm>
          <a:off x="5313040" y="5678701"/>
          <a:ext cx="4320480" cy="709200"/>
        </p:xfrm>
        <a:graphic>
          <a:graphicData uri="http://schemas.openxmlformats.org/drawingml/2006/table">
            <a:tbl>
              <a:tblPr firstRow="1" bandRow="1">
                <a:tableStyleId>{5C22544A-7EE6-4342-B048-85BDC9FD1C3A}</a:tableStyleId>
              </a:tblPr>
              <a:tblGrid>
                <a:gridCol w="1080180">
                  <a:extLst>
                    <a:ext uri="{9D8B030D-6E8A-4147-A177-3AD203B41FA5}">
                      <a16:colId xmlns:a16="http://schemas.microsoft.com/office/drawing/2014/main" val="20001"/>
                    </a:ext>
                  </a:extLst>
                </a:gridCol>
                <a:gridCol w="1008056">
                  <a:extLst>
                    <a:ext uri="{9D8B030D-6E8A-4147-A177-3AD203B41FA5}">
                      <a16:colId xmlns:a16="http://schemas.microsoft.com/office/drawing/2014/main" val="199948328"/>
                    </a:ext>
                  </a:extLst>
                </a:gridCol>
                <a:gridCol w="1152064">
                  <a:extLst>
                    <a:ext uri="{9D8B030D-6E8A-4147-A177-3AD203B41FA5}">
                      <a16:colId xmlns:a16="http://schemas.microsoft.com/office/drawing/2014/main" val="3206647535"/>
                    </a:ext>
                  </a:extLst>
                </a:gridCol>
                <a:gridCol w="1080180">
                  <a:extLst>
                    <a:ext uri="{9D8B030D-6E8A-4147-A177-3AD203B41FA5}">
                      <a16:colId xmlns:a16="http://schemas.microsoft.com/office/drawing/2014/main" val="2535968073"/>
                    </a:ext>
                  </a:extLst>
                </a:gridCol>
              </a:tblGrid>
              <a:tr h="252000">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業種</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登録費用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登録にかかる期間</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有効期間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122801">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輸入業者</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ヵ月以内</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122801">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製造業者</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ヵ月以内</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641617059"/>
                  </a:ext>
                </a:extLst>
              </a:tr>
              <a:tr h="122801">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卸売業者</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ヵ月以内</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4065822239"/>
                  </a:ext>
                </a:extLst>
              </a:tr>
            </a:tbl>
          </a:graphicData>
        </a:graphic>
      </p:graphicFrame>
      <p:sp>
        <p:nvSpPr>
          <p:cNvPr id="7" name="TextBox 6">
            <a:extLst>
              <a:ext uri="{FF2B5EF4-FFF2-40B4-BE49-F238E27FC236}">
                <a16:creationId xmlns:a16="http://schemas.microsoft.com/office/drawing/2014/main" id="{849123FB-0C83-4658-8C35-3297EB42F5BF}"/>
              </a:ext>
            </a:extLst>
          </p:cNvPr>
          <p:cNvSpPr txBox="1"/>
          <p:nvPr/>
        </p:nvSpPr>
        <p:spPr>
          <a:xfrm>
            <a:off x="8692254" y="4134272"/>
            <a:ext cx="1013274" cy="230832"/>
          </a:xfrm>
          <a:prstGeom prst="rect">
            <a:avLst/>
          </a:prstGeom>
          <a:noFill/>
        </p:spPr>
        <p:txBody>
          <a:bodyPr wrap="square" rtlCol="0">
            <a:spAutoFit/>
          </a:bodyPr>
          <a:lstStyle/>
          <a:p>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単位：リンギット</a:t>
            </a:r>
            <a:endParaRPr kumimoji="1"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TextBox 37">
            <a:extLst>
              <a:ext uri="{FF2B5EF4-FFF2-40B4-BE49-F238E27FC236}">
                <a16:creationId xmlns:a16="http://schemas.microsoft.com/office/drawing/2014/main" id="{F3E2D679-1FC8-43C1-85AD-2A93AB8A156E}"/>
              </a:ext>
            </a:extLst>
          </p:cNvPr>
          <p:cNvSpPr txBox="1"/>
          <p:nvPr/>
        </p:nvSpPr>
        <p:spPr>
          <a:xfrm>
            <a:off x="8692254" y="5391657"/>
            <a:ext cx="1013274" cy="230832"/>
          </a:xfrm>
          <a:prstGeom prst="rect">
            <a:avLst/>
          </a:prstGeom>
          <a:noFill/>
        </p:spPr>
        <p:txBody>
          <a:bodyPr wrap="square" rtlCol="0">
            <a:spAutoFit/>
          </a:bodyPr>
          <a:lstStyle/>
          <a:p>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単位：リンギット</a:t>
            </a:r>
            <a:endParaRPr kumimoji="1"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TextBox 8">
            <a:extLst>
              <a:ext uri="{FF2B5EF4-FFF2-40B4-BE49-F238E27FC236}">
                <a16:creationId xmlns:a16="http://schemas.microsoft.com/office/drawing/2014/main" id="{CC8F0984-D734-4B8C-A11D-C3812B1A867E}"/>
              </a:ext>
            </a:extLst>
          </p:cNvPr>
          <p:cNvSpPr txBox="1"/>
          <p:nvPr/>
        </p:nvSpPr>
        <p:spPr>
          <a:xfrm>
            <a:off x="318834" y="6341217"/>
            <a:ext cx="5389884" cy="230832"/>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簡易評価対象例：殺菌剤、減菌消毒薬、局所的作用の咳止め、トローチ、にきび治療薬など</a:t>
            </a:r>
            <a:endParaRPr kumimoji="1" lang="en-SG"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11">
            <a:extLst>
              <a:ext uri="{FF2B5EF4-FFF2-40B4-BE49-F238E27FC236}">
                <a16:creationId xmlns:a16="http://schemas.microsoft.com/office/drawing/2014/main" id="{9B395C13-F07C-4F6D-860E-610883FE821A}"/>
              </a:ext>
            </a:extLst>
          </p:cNvPr>
          <p:cNvSpPr txBox="1"/>
          <p:nvPr/>
        </p:nvSpPr>
        <p:spPr>
          <a:xfrm>
            <a:off x="200472" y="6525344"/>
            <a:ext cx="9144000" cy="14401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Drug Registration Guidance Document (DRGD) Second Edition</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「マレーシアにおける医療機器の輸入制度」（</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b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90685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4181857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臨床試験に関する規制</a:t>
            </a:r>
          </a:p>
        </p:txBody>
      </p:sp>
      <p:sp>
        <p:nvSpPr>
          <p:cNvPr id="13" name="テキスト ボックス 12"/>
          <p:cNvSpPr txBox="1"/>
          <p:nvPr/>
        </p:nvSpPr>
        <p:spPr>
          <a:xfrm>
            <a:off x="345663" y="1813761"/>
            <a:ext cx="4320000"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cs typeface="Arial" panose="020B0604020202020204" pitchFamily="34" charset="0"/>
              </a:rPr>
              <a:t>Helsinki Declaration</a:t>
            </a:r>
            <a:r>
              <a:rPr lang="ja-JP" altLang="en-US" sz="1400" dirty="0">
                <a:cs typeface="Arial" panose="020B0604020202020204" pitchFamily="34" charset="0"/>
              </a:rPr>
              <a:t>に沿って実施されるべきと規定</a:t>
            </a:r>
            <a:endParaRPr lang="en-SG"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医療機器における</a:t>
            </a:r>
            <a:r>
              <a:rPr lang="en-US" altLang="ja-JP" sz="1400" dirty="0">
                <a:cs typeface="Arial" panose="020B0604020202020204" pitchFamily="34" charset="0"/>
              </a:rPr>
              <a:t>GCP</a:t>
            </a:r>
            <a:r>
              <a:rPr lang="ja-JP" altLang="en-US" sz="1400" dirty="0">
                <a:cs typeface="Arial" panose="020B0604020202020204" pitchFamily="34" charset="0"/>
              </a:rPr>
              <a:t>（</a:t>
            </a:r>
            <a:r>
              <a:rPr lang="en-US" altLang="ja-JP" sz="1400" dirty="0">
                <a:cs typeface="Arial" panose="020B0604020202020204" pitchFamily="34" charset="0"/>
              </a:rPr>
              <a:t>Good Clinical Practice</a:t>
            </a:r>
            <a:r>
              <a:rPr lang="ja-JP" altLang="en-US" sz="1400" dirty="0">
                <a:cs typeface="Arial" panose="020B0604020202020204" pitchFamily="34" charset="0"/>
              </a:rPr>
              <a:t>）は公開されていないため、別途規定はしていないとみられるが、医薬品同様</a:t>
            </a:r>
            <a:r>
              <a:rPr lang="en-US" altLang="ja-JP" sz="1400" dirty="0">
                <a:cs typeface="Arial" panose="020B0604020202020204" pitchFamily="34" charset="0"/>
              </a:rPr>
              <a:t>ICH-GCP</a:t>
            </a:r>
            <a:r>
              <a:rPr lang="ja-JP" altLang="en-US" sz="1400" dirty="0">
                <a:cs typeface="Arial" panose="020B0604020202020204" pitchFamily="34" charset="0"/>
              </a:rPr>
              <a:t>に準拠して運用しているとみられる</a:t>
            </a:r>
            <a:endParaRPr lang="en-SG"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関連規定：</a:t>
            </a:r>
            <a:r>
              <a:rPr lang="en-US" altLang="ja-JP" sz="1400" dirty="0">
                <a:cs typeface="Arial" panose="020B0604020202020204" pitchFamily="34" charset="0"/>
              </a:rPr>
              <a:t>Medical Device Regulation,2012</a:t>
            </a:r>
            <a:endParaRPr lang="ja-JP" altLang="en-US" sz="1400" dirty="0">
              <a:cs typeface="Arial" panose="020B0604020202020204" pitchFamily="34" charset="0"/>
            </a:endParaRPr>
          </a:p>
        </p:txBody>
      </p:sp>
      <p:grpSp>
        <p:nvGrpSpPr>
          <p:cNvPr id="68" name="グループ化 7">
            <a:extLst>
              <a:ext uri="{FF2B5EF4-FFF2-40B4-BE49-F238E27FC236}">
                <a16:creationId xmlns:a16="http://schemas.microsoft.com/office/drawing/2014/main" id="{631E08CF-A158-4470-B8CB-F9346787193E}"/>
              </a:ext>
            </a:extLst>
          </p:cNvPr>
          <p:cNvGrpSpPr/>
          <p:nvPr/>
        </p:nvGrpSpPr>
        <p:grpSpPr>
          <a:xfrm>
            <a:off x="349874" y="1364612"/>
            <a:ext cx="4387103" cy="288032"/>
            <a:chOff x="4808984" y="2113806"/>
            <a:chExt cx="5714319" cy="288032"/>
          </a:xfrm>
        </p:grpSpPr>
        <p:cxnSp>
          <p:nvCxnSpPr>
            <p:cNvPr id="69" name="直線コネクタ 19">
              <a:extLst>
                <a:ext uri="{FF2B5EF4-FFF2-40B4-BE49-F238E27FC236}">
                  <a16:creationId xmlns:a16="http://schemas.microsoft.com/office/drawing/2014/main" id="{9179EC79-F13E-40E5-AF27-D050215FF010}"/>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0" name="Rectangle 6">
              <a:extLst>
                <a:ext uri="{FF2B5EF4-FFF2-40B4-BE49-F238E27FC236}">
                  <a16:creationId xmlns:a16="http://schemas.microsoft.com/office/drawing/2014/main" id="{C5A9F3F2-FBD6-4738-8911-ACC03A3EAFF3}"/>
                </a:ext>
              </a:extLst>
            </p:cNvPr>
            <p:cNvSpPr>
              <a:spLocks noChangeArrowheads="1"/>
            </p:cNvSpPr>
            <p:nvPr/>
          </p:nvSpPr>
          <p:spPr bwMode="auto">
            <a:xfrm>
              <a:off x="4896387"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医療機器の臨床試験に関して</a:t>
              </a:r>
              <a:endParaRPr lang="ja-JP" altLang="en-US" sz="1400" dirty="0">
                <a:solidFill>
                  <a:srgbClr val="000000"/>
                </a:solidFill>
                <a:latin typeface="Arial Black" pitchFamily="34" charset="0"/>
                <a:ea typeface="HGP創英角ｺﾞｼｯｸUB" pitchFamily="50" charset="-128"/>
              </a:endParaRPr>
            </a:p>
          </p:txBody>
        </p:sp>
      </p:grpSp>
      <p:sp>
        <p:nvSpPr>
          <p:cNvPr id="72" name="テキスト ボックス 12">
            <a:extLst>
              <a:ext uri="{FF2B5EF4-FFF2-40B4-BE49-F238E27FC236}">
                <a16:creationId xmlns:a16="http://schemas.microsoft.com/office/drawing/2014/main" id="{6EA5AFF1-61F7-4B53-B91A-E60DB538BCEA}"/>
              </a:ext>
            </a:extLst>
          </p:cNvPr>
          <p:cNvSpPr txBox="1"/>
          <p:nvPr/>
        </p:nvSpPr>
        <p:spPr>
          <a:xfrm>
            <a:off x="5279410" y="1813761"/>
            <a:ext cx="4320000" cy="326038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臨床実験（</a:t>
            </a:r>
            <a:r>
              <a:rPr lang="en-US" altLang="ja-JP" sz="1400" dirty="0">
                <a:cs typeface="Arial" panose="020B0604020202020204" pitchFamily="34" charset="0"/>
              </a:rPr>
              <a:t>GCP</a:t>
            </a:r>
            <a:r>
              <a:rPr lang="ja-JP" altLang="en-US" sz="1400" dirty="0">
                <a:cs typeface="Arial" panose="020B0604020202020204" pitchFamily="34" charset="0"/>
              </a:rPr>
              <a:t>）のガイドラインは、</a:t>
            </a:r>
            <a:r>
              <a:rPr lang="en-US" altLang="ja-JP" sz="1400" dirty="0">
                <a:cs typeface="Arial" panose="020B0604020202020204" pitchFamily="34" charset="0"/>
              </a:rPr>
              <a:t>1999</a:t>
            </a:r>
            <a:r>
              <a:rPr lang="ja-JP" altLang="en-US" sz="1400" dirty="0">
                <a:cs typeface="Arial" panose="020B0604020202020204" pitchFamily="34" charset="0"/>
              </a:rPr>
              <a:t>年に第</a:t>
            </a:r>
            <a:r>
              <a:rPr lang="en-US" altLang="ja-JP" sz="1400" dirty="0">
                <a:cs typeface="Arial" panose="020B0604020202020204" pitchFamily="34" charset="0"/>
              </a:rPr>
              <a:t>1</a:t>
            </a:r>
            <a:r>
              <a:rPr lang="ja-JP" altLang="en-US" sz="1400" dirty="0">
                <a:cs typeface="Arial" panose="020B0604020202020204" pitchFamily="34" charset="0"/>
              </a:rPr>
              <a:t>版が発行され、現在は</a:t>
            </a:r>
            <a:r>
              <a:rPr lang="en-US" altLang="ja-JP" sz="1400" dirty="0">
                <a:cs typeface="Arial" panose="020B0604020202020204" pitchFamily="34" charset="0"/>
              </a:rPr>
              <a:t>2018</a:t>
            </a:r>
            <a:r>
              <a:rPr lang="ja-JP" altLang="en-US" sz="1400" dirty="0">
                <a:cs typeface="Arial" panose="020B0604020202020204" pitchFamily="34" charset="0"/>
              </a:rPr>
              <a:t>年発行の第</a:t>
            </a:r>
            <a:r>
              <a:rPr lang="en-US" altLang="ja-JP" sz="1400" dirty="0">
                <a:cs typeface="Arial" panose="020B0604020202020204" pitchFamily="34" charset="0"/>
              </a:rPr>
              <a:t>4</a:t>
            </a:r>
            <a:r>
              <a:rPr lang="ja-JP" altLang="en-US" sz="1400" dirty="0">
                <a:cs typeface="Arial" panose="020B0604020202020204" pitchFamily="34" charset="0"/>
              </a:rPr>
              <a:t>版が最新版である</a:t>
            </a:r>
            <a:endParaRPr lang="en-SG"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このガイドラインは</a:t>
            </a:r>
            <a:r>
              <a:rPr lang="en-US" altLang="ja-JP" sz="1400" dirty="0">
                <a:cs typeface="Arial" panose="020B0604020202020204" pitchFamily="34" charset="0"/>
              </a:rPr>
              <a:t>ICH-GCP</a:t>
            </a:r>
            <a:r>
              <a:rPr lang="ja-JP" altLang="en-US" sz="1400" dirty="0">
                <a:cs typeface="Arial" panose="020B0604020202020204" pitchFamily="34" charset="0"/>
              </a:rPr>
              <a:t>に準拠している</a:t>
            </a:r>
            <a:endParaRPr lang="en-SG"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治験申請について</a:t>
            </a:r>
            <a:endParaRPr lang="en-SG" altLang="ja-JP" sz="1400" dirty="0">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マレーシアでは、治験の申請は、治験審査委員会（</a:t>
            </a:r>
            <a:r>
              <a:rPr lang="en-US" altLang="ja-JP" sz="1400" dirty="0">
                <a:cs typeface="Arial" panose="020B0604020202020204" pitchFamily="34" charset="0"/>
              </a:rPr>
              <a:t>IRB</a:t>
            </a:r>
            <a:r>
              <a:rPr lang="ja-JP" altLang="en-US" sz="1400" dirty="0">
                <a:cs typeface="Arial" panose="020B0604020202020204" pitchFamily="34" charset="0"/>
              </a:rPr>
              <a:t>）</a:t>
            </a:r>
            <a:r>
              <a:rPr lang="en-US" altLang="ja-JP" sz="1400" dirty="0">
                <a:cs typeface="Arial" panose="020B0604020202020204" pitchFamily="34" charset="0"/>
              </a:rPr>
              <a:t>/</a:t>
            </a:r>
            <a:r>
              <a:rPr lang="ja-JP" altLang="en-US" sz="1400" dirty="0">
                <a:cs typeface="Arial" panose="020B0604020202020204" pitchFamily="34" charset="0"/>
              </a:rPr>
              <a:t>倫理審査委員会（</a:t>
            </a:r>
            <a:r>
              <a:rPr lang="en-US" altLang="ja-JP" sz="1400" dirty="0">
                <a:cs typeface="Arial" panose="020B0604020202020204" pitchFamily="34" charset="0"/>
              </a:rPr>
              <a:t>IEC</a:t>
            </a:r>
            <a:r>
              <a:rPr lang="ja-JP" altLang="en-US" sz="1400" dirty="0">
                <a:cs typeface="Arial" panose="020B0604020202020204" pitchFamily="34" charset="0"/>
              </a:rPr>
              <a:t>）にて審査される</a:t>
            </a: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治験の申請者は必要書類を両委員会に提出し、承認されたら治験を開始できる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cs typeface="Arial" panose="020B0604020202020204" pitchFamily="34" charset="0"/>
              </a:rPr>
              <a:t>GCP</a:t>
            </a:r>
            <a:r>
              <a:rPr lang="ja-JP" altLang="en-US" sz="1400" dirty="0">
                <a:cs typeface="Arial" panose="020B0604020202020204" pitchFamily="34" charset="0"/>
              </a:rPr>
              <a:t>査察について</a:t>
            </a: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治験のスポンサーは、国内外の規制当局の査察を受け入れなければならない</a:t>
            </a:r>
            <a:endParaRPr lang="en-US" altLang="ja-JP" sz="1400" dirty="0">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臨床試験実施施設および治験責任医師に対しても査察の受け入れが規定されている</a:t>
            </a:r>
            <a:endParaRPr lang="en-US" altLang="ja-JP" sz="1400" dirty="0">
              <a:cs typeface="Arial" panose="020B0604020202020204" pitchFamily="34" charset="0"/>
            </a:endParaRPr>
          </a:p>
        </p:txBody>
      </p:sp>
      <p:grpSp>
        <p:nvGrpSpPr>
          <p:cNvPr id="73" name="グループ化 7">
            <a:extLst>
              <a:ext uri="{FF2B5EF4-FFF2-40B4-BE49-F238E27FC236}">
                <a16:creationId xmlns:a16="http://schemas.microsoft.com/office/drawing/2014/main" id="{56A41C88-9E62-494C-88CA-A59633E03AD4}"/>
              </a:ext>
            </a:extLst>
          </p:cNvPr>
          <p:cNvGrpSpPr/>
          <p:nvPr/>
        </p:nvGrpSpPr>
        <p:grpSpPr>
          <a:xfrm>
            <a:off x="5283621" y="1364612"/>
            <a:ext cx="4387103" cy="288032"/>
            <a:chOff x="4808984" y="2113806"/>
            <a:chExt cx="5714319" cy="288032"/>
          </a:xfrm>
        </p:grpSpPr>
        <p:cxnSp>
          <p:nvCxnSpPr>
            <p:cNvPr id="74" name="直線コネクタ 19">
              <a:extLst>
                <a:ext uri="{FF2B5EF4-FFF2-40B4-BE49-F238E27FC236}">
                  <a16:creationId xmlns:a16="http://schemas.microsoft.com/office/drawing/2014/main" id="{74780C18-1587-4481-857E-EDB6A58DC1A2}"/>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a:extLst>
                <a:ext uri="{FF2B5EF4-FFF2-40B4-BE49-F238E27FC236}">
                  <a16:creationId xmlns:a16="http://schemas.microsoft.com/office/drawing/2014/main" id="{577BBECE-C666-4054-8F1D-A366C8046E78}"/>
                </a:ext>
              </a:extLst>
            </p:cNvPr>
            <p:cNvSpPr>
              <a:spLocks noChangeArrowheads="1"/>
            </p:cNvSpPr>
            <p:nvPr/>
          </p:nvSpPr>
          <p:spPr bwMode="auto">
            <a:xfrm>
              <a:off x="4896387"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医薬品の臨床試験に関して</a:t>
              </a:r>
              <a:endParaRPr lang="ja-JP" altLang="en-US" sz="1400" dirty="0">
                <a:solidFill>
                  <a:srgbClr val="000000"/>
                </a:solidFill>
                <a:latin typeface="Arial Black" pitchFamily="34" charset="0"/>
                <a:ea typeface="HGP創英角ｺﾞｼｯｸUB" pitchFamily="50" charset="-128"/>
              </a:endParaRPr>
            </a:p>
          </p:txBody>
        </p:sp>
      </p:grpSp>
      <p:grpSp>
        <p:nvGrpSpPr>
          <p:cNvPr id="105" name="Group 5">
            <a:extLst>
              <a:ext uri="{FF2B5EF4-FFF2-40B4-BE49-F238E27FC236}">
                <a16:creationId xmlns:a16="http://schemas.microsoft.com/office/drawing/2014/main" id="{8474662F-74A6-4066-B81A-23EE8C21A03C}"/>
              </a:ext>
            </a:extLst>
          </p:cNvPr>
          <p:cNvGrpSpPr>
            <a:grpSpLocks noChangeAspect="1"/>
          </p:cNvGrpSpPr>
          <p:nvPr/>
        </p:nvGrpSpPr>
        <p:grpSpPr bwMode="auto">
          <a:xfrm>
            <a:off x="3098501" y="1124744"/>
            <a:ext cx="558355" cy="447342"/>
            <a:chOff x="5032" y="257"/>
            <a:chExt cx="1187" cy="951"/>
          </a:xfrm>
        </p:grpSpPr>
        <p:sp>
          <p:nvSpPr>
            <p:cNvPr id="106" name="Freeform 6">
              <a:extLst>
                <a:ext uri="{FF2B5EF4-FFF2-40B4-BE49-F238E27FC236}">
                  <a16:creationId xmlns:a16="http://schemas.microsoft.com/office/drawing/2014/main" id="{0F067C43-3571-4070-909E-A30637A51CA2}"/>
                </a:ext>
              </a:extLst>
            </p:cNvPr>
            <p:cNvSpPr>
              <a:spLocks/>
            </p:cNvSpPr>
            <p:nvPr/>
          </p:nvSpPr>
          <p:spPr bwMode="auto">
            <a:xfrm>
              <a:off x="5198" y="823"/>
              <a:ext cx="163" cy="315"/>
            </a:xfrm>
            <a:custGeom>
              <a:avLst/>
              <a:gdLst>
                <a:gd name="T0" fmla="*/ 186 w 186"/>
                <a:gd name="T1" fmla="*/ 358 h 358"/>
                <a:gd name="T2" fmla="*/ 186 w 186"/>
                <a:gd name="T3" fmla="*/ 311 h 358"/>
                <a:gd name="T4" fmla="*/ 186 w 186"/>
                <a:gd name="T5" fmla="*/ 3 h 358"/>
                <a:gd name="T6" fmla="*/ 155 w 186"/>
                <a:gd name="T7" fmla="*/ 0 h 358"/>
                <a:gd name="T8" fmla="*/ 0 w 186"/>
                <a:gd name="T9" fmla="*/ 3 h 358"/>
                <a:gd name="T10" fmla="*/ 0 w 186"/>
                <a:gd name="T11" fmla="*/ 331 h 358"/>
                <a:gd name="T12" fmla="*/ 0 w 186"/>
                <a:gd name="T13" fmla="*/ 340 h 358"/>
                <a:gd name="T14" fmla="*/ 186 w 186"/>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8">
                  <a:moveTo>
                    <a:pt x="186" y="358"/>
                  </a:moveTo>
                  <a:cubicBezTo>
                    <a:pt x="186" y="311"/>
                    <a:pt x="186" y="311"/>
                    <a:pt x="186" y="311"/>
                  </a:cubicBezTo>
                  <a:cubicBezTo>
                    <a:pt x="186" y="3"/>
                    <a:pt x="186" y="3"/>
                    <a:pt x="186" y="3"/>
                  </a:cubicBezTo>
                  <a:cubicBezTo>
                    <a:pt x="170" y="2"/>
                    <a:pt x="159" y="1"/>
                    <a:pt x="155" y="0"/>
                  </a:cubicBezTo>
                  <a:cubicBezTo>
                    <a:pt x="135" y="1"/>
                    <a:pt x="65" y="3"/>
                    <a:pt x="0" y="3"/>
                  </a:cubicBezTo>
                  <a:cubicBezTo>
                    <a:pt x="0" y="331"/>
                    <a:pt x="0" y="331"/>
                    <a:pt x="0" y="331"/>
                  </a:cubicBezTo>
                  <a:cubicBezTo>
                    <a:pt x="0" y="340"/>
                    <a:pt x="0" y="340"/>
                    <a:pt x="0" y="340"/>
                  </a:cubicBezTo>
                  <a:lnTo>
                    <a:pt x="186" y="358"/>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7">
              <a:extLst>
                <a:ext uri="{FF2B5EF4-FFF2-40B4-BE49-F238E27FC236}">
                  <a16:creationId xmlns:a16="http://schemas.microsoft.com/office/drawing/2014/main" id="{F3BED4DB-B838-472E-87C4-C35CB75CFDB9}"/>
                </a:ext>
              </a:extLst>
            </p:cNvPr>
            <p:cNvSpPr>
              <a:spLocks/>
            </p:cNvSpPr>
            <p:nvPr/>
          </p:nvSpPr>
          <p:spPr bwMode="auto">
            <a:xfrm>
              <a:off x="5032" y="675"/>
              <a:ext cx="302" cy="151"/>
            </a:xfrm>
            <a:custGeom>
              <a:avLst/>
              <a:gdLst>
                <a:gd name="T0" fmla="*/ 342 w 343"/>
                <a:gd name="T1" fmla="*/ 169 h 172"/>
                <a:gd name="T2" fmla="*/ 335 w 343"/>
                <a:gd name="T3" fmla="*/ 165 h 172"/>
                <a:gd name="T4" fmla="*/ 320 w 343"/>
                <a:gd name="T5" fmla="*/ 75 h 172"/>
                <a:gd name="T6" fmla="*/ 304 w 343"/>
                <a:gd name="T7" fmla="*/ 0 h 172"/>
                <a:gd name="T8" fmla="*/ 259 w 343"/>
                <a:gd name="T9" fmla="*/ 39 h 172"/>
                <a:gd name="T10" fmla="*/ 55 w 343"/>
                <a:gd name="T11" fmla="*/ 54 h 172"/>
                <a:gd name="T12" fmla="*/ 18 w 343"/>
                <a:gd name="T13" fmla="*/ 20 h 172"/>
                <a:gd name="T14" fmla="*/ 18 w 343"/>
                <a:gd name="T15" fmla="*/ 18 h 172"/>
                <a:gd name="T16" fmla="*/ 6 w 343"/>
                <a:gd name="T17" fmla="*/ 19 h 172"/>
                <a:gd name="T18" fmla="*/ 88 w 343"/>
                <a:gd name="T19" fmla="*/ 169 h 172"/>
                <a:gd name="T20" fmla="*/ 188 w 343"/>
                <a:gd name="T21" fmla="*/ 172 h 172"/>
                <a:gd name="T22" fmla="*/ 343 w 343"/>
                <a:gd name="T23" fmla="*/ 169 h 172"/>
                <a:gd name="T24" fmla="*/ 342 w 343"/>
                <a:gd name="T25"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2">
                  <a:moveTo>
                    <a:pt x="342" y="169"/>
                  </a:moveTo>
                  <a:cubicBezTo>
                    <a:pt x="339" y="168"/>
                    <a:pt x="337" y="167"/>
                    <a:pt x="335" y="165"/>
                  </a:cubicBezTo>
                  <a:cubicBezTo>
                    <a:pt x="313" y="147"/>
                    <a:pt x="320" y="84"/>
                    <a:pt x="320" y="75"/>
                  </a:cubicBezTo>
                  <a:cubicBezTo>
                    <a:pt x="320" y="67"/>
                    <a:pt x="307" y="14"/>
                    <a:pt x="304" y="0"/>
                  </a:cubicBezTo>
                  <a:cubicBezTo>
                    <a:pt x="259" y="39"/>
                    <a:pt x="259" y="39"/>
                    <a:pt x="259" y="39"/>
                  </a:cubicBezTo>
                  <a:cubicBezTo>
                    <a:pt x="55" y="54"/>
                    <a:pt x="55" y="54"/>
                    <a:pt x="55" y="54"/>
                  </a:cubicBezTo>
                  <a:cubicBezTo>
                    <a:pt x="18" y="20"/>
                    <a:pt x="18" y="20"/>
                    <a:pt x="18" y="20"/>
                  </a:cubicBezTo>
                  <a:cubicBezTo>
                    <a:pt x="18" y="18"/>
                    <a:pt x="18" y="18"/>
                    <a:pt x="18" y="18"/>
                  </a:cubicBezTo>
                  <a:cubicBezTo>
                    <a:pt x="6" y="19"/>
                    <a:pt x="6" y="19"/>
                    <a:pt x="6" y="19"/>
                  </a:cubicBezTo>
                  <a:cubicBezTo>
                    <a:pt x="0" y="85"/>
                    <a:pt x="18" y="163"/>
                    <a:pt x="88" y="169"/>
                  </a:cubicBezTo>
                  <a:cubicBezTo>
                    <a:pt x="112" y="171"/>
                    <a:pt x="149" y="172"/>
                    <a:pt x="188" y="172"/>
                  </a:cubicBezTo>
                  <a:cubicBezTo>
                    <a:pt x="253" y="172"/>
                    <a:pt x="323" y="170"/>
                    <a:pt x="343" y="169"/>
                  </a:cubicBezTo>
                  <a:cubicBezTo>
                    <a:pt x="342" y="169"/>
                    <a:pt x="342" y="169"/>
                    <a:pt x="342" y="16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8">
              <a:extLst>
                <a:ext uri="{FF2B5EF4-FFF2-40B4-BE49-F238E27FC236}">
                  <a16:creationId xmlns:a16="http://schemas.microsoft.com/office/drawing/2014/main" id="{F6B6A086-34B3-4E0D-80A6-1884E8F6A1FE}"/>
                </a:ext>
              </a:extLst>
            </p:cNvPr>
            <p:cNvSpPr>
              <a:spLocks/>
            </p:cNvSpPr>
            <p:nvPr/>
          </p:nvSpPr>
          <p:spPr bwMode="auto">
            <a:xfrm>
              <a:off x="6011" y="1083"/>
              <a:ext cx="5" cy="8"/>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4" y="3"/>
                    <a:pt x="2" y="6"/>
                    <a:pt x="0" y="9"/>
                  </a:cubicBezTo>
                  <a:cubicBezTo>
                    <a:pt x="5" y="0"/>
                    <a:pt x="5" y="0"/>
                    <a:pt x="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9">
              <a:extLst>
                <a:ext uri="{FF2B5EF4-FFF2-40B4-BE49-F238E27FC236}">
                  <a16:creationId xmlns:a16="http://schemas.microsoft.com/office/drawing/2014/main" id="{FE24E902-2DAE-43FF-930B-E5FC2A0522E8}"/>
                </a:ext>
              </a:extLst>
            </p:cNvPr>
            <p:cNvSpPr>
              <a:spLocks/>
            </p:cNvSpPr>
            <p:nvPr/>
          </p:nvSpPr>
          <p:spPr bwMode="auto">
            <a:xfrm>
              <a:off x="5832" y="258"/>
              <a:ext cx="387" cy="833"/>
            </a:xfrm>
            <a:custGeom>
              <a:avLst/>
              <a:gdLst>
                <a:gd name="T0" fmla="*/ 359 w 441"/>
                <a:gd name="T1" fmla="*/ 237 h 949"/>
                <a:gd name="T2" fmla="*/ 31 w 441"/>
                <a:gd name="T3" fmla="*/ 5 h 949"/>
                <a:gd name="T4" fmla="*/ 0 w 441"/>
                <a:gd name="T5" fmla="*/ 3 h 949"/>
                <a:gd name="T6" fmla="*/ 335 w 441"/>
                <a:gd name="T7" fmla="*/ 490 h 949"/>
                <a:gd name="T8" fmla="*/ 209 w 441"/>
                <a:gd name="T9" fmla="*/ 940 h 949"/>
                <a:gd name="T10" fmla="*/ 209 w 441"/>
                <a:gd name="T11" fmla="*/ 940 h 949"/>
                <a:gd name="T12" fmla="*/ 204 w 441"/>
                <a:gd name="T13" fmla="*/ 949 h 949"/>
                <a:gd name="T14" fmla="*/ 327 w 441"/>
                <a:gd name="T15" fmla="*/ 906 h 949"/>
                <a:gd name="T16" fmla="*/ 441 w 441"/>
                <a:gd name="T17" fmla="*/ 535 h 949"/>
                <a:gd name="T18" fmla="*/ 359 w 441"/>
                <a:gd name="T19" fmla="*/ 23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49">
                  <a:moveTo>
                    <a:pt x="359" y="237"/>
                  </a:moveTo>
                  <a:cubicBezTo>
                    <a:pt x="359" y="237"/>
                    <a:pt x="225" y="79"/>
                    <a:pt x="31" y="5"/>
                  </a:cubicBezTo>
                  <a:cubicBezTo>
                    <a:pt x="18" y="0"/>
                    <a:pt x="8" y="0"/>
                    <a:pt x="0" y="3"/>
                  </a:cubicBezTo>
                  <a:cubicBezTo>
                    <a:pt x="172" y="31"/>
                    <a:pt x="335" y="220"/>
                    <a:pt x="335" y="490"/>
                  </a:cubicBezTo>
                  <a:cubicBezTo>
                    <a:pt x="335" y="683"/>
                    <a:pt x="281" y="819"/>
                    <a:pt x="209" y="940"/>
                  </a:cubicBezTo>
                  <a:cubicBezTo>
                    <a:pt x="209" y="940"/>
                    <a:pt x="209" y="940"/>
                    <a:pt x="209" y="940"/>
                  </a:cubicBezTo>
                  <a:cubicBezTo>
                    <a:pt x="204" y="949"/>
                    <a:pt x="204" y="949"/>
                    <a:pt x="204" y="949"/>
                  </a:cubicBezTo>
                  <a:cubicBezTo>
                    <a:pt x="327" y="906"/>
                    <a:pt x="327" y="906"/>
                    <a:pt x="327" y="906"/>
                  </a:cubicBezTo>
                  <a:cubicBezTo>
                    <a:pt x="391" y="786"/>
                    <a:pt x="441" y="618"/>
                    <a:pt x="441" y="535"/>
                  </a:cubicBezTo>
                  <a:cubicBezTo>
                    <a:pt x="441" y="453"/>
                    <a:pt x="423" y="335"/>
                    <a:pt x="359" y="237"/>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10">
              <a:extLst>
                <a:ext uri="{FF2B5EF4-FFF2-40B4-BE49-F238E27FC236}">
                  <a16:creationId xmlns:a16="http://schemas.microsoft.com/office/drawing/2014/main" id="{AEC34E0C-5C29-40FA-A152-B3E4A36A7916}"/>
                </a:ext>
              </a:extLst>
            </p:cNvPr>
            <p:cNvSpPr>
              <a:spLocks/>
            </p:cNvSpPr>
            <p:nvPr/>
          </p:nvSpPr>
          <p:spPr bwMode="auto">
            <a:xfrm>
              <a:off x="5411" y="257"/>
              <a:ext cx="715" cy="834"/>
            </a:xfrm>
            <a:custGeom>
              <a:avLst/>
              <a:gdLst>
                <a:gd name="T0" fmla="*/ 814 w 814"/>
                <a:gd name="T1" fmla="*/ 491 h 950"/>
                <a:gd name="T2" fmla="*/ 479 w 814"/>
                <a:gd name="T3" fmla="*/ 4 h 950"/>
                <a:gd name="T4" fmla="*/ 435 w 814"/>
                <a:gd name="T5" fmla="*/ 0 h 950"/>
                <a:gd name="T6" fmla="*/ 0 w 814"/>
                <a:gd name="T7" fmla="*/ 467 h 950"/>
                <a:gd name="T8" fmla="*/ 0 w 814"/>
                <a:gd name="T9" fmla="*/ 467 h 950"/>
                <a:gd name="T10" fmla="*/ 60 w 814"/>
                <a:gd name="T11" fmla="*/ 477 h 950"/>
                <a:gd name="T12" fmla="*/ 374 w 814"/>
                <a:gd name="T13" fmla="*/ 27 h 950"/>
                <a:gd name="T14" fmla="*/ 457 w 814"/>
                <a:gd name="T15" fmla="*/ 40 h 950"/>
                <a:gd name="T16" fmla="*/ 710 w 814"/>
                <a:gd name="T17" fmla="*/ 536 h 950"/>
                <a:gd name="T18" fmla="*/ 661 w 814"/>
                <a:gd name="T19" fmla="*/ 865 h 950"/>
                <a:gd name="T20" fmla="*/ 632 w 814"/>
                <a:gd name="T21" fmla="*/ 948 h 950"/>
                <a:gd name="T22" fmla="*/ 683 w 814"/>
                <a:gd name="T23" fmla="*/ 950 h 950"/>
                <a:gd name="T24" fmla="*/ 688 w 814"/>
                <a:gd name="T25" fmla="*/ 941 h 950"/>
                <a:gd name="T26" fmla="*/ 814 w 814"/>
                <a:gd name="T27" fmla="*/ 49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4" h="950">
                  <a:moveTo>
                    <a:pt x="814" y="491"/>
                  </a:moveTo>
                  <a:cubicBezTo>
                    <a:pt x="814" y="221"/>
                    <a:pt x="651" y="32"/>
                    <a:pt x="479" y="4"/>
                  </a:cubicBezTo>
                  <a:cubicBezTo>
                    <a:pt x="465" y="2"/>
                    <a:pt x="450" y="0"/>
                    <a:pt x="435" y="0"/>
                  </a:cubicBezTo>
                  <a:cubicBezTo>
                    <a:pt x="136" y="0"/>
                    <a:pt x="0" y="272"/>
                    <a:pt x="0" y="467"/>
                  </a:cubicBezTo>
                  <a:cubicBezTo>
                    <a:pt x="0" y="467"/>
                    <a:pt x="0" y="467"/>
                    <a:pt x="0" y="467"/>
                  </a:cubicBezTo>
                  <a:cubicBezTo>
                    <a:pt x="60" y="477"/>
                    <a:pt x="60" y="477"/>
                    <a:pt x="60" y="477"/>
                  </a:cubicBezTo>
                  <a:cubicBezTo>
                    <a:pt x="77" y="315"/>
                    <a:pt x="147" y="27"/>
                    <a:pt x="374" y="27"/>
                  </a:cubicBezTo>
                  <a:cubicBezTo>
                    <a:pt x="404" y="27"/>
                    <a:pt x="431" y="32"/>
                    <a:pt x="457" y="40"/>
                  </a:cubicBezTo>
                  <a:cubicBezTo>
                    <a:pt x="655" y="108"/>
                    <a:pt x="710" y="416"/>
                    <a:pt x="710" y="536"/>
                  </a:cubicBezTo>
                  <a:cubicBezTo>
                    <a:pt x="710" y="639"/>
                    <a:pt x="690" y="764"/>
                    <a:pt x="661" y="865"/>
                  </a:cubicBezTo>
                  <a:cubicBezTo>
                    <a:pt x="652" y="895"/>
                    <a:pt x="643" y="923"/>
                    <a:pt x="632" y="948"/>
                  </a:cubicBezTo>
                  <a:cubicBezTo>
                    <a:pt x="683" y="950"/>
                    <a:pt x="683" y="950"/>
                    <a:pt x="683" y="950"/>
                  </a:cubicBezTo>
                  <a:cubicBezTo>
                    <a:pt x="685" y="947"/>
                    <a:pt x="687" y="944"/>
                    <a:pt x="688" y="941"/>
                  </a:cubicBezTo>
                  <a:cubicBezTo>
                    <a:pt x="760" y="820"/>
                    <a:pt x="814" y="684"/>
                    <a:pt x="814" y="491"/>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11">
              <a:extLst>
                <a:ext uri="{FF2B5EF4-FFF2-40B4-BE49-F238E27FC236}">
                  <a16:creationId xmlns:a16="http://schemas.microsoft.com/office/drawing/2014/main" id="{188BEFFC-AB8F-4328-A927-F9D17C791FB6}"/>
                </a:ext>
              </a:extLst>
            </p:cNvPr>
            <p:cNvSpPr>
              <a:spLocks/>
            </p:cNvSpPr>
            <p:nvPr/>
          </p:nvSpPr>
          <p:spPr bwMode="auto">
            <a:xfrm>
              <a:off x="5464" y="281"/>
              <a:ext cx="571" cy="815"/>
            </a:xfrm>
            <a:custGeom>
              <a:avLst/>
              <a:gdLst>
                <a:gd name="T0" fmla="*/ 650 w 650"/>
                <a:gd name="T1" fmla="*/ 509 h 928"/>
                <a:gd name="T2" fmla="*/ 397 w 650"/>
                <a:gd name="T3" fmla="*/ 13 h 928"/>
                <a:gd name="T4" fmla="*/ 314 w 650"/>
                <a:gd name="T5" fmla="*/ 0 h 928"/>
                <a:gd name="T6" fmla="*/ 0 w 650"/>
                <a:gd name="T7" fmla="*/ 450 h 928"/>
                <a:gd name="T8" fmla="*/ 62 w 650"/>
                <a:gd name="T9" fmla="*/ 461 h 928"/>
                <a:gd name="T10" fmla="*/ 314 w 650"/>
                <a:gd name="T11" fmla="*/ 211 h 928"/>
                <a:gd name="T12" fmla="*/ 419 w 650"/>
                <a:gd name="T13" fmla="*/ 236 h 928"/>
                <a:gd name="T14" fmla="*/ 559 w 650"/>
                <a:gd name="T15" fmla="*/ 467 h 928"/>
                <a:gd name="T16" fmla="*/ 559 w 650"/>
                <a:gd name="T17" fmla="*/ 530 h 928"/>
                <a:gd name="T18" fmla="*/ 615 w 650"/>
                <a:gd name="T19" fmla="*/ 531 h 928"/>
                <a:gd name="T20" fmla="*/ 584 w 650"/>
                <a:gd name="T21" fmla="*/ 789 h 928"/>
                <a:gd name="T22" fmla="*/ 541 w 650"/>
                <a:gd name="T23" fmla="*/ 920 h 928"/>
                <a:gd name="T24" fmla="*/ 538 w 650"/>
                <a:gd name="T25" fmla="*/ 927 h 928"/>
                <a:gd name="T26" fmla="*/ 570 w 650"/>
                <a:gd name="T27" fmla="*/ 928 h 928"/>
                <a:gd name="T28" fmla="*/ 572 w 650"/>
                <a:gd name="T29" fmla="*/ 921 h 928"/>
                <a:gd name="T30" fmla="*/ 601 w 650"/>
                <a:gd name="T31" fmla="*/ 838 h 928"/>
                <a:gd name="T32" fmla="*/ 650 w 650"/>
                <a:gd name="T33" fmla="*/ 5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928">
                  <a:moveTo>
                    <a:pt x="650" y="509"/>
                  </a:moveTo>
                  <a:cubicBezTo>
                    <a:pt x="650" y="389"/>
                    <a:pt x="595" y="81"/>
                    <a:pt x="397" y="13"/>
                  </a:cubicBezTo>
                  <a:cubicBezTo>
                    <a:pt x="371" y="5"/>
                    <a:pt x="344" y="0"/>
                    <a:pt x="314" y="0"/>
                  </a:cubicBezTo>
                  <a:cubicBezTo>
                    <a:pt x="87" y="0"/>
                    <a:pt x="17" y="288"/>
                    <a:pt x="0" y="450"/>
                  </a:cubicBezTo>
                  <a:cubicBezTo>
                    <a:pt x="62" y="461"/>
                    <a:pt x="62" y="461"/>
                    <a:pt x="62" y="461"/>
                  </a:cubicBezTo>
                  <a:cubicBezTo>
                    <a:pt x="64" y="372"/>
                    <a:pt x="167" y="211"/>
                    <a:pt x="314" y="211"/>
                  </a:cubicBezTo>
                  <a:cubicBezTo>
                    <a:pt x="353" y="211"/>
                    <a:pt x="388" y="220"/>
                    <a:pt x="419" y="236"/>
                  </a:cubicBezTo>
                  <a:cubicBezTo>
                    <a:pt x="507" y="280"/>
                    <a:pt x="559" y="376"/>
                    <a:pt x="559" y="467"/>
                  </a:cubicBezTo>
                  <a:cubicBezTo>
                    <a:pt x="559" y="500"/>
                    <a:pt x="559" y="525"/>
                    <a:pt x="559" y="530"/>
                  </a:cubicBezTo>
                  <a:cubicBezTo>
                    <a:pt x="615" y="531"/>
                    <a:pt x="615" y="531"/>
                    <a:pt x="615" y="531"/>
                  </a:cubicBezTo>
                  <a:cubicBezTo>
                    <a:pt x="615" y="607"/>
                    <a:pt x="607" y="697"/>
                    <a:pt x="584" y="789"/>
                  </a:cubicBezTo>
                  <a:cubicBezTo>
                    <a:pt x="573" y="833"/>
                    <a:pt x="559" y="877"/>
                    <a:pt x="541" y="920"/>
                  </a:cubicBezTo>
                  <a:cubicBezTo>
                    <a:pt x="540" y="922"/>
                    <a:pt x="539" y="925"/>
                    <a:pt x="538" y="927"/>
                  </a:cubicBezTo>
                  <a:cubicBezTo>
                    <a:pt x="570" y="928"/>
                    <a:pt x="570" y="928"/>
                    <a:pt x="570" y="928"/>
                  </a:cubicBezTo>
                  <a:cubicBezTo>
                    <a:pt x="571" y="926"/>
                    <a:pt x="572" y="923"/>
                    <a:pt x="572" y="921"/>
                  </a:cubicBezTo>
                  <a:cubicBezTo>
                    <a:pt x="583" y="896"/>
                    <a:pt x="592" y="868"/>
                    <a:pt x="601" y="838"/>
                  </a:cubicBezTo>
                  <a:cubicBezTo>
                    <a:pt x="630" y="737"/>
                    <a:pt x="650" y="612"/>
                    <a:pt x="650" y="50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12">
              <a:extLst>
                <a:ext uri="{FF2B5EF4-FFF2-40B4-BE49-F238E27FC236}">
                  <a16:creationId xmlns:a16="http://schemas.microsoft.com/office/drawing/2014/main" id="{EA7BD43B-7AF3-4005-AFEB-E5EEB6C449C8}"/>
                </a:ext>
              </a:extLst>
            </p:cNvPr>
            <p:cNvSpPr>
              <a:spLocks/>
            </p:cNvSpPr>
            <p:nvPr/>
          </p:nvSpPr>
          <p:spPr bwMode="auto">
            <a:xfrm>
              <a:off x="5518" y="466"/>
              <a:ext cx="437" cy="280"/>
            </a:xfrm>
            <a:custGeom>
              <a:avLst/>
              <a:gdLst>
                <a:gd name="T0" fmla="*/ 238 w 497"/>
                <a:gd name="T1" fmla="*/ 88 h 319"/>
                <a:gd name="T2" fmla="*/ 404 w 497"/>
                <a:gd name="T3" fmla="*/ 268 h 319"/>
                <a:gd name="T4" fmla="*/ 397 w 497"/>
                <a:gd name="T5" fmla="*/ 318 h 319"/>
                <a:gd name="T6" fmla="*/ 437 w 497"/>
                <a:gd name="T7" fmla="*/ 318 h 319"/>
                <a:gd name="T8" fmla="*/ 497 w 497"/>
                <a:gd name="T9" fmla="*/ 319 h 319"/>
                <a:gd name="T10" fmla="*/ 497 w 497"/>
                <a:gd name="T11" fmla="*/ 256 h 319"/>
                <a:gd name="T12" fmla="*/ 357 w 497"/>
                <a:gd name="T13" fmla="*/ 25 h 319"/>
                <a:gd name="T14" fmla="*/ 252 w 497"/>
                <a:gd name="T15" fmla="*/ 0 h 319"/>
                <a:gd name="T16" fmla="*/ 0 w 497"/>
                <a:gd name="T17" fmla="*/ 250 h 319"/>
                <a:gd name="T18" fmla="*/ 73 w 497"/>
                <a:gd name="T19" fmla="*/ 262 h 319"/>
                <a:gd name="T20" fmla="*/ 238 w 497"/>
                <a:gd name="T21"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19">
                  <a:moveTo>
                    <a:pt x="238" y="88"/>
                  </a:moveTo>
                  <a:cubicBezTo>
                    <a:pt x="330" y="88"/>
                    <a:pt x="404" y="168"/>
                    <a:pt x="404" y="268"/>
                  </a:cubicBezTo>
                  <a:cubicBezTo>
                    <a:pt x="404" y="285"/>
                    <a:pt x="401" y="302"/>
                    <a:pt x="397" y="318"/>
                  </a:cubicBezTo>
                  <a:cubicBezTo>
                    <a:pt x="437" y="318"/>
                    <a:pt x="437" y="318"/>
                    <a:pt x="437" y="318"/>
                  </a:cubicBezTo>
                  <a:cubicBezTo>
                    <a:pt x="497" y="319"/>
                    <a:pt x="497" y="319"/>
                    <a:pt x="497" y="319"/>
                  </a:cubicBezTo>
                  <a:cubicBezTo>
                    <a:pt x="497" y="314"/>
                    <a:pt x="497" y="289"/>
                    <a:pt x="497" y="256"/>
                  </a:cubicBezTo>
                  <a:cubicBezTo>
                    <a:pt x="497" y="165"/>
                    <a:pt x="445" y="69"/>
                    <a:pt x="357" y="25"/>
                  </a:cubicBezTo>
                  <a:cubicBezTo>
                    <a:pt x="326" y="9"/>
                    <a:pt x="291" y="0"/>
                    <a:pt x="252" y="0"/>
                  </a:cubicBezTo>
                  <a:cubicBezTo>
                    <a:pt x="105" y="0"/>
                    <a:pt x="2" y="161"/>
                    <a:pt x="0" y="250"/>
                  </a:cubicBezTo>
                  <a:cubicBezTo>
                    <a:pt x="73" y="262"/>
                    <a:pt x="73" y="262"/>
                    <a:pt x="73" y="262"/>
                  </a:cubicBezTo>
                  <a:cubicBezTo>
                    <a:pt x="76" y="165"/>
                    <a:pt x="149" y="88"/>
                    <a:pt x="238" y="8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3" name="Freeform 13">
              <a:extLst>
                <a:ext uri="{FF2B5EF4-FFF2-40B4-BE49-F238E27FC236}">
                  <a16:creationId xmlns:a16="http://schemas.microsoft.com/office/drawing/2014/main" id="{C4D8272F-F930-4FBC-B302-4963F8497717}"/>
                </a:ext>
              </a:extLst>
            </p:cNvPr>
            <p:cNvSpPr>
              <a:spLocks/>
            </p:cNvSpPr>
            <p:nvPr/>
          </p:nvSpPr>
          <p:spPr bwMode="auto">
            <a:xfrm>
              <a:off x="5656" y="745"/>
              <a:ext cx="348" cy="350"/>
            </a:xfrm>
            <a:custGeom>
              <a:avLst/>
              <a:gdLst>
                <a:gd name="T0" fmla="*/ 365 w 396"/>
                <a:gd name="T1" fmla="*/ 260 h 398"/>
                <a:gd name="T2" fmla="*/ 396 w 396"/>
                <a:gd name="T3" fmla="*/ 2 h 398"/>
                <a:gd name="T4" fmla="*/ 340 w 396"/>
                <a:gd name="T5" fmla="*/ 1 h 398"/>
                <a:gd name="T6" fmla="*/ 280 w 396"/>
                <a:gd name="T7" fmla="*/ 0 h 398"/>
                <a:gd name="T8" fmla="*/ 240 w 396"/>
                <a:gd name="T9" fmla="*/ 0 h 398"/>
                <a:gd name="T10" fmla="*/ 240 w 396"/>
                <a:gd name="T11" fmla="*/ 1 h 398"/>
                <a:gd name="T12" fmla="*/ 81 w 396"/>
                <a:gd name="T13" fmla="*/ 130 h 398"/>
                <a:gd name="T14" fmla="*/ 0 w 396"/>
                <a:gd name="T15" fmla="*/ 106 h 398"/>
                <a:gd name="T16" fmla="*/ 0 w 396"/>
                <a:gd name="T17" fmla="*/ 371 h 398"/>
                <a:gd name="T18" fmla="*/ 40 w 396"/>
                <a:gd name="T19" fmla="*/ 389 h 398"/>
                <a:gd name="T20" fmla="*/ 319 w 396"/>
                <a:gd name="T21" fmla="*/ 398 h 398"/>
                <a:gd name="T22" fmla="*/ 322 w 396"/>
                <a:gd name="T23" fmla="*/ 391 h 398"/>
                <a:gd name="T24" fmla="*/ 365 w 396"/>
                <a:gd name="T25" fmla="*/ 2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98">
                  <a:moveTo>
                    <a:pt x="365" y="260"/>
                  </a:moveTo>
                  <a:cubicBezTo>
                    <a:pt x="388" y="168"/>
                    <a:pt x="396" y="78"/>
                    <a:pt x="396" y="2"/>
                  </a:cubicBezTo>
                  <a:cubicBezTo>
                    <a:pt x="340" y="1"/>
                    <a:pt x="340" y="1"/>
                    <a:pt x="340" y="1"/>
                  </a:cubicBezTo>
                  <a:cubicBezTo>
                    <a:pt x="280" y="0"/>
                    <a:pt x="280" y="0"/>
                    <a:pt x="280" y="0"/>
                  </a:cubicBezTo>
                  <a:cubicBezTo>
                    <a:pt x="240" y="0"/>
                    <a:pt x="240" y="0"/>
                    <a:pt x="240" y="0"/>
                  </a:cubicBezTo>
                  <a:cubicBezTo>
                    <a:pt x="240" y="0"/>
                    <a:pt x="240" y="1"/>
                    <a:pt x="240" y="1"/>
                  </a:cubicBezTo>
                  <a:cubicBezTo>
                    <a:pt x="219" y="75"/>
                    <a:pt x="156" y="130"/>
                    <a:pt x="81" y="130"/>
                  </a:cubicBezTo>
                  <a:cubicBezTo>
                    <a:pt x="52" y="130"/>
                    <a:pt x="24" y="121"/>
                    <a:pt x="0" y="106"/>
                  </a:cubicBezTo>
                  <a:cubicBezTo>
                    <a:pt x="0" y="371"/>
                    <a:pt x="0" y="371"/>
                    <a:pt x="0" y="371"/>
                  </a:cubicBezTo>
                  <a:cubicBezTo>
                    <a:pt x="20" y="371"/>
                    <a:pt x="35" y="372"/>
                    <a:pt x="40" y="389"/>
                  </a:cubicBezTo>
                  <a:cubicBezTo>
                    <a:pt x="319" y="398"/>
                    <a:pt x="319" y="398"/>
                    <a:pt x="319" y="398"/>
                  </a:cubicBezTo>
                  <a:cubicBezTo>
                    <a:pt x="320" y="396"/>
                    <a:pt x="321" y="393"/>
                    <a:pt x="322" y="391"/>
                  </a:cubicBezTo>
                  <a:cubicBezTo>
                    <a:pt x="340" y="348"/>
                    <a:pt x="354" y="304"/>
                    <a:pt x="365" y="26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14">
              <a:extLst>
                <a:ext uri="{FF2B5EF4-FFF2-40B4-BE49-F238E27FC236}">
                  <a16:creationId xmlns:a16="http://schemas.microsoft.com/office/drawing/2014/main" id="{9CBE8AE8-F2E7-4CFE-B0D7-1AB00F1AF000}"/>
                </a:ext>
              </a:extLst>
            </p:cNvPr>
            <p:cNvSpPr>
              <a:spLocks/>
            </p:cNvSpPr>
            <p:nvPr/>
          </p:nvSpPr>
          <p:spPr bwMode="auto">
            <a:xfrm>
              <a:off x="5145" y="1071"/>
              <a:ext cx="549" cy="137"/>
            </a:xfrm>
            <a:custGeom>
              <a:avLst/>
              <a:gdLst>
                <a:gd name="T0" fmla="*/ 622 w 625"/>
                <a:gd name="T1" fmla="*/ 18 h 156"/>
                <a:gd name="T2" fmla="*/ 582 w 625"/>
                <a:gd name="T3" fmla="*/ 0 h 156"/>
                <a:gd name="T4" fmla="*/ 520 w 625"/>
                <a:gd name="T5" fmla="*/ 14 h 156"/>
                <a:gd name="T6" fmla="*/ 246 w 625"/>
                <a:gd name="T7" fmla="*/ 76 h 156"/>
                <a:gd name="T8" fmla="*/ 60 w 625"/>
                <a:gd name="T9" fmla="*/ 58 h 156"/>
                <a:gd name="T10" fmla="*/ 60 w 625"/>
                <a:gd name="T11" fmla="*/ 49 h 156"/>
                <a:gd name="T12" fmla="*/ 26 w 625"/>
                <a:gd name="T13" fmla="*/ 66 h 156"/>
                <a:gd name="T14" fmla="*/ 1 w 625"/>
                <a:gd name="T15" fmla="*/ 117 h 156"/>
                <a:gd name="T16" fmla="*/ 234 w 625"/>
                <a:gd name="T17" fmla="*/ 156 h 156"/>
                <a:gd name="T18" fmla="*/ 624 w 625"/>
                <a:gd name="T19" fmla="*/ 46 h 156"/>
                <a:gd name="T20" fmla="*/ 622 w 625"/>
                <a:gd name="T2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156">
                  <a:moveTo>
                    <a:pt x="622" y="18"/>
                  </a:moveTo>
                  <a:cubicBezTo>
                    <a:pt x="617" y="1"/>
                    <a:pt x="602" y="0"/>
                    <a:pt x="582" y="0"/>
                  </a:cubicBezTo>
                  <a:cubicBezTo>
                    <a:pt x="520" y="14"/>
                    <a:pt x="520" y="14"/>
                    <a:pt x="520" y="14"/>
                  </a:cubicBezTo>
                  <a:cubicBezTo>
                    <a:pt x="246" y="76"/>
                    <a:pt x="246" y="76"/>
                    <a:pt x="246" y="76"/>
                  </a:cubicBezTo>
                  <a:cubicBezTo>
                    <a:pt x="60" y="58"/>
                    <a:pt x="60" y="58"/>
                    <a:pt x="60" y="58"/>
                  </a:cubicBezTo>
                  <a:cubicBezTo>
                    <a:pt x="60" y="49"/>
                    <a:pt x="60" y="49"/>
                    <a:pt x="60" y="49"/>
                  </a:cubicBezTo>
                  <a:cubicBezTo>
                    <a:pt x="60" y="49"/>
                    <a:pt x="39" y="56"/>
                    <a:pt x="26" y="66"/>
                  </a:cubicBezTo>
                  <a:cubicBezTo>
                    <a:pt x="13" y="76"/>
                    <a:pt x="2" y="106"/>
                    <a:pt x="1" y="117"/>
                  </a:cubicBezTo>
                  <a:cubicBezTo>
                    <a:pt x="0" y="129"/>
                    <a:pt x="78" y="156"/>
                    <a:pt x="234" y="156"/>
                  </a:cubicBezTo>
                  <a:cubicBezTo>
                    <a:pt x="312" y="156"/>
                    <a:pt x="566" y="72"/>
                    <a:pt x="624" y="46"/>
                  </a:cubicBezTo>
                  <a:cubicBezTo>
                    <a:pt x="625" y="33"/>
                    <a:pt x="624" y="24"/>
                    <a:pt x="622" y="1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15">
              <a:extLst>
                <a:ext uri="{FF2B5EF4-FFF2-40B4-BE49-F238E27FC236}">
                  <a16:creationId xmlns:a16="http://schemas.microsoft.com/office/drawing/2014/main" id="{2F64C63E-8911-4536-AD46-00B349D1A891}"/>
                </a:ext>
              </a:extLst>
            </p:cNvPr>
            <p:cNvSpPr>
              <a:spLocks/>
            </p:cNvSpPr>
            <p:nvPr/>
          </p:nvSpPr>
          <p:spPr bwMode="auto">
            <a:xfrm>
              <a:off x="5361" y="826"/>
              <a:ext cx="295" cy="312"/>
            </a:xfrm>
            <a:custGeom>
              <a:avLst/>
              <a:gdLst>
                <a:gd name="T0" fmla="*/ 319 w 336"/>
                <a:gd name="T1" fmla="*/ 2 h 355"/>
                <a:gd name="T2" fmla="*/ 143 w 336"/>
                <a:gd name="T3" fmla="*/ 3 h 355"/>
                <a:gd name="T4" fmla="*/ 116 w 336"/>
                <a:gd name="T5" fmla="*/ 2 h 355"/>
                <a:gd name="T6" fmla="*/ 72 w 336"/>
                <a:gd name="T7" fmla="*/ 2 h 355"/>
                <a:gd name="T8" fmla="*/ 0 w 336"/>
                <a:gd name="T9" fmla="*/ 0 h 355"/>
                <a:gd name="T10" fmla="*/ 0 w 336"/>
                <a:gd name="T11" fmla="*/ 308 h 355"/>
                <a:gd name="T12" fmla="*/ 0 w 336"/>
                <a:gd name="T13" fmla="*/ 355 h 355"/>
                <a:gd name="T14" fmla="*/ 274 w 336"/>
                <a:gd name="T15" fmla="*/ 293 h 355"/>
                <a:gd name="T16" fmla="*/ 336 w 336"/>
                <a:gd name="T17" fmla="*/ 279 h 355"/>
                <a:gd name="T18" fmla="*/ 336 w 336"/>
                <a:gd name="T19" fmla="*/ 14 h 355"/>
                <a:gd name="T20" fmla="*/ 336 w 336"/>
                <a:gd name="T21" fmla="*/ 2 h 355"/>
                <a:gd name="T22" fmla="*/ 319 w 336"/>
                <a:gd name="T23"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55">
                  <a:moveTo>
                    <a:pt x="319" y="2"/>
                  </a:moveTo>
                  <a:cubicBezTo>
                    <a:pt x="263" y="3"/>
                    <a:pt x="200" y="3"/>
                    <a:pt x="143" y="3"/>
                  </a:cubicBezTo>
                  <a:cubicBezTo>
                    <a:pt x="134" y="3"/>
                    <a:pt x="125" y="3"/>
                    <a:pt x="116" y="2"/>
                  </a:cubicBezTo>
                  <a:cubicBezTo>
                    <a:pt x="100" y="2"/>
                    <a:pt x="86" y="2"/>
                    <a:pt x="72" y="2"/>
                  </a:cubicBezTo>
                  <a:cubicBezTo>
                    <a:pt x="43" y="2"/>
                    <a:pt x="18" y="1"/>
                    <a:pt x="0" y="0"/>
                  </a:cubicBezTo>
                  <a:cubicBezTo>
                    <a:pt x="0" y="308"/>
                    <a:pt x="0" y="308"/>
                    <a:pt x="0" y="308"/>
                  </a:cubicBezTo>
                  <a:cubicBezTo>
                    <a:pt x="0" y="355"/>
                    <a:pt x="0" y="355"/>
                    <a:pt x="0" y="355"/>
                  </a:cubicBezTo>
                  <a:cubicBezTo>
                    <a:pt x="274" y="293"/>
                    <a:pt x="274" y="293"/>
                    <a:pt x="274" y="293"/>
                  </a:cubicBezTo>
                  <a:cubicBezTo>
                    <a:pt x="336" y="279"/>
                    <a:pt x="336" y="279"/>
                    <a:pt x="336" y="279"/>
                  </a:cubicBezTo>
                  <a:cubicBezTo>
                    <a:pt x="336" y="14"/>
                    <a:pt x="336" y="14"/>
                    <a:pt x="336" y="14"/>
                  </a:cubicBezTo>
                  <a:cubicBezTo>
                    <a:pt x="336" y="2"/>
                    <a:pt x="336" y="2"/>
                    <a:pt x="336" y="2"/>
                  </a:cubicBezTo>
                  <a:cubicBezTo>
                    <a:pt x="330" y="2"/>
                    <a:pt x="325" y="2"/>
                    <a:pt x="319" y="2"/>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6" name="Freeform 16">
              <a:extLst>
                <a:ext uri="{FF2B5EF4-FFF2-40B4-BE49-F238E27FC236}">
                  <a16:creationId xmlns:a16="http://schemas.microsoft.com/office/drawing/2014/main" id="{FF42E5C6-8D5E-4A31-84E3-AB0093F8CA5D}"/>
                </a:ext>
              </a:extLst>
            </p:cNvPr>
            <p:cNvSpPr>
              <a:spLocks/>
            </p:cNvSpPr>
            <p:nvPr/>
          </p:nvSpPr>
          <p:spPr bwMode="auto">
            <a:xfrm>
              <a:off x="5582" y="543"/>
              <a:ext cx="291" cy="202"/>
            </a:xfrm>
            <a:custGeom>
              <a:avLst/>
              <a:gdLst>
                <a:gd name="T0" fmla="*/ 165 w 331"/>
                <a:gd name="T1" fmla="*/ 0 h 230"/>
                <a:gd name="T2" fmla="*/ 0 w 331"/>
                <a:gd name="T3" fmla="*/ 174 h 230"/>
                <a:gd name="T4" fmla="*/ 24 w 331"/>
                <a:gd name="T5" fmla="*/ 178 h 230"/>
                <a:gd name="T6" fmla="*/ 165 w 331"/>
                <a:gd name="T7" fmla="*/ 26 h 230"/>
                <a:gd name="T8" fmla="*/ 269 w 331"/>
                <a:gd name="T9" fmla="*/ 75 h 230"/>
                <a:gd name="T10" fmla="*/ 294 w 331"/>
                <a:gd name="T11" fmla="*/ 116 h 230"/>
                <a:gd name="T12" fmla="*/ 307 w 331"/>
                <a:gd name="T13" fmla="*/ 180 h 230"/>
                <a:gd name="T14" fmla="*/ 299 w 331"/>
                <a:gd name="T15" fmla="*/ 229 h 230"/>
                <a:gd name="T16" fmla="*/ 324 w 331"/>
                <a:gd name="T17" fmla="*/ 230 h 230"/>
                <a:gd name="T18" fmla="*/ 331 w 331"/>
                <a:gd name="T19" fmla="*/ 180 h 230"/>
                <a:gd name="T20" fmla="*/ 165 w 33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30">
                  <a:moveTo>
                    <a:pt x="165" y="0"/>
                  </a:moveTo>
                  <a:cubicBezTo>
                    <a:pt x="76" y="0"/>
                    <a:pt x="3" y="77"/>
                    <a:pt x="0" y="174"/>
                  </a:cubicBezTo>
                  <a:cubicBezTo>
                    <a:pt x="24" y="178"/>
                    <a:pt x="24" y="178"/>
                    <a:pt x="24" y="178"/>
                  </a:cubicBezTo>
                  <a:cubicBezTo>
                    <a:pt x="25" y="94"/>
                    <a:pt x="88" y="26"/>
                    <a:pt x="165" y="26"/>
                  </a:cubicBezTo>
                  <a:cubicBezTo>
                    <a:pt x="206" y="26"/>
                    <a:pt x="243" y="45"/>
                    <a:pt x="269" y="75"/>
                  </a:cubicBezTo>
                  <a:cubicBezTo>
                    <a:pt x="279" y="87"/>
                    <a:pt x="288" y="101"/>
                    <a:pt x="294" y="116"/>
                  </a:cubicBezTo>
                  <a:cubicBezTo>
                    <a:pt x="302" y="135"/>
                    <a:pt x="307" y="157"/>
                    <a:pt x="307" y="180"/>
                  </a:cubicBezTo>
                  <a:cubicBezTo>
                    <a:pt x="307" y="197"/>
                    <a:pt x="304" y="214"/>
                    <a:pt x="299" y="229"/>
                  </a:cubicBezTo>
                  <a:cubicBezTo>
                    <a:pt x="324" y="230"/>
                    <a:pt x="324" y="230"/>
                    <a:pt x="324" y="230"/>
                  </a:cubicBezTo>
                  <a:cubicBezTo>
                    <a:pt x="328" y="214"/>
                    <a:pt x="331" y="197"/>
                    <a:pt x="331" y="180"/>
                  </a:cubicBezTo>
                  <a:cubicBezTo>
                    <a:pt x="331" y="80"/>
                    <a:pt x="257" y="0"/>
                    <a:pt x="16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17">
              <a:extLst>
                <a:ext uri="{FF2B5EF4-FFF2-40B4-BE49-F238E27FC236}">
                  <a16:creationId xmlns:a16="http://schemas.microsoft.com/office/drawing/2014/main" id="{0F309649-ADFD-4933-BC09-B0927FA1ED48}"/>
                </a:ext>
              </a:extLst>
            </p:cNvPr>
            <p:cNvSpPr>
              <a:spLocks/>
            </p:cNvSpPr>
            <p:nvPr/>
          </p:nvSpPr>
          <p:spPr bwMode="auto">
            <a:xfrm>
              <a:off x="5604" y="566"/>
              <a:ext cx="215" cy="143"/>
            </a:xfrm>
            <a:custGeom>
              <a:avLst/>
              <a:gdLst>
                <a:gd name="T0" fmla="*/ 68 w 245"/>
                <a:gd name="T1" fmla="*/ 163 h 163"/>
                <a:gd name="T2" fmla="*/ 193 w 245"/>
                <a:gd name="T3" fmla="*/ 29 h 163"/>
                <a:gd name="T4" fmla="*/ 245 w 245"/>
                <a:gd name="T5" fmla="*/ 49 h 163"/>
                <a:gd name="T6" fmla="*/ 245 w 245"/>
                <a:gd name="T7" fmla="*/ 49 h 163"/>
                <a:gd name="T8" fmla="*/ 141 w 245"/>
                <a:gd name="T9" fmla="*/ 0 h 163"/>
                <a:gd name="T10" fmla="*/ 0 w 245"/>
                <a:gd name="T11" fmla="*/ 152 h 163"/>
                <a:gd name="T12" fmla="*/ 68 w 24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45" h="163">
                  <a:moveTo>
                    <a:pt x="68" y="163"/>
                  </a:moveTo>
                  <a:cubicBezTo>
                    <a:pt x="77" y="50"/>
                    <a:pt x="164" y="29"/>
                    <a:pt x="193" y="29"/>
                  </a:cubicBezTo>
                  <a:cubicBezTo>
                    <a:pt x="215" y="29"/>
                    <a:pt x="233" y="37"/>
                    <a:pt x="245" y="49"/>
                  </a:cubicBezTo>
                  <a:cubicBezTo>
                    <a:pt x="245" y="49"/>
                    <a:pt x="245" y="49"/>
                    <a:pt x="245" y="49"/>
                  </a:cubicBezTo>
                  <a:cubicBezTo>
                    <a:pt x="219" y="19"/>
                    <a:pt x="182" y="0"/>
                    <a:pt x="141" y="0"/>
                  </a:cubicBezTo>
                  <a:cubicBezTo>
                    <a:pt x="64" y="0"/>
                    <a:pt x="1" y="68"/>
                    <a:pt x="0" y="152"/>
                  </a:cubicBezTo>
                  <a:cubicBezTo>
                    <a:pt x="68" y="163"/>
                    <a:pt x="68" y="163"/>
                    <a:pt x="68" y="163"/>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18">
              <a:extLst>
                <a:ext uri="{FF2B5EF4-FFF2-40B4-BE49-F238E27FC236}">
                  <a16:creationId xmlns:a16="http://schemas.microsoft.com/office/drawing/2014/main" id="{E06D7BEB-B1F8-4C80-8E23-01FD09DCD097}"/>
                </a:ext>
              </a:extLst>
            </p:cNvPr>
            <p:cNvSpPr>
              <a:spLocks/>
            </p:cNvSpPr>
            <p:nvPr/>
          </p:nvSpPr>
          <p:spPr bwMode="auto">
            <a:xfrm>
              <a:off x="5656" y="744"/>
              <a:ext cx="211" cy="115"/>
            </a:xfrm>
            <a:custGeom>
              <a:avLst/>
              <a:gdLst>
                <a:gd name="T0" fmla="*/ 215 w 240"/>
                <a:gd name="T1" fmla="*/ 0 h 131"/>
                <a:gd name="T2" fmla="*/ 215 w 240"/>
                <a:gd name="T3" fmla="*/ 2 h 131"/>
                <a:gd name="T4" fmla="*/ 158 w 240"/>
                <a:gd name="T5" fmla="*/ 79 h 131"/>
                <a:gd name="T6" fmla="*/ 131 w 240"/>
                <a:gd name="T7" fmla="*/ 94 h 131"/>
                <a:gd name="T8" fmla="*/ 34 w 240"/>
                <a:gd name="T9" fmla="*/ 95 h 131"/>
                <a:gd name="T10" fmla="*/ 29 w 240"/>
                <a:gd name="T11" fmla="*/ 95 h 131"/>
                <a:gd name="T12" fmla="*/ 0 w 240"/>
                <a:gd name="T13" fmla="*/ 95 h 131"/>
                <a:gd name="T14" fmla="*/ 0 w 240"/>
                <a:gd name="T15" fmla="*/ 107 h 131"/>
                <a:gd name="T16" fmla="*/ 81 w 240"/>
                <a:gd name="T17" fmla="*/ 131 h 131"/>
                <a:gd name="T18" fmla="*/ 240 w 240"/>
                <a:gd name="T19" fmla="*/ 2 h 131"/>
                <a:gd name="T20" fmla="*/ 240 w 240"/>
                <a:gd name="T21" fmla="*/ 1 h 131"/>
                <a:gd name="T22" fmla="*/ 215 w 2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1">
                  <a:moveTo>
                    <a:pt x="215" y="0"/>
                  </a:moveTo>
                  <a:cubicBezTo>
                    <a:pt x="215" y="1"/>
                    <a:pt x="215" y="1"/>
                    <a:pt x="215" y="2"/>
                  </a:cubicBezTo>
                  <a:cubicBezTo>
                    <a:pt x="204" y="34"/>
                    <a:pt x="184" y="61"/>
                    <a:pt x="158" y="79"/>
                  </a:cubicBezTo>
                  <a:cubicBezTo>
                    <a:pt x="150" y="85"/>
                    <a:pt x="141" y="90"/>
                    <a:pt x="131" y="94"/>
                  </a:cubicBezTo>
                  <a:cubicBezTo>
                    <a:pt x="111" y="94"/>
                    <a:pt x="76" y="95"/>
                    <a:pt x="34" y="95"/>
                  </a:cubicBezTo>
                  <a:cubicBezTo>
                    <a:pt x="32" y="95"/>
                    <a:pt x="31" y="95"/>
                    <a:pt x="29" y="95"/>
                  </a:cubicBezTo>
                  <a:cubicBezTo>
                    <a:pt x="20" y="95"/>
                    <a:pt x="10" y="95"/>
                    <a:pt x="0" y="95"/>
                  </a:cubicBezTo>
                  <a:cubicBezTo>
                    <a:pt x="0" y="107"/>
                    <a:pt x="0" y="107"/>
                    <a:pt x="0" y="107"/>
                  </a:cubicBezTo>
                  <a:cubicBezTo>
                    <a:pt x="24" y="122"/>
                    <a:pt x="52" y="131"/>
                    <a:pt x="81" y="131"/>
                  </a:cubicBezTo>
                  <a:cubicBezTo>
                    <a:pt x="156" y="131"/>
                    <a:pt x="219" y="76"/>
                    <a:pt x="240" y="2"/>
                  </a:cubicBezTo>
                  <a:cubicBezTo>
                    <a:pt x="240" y="2"/>
                    <a:pt x="240" y="1"/>
                    <a:pt x="240" y="1"/>
                  </a:cubicBezTo>
                  <a:lnTo>
                    <a:pt x="215" y="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9" name="Freeform 19">
              <a:extLst>
                <a:ext uri="{FF2B5EF4-FFF2-40B4-BE49-F238E27FC236}">
                  <a16:creationId xmlns:a16="http://schemas.microsoft.com/office/drawing/2014/main" id="{AAE99758-4B4D-467E-A55E-60C0FAA3B5EE}"/>
                </a:ext>
              </a:extLst>
            </p:cNvPr>
            <p:cNvSpPr>
              <a:spLocks/>
            </p:cNvSpPr>
            <p:nvPr/>
          </p:nvSpPr>
          <p:spPr bwMode="auto">
            <a:xfrm>
              <a:off x="5795" y="744"/>
              <a:ext cx="50" cy="70"/>
            </a:xfrm>
            <a:custGeom>
              <a:avLst/>
              <a:gdLst>
                <a:gd name="T0" fmla="*/ 0 w 57"/>
                <a:gd name="T1" fmla="*/ 79 h 79"/>
                <a:gd name="T2" fmla="*/ 57 w 57"/>
                <a:gd name="T3" fmla="*/ 2 h 79"/>
                <a:gd name="T4" fmla="*/ 57 w 57"/>
                <a:gd name="T5" fmla="*/ 0 h 79"/>
                <a:gd name="T6" fmla="*/ 16 w 57"/>
                <a:gd name="T7" fmla="*/ 7 h 79"/>
                <a:gd name="T8" fmla="*/ 0 w 57"/>
                <a:gd name="T9" fmla="*/ 79 h 79"/>
              </a:gdLst>
              <a:ahLst/>
              <a:cxnLst>
                <a:cxn ang="0">
                  <a:pos x="T0" y="T1"/>
                </a:cxn>
                <a:cxn ang="0">
                  <a:pos x="T2" y="T3"/>
                </a:cxn>
                <a:cxn ang="0">
                  <a:pos x="T4" y="T5"/>
                </a:cxn>
                <a:cxn ang="0">
                  <a:pos x="T6" y="T7"/>
                </a:cxn>
                <a:cxn ang="0">
                  <a:pos x="T8" y="T9"/>
                </a:cxn>
              </a:cxnLst>
              <a:rect l="0" t="0" r="r" b="b"/>
              <a:pathLst>
                <a:path w="57" h="79">
                  <a:moveTo>
                    <a:pt x="0" y="79"/>
                  </a:moveTo>
                  <a:cubicBezTo>
                    <a:pt x="26" y="61"/>
                    <a:pt x="46" y="34"/>
                    <a:pt x="57" y="2"/>
                  </a:cubicBezTo>
                  <a:cubicBezTo>
                    <a:pt x="57" y="1"/>
                    <a:pt x="57" y="1"/>
                    <a:pt x="57" y="0"/>
                  </a:cubicBezTo>
                  <a:cubicBezTo>
                    <a:pt x="16" y="7"/>
                    <a:pt x="16" y="7"/>
                    <a:pt x="16" y="7"/>
                  </a:cubicBezTo>
                  <a:cubicBezTo>
                    <a:pt x="17" y="38"/>
                    <a:pt x="7" y="64"/>
                    <a:pt x="0" y="7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0" name="Freeform 20">
              <a:extLst>
                <a:ext uri="{FF2B5EF4-FFF2-40B4-BE49-F238E27FC236}">
                  <a16:creationId xmlns:a16="http://schemas.microsoft.com/office/drawing/2014/main" id="{DBD80438-FF69-4455-AFB0-C4CD73FA323C}"/>
                </a:ext>
              </a:extLst>
            </p:cNvPr>
            <p:cNvSpPr>
              <a:spLocks/>
            </p:cNvSpPr>
            <p:nvPr/>
          </p:nvSpPr>
          <p:spPr bwMode="auto">
            <a:xfrm>
              <a:off x="5300" y="675"/>
              <a:ext cx="510" cy="154"/>
            </a:xfrm>
            <a:custGeom>
              <a:avLst/>
              <a:gdLst>
                <a:gd name="T0" fmla="*/ 580 w 581"/>
                <a:gd name="T1" fmla="*/ 86 h 175"/>
                <a:gd name="T2" fmla="*/ 580 w 581"/>
                <a:gd name="T3" fmla="*/ 85 h 175"/>
                <a:gd name="T4" fmla="*/ 580 w 581"/>
                <a:gd name="T5" fmla="*/ 85 h 175"/>
                <a:gd name="T6" fmla="*/ 347 w 581"/>
                <a:gd name="T7" fmla="*/ 51 h 175"/>
                <a:gd name="T8" fmla="*/ 323 w 581"/>
                <a:gd name="T9" fmla="*/ 47 h 175"/>
                <a:gd name="T10" fmla="*/ 249 w 581"/>
                <a:gd name="T11" fmla="*/ 36 h 175"/>
                <a:gd name="T12" fmla="*/ 185 w 581"/>
                <a:gd name="T13" fmla="*/ 27 h 175"/>
                <a:gd name="T14" fmla="*/ 122 w 581"/>
                <a:gd name="T15" fmla="*/ 18 h 175"/>
                <a:gd name="T16" fmla="*/ 0 w 581"/>
                <a:gd name="T17" fmla="*/ 0 h 175"/>
                <a:gd name="T18" fmla="*/ 16 w 581"/>
                <a:gd name="T19" fmla="*/ 75 h 175"/>
                <a:gd name="T20" fmla="*/ 31 w 581"/>
                <a:gd name="T21" fmla="*/ 165 h 175"/>
                <a:gd name="T22" fmla="*/ 38 w 581"/>
                <a:gd name="T23" fmla="*/ 169 h 175"/>
                <a:gd name="T24" fmla="*/ 39 w 581"/>
                <a:gd name="T25" fmla="*/ 169 h 175"/>
                <a:gd name="T26" fmla="*/ 70 w 581"/>
                <a:gd name="T27" fmla="*/ 172 h 175"/>
                <a:gd name="T28" fmla="*/ 142 w 581"/>
                <a:gd name="T29" fmla="*/ 174 h 175"/>
                <a:gd name="T30" fmla="*/ 186 w 581"/>
                <a:gd name="T31" fmla="*/ 174 h 175"/>
                <a:gd name="T32" fmla="*/ 213 w 581"/>
                <a:gd name="T33" fmla="*/ 175 h 175"/>
                <a:gd name="T34" fmla="*/ 389 w 581"/>
                <a:gd name="T35" fmla="*/ 174 h 175"/>
                <a:gd name="T36" fmla="*/ 406 w 581"/>
                <a:gd name="T37" fmla="*/ 174 h 175"/>
                <a:gd name="T38" fmla="*/ 435 w 581"/>
                <a:gd name="T39" fmla="*/ 174 h 175"/>
                <a:gd name="T40" fmla="*/ 440 w 581"/>
                <a:gd name="T41" fmla="*/ 174 h 175"/>
                <a:gd name="T42" fmla="*/ 537 w 581"/>
                <a:gd name="T43" fmla="*/ 173 h 175"/>
                <a:gd name="T44" fmla="*/ 564 w 581"/>
                <a:gd name="T45" fmla="*/ 158 h 175"/>
                <a:gd name="T46" fmla="*/ 580 w 581"/>
                <a:gd name="T47" fmla="*/ 8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175">
                  <a:moveTo>
                    <a:pt x="580" y="86"/>
                  </a:moveTo>
                  <a:cubicBezTo>
                    <a:pt x="580" y="85"/>
                    <a:pt x="580" y="85"/>
                    <a:pt x="580" y="85"/>
                  </a:cubicBezTo>
                  <a:cubicBezTo>
                    <a:pt x="580" y="85"/>
                    <a:pt x="580" y="85"/>
                    <a:pt x="580" y="85"/>
                  </a:cubicBezTo>
                  <a:cubicBezTo>
                    <a:pt x="347" y="51"/>
                    <a:pt x="347" y="51"/>
                    <a:pt x="347" y="51"/>
                  </a:cubicBezTo>
                  <a:cubicBezTo>
                    <a:pt x="323" y="47"/>
                    <a:pt x="323" y="47"/>
                    <a:pt x="323" y="47"/>
                  </a:cubicBezTo>
                  <a:cubicBezTo>
                    <a:pt x="249" y="36"/>
                    <a:pt x="249" y="36"/>
                    <a:pt x="249" y="36"/>
                  </a:cubicBezTo>
                  <a:cubicBezTo>
                    <a:pt x="185" y="27"/>
                    <a:pt x="185" y="27"/>
                    <a:pt x="185" y="27"/>
                  </a:cubicBezTo>
                  <a:cubicBezTo>
                    <a:pt x="122" y="18"/>
                    <a:pt x="122" y="18"/>
                    <a:pt x="122" y="18"/>
                  </a:cubicBezTo>
                  <a:cubicBezTo>
                    <a:pt x="0" y="0"/>
                    <a:pt x="0" y="0"/>
                    <a:pt x="0" y="0"/>
                  </a:cubicBezTo>
                  <a:cubicBezTo>
                    <a:pt x="3" y="14"/>
                    <a:pt x="16" y="67"/>
                    <a:pt x="16" y="75"/>
                  </a:cubicBezTo>
                  <a:cubicBezTo>
                    <a:pt x="16" y="84"/>
                    <a:pt x="9" y="147"/>
                    <a:pt x="31" y="165"/>
                  </a:cubicBezTo>
                  <a:cubicBezTo>
                    <a:pt x="33" y="167"/>
                    <a:pt x="35" y="168"/>
                    <a:pt x="38" y="169"/>
                  </a:cubicBezTo>
                  <a:cubicBezTo>
                    <a:pt x="38" y="169"/>
                    <a:pt x="38" y="169"/>
                    <a:pt x="39" y="169"/>
                  </a:cubicBezTo>
                  <a:cubicBezTo>
                    <a:pt x="43" y="170"/>
                    <a:pt x="54" y="171"/>
                    <a:pt x="70" y="172"/>
                  </a:cubicBezTo>
                  <a:cubicBezTo>
                    <a:pt x="88" y="173"/>
                    <a:pt x="113" y="174"/>
                    <a:pt x="142" y="174"/>
                  </a:cubicBezTo>
                  <a:cubicBezTo>
                    <a:pt x="156" y="174"/>
                    <a:pt x="170" y="174"/>
                    <a:pt x="186" y="174"/>
                  </a:cubicBezTo>
                  <a:cubicBezTo>
                    <a:pt x="195" y="175"/>
                    <a:pt x="204" y="175"/>
                    <a:pt x="213" y="175"/>
                  </a:cubicBezTo>
                  <a:cubicBezTo>
                    <a:pt x="270" y="175"/>
                    <a:pt x="333" y="175"/>
                    <a:pt x="389" y="174"/>
                  </a:cubicBezTo>
                  <a:cubicBezTo>
                    <a:pt x="395" y="174"/>
                    <a:pt x="400" y="174"/>
                    <a:pt x="406" y="174"/>
                  </a:cubicBezTo>
                  <a:cubicBezTo>
                    <a:pt x="416" y="174"/>
                    <a:pt x="426" y="174"/>
                    <a:pt x="435" y="174"/>
                  </a:cubicBezTo>
                  <a:cubicBezTo>
                    <a:pt x="437" y="174"/>
                    <a:pt x="438" y="174"/>
                    <a:pt x="440" y="174"/>
                  </a:cubicBezTo>
                  <a:cubicBezTo>
                    <a:pt x="482" y="174"/>
                    <a:pt x="517" y="173"/>
                    <a:pt x="537" y="173"/>
                  </a:cubicBezTo>
                  <a:cubicBezTo>
                    <a:pt x="547" y="169"/>
                    <a:pt x="556" y="164"/>
                    <a:pt x="564" y="158"/>
                  </a:cubicBezTo>
                  <a:cubicBezTo>
                    <a:pt x="571" y="143"/>
                    <a:pt x="581" y="117"/>
                    <a:pt x="580" y="86"/>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21">
              <a:extLst>
                <a:ext uri="{FF2B5EF4-FFF2-40B4-BE49-F238E27FC236}">
                  <a16:creationId xmlns:a16="http://schemas.microsoft.com/office/drawing/2014/main" id="{C732371A-32CE-40D3-A1DB-413A88363657}"/>
                </a:ext>
              </a:extLst>
            </p:cNvPr>
            <p:cNvSpPr>
              <a:spLocks/>
            </p:cNvSpPr>
            <p:nvPr/>
          </p:nvSpPr>
          <p:spPr bwMode="auto">
            <a:xfrm>
              <a:off x="5663" y="592"/>
              <a:ext cx="156" cy="120"/>
            </a:xfrm>
            <a:custGeom>
              <a:avLst/>
              <a:gdLst>
                <a:gd name="T0" fmla="*/ 131 w 177"/>
                <a:gd name="T1" fmla="*/ 10 h 137"/>
                <a:gd name="T2" fmla="*/ 177 w 177"/>
                <a:gd name="T3" fmla="*/ 20 h 137"/>
                <a:gd name="T4" fmla="*/ 125 w 177"/>
                <a:gd name="T5" fmla="*/ 0 h 137"/>
                <a:gd name="T6" fmla="*/ 0 w 177"/>
                <a:gd name="T7" fmla="*/ 134 h 137"/>
                <a:gd name="T8" fmla="*/ 0 w 177"/>
                <a:gd name="T9" fmla="*/ 134 h 137"/>
                <a:gd name="T10" fmla="*/ 15 w 177"/>
                <a:gd name="T11" fmla="*/ 137 h 137"/>
                <a:gd name="T12" fmla="*/ 131 w 177"/>
                <a:gd name="T13" fmla="*/ 10 h 137"/>
              </a:gdLst>
              <a:ahLst/>
              <a:cxnLst>
                <a:cxn ang="0">
                  <a:pos x="T0" y="T1"/>
                </a:cxn>
                <a:cxn ang="0">
                  <a:pos x="T2" y="T3"/>
                </a:cxn>
                <a:cxn ang="0">
                  <a:pos x="T4" y="T5"/>
                </a:cxn>
                <a:cxn ang="0">
                  <a:pos x="T6" y="T7"/>
                </a:cxn>
                <a:cxn ang="0">
                  <a:pos x="T8" y="T9"/>
                </a:cxn>
                <a:cxn ang="0">
                  <a:pos x="T10" y="T11"/>
                </a:cxn>
                <a:cxn ang="0">
                  <a:pos x="T12" y="T13"/>
                </a:cxn>
              </a:cxnLst>
              <a:rect l="0" t="0" r="r" b="b"/>
              <a:pathLst>
                <a:path w="177" h="137">
                  <a:moveTo>
                    <a:pt x="131" y="10"/>
                  </a:moveTo>
                  <a:cubicBezTo>
                    <a:pt x="150" y="10"/>
                    <a:pt x="167" y="16"/>
                    <a:pt x="177" y="20"/>
                  </a:cubicBezTo>
                  <a:cubicBezTo>
                    <a:pt x="165" y="8"/>
                    <a:pt x="147" y="0"/>
                    <a:pt x="125" y="0"/>
                  </a:cubicBezTo>
                  <a:cubicBezTo>
                    <a:pt x="96" y="0"/>
                    <a:pt x="9" y="21"/>
                    <a:pt x="0" y="134"/>
                  </a:cubicBezTo>
                  <a:cubicBezTo>
                    <a:pt x="0" y="134"/>
                    <a:pt x="0" y="134"/>
                    <a:pt x="0" y="134"/>
                  </a:cubicBezTo>
                  <a:cubicBezTo>
                    <a:pt x="15" y="137"/>
                    <a:pt x="15" y="137"/>
                    <a:pt x="15" y="137"/>
                  </a:cubicBezTo>
                  <a:cubicBezTo>
                    <a:pt x="25" y="29"/>
                    <a:pt x="114" y="10"/>
                    <a:pt x="131" y="1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2" name="Freeform 22">
              <a:extLst>
                <a:ext uri="{FF2B5EF4-FFF2-40B4-BE49-F238E27FC236}">
                  <a16:creationId xmlns:a16="http://schemas.microsoft.com/office/drawing/2014/main" id="{F4261FF5-41A3-48D0-B44F-EBF56B6B90AE}"/>
                </a:ext>
              </a:extLst>
            </p:cNvPr>
            <p:cNvSpPr>
              <a:spLocks/>
            </p:cNvSpPr>
            <p:nvPr/>
          </p:nvSpPr>
          <p:spPr bwMode="auto">
            <a:xfrm>
              <a:off x="5676" y="600"/>
              <a:ext cx="165" cy="131"/>
            </a:xfrm>
            <a:custGeom>
              <a:avLst/>
              <a:gdLst>
                <a:gd name="T0" fmla="*/ 116 w 187"/>
                <a:gd name="T1" fmla="*/ 0 h 149"/>
                <a:gd name="T2" fmla="*/ 0 w 187"/>
                <a:gd name="T3" fmla="*/ 127 h 149"/>
                <a:gd name="T4" fmla="*/ 132 w 187"/>
                <a:gd name="T5" fmla="*/ 149 h 149"/>
                <a:gd name="T6" fmla="*/ 132 w 187"/>
                <a:gd name="T7" fmla="*/ 148 h 149"/>
                <a:gd name="T8" fmla="*/ 187 w 187"/>
                <a:gd name="T9" fmla="*/ 51 h 149"/>
                <a:gd name="T10" fmla="*/ 162 w 187"/>
                <a:gd name="T11" fmla="*/ 10 h 149"/>
                <a:gd name="T12" fmla="*/ 162 w 187"/>
                <a:gd name="T13" fmla="*/ 10 h 149"/>
                <a:gd name="T14" fmla="*/ 116 w 18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16" y="0"/>
                  </a:moveTo>
                  <a:cubicBezTo>
                    <a:pt x="99" y="0"/>
                    <a:pt x="10" y="19"/>
                    <a:pt x="0" y="127"/>
                  </a:cubicBezTo>
                  <a:cubicBezTo>
                    <a:pt x="132" y="149"/>
                    <a:pt x="132" y="149"/>
                    <a:pt x="132" y="149"/>
                  </a:cubicBezTo>
                  <a:cubicBezTo>
                    <a:pt x="132" y="148"/>
                    <a:pt x="132" y="148"/>
                    <a:pt x="132" y="148"/>
                  </a:cubicBezTo>
                  <a:cubicBezTo>
                    <a:pt x="132" y="91"/>
                    <a:pt x="160" y="75"/>
                    <a:pt x="187" y="51"/>
                  </a:cubicBezTo>
                  <a:cubicBezTo>
                    <a:pt x="181" y="36"/>
                    <a:pt x="172" y="22"/>
                    <a:pt x="162" y="10"/>
                  </a:cubicBezTo>
                  <a:cubicBezTo>
                    <a:pt x="162" y="10"/>
                    <a:pt x="162" y="10"/>
                    <a:pt x="162" y="10"/>
                  </a:cubicBezTo>
                  <a:cubicBezTo>
                    <a:pt x="152" y="6"/>
                    <a:pt x="135" y="0"/>
                    <a:pt x="116"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3" name="Freeform 23">
              <a:extLst>
                <a:ext uri="{FF2B5EF4-FFF2-40B4-BE49-F238E27FC236}">
                  <a16:creationId xmlns:a16="http://schemas.microsoft.com/office/drawing/2014/main" id="{9C20FF8A-12BC-46D0-A8CB-33D5EA327FD3}"/>
                </a:ext>
              </a:extLst>
            </p:cNvPr>
            <p:cNvSpPr>
              <a:spLocks/>
            </p:cNvSpPr>
            <p:nvPr/>
          </p:nvSpPr>
          <p:spPr bwMode="auto">
            <a:xfrm>
              <a:off x="5047" y="652"/>
              <a:ext cx="762" cy="98"/>
            </a:xfrm>
            <a:custGeom>
              <a:avLst/>
              <a:gdLst>
                <a:gd name="T0" fmla="*/ 848 w 867"/>
                <a:gd name="T1" fmla="*/ 90 h 111"/>
                <a:gd name="T2" fmla="*/ 716 w 867"/>
                <a:gd name="T3" fmla="*/ 68 h 111"/>
                <a:gd name="T4" fmla="*/ 701 w 867"/>
                <a:gd name="T5" fmla="*/ 65 h 111"/>
                <a:gd name="T6" fmla="*/ 633 w 867"/>
                <a:gd name="T7" fmla="*/ 54 h 111"/>
                <a:gd name="T8" fmla="*/ 609 w 867"/>
                <a:gd name="T9" fmla="*/ 50 h 111"/>
                <a:gd name="T10" fmla="*/ 536 w 867"/>
                <a:gd name="T11" fmla="*/ 38 h 111"/>
                <a:gd name="T12" fmla="*/ 474 w 867"/>
                <a:gd name="T13" fmla="*/ 27 h 111"/>
                <a:gd name="T14" fmla="*/ 414 w 867"/>
                <a:gd name="T15" fmla="*/ 17 h 111"/>
                <a:gd name="T16" fmla="*/ 308 w 867"/>
                <a:gd name="T17" fmla="*/ 0 h 111"/>
                <a:gd name="T18" fmla="*/ 24 w 867"/>
                <a:gd name="T19" fmla="*/ 12 h 111"/>
                <a:gd name="T20" fmla="*/ 24 w 867"/>
                <a:gd name="T21" fmla="*/ 29 h 111"/>
                <a:gd name="T22" fmla="*/ 0 w 867"/>
                <a:gd name="T23" fmla="*/ 33 h 111"/>
                <a:gd name="T24" fmla="*/ 1 w 867"/>
                <a:gd name="T25" fmla="*/ 44 h 111"/>
                <a:gd name="T26" fmla="*/ 1 w 867"/>
                <a:gd name="T27" fmla="*/ 46 h 111"/>
                <a:gd name="T28" fmla="*/ 38 w 867"/>
                <a:gd name="T29" fmla="*/ 80 h 111"/>
                <a:gd name="T30" fmla="*/ 242 w 867"/>
                <a:gd name="T31" fmla="*/ 65 h 111"/>
                <a:gd name="T32" fmla="*/ 287 w 867"/>
                <a:gd name="T33" fmla="*/ 26 h 111"/>
                <a:gd name="T34" fmla="*/ 409 w 867"/>
                <a:gd name="T35" fmla="*/ 44 h 111"/>
                <a:gd name="T36" fmla="*/ 472 w 867"/>
                <a:gd name="T37" fmla="*/ 53 h 111"/>
                <a:gd name="T38" fmla="*/ 536 w 867"/>
                <a:gd name="T39" fmla="*/ 62 h 111"/>
                <a:gd name="T40" fmla="*/ 610 w 867"/>
                <a:gd name="T41" fmla="*/ 73 h 111"/>
                <a:gd name="T42" fmla="*/ 634 w 867"/>
                <a:gd name="T43" fmla="*/ 77 h 111"/>
                <a:gd name="T44" fmla="*/ 867 w 867"/>
                <a:gd name="T45" fmla="*/ 111 h 111"/>
                <a:gd name="T46" fmla="*/ 867 w 867"/>
                <a:gd name="T47" fmla="*/ 111 h 111"/>
                <a:gd name="T48" fmla="*/ 867 w 867"/>
                <a:gd name="T49" fmla="*/ 111 h 111"/>
                <a:gd name="T50" fmla="*/ 867 w 867"/>
                <a:gd name="T51" fmla="*/ 93 h 111"/>
                <a:gd name="T52" fmla="*/ 848 w 867"/>
                <a:gd name="T53"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7" h="111">
                  <a:moveTo>
                    <a:pt x="848" y="90"/>
                  </a:moveTo>
                  <a:cubicBezTo>
                    <a:pt x="716" y="68"/>
                    <a:pt x="716" y="68"/>
                    <a:pt x="716" y="68"/>
                  </a:cubicBezTo>
                  <a:cubicBezTo>
                    <a:pt x="701" y="65"/>
                    <a:pt x="701" y="65"/>
                    <a:pt x="701" y="65"/>
                  </a:cubicBezTo>
                  <a:cubicBezTo>
                    <a:pt x="633" y="54"/>
                    <a:pt x="633" y="54"/>
                    <a:pt x="633" y="54"/>
                  </a:cubicBezTo>
                  <a:cubicBezTo>
                    <a:pt x="609" y="50"/>
                    <a:pt x="609" y="50"/>
                    <a:pt x="609" y="50"/>
                  </a:cubicBezTo>
                  <a:cubicBezTo>
                    <a:pt x="536" y="38"/>
                    <a:pt x="536" y="38"/>
                    <a:pt x="536" y="38"/>
                  </a:cubicBezTo>
                  <a:cubicBezTo>
                    <a:pt x="474" y="27"/>
                    <a:pt x="474" y="27"/>
                    <a:pt x="474" y="27"/>
                  </a:cubicBezTo>
                  <a:cubicBezTo>
                    <a:pt x="414" y="17"/>
                    <a:pt x="414" y="17"/>
                    <a:pt x="414" y="17"/>
                  </a:cubicBezTo>
                  <a:cubicBezTo>
                    <a:pt x="308" y="0"/>
                    <a:pt x="308" y="0"/>
                    <a:pt x="308" y="0"/>
                  </a:cubicBezTo>
                  <a:cubicBezTo>
                    <a:pt x="24" y="12"/>
                    <a:pt x="24" y="12"/>
                    <a:pt x="24" y="12"/>
                  </a:cubicBezTo>
                  <a:cubicBezTo>
                    <a:pt x="24" y="29"/>
                    <a:pt x="24" y="29"/>
                    <a:pt x="24" y="29"/>
                  </a:cubicBezTo>
                  <a:cubicBezTo>
                    <a:pt x="0" y="33"/>
                    <a:pt x="0" y="33"/>
                    <a:pt x="0" y="33"/>
                  </a:cubicBezTo>
                  <a:cubicBezTo>
                    <a:pt x="1" y="44"/>
                    <a:pt x="1" y="44"/>
                    <a:pt x="1" y="44"/>
                  </a:cubicBezTo>
                  <a:cubicBezTo>
                    <a:pt x="1" y="46"/>
                    <a:pt x="1" y="46"/>
                    <a:pt x="1" y="46"/>
                  </a:cubicBezTo>
                  <a:cubicBezTo>
                    <a:pt x="38" y="80"/>
                    <a:pt x="38" y="80"/>
                    <a:pt x="38" y="80"/>
                  </a:cubicBezTo>
                  <a:cubicBezTo>
                    <a:pt x="242" y="65"/>
                    <a:pt x="242" y="65"/>
                    <a:pt x="242" y="65"/>
                  </a:cubicBezTo>
                  <a:cubicBezTo>
                    <a:pt x="287" y="26"/>
                    <a:pt x="287" y="26"/>
                    <a:pt x="287" y="26"/>
                  </a:cubicBezTo>
                  <a:cubicBezTo>
                    <a:pt x="409" y="44"/>
                    <a:pt x="409" y="44"/>
                    <a:pt x="409" y="44"/>
                  </a:cubicBezTo>
                  <a:cubicBezTo>
                    <a:pt x="472" y="53"/>
                    <a:pt x="472" y="53"/>
                    <a:pt x="472" y="53"/>
                  </a:cubicBezTo>
                  <a:cubicBezTo>
                    <a:pt x="536" y="62"/>
                    <a:pt x="536" y="62"/>
                    <a:pt x="536" y="62"/>
                  </a:cubicBezTo>
                  <a:cubicBezTo>
                    <a:pt x="610" y="73"/>
                    <a:pt x="610" y="73"/>
                    <a:pt x="610" y="73"/>
                  </a:cubicBezTo>
                  <a:cubicBezTo>
                    <a:pt x="634" y="77"/>
                    <a:pt x="634" y="77"/>
                    <a:pt x="634" y="77"/>
                  </a:cubicBezTo>
                  <a:cubicBezTo>
                    <a:pt x="867" y="111"/>
                    <a:pt x="867" y="111"/>
                    <a:pt x="867" y="111"/>
                  </a:cubicBezTo>
                  <a:cubicBezTo>
                    <a:pt x="867" y="111"/>
                    <a:pt x="867" y="111"/>
                    <a:pt x="867" y="111"/>
                  </a:cubicBezTo>
                  <a:cubicBezTo>
                    <a:pt x="867" y="111"/>
                    <a:pt x="867" y="111"/>
                    <a:pt x="867" y="111"/>
                  </a:cubicBezTo>
                  <a:cubicBezTo>
                    <a:pt x="867" y="93"/>
                    <a:pt x="867" y="93"/>
                    <a:pt x="867" y="93"/>
                  </a:cubicBezTo>
                  <a:lnTo>
                    <a:pt x="848" y="9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nvGrpSpPr>
          <p:cNvPr id="124" name="Group 123">
            <a:extLst>
              <a:ext uri="{FF2B5EF4-FFF2-40B4-BE49-F238E27FC236}">
                <a16:creationId xmlns:a16="http://schemas.microsoft.com/office/drawing/2014/main" id="{35DBD2D1-28AB-43FA-90B7-2DBA08FC2D1C}"/>
              </a:ext>
            </a:extLst>
          </p:cNvPr>
          <p:cNvGrpSpPr/>
          <p:nvPr/>
        </p:nvGrpSpPr>
        <p:grpSpPr>
          <a:xfrm>
            <a:off x="7884763" y="1218193"/>
            <a:ext cx="524621" cy="345583"/>
            <a:chOff x="8985448" y="341193"/>
            <a:chExt cx="524621" cy="345583"/>
          </a:xfrm>
        </p:grpSpPr>
        <p:grpSp>
          <p:nvGrpSpPr>
            <p:cNvPr id="125" name="Group 27">
              <a:extLst>
                <a:ext uri="{FF2B5EF4-FFF2-40B4-BE49-F238E27FC236}">
                  <a16:creationId xmlns:a16="http://schemas.microsoft.com/office/drawing/2014/main" id="{C50DEA19-C10F-4DBC-B977-E64DA8DCDB37}"/>
                </a:ext>
              </a:extLst>
            </p:cNvPr>
            <p:cNvGrpSpPr>
              <a:grpSpLocks noChangeAspect="1"/>
            </p:cNvGrpSpPr>
            <p:nvPr/>
          </p:nvGrpSpPr>
          <p:grpSpPr bwMode="auto">
            <a:xfrm>
              <a:off x="9326876" y="341193"/>
              <a:ext cx="183193" cy="345583"/>
              <a:chOff x="5253" y="1616"/>
              <a:chExt cx="273" cy="515"/>
            </a:xfrm>
          </p:grpSpPr>
          <p:sp>
            <p:nvSpPr>
              <p:cNvPr id="133" name="Freeform 28">
                <a:extLst>
                  <a:ext uri="{FF2B5EF4-FFF2-40B4-BE49-F238E27FC236}">
                    <a16:creationId xmlns:a16="http://schemas.microsoft.com/office/drawing/2014/main" id="{EA15947F-EC6E-44DE-A334-BE4333355C8E}"/>
                  </a:ext>
                </a:extLst>
              </p:cNvPr>
              <p:cNvSpPr>
                <a:spLocks/>
              </p:cNvSpPr>
              <p:nvPr/>
            </p:nvSpPr>
            <p:spPr bwMode="auto">
              <a:xfrm>
                <a:off x="5253" y="1616"/>
                <a:ext cx="273" cy="515"/>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Rectangle 29">
                <a:extLst>
                  <a:ext uri="{FF2B5EF4-FFF2-40B4-BE49-F238E27FC236}">
                    <a16:creationId xmlns:a16="http://schemas.microsoft.com/office/drawing/2014/main" id="{FE8AC355-96BC-494B-8E0A-0282E2625AE5}"/>
                  </a:ext>
                </a:extLst>
              </p:cNvPr>
              <p:cNvSpPr>
                <a:spLocks noChangeArrowheads="1"/>
              </p:cNvSpPr>
              <p:nvPr/>
            </p:nvSpPr>
            <p:spPr bwMode="auto">
              <a:xfrm>
                <a:off x="5262" y="1837"/>
                <a:ext cx="2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6" name="Group 33">
              <a:extLst>
                <a:ext uri="{FF2B5EF4-FFF2-40B4-BE49-F238E27FC236}">
                  <a16:creationId xmlns:a16="http://schemas.microsoft.com/office/drawing/2014/main" id="{ACC5D46B-AFF3-4295-A46C-0AE7255A07C6}"/>
                </a:ext>
              </a:extLst>
            </p:cNvPr>
            <p:cNvGrpSpPr>
              <a:grpSpLocks noChangeAspect="1"/>
            </p:cNvGrpSpPr>
            <p:nvPr/>
          </p:nvGrpSpPr>
          <p:grpSpPr bwMode="auto">
            <a:xfrm>
              <a:off x="8985448" y="476672"/>
              <a:ext cx="317386" cy="163142"/>
              <a:chOff x="4786" y="1941"/>
              <a:chExt cx="321" cy="165"/>
            </a:xfrm>
          </p:grpSpPr>
          <p:sp>
            <p:nvSpPr>
              <p:cNvPr id="127" name="Freeform 34">
                <a:extLst>
                  <a:ext uri="{FF2B5EF4-FFF2-40B4-BE49-F238E27FC236}">
                    <a16:creationId xmlns:a16="http://schemas.microsoft.com/office/drawing/2014/main" id="{DEB14CB6-3097-4EC4-AAB2-851669959343}"/>
                  </a:ext>
                </a:extLst>
              </p:cNvPr>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35">
                <a:extLst>
                  <a:ext uri="{FF2B5EF4-FFF2-40B4-BE49-F238E27FC236}">
                    <a16:creationId xmlns:a16="http://schemas.microsoft.com/office/drawing/2014/main" id="{A51424BC-7545-4545-B346-ABE5830754EC}"/>
                  </a:ext>
                </a:extLst>
              </p:cNvPr>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36">
                <a:extLst>
                  <a:ext uri="{FF2B5EF4-FFF2-40B4-BE49-F238E27FC236}">
                    <a16:creationId xmlns:a16="http://schemas.microsoft.com/office/drawing/2014/main" id="{AEA954C9-C34B-4C6D-8C02-A569F198E8A1}"/>
                  </a:ext>
                </a:extLst>
              </p:cNvPr>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37">
                <a:extLst>
                  <a:ext uri="{FF2B5EF4-FFF2-40B4-BE49-F238E27FC236}">
                    <a16:creationId xmlns:a16="http://schemas.microsoft.com/office/drawing/2014/main" id="{F90F227D-8E24-490D-A8E3-1A70BFFF065C}"/>
                  </a:ext>
                </a:extLst>
              </p:cNvPr>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38">
                <a:extLst>
                  <a:ext uri="{FF2B5EF4-FFF2-40B4-BE49-F238E27FC236}">
                    <a16:creationId xmlns:a16="http://schemas.microsoft.com/office/drawing/2014/main" id="{FE8C1527-B190-48C9-BC7A-805B1F160333}"/>
                  </a:ext>
                </a:extLst>
              </p:cNvPr>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39">
                <a:extLst>
                  <a:ext uri="{FF2B5EF4-FFF2-40B4-BE49-F238E27FC236}">
                    <a16:creationId xmlns:a16="http://schemas.microsoft.com/office/drawing/2014/main" id="{B512E030-E22C-43C8-80B2-088E76710097}"/>
                  </a:ext>
                </a:extLst>
              </p:cNvPr>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sp>
        <p:nvSpPr>
          <p:cNvPr id="43" name="テキスト ボックス 11">
            <a:extLst>
              <a:ext uri="{FF2B5EF4-FFF2-40B4-BE49-F238E27FC236}">
                <a16:creationId xmlns:a16="http://schemas.microsoft.com/office/drawing/2014/main" id="{3428018F-44C2-4B2E-A9E8-D6389F9700AA}"/>
              </a:ext>
            </a:extLst>
          </p:cNvPr>
          <p:cNvSpPr txBox="1"/>
          <p:nvPr/>
        </p:nvSpPr>
        <p:spPr>
          <a:xfrm>
            <a:off x="200472" y="6597352"/>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「アジア諸国薬事関係規制情報調査」（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p>
        </p:txBody>
      </p:sp>
    </p:spTree>
    <p:extLst>
      <p:ext uri="{BB962C8B-B14F-4D97-AF65-F5344CB8AC3E}">
        <p14:creationId xmlns:p14="http://schemas.microsoft.com/office/powerpoint/2010/main" val="121241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3E50897-8C64-44FC-AC81-66F95897BCE1}"/>
              </a:ext>
            </a:extLst>
          </p:cNvPr>
          <p:cNvGraphicFramePr>
            <a:graphicFrameLocks noChangeAspect="1"/>
          </p:cNvGraphicFramePr>
          <p:nvPr>
            <p:custDataLst>
              <p:tags r:id="rId2"/>
            </p:custDataLst>
            <p:extLst>
              <p:ext uri="{D42A27DB-BD31-4B8C-83A1-F6EECF244321}">
                <p14:modId xmlns:p14="http://schemas.microsoft.com/office/powerpoint/2010/main" val="3101095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13E50897-8C64-44FC-AC81-66F95897BCE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en-US"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39319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HGP創英角ｺﾞｼｯｸUB" panose="020B0900000000000000"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年に個人情報保護に関する包括的な規制である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Personal Data Protection Act 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が成立、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年に施行された。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HGP創英角ｺﾞｼｯｸUB" panose="020B0900000000000000"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では、情報対象者が同意している場合には当該国外への情報転送を認めている。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ASEAN</a:t>
            </a:r>
            <a:r>
              <a:rPr lang="ja-JP" altLang="en-US" sz="800" dirty="0"/>
              <a:t>主要国における個人情報保護規程」（</a:t>
            </a:r>
            <a:r>
              <a:rPr lang="en-US" altLang="ja-JP" sz="800" dirty="0"/>
              <a:t>2021</a:t>
            </a:r>
            <a:r>
              <a:rPr lang="ja-JP" altLang="en-US" sz="800" dirty="0"/>
              <a:t>）、</a:t>
            </a:r>
            <a:r>
              <a:rPr lang="en-US" altLang="ja-JP" sz="800" dirty="0"/>
              <a:t>ONE ASIA LAWYERS</a:t>
            </a:r>
            <a:r>
              <a:rPr lang="ja-JP" altLang="en-US" sz="800" dirty="0"/>
              <a:t>「マレーシアの個人情報保護法」、</a:t>
            </a:r>
            <a:r>
              <a:rPr lang="en-US" altLang="ja-JP" sz="800" dirty="0"/>
              <a:t>TNY</a:t>
            </a:r>
            <a:r>
              <a:rPr lang="ja-JP" altLang="en-US" sz="800" dirty="0"/>
              <a:t>国際法律事務所</a:t>
            </a:r>
            <a:r>
              <a:rPr lang="en-US" altLang="ja-JP" sz="800" dirty="0"/>
              <a:t>(</a:t>
            </a:r>
            <a:r>
              <a:rPr lang="ja-JP" altLang="en-US" sz="800" dirty="0"/>
              <a:t>佐賀</a:t>
            </a:r>
            <a:r>
              <a:rPr lang="en-US" altLang="ja-JP" sz="800" dirty="0"/>
              <a:t>)</a:t>
            </a:r>
            <a:r>
              <a:rPr lang="ja-JP" altLang="en-US" sz="800" dirty="0"/>
              <a:t>「マレーシアの個人情報保護法の概要」</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BCDA40B1-A6D9-4B3F-A672-8C5765DE2B2C}"/>
              </a:ext>
            </a:extLst>
          </p:cNvPr>
          <p:cNvGraphicFramePr>
            <a:graphicFrameLocks noGrp="1"/>
          </p:cNvGraphicFramePr>
          <p:nvPr/>
        </p:nvGraphicFramePr>
        <p:xfrm>
          <a:off x="200025" y="1938289"/>
          <a:ext cx="9505056" cy="2714847"/>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80689">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その情報又はその情報とその他の情報を併せて特定される情報対象者（例えば個人）に直接的、間接的に関連する商業的活動に関するあらゆる情報を意味する。氏名、住所、生年月日、メールアドレス、電話番号などが個人情報に該当する。</a:t>
                      </a:r>
                      <a:endParaRPr kumimoji="1" lang="en-US" altLang="ja-JP" sz="1000" dirty="0">
                        <a:latin typeface="+mn-lt"/>
                        <a:ea typeface="+mn-ea"/>
                        <a:cs typeface="Arial" panose="020B0604020202020204" pitchFamily="34" charset="0"/>
                      </a:endParaRPr>
                    </a:p>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特に情報対象者の身体若しくは精神の健康又は状態に関するもの、政治的意見、信仰などは、個人情報の中でも「センシティブ個人情報」とされ、これを取得する場合には、情報主体からの「明示的な同意」を取得することが求められ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7241">
                <a:tc>
                  <a:txBody>
                    <a:bodyPr/>
                    <a:lstStyle/>
                    <a:p>
                      <a:pPr algn="ctr" fontAlgn="ctr" hangingPunct="0"/>
                      <a:r>
                        <a:rPr lang="ja-JP" altLang="en-US" sz="1050" b="1" i="0" u="none" dirty="0">
                          <a:solidFill>
                            <a:schemeClr val="bg1"/>
                          </a:solidFill>
                          <a:effectLst/>
                          <a:latin typeface="+mn-lt"/>
                          <a:ea typeface="+mn-ea"/>
                        </a:rPr>
                        <a:t>適用範囲と域外適用</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マレーシアにおいて設立された法人等及び、マレーシアで設立されてはいないものの個人情報処理の設備をマレーシアにおいて使用する法人等で、商業的活動に関して個人情報を処理する者等が適用範囲とされている。</a:t>
                      </a:r>
                      <a:endParaRPr lang="en-US" altLang="ja-JP" sz="1000" dirty="0">
                        <a:latin typeface="+mn-lt"/>
                        <a:ea typeface="+mn-ea"/>
                        <a:cs typeface="Arial" panose="020B0604020202020204" pitchFamily="34" charset="0"/>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さらに、</a:t>
                      </a:r>
                      <a:r>
                        <a:rPr lang="en-US" altLang="ja-JP" sz="1000" dirty="0">
                          <a:latin typeface="+mn-lt"/>
                          <a:ea typeface="+mn-ea"/>
                          <a:cs typeface="Arial" panose="020B0604020202020204" pitchFamily="34" charset="0"/>
                        </a:rPr>
                        <a:t>PDPA</a:t>
                      </a:r>
                      <a:r>
                        <a:rPr lang="ja-JP" altLang="en-US" sz="1000" dirty="0">
                          <a:latin typeface="+mn-lt"/>
                          <a:ea typeface="+mn-ea"/>
                          <a:cs typeface="Arial" panose="020B0604020202020204" pitchFamily="34" charset="0"/>
                        </a:rPr>
                        <a:t>は、上記に該当しない場合であっても、マレーシアに事務所を持っている者やマレーシアにおいて継続的に活動している者にも適用されるとしている。したがって、例えば、日本の企業がスマートフォンのアプリ等を利用してマレーシア在住の個人を対象としたサービスを提供する場合には、マレーシア国内に個人情報を処理するためのデータサーバー等を有していない場合であっても、「マレーシアにおいて継続的に活動している」として個人情報保護法が適用される可能性がある。</a:t>
                      </a:r>
                      <a:endParaRPr lang="en-US" altLang="ja-JP"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8413">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個人情報保護原則</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一般原則、通知及び選択の原則、開示原則、安全原則、保持原則、情報完全性原則、アクセス原則を順守することが適用対象者には求められる。（詳細は出所各レポートに詳しい。）</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506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667467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en-US"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医療現場では、書面及び口頭のコミュニケーションのいずれにおいても、マレー語また英語が一般的に使われている。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News Strait Times 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spTree>
    <p:extLst>
      <p:ext uri="{BB962C8B-B14F-4D97-AF65-F5344CB8AC3E}">
        <p14:creationId xmlns:p14="http://schemas.microsoft.com/office/powerpoint/2010/main" val="3577871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2932583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4"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r>
              <a:rPr lang="en-US" altLang="ja-JP" dirty="0"/>
              <a:t>1/2</a:t>
            </a:r>
            <a:r>
              <a:rPr lang="ja-JP" altLang="en-US" dirty="0"/>
              <a:t>）</a:t>
            </a:r>
          </a:p>
        </p:txBody>
      </p:sp>
      <p:sp>
        <p:nvSpPr>
          <p:cNvPr id="44" name="テキスト ボックス 61">
            <a:extLst>
              <a:ext uri="{FF2B5EF4-FFF2-40B4-BE49-F238E27FC236}">
                <a16:creationId xmlns:a16="http://schemas.microsoft.com/office/drawing/2014/main" id="{71D84314-E1DA-423A-937C-1C51F526DA2F}"/>
              </a:ext>
            </a:extLst>
          </p:cNvPr>
          <p:cNvSpPr txBox="1"/>
          <p:nvPr/>
        </p:nvSpPr>
        <p:spPr>
          <a:xfrm>
            <a:off x="200472" y="1124744"/>
            <a:ext cx="9505056" cy="12415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マレーシアでは</a:t>
            </a:r>
            <a:r>
              <a:rPr lang="en-US" altLang="ja-JP" sz="1400" dirty="0"/>
              <a:t>5</a:t>
            </a:r>
            <a:r>
              <a:rPr lang="ja-JP" altLang="en-US" sz="1400" dirty="0"/>
              <a:t>年制の英語医学教育が行われており、医師免許取得のための国家試験はない。</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医師・薬剤師は免許取得後、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年間の臨床研修および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年間の公立病院勤務が義務づけられており、民間病院や外国への流出は一時的に抑えられている。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年に新卒医師・看護師が過剰供給状態になり、政府は一時的に学部の新設を凍結し質の改善を図っている。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質の高い医療提供するため、改正医師法及び医療規則（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年）が施行され、継続的研修ポイント取得等が課せられている。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Table 5">
            <a:extLst>
              <a:ext uri="{FF2B5EF4-FFF2-40B4-BE49-F238E27FC236}">
                <a16:creationId xmlns:a16="http://schemas.microsoft.com/office/drawing/2014/main" id="{C10885F1-E3EC-42B5-A48F-5D8102B1AB0C}"/>
              </a:ext>
            </a:extLst>
          </p:cNvPr>
          <p:cNvGraphicFramePr>
            <a:graphicFrameLocks noGrp="1"/>
          </p:cNvGraphicFramePr>
          <p:nvPr>
            <p:extLst>
              <p:ext uri="{D42A27DB-BD31-4B8C-83A1-F6EECF244321}">
                <p14:modId xmlns:p14="http://schemas.microsoft.com/office/powerpoint/2010/main" val="2245568708"/>
              </p:ext>
            </p:extLst>
          </p:nvPr>
        </p:nvGraphicFramePr>
        <p:xfrm>
          <a:off x="200025" y="2856936"/>
          <a:ext cx="9505949" cy="3358656"/>
        </p:xfrm>
        <a:graphic>
          <a:graphicData uri="http://schemas.openxmlformats.org/drawingml/2006/table">
            <a:tbl>
              <a:tblPr firstRow="1" bandRow="1">
                <a:tableStyleId>{5C22544A-7EE6-4342-B048-85BDC9FD1C3A}</a:tableStyleId>
              </a:tblPr>
              <a:tblGrid>
                <a:gridCol w="1131177">
                  <a:extLst>
                    <a:ext uri="{9D8B030D-6E8A-4147-A177-3AD203B41FA5}">
                      <a16:colId xmlns:a16="http://schemas.microsoft.com/office/drawing/2014/main" val="495493480"/>
                    </a:ext>
                  </a:extLst>
                </a:gridCol>
                <a:gridCol w="1847856">
                  <a:extLst>
                    <a:ext uri="{9D8B030D-6E8A-4147-A177-3AD203B41FA5}">
                      <a16:colId xmlns:a16="http://schemas.microsoft.com/office/drawing/2014/main" val="573403853"/>
                    </a:ext>
                  </a:extLst>
                </a:gridCol>
                <a:gridCol w="2143513">
                  <a:extLst>
                    <a:ext uri="{9D8B030D-6E8A-4147-A177-3AD203B41FA5}">
                      <a16:colId xmlns:a16="http://schemas.microsoft.com/office/drawing/2014/main" val="1687675629"/>
                    </a:ext>
                  </a:extLst>
                </a:gridCol>
                <a:gridCol w="4383403">
                  <a:extLst>
                    <a:ext uri="{9D8B030D-6E8A-4147-A177-3AD203B41FA5}">
                      <a16:colId xmlns:a16="http://schemas.microsoft.com/office/drawing/2014/main" val="588009287"/>
                    </a:ext>
                  </a:extLst>
                </a:gridCol>
              </a:tblGrid>
              <a:tr h="396000">
                <a:tc>
                  <a:txBody>
                    <a:bodyPr/>
                    <a:lstStyle/>
                    <a:p>
                      <a:pPr>
                        <a:lnSpc>
                          <a:spcPct val="90000"/>
                        </a:lnSpc>
                      </a:pPr>
                      <a:endParaRPr lang="en-SG" sz="1200" dirty="0"/>
                    </a:p>
                  </a:txBody>
                  <a:tcPr anchor="ctr">
                    <a:solidFill>
                      <a:srgbClr val="3D6AA7"/>
                    </a:solidFill>
                  </a:tcPr>
                </a:tc>
                <a:tc>
                  <a:txBody>
                    <a:bodyPr/>
                    <a:lstStyle/>
                    <a:p>
                      <a:pPr algn="ctr">
                        <a:lnSpc>
                          <a:spcPct val="90000"/>
                        </a:lnSpc>
                      </a:pPr>
                      <a:r>
                        <a:rPr lang="ja-JP" altLang="en-US" sz="1200" baseline="0" dirty="0">
                          <a:ea typeface="HGP創英角ｺﾞｼｯｸUB" panose="020B0900000000000000" pitchFamily="50" charset="-128"/>
                        </a:rPr>
                        <a:t>免許の取得条件</a:t>
                      </a:r>
                      <a:endParaRPr lang="en-SG" sz="1200" baseline="0" dirty="0">
                        <a:ea typeface="HGP創英角ｺﾞｼｯｸUB" panose="020B0900000000000000" pitchFamily="50" charset="-128"/>
                      </a:endParaRPr>
                    </a:p>
                  </a:txBody>
                  <a:tcPr anchor="ctr">
                    <a:solidFill>
                      <a:srgbClr val="3D6AA7"/>
                    </a:solidFill>
                  </a:tcPr>
                </a:tc>
                <a:tc>
                  <a:txBody>
                    <a:bodyPr/>
                    <a:lstStyle/>
                    <a:p>
                      <a:pPr algn="ctr">
                        <a:lnSpc>
                          <a:spcPct val="90000"/>
                        </a:lnSpc>
                      </a:pPr>
                      <a:r>
                        <a:rPr lang="ja-JP" altLang="en-US" sz="1200" baseline="0" dirty="0">
                          <a:ea typeface="HGP創英角ｺﾞｼｯｸUB" panose="020B0900000000000000" pitchFamily="50" charset="-128"/>
                        </a:rPr>
                        <a:t>概　要</a:t>
                      </a:r>
                      <a:endParaRPr lang="en-SG" sz="1200" baseline="0" dirty="0">
                        <a:ea typeface="HGP創英角ｺﾞｼｯｸUB" panose="020B0900000000000000" pitchFamily="50" charset="-128"/>
                      </a:endParaRPr>
                    </a:p>
                  </a:txBody>
                  <a:tcPr anchor="ctr">
                    <a:solidFill>
                      <a:srgbClr val="3D6AA7"/>
                    </a:solidFill>
                  </a:tcPr>
                </a:tc>
                <a:tc>
                  <a:txBody>
                    <a:bodyPr/>
                    <a:lstStyle/>
                    <a:p>
                      <a:pPr algn="ctr">
                        <a:lnSpc>
                          <a:spcPct val="90000"/>
                        </a:lnSpc>
                      </a:pPr>
                      <a:r>
                        <a:rPr lang="ja-JP" altLang="en-US" sz="1200" baseline="0" dirty="0">
                          <a:ea typeface="HGP創英角ｺﾞｼｯｸUB" panose="020B0900000000000000" pitchFamily="50" charset="-128"/>
                        </a:rPr>
                        <a:t>課題と政府の取組み</a:t>
                      </a:r>
                      <a:endParaRPr lang="en-SG" sz="12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092544291"/>
                  </a:ext>
                </a:extLst>
              </a:tr>
              <a:tr h="1224000">
                <a:tc>
                  <a:txBody>
                    <a:bodyPr/>
                    <a:lstStyle/>
                    <a:p>
                      <a:pPr algn="ctr">
                        <a:lnSpc>
                          <a:spcPct val="90000"/>
                        </a:lnSpc>
                      </a:pPr>
                      <a:r>
                        <a:rPr lang="ja-JP" altLang="en-US" sz="1200" b="1" baseline="0" dirty="0">
                          <a:solidFill>
                            <a:schemeClr val="bg1"/>
                          </a:solidFill>
                          <a:ea typeface="HGP創英角ｺﾞｼｯｸUB" panose="020B0900000000000000" pitchFamily="50" charset="-128"/>
                        </a:rPr>
                        <a:t>医　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lang="ja-JP" altLang="en-US" sz="1200" dirty="0"/>
                        <a:t>国内外の認定医学校の卒業（詳細は次頁）。</a:t>
                      </a:r>
                      <a:endParaRPr lang="en-SG" altLang="ja-JP" sz="1200" dirty="0"/>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公立病院にて</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年の勤務が義務付けられている。</a:t>
                      </a:r>
                      <a:endParaRPr kumimoji="1" lang="en-SG"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171450" indent="-171450">
                        <a:lnSpc>
                          <a:spcPct val="90000"/>
                        </a:lnSpc>
                        <a:buClr>
                          <a:srgbClr val="5F8AC3"/>
                        </a:buClr>
                        <a:buSzPct val="80000"/>
                        <a:buFont typeface="Wingdings" panose="05000000000000000000" pitchFamily="2" charset="2"/>
                        <a:buChar char="l"/>
                      </a:pPr>
                      <a:r>
                        <a:rPr lang="ja-JP" altLang="en-US" sz="1200" b="1" dirty="0"/>
                        <a:t>人材の過剰供給</a:t>
                      </a:r>
                      <a:r>
                        <a:rPr lang="ja-JP" altLang="en-US" sz="1200" b="0" dirty="0"/>
                        <a:t>から</a:t>
                      </a:r>
                      <a:r>
                        <a:rPr lang="ja-JP" altLang="en-US" sz="1200" b="1" dirty="0"/>
                        <a:t>、</a:t>
                      </a:r>
                      <a:r>
                        <a:rPr lang="ja-JP" altLang="en-US" sz="1200" b="0" dirty="0"/>
                        <a:t>新卒医師の雇用増加により質が低下し、</a:t>
                      </a:r>
                      <a:r>
                        <a:rPr lang="en-US" altLang="ja-JP" sz="1200" dirty="0"/>
                        <a:t>2016</a:t>
                      </a:r>
                      <a:r>
                        <a:rPr lang="ja-JP" altLang="en-US" sz="1200" dirty="0"/>
                        <a:t>年</a:t>
                      </a:r>
                      <a:r>
                        <a:rPr lang="en-US" altLang="ja-JP" sz="1200" dirty="0"/>
                        <a:t>4</a:t>
                      </a:r>
                      <a:r>
                        <a:rPr lang="ja-JP" altLang="en-US" sz="1200" dirty="0"/>
                        <a:t>月に高等教育省は医学部の新設を</a:t>
                      </a:r>
                      <a:r>
                        <a:rPr lang="en-US" altLang="ja-JP" sz="1200" dirty="0"/>
                        <a:t>5</a:t>
                      </a:r>
                      <a:r>
                        <a:rPr lang="ja-JP" altLang="en-US" sz="1200" dirty="0"/>
                        <a:t>年間凍結し、質の向上に取り組むこととした。</a:t>
                      </a:r>
                      <a:endParaRPr lang="en-SG" altLang="ja-JP" sz="1200" dirty="0"/>
                    </a:p>
                    <a:p>
                      <a:pPr marL="171450" indent="-171450">
                        <a:lnSpc>
                          <a:spcPct val="90000"/>
                        </a:lnSpc>
                        <a:buClr>
                          <a:srgbClr val="5F8AC3"/>
                        </a:buClr>
                        <a:buSzPct val="80000"/>
                        <a:buFont typeface="Wingdings" panose="05000000000000000000" pitchFamily="2" charset="2"/>
                        <a:buChar char="l"/>
                      </a:pPr>
                      <a:r>
                        <a:rPr lang="ja-JP" altLang="en-US" sz="1200" b="1" dirty="0"/>
                        <a:t>精神科医、脳外科医等の専門医不足</a:t>
                      </a:r>
                      <a:r>
                        <a:rPr lang="ja-JP" altLang="en-US" sz="1200" dirty="0"/>
                        <a:t>から、海外医学部と提携し専門教育課程の導入や奨学金制度を設けている。</a:t>
                      </a:r>
                      <a:endParaRPr lang="en-SG" altLang="ja-JP" sz="1200" dirty="0"/>
                    </a:p>
                    <a:p>
                      <a:pPr marL="171450" indent="-171450">
                        <a:lnSpc>
                          <a:spcPct val="90000"/>
                        </a:lnSpc>
                        <a:buClr>
                          <a:srgbClr val="5F8AC3"/>
                        </a:buClr>
                        <a:buSzPct val="80000"/>
                        <a:buFont typeface="Wingdings" panose="05000000000000000000" pitchFamily="2" charset="2"/>
                        <a:buChar char="l"/>
                      </a:pPr>
                      <a:r>
                        <a:rPr lang="ja-JP" altLang="en-US" sz="1200" b="1" dirty="0"/>
                        <a:t>医師の民間病院／海外への流出</a:t>
                      </a:r>
                      <a:r>
                        <a:rPr lang="ja-JP" altLang="en-US" sz="1200" b="0" dirty="0"/>
                        <a:t>を防ぐため、</a:t>
                      </a:r>
                      <a:r>
                        <a:rPr lang="ja-JP" altLang="en-US" sz="1200" dirty="0"/>
                        <a:t>公立病院での一定期間の勤務が義務付けられている。</a:t>
                      </a:r>
                      <a:endParaRPr lang="en-SG" altLang="ja-JP" sz="12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3149928"/>
                  </a:ext>
                </a:extLst>
              </a:tr>
              <a:tr h="640080">
                <a:tc>
                  <a:txBody>
                    <a:bodyPr/>
                    <a:lstStyle/>
                    <a:p>
                      <a:pPr algn="ctr">
                        <a:lnSpc>
                          <a:spcPct val="90000"/>
                        </a:lnSpc>
                      </a:pPr>
                      <a:r>
                        <a:rPr lang="ja-JP" altLang="en-US" sz="1200" b="1" baseline="0" dirty="0">
                          <a:solidFill>
                            <a:schemeClr val="bg1"/>
                          </a:solidFill>
                          <a:ea typeface="HGP創英角ｺﾞｼｯｸUB" panose="020B0900000000000000" pitchFamily="50" charset="-128"/>
                        </a:rPr>
                        <a:t>看護師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nSpc>
                          <a:spcPct val="90000"/>
                        </a:lnSpc>
                      </a:pPr>
                      <a:r>
                        <a:rPr lang="ja-JP" altLang="en-US" sz="1200" dirty="0"/>
                        <a:t>看護学校卒業。</a:t>
                      </a:r>
                      <a:endParaRPr lang="en-SG" sz="120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国立看護学校の卒業生は主に国立医療機関に就職。</a:t>
                      </a:r>
                      <a:endPar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民間看護学校の卒業生は主に民間医療機関へ就職。</a:t>
                      </a:r>
                      <a:endPar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lnSpc>
                          <a:spcPct val="90000"/>
                        </a:lnSpc>
                        <a:buClr>
                          <a:srgbClr val="5F8AC3"/>
                        </a:buClr>
                        <a:buSzPct val="80000"/>
                        <a:buFont typeface="Wingdings" panose="05000000000000000000" pitchFamily="2" charset="2"/>
                        <a:buChar char="l"/>
                      </a:pPr>
                      <a:r>
                        <a:rPr lang="ja-JP" altLang="en-US" sz="1200" b="1" dirty="0"/>
                        <a:t>看護師の過剰供給状態</a:t>
                      </a:r>
                      <a:r>
                        <a:rPr lang="ja-JP" altLang="en-US" sz="1200" dirty="0"/>
                        <a:t>にあり、新卒の看護師の就職難が社会問題となっている。</a:t>
                      </a:r>
                      <a:endParaRPr lang="en-SG" altLang="ja-JP" sz="1200" dirty="0"/>
                    </a:p>
                    <a:p>
                      <a:pPr marL="171450" indent="-171450">
                        <a:lnSpc>
                          <a:spcPct val="90000"/>
                        </a:lnSpc>
                        <a:buClr>
                          <a:srgbClr val="5F8AC3"/>
                        </a:buClr>
                        <a:buSzPct val="80000"/>
                        <a:buFont typeface="Wingdings" panose="05000000000000000000" pitchFamily="2" charset="2"/>
                        <a:buChar char="l"/>
                      </a:pPr>
                      <a:r>
                        <a:rPr lang="ja-JP" altLang="en-US" sz="1200" b="1" dirty="0"/>
                        <a:t>特に民間医療機関への就職希望が多く</a:t>
                      </a:r>
                      <a:r>
                        <a:rPr lang="ja-JP" altLang="en-US" sz="1200" dirty="0"/>
                        <a:t>、受け皿が足りず、民間の新卒就職率は</a:t>
                      </a:r>
                      <a:r>
                        <a:rPr lang="en-US" altLang="ja-JP" sz="1200" dirty="0"/>
                        <a:t>12%</a:t>
                      </a:r>
                      <a:r>
                        <a:rPr lang="ja-JP" altLang="en-US" sz="1200" dirty="0"/>
                        <a:t>に留まる（</a:t>
                      </a:r>
                      <a:r>
                        <a:rPr lang="en-US" altLang="ja-JP" sz="1200" dirty="0"/>
                        <a:t>2015</a:t>
                      </a:r>
                      <a:r>
                        <a:rPr lang="ja-JP" altLang="en-US" sz="1200" dirty="0"/>
                        <a:t>年）。</a:t>
                      </a:r>
                      <a:endParaRPr lang="en-SG" altLang="ja-JP" sz="1200" dirty="0"/>
                    </a:p>
                    <a:p>
                      <a:pPr marL="171450" indent="-171450">
                        <a:lnSpc>
                          <a:spcPct val="90000"/>
                        </a:lnSpc>
                        <a:buClr>
                          <a:srgbClr val="5F8AC3"/>
                        </a:buClr>
                        <a:buSzPct val="80000"/>
                        <a:buFont typeface="Wingdings" panose="05000000000000000000" pitchFamily="2" charset="2"/>
                        <a:buChar char="l"/>
                      </a:pPr>
                      <a:r>
                        <a:rPr lang="ja-JP" altLang="en-US" sz="1200" b="1" dirty="0"/>
                        <a:t>ベテラン看護師の海外への流出</a:t>
                      </a:r>
                      <a:r>
                        <a:rPr lang="ja-JP" altLang="en-US" sz="1200" b="0" dirty="0"/>
                        <a:t>が発生しており</a:t>
                      </a:r>
                      <a:r>
                        <a:rPr lang="ja-JP" altLang="en-US" sz="1200" dirty="0"/>
                        <a:t>、民間医療機関には外国人看護師が多く就業している。</a:t>
                      </a:r>
                      <a:endParaRPr lang="en-SG" altLang="ja-JP" sz="12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94392646"/>
                  </a:ext>
                </a:extLst>
              </a:tr>
              <a:tr h="640080">
                <a:tc>
                  <a:txBody>
                    <a:bodyPr/>
                    <a:lstStyle/>
                    <a:p>
                      <a:pPr algn="ctr">
                        <a:lnSpc>
                          <a:spcPct val="90000"/>
                        </a:lnSpc>
                      </a:pPr>
                      <a:r>
                        <a:rPr lang="ja-JP" altLang="en-US" sz="1200" b="1" baseline="0" dirty="0">
                          <a:solidFill>
                            <a:schemeClr val="bg1"/>
                          </a:solidFill>
                          <a:ea typeface="HGP創英角ｺﾞｼｯｸUB" panose="020B0900000000000000" pitchFamily="50" charset="-128"/>
                        </a:rPr>
                        <a:t>薬剤師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nSpc>
                          <a:spcPct val="90000"/>
                        </a:lnSpc>
                      </a:pPr>
                      <a:r>
                        <a:rPr lang="ja-JP" altLang="en-US" sz="1200" dirty="0"/>
                        <a:t>国内外の認定薬学校の卒業。</a:t>
                      </a:r>
                      <a:endParaRPr lang="en-SG" sz="120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公立病院にて</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年の勤務が義務付けられている。</a:t>
                      </a:r>
                      <a:endParaRPr kumimoji="1" lang="en-SG"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lnSpc>
                          <a:spcPct val="90000"/>
                        </a:lnSpc>
                        <a:buClr>
                          <a:srgbClr val="5F8AC3"/>
                        </a:buClr>
                        <a:buSzPct val="80000"/>
                        <a:buFont typeface="Wingdings" panose="05000000000000000000" pitchFamily="2" charset="2"/>
                        <a:buChar char="l"/>
                      </a:pPr>
                      <a:r>
                        <a:rPr lang="ja-JP" altLang="en-US" sz="1200" b="1" dirty="0"/>
                        <a:t>薬剤師の民間病院／海外への流出</a:t>
                      </a:r>
                      <a:r>
                        <a:rPr lang="ja-JP" altLang="en-US" sz="1200" dirty="0"/>
                        <a:t>を防ぐため、公立病院での一定期間の勤務が義務付けられている。</a:t>
                      </a:r>
                      <a:endParaRPr lang="en-SG" altLang="ja-JP" sz="12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83016050"/>
                  </a:ext>
                </a:extLst>
              </a:tr>
            </a:tbl>
          </a:graphicData>
        </a:graphic>
      </p:graphicFrame>
      <p:cxnSp>
        <p:nvCxnSpPr>
          <p:cNvPr id="49" name="直線コネクタ 85">
            <a:extLst>
              <a:ext uri="{FF2B5EF4-FFF2-40B4-BE49-F238E27FC236}">
                <a16:creationId xmlns:a16="http://schemas.microsoft.com/office/drawing/2014/main" id="{16A921F1-8CE0-4741-A01B-63B77BD9CFEB}"/>
              </a:ext>
            </a:extLst>
          </p:cNvPr>
          <p:cNvCxnSpPr>
            <a:cxnSpLocks/>
          </p:cNvCxnSpPr>
          <p:nvPr/>
        </p:nvCxnSpPr>
        <p:spPr>
          <a:xfrm>
            <a:off x="200025" y="2780928"/>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Rectangle 6">
            <a:extLst>
              <a:ext uri="{FF2B5EF4-FFF2-40B4-BE49-F238E27FC236}">
                <a16:creationId xmlns:a16="http://schemas.microsoft.com/office/drawing/2014/main" id="{6273D586-B787-4064-8374-F3A0D434F93E}"/>
              </a:ext>
            </a:extLst>
          </p:cNvPr>
          <p:cNvSpPr>
            <a:spLocks noChangeArrowheads="1"/>
          </p:cNvSpPr>
          <p:nvPr/>
        </p:nvSpPr>
        <p:spPr bwMode="auto">
          <a:xfrm>
            <a:off x="200025" y="2515756"/>
            <a:ext cx="950595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医療従事者のライセンス概要と課題</a:t>
            </a:r>
            <a:endParaRPr lang="zh-TW" altLang="en-US" sz="1400" dirty="0">
              <a:solidFill>
                <a:srgbClr val="000000"/>
              </a:solidFill>
              <a:latin typeface="Arial Black" pitchFamily="34" charset="0"/>
              <a:ea typeface="HGP創英角ｺﾞｼｯｸUB" pitchFamily="50" charset="-128"/>
            </a:endParaRPr>
          </a:p>
        </p:txBody>
      </p:sp>
      <p:sp>
        <p:nvSpPr>
          <p:cNvPr id="10" name="テキスト ボックス 11">
            <a:extLst>
              <a:ext uri="{FF2B5EF4-FFF2-40B4-BE49-F238E27FC236}">
                <a16:creationId xmlns:a16="http://schemas.microsoft.com/office/drawing/2014/main" id="{E48A9BE7-669B-49E1-8D2B-F53D738A1ECB}"/>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共済研究所「マレーシアの医療と外国人誘致政策」（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）、マレーシア保健省ホームページ</a:t>
            </a:r>
          </a:p>
          <a:p>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37108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4037107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8"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r>
              <a:rPr lang="en-US" altLang="ja-JP" dirty="0"/>
              <a:t>2/2</a:t>
            </a:r>
            <a:r>
              <a:rPr lang="ja-JP" altLang="en-US" dirty="0"/>
              <a:t>）</a:t>
            </a:r>
          </a:p>
        </p:txBody>
      </p:sp>
      <p:sp>
        <p:nvSpPr>
          <p:cNvPr id="44" name="テキスト ボックス 61">
            <a:extLst>
              <a:ext uri="{FF2B5EF4-FFF2-40B4-BE49-F238E27FC236}">
                <a16:creationId xmlns:a16="http://schemas.microsoft.com/office/drawing/2014/main" id="{71D84314-E1DA-423A-937C-1C51F526DA2F}"/>
              </a:ext>
            </a:extLst>
          </p:cNvPr>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国内外の認定医学校の卒業後、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年間の臨床研修と、さらに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年間の公立病院での勤務が課せられている。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年間の公立病院勤務後は、民間医療機関や海外の医療機関への転職等が自由になる。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6" name="グループ化 7">
            <a:extLst>
              <a:ext uri="{FF2B5EF4-FFF2-40B4-BE49-F238E27FC236}">
                <a16:creationId xmlns:a16="http://schemas.microsoft.com/office/drawing/2014/main" id="{98B097F1-9DB3-4EDF-AB09-BF8090480028}"/>
              </a:ext>
            </a:extLst>
          </p:cNvPr>
          <p:cNvGrpSpPr/>
          <p:nvPr/>
        </p:nvGrpSpPr>
        <p:grpSpPr>
          <a:xfrm>
            <a:off x="416496" y="2314016"/>
            <a:ext cx="9001000" cy="288032"/>
            <a:chOff x="4944173" y="2113806"/>
            <a:chExt cx="5861371" cy="288032"/>
          </a:xfrm>
        </p:grpSpPr>
        <p:cxnSp>
          <p:nvCxnSpPr>
            <p:cNvPr id="17" name="直線コネクタ 85">
              <a:extLst>
                <a:ext uri="{FF2B5EF4-FFF2-40B4-BE49-F238E27FC236}">
                  <a16:creationId xmlns:a16="http://schemas.microsoft.com/office/drawing/2014/main" id="{1378B924-9A77-48B2-9706-BBCC26D1BBDC}"/>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F52D7DEE-39E2-4907-B32C-F3365107CE3A}"/>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マレーシアにおける医師免許所得までの流れ</a:t>
              </a:r>
              <a:endParaRPr lang="zh-TW" altLang="en-US" sz="1400" dirty="0">
                <a:solidFill>
                  <a:srgbClr val="000000"/>
                </a:solidFill>
                <a:latin typeface="Arial Black" pitchFamily="34" charset="0"/>
                <a:ea typeface="HGP創英角ｺﾞｼｯｸUB" pitchFamily="50" charset="-128"/>
              </a:endParaRPr>
            </a:p>
          </p:txBody>
        </p:sp>
      </p:grpSp>
      <p:grpSp>
        <p:nvGrpSpPr>
          <p:cNvPr id="20" name="Group 19">
            <a:extLst>
              <a:ext uri="{FF2B5EF4-FFF2-40B4-BE49-F238E27FC236}">
                <a16:creationId xmlns:a16="http://schemas.microsoft.com/office/drawing/2014/main" id="{CC92E95E-D150-4DC0-83FB-8523931E8B54}"/>
              </a:ext>
            </a:extLst>
          </p:cNvPr>
          <p:cNvGrpSpPr/>
          <p:nvPr/>
        </p:nvGrpSpPr>
        <p:grpSpPr>
          <a:xfrm>
            <a:off x="414114" y="2852936"/>
            <a:ext cx="1627858" cy="3311724"/>
            <a:chOff x="414114" y="2852936"/>
            <a:chExt cx="1627858" cy="3311724"/>
          </a:xfrm>
        </p:grpSpPr>
        <p:sp>
          <p:nvSpPr>
            <p:cNvPr id="19" name="片側の 2 つの角を丸めた四角形 16">
              <a:extLst>
                <a:ext uri="{FF2B5EF4-FFF2-40B4-BE49-F238E27FC236}">
                  <a16:creationId xmlns:a16="http://schemas.microsoft.com/office/drawing/2014/main" id="{F41DD49E-2FD5-4870-8F98-AC508B62F44F}"/>
                </a:ext>
              </a:extLst>
            </p:cNvPr>
            <p:cNvSpPr/>
            <p:nvPr/>
          </p:nvSpPr>
          <p:spPr>
            <a:xfrm>
              <a:off x="414114"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➀ 認定医学校卒業</a:t>
              </a:r>
            </a:p>
          </p:txBody>
        </p:sp>
        <p:sp>
          <p:nvSpPr>
            <p:cNvPr id="8" name="Rectangle 7">
              <a:extLst>
                <a:ext uri="{FF2B5EF4-FFF2-40B4-BE49-F238E27FC236}">
                  <a16:creationId xmlns:a16="http://schemas.microsoft.com/office/drawing/2014/main" id="{EE546332-9E91-4D80-958F-067536835D89}"/>
                </a:ext>
              </a:extLst>
            </p:cNvPr>
            <p:cNvSpPr/>
            <p:nvPr/>
          </p:nvSpPr>
          <p:spPr>
            <a:xfrm>
              <a:off x="414114"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医師資格を得るためには、国内外の認定医学校を卒業する必要がある。</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国内校では</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年の課程で、医学教育は英語で行われる。</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 name="Group 14">
            <a:extLst>
              <a:ext uri="{FF2B5EF4-FFF2-40B4-BE49-F238E27FC236}">
                <a16:creationId xmlns:a16="http://schemas.microsoft.com/office/drawing/2014/main" id="{E339D8C8-8B8E-45BF-A86F-8E33B17B5F57}"/>
              </a:ext>
            </a:extLst>
          </p:cNvPr>
          <p:cNvGrpSpPr/>
          <p:nvPr/>
        </p:nvGrpSpPr>
        <p:grpSpPr>
          <a:xfrm>
            <a:off x="2279836" y="2852936"/>
            <a:ext cx="1627858" cy="3311724"/>
            <a:chOff x="2216696" y="2852936"/>
            <a:chExt cx="1627858" cy="3311724"/>
          </a:xfrm>
        </p:grpSpPr>
        <p:sp>
          <p:nvSpPr>
            <p:cNvPr id="21" name="片側の 2 つの角を丸めた四角形 16">
              <a:extLst>
                <a:ext uri="{FF2B5EF4-FFF2-40B4-BE49-F238E27FC236}">
                  <a16:creationId xmlns:a16="http://schemas.microsoft.com/office/drawing/2014/main" id="{0DC6BE1F-5BF6-423E-8ECC-C0B8569D27C2}"/>
                </a:ext>
              </a:extLst>
            </p:cNvPr>
            <p:cNvSpPr/>
            <p:nvPr/>
          </p:nvSpPr>
          <p:spPr>
            <a:xfrm>
              <a:off x="2216696"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② 医師登録を行う</a:t>
              </a:r>
            </a:p>
          </p:txBody>
        </p:sp>
        <p:sp>
          <p:nvSpPr>
            <p:cNvPr id="22" name="Rectangle 21">
              <a:extLst>
                <a:ext uri="{FF2B5EF4-FFF2-40B4-BE49-F238E27FC236}">
                  <a16:creationId xmlns:a16="http://schemas.microsoft.com/office/drawing/2014/main" id="{13772E04-6C34-4DDD-B683-DA86D1CE795E}"/>
                </a:ext>
              </a:extLst>
            </p:cNvPr>
            <p:cNvSpPr/>
            <p:nvPr/>
          </p:nvSpPr>
          <p:spPr>
            <a:xfrm>
              <a:off x="2216696"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卒業の後、保健省の医学評議会（</a:t>
              </a:r>
              <a:r>
                <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Malaysian Medical Council</a:t>
              </a:r>
              <a:r>
                <a:rPr lang="ja-JP" alt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に医師登録を行う。</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0" name="Group 9">
            <a:extLst>
              <a:ext uri="{FF2B5EF4-FFF2-40B4-BE49-F238E27FC236}">
                <a16:creationId xmlns:a16="http://schemas.microsoft.com/office/drawing/2014/main" id="{03954EE3-389D-4C90-995D-FB81DA2C7B62}"/>
              </a:ext>
            </a:extLst>
          </p:cNvPr>
          <p:cNvGrpSpPr/>
          <p:nvPr/>
        </p:nvGrpSpPr>
        <p:grpSpPr>
          <a:xfrm>
            <a:off x="6011280" y="2852936"/>
            <a:ext cx="1627858" cy="3311724"/>
            <a:chOff x="5889104" y="2852936"/>
            <a:chExt cx="1627858" cy="3311724"/>
          </a:xfrm>
        </p:grpSpPr>
        <p:sp>
          <p:nvSpPr>
            <p:cNvPr id="23" name="片側の 2 つの角を丸めた四角形 16">
              <a:extLst>
                <a:ext uri="{FF2B5EF4-FFF2-40B4-BE49-F238E27FC236}">
                  <a16:creationId xmlns:a16="http://schemas.microsoft.com/office/drawing/2014/main" id="{D924BE3A-279E-4804-876A-1F870D62CFA6}"/>
                </a:ext>
              </a:extLst>
            </p:cNvPr>
            <p:cNvSpPr/>
            <p:nvPr/>
          </p:nvSpPr>
          <p:spPr>
            <a:xfrm>
              <a:off x="5889104"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④ 公立病院勤務</a:t>
              </a:r>
              <a:endPar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年間）</a:t>
              </a:r>
            </a:p>
          </p:txBody>
        </p:sp>
        <p:sp>
          <p:nvSpPr>
            <p:cNvPr id="24" name="Rectangle 23">
              <a:extLst>
                <a:ext uri="{FF2B5EF4-FFF2-40B4-BE49-F238E27FC236}">
                  <a16:creationId xmlns:a16="http://schemas.microsoft.com/office/drawing/2014/main" id="{CB4C0263-EC64-4000-9326-0737C035CA4F}"/>
                </a:ext>
              </a:extLst>
            </p:cNvPr>
            <p:cNvSpPr/>
            <p:nvPr/>
          </p:nvSpPr>
          <p:spPr>
            <a:xfrm>
              <a:off x="5889104"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年の公立病院勤務を経験する必要がある。</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 name="Group 13">
            <a:extLst>
              <a:ext uri="{FF2B5EF4-FFF2-40B4-BE49-F238E27FC236}">
                <a16:creationId xmlns:a16="http://schemas.microsoft.com/office/drawing/2014/main" id="{ED6B3D51-63F3-466C-AC7F-3A74C98737C1}"/>
              </a:ext>
            </a:extLst>
          </p:cNvPr>
          <p:cNvGrpSpPr/>
          <p:nvPr/>
        </p:nvGrpSpPr>
        <p:grpSpPr>
          <a:xfrm>
            <a:off x="4145558" y="2852936"/>
            <a:ext cx="1627858" cy="3311724"/>
            <a:chOff x="4016896" y="2852936"/>
            <a:chExt cx="1627858" cy="3311724"/>
          </a:xfrm>
        </p:grpSpPr>
        <p:sp>
          <p:nvSpPr>
            <p:cNvPr id="25" name="片側の 2 つの角を丸めた四角形 16">
              <a:extLst>
                <a:ext uri="{FF2B5EF4-FFF2-40B4-BE49-F238E27FC236}">
                  <a16:creationId xmlns:a16="http://schemas.microsoft.com/office/drawing/2014/main" id="{5EE893C1-C319-44D6-9455-18988E6778A8}"/>
                </a:ext>
              </a:extLst>
            </p:cNvPr>
            <p:cNvSpPr/>
            <p:nvPr/>
          </p:nvSpPr>
          <p:spPr>
            <a:xfrm>
              <a:off x="4016896"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③ 臨床研修（</a:t>
              </a:r>
              <a:r>
                <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年間）</a:t>
              </a:r>
            </a:p>
          </p:txBody>
        </p:sp>
        <p:sp>
          <p:nvSpPr>
            <p:cNvPr id="26" name="Rectangle 25">
              <a:extLst>
                <a:ext uri="{FF2B5EF4-FFF2-40B4-BE49-F238E27FC236}">
                  <a16:creationId xmlns:a16="http://schemas.microsoft.com/office/drawing/2014/main" id="{C88161D2-EFE8-4F79-BBD9-FFBD5708410B}"/>
                </a:ext>
              </a:extLst>
            </p:cNvPr>
            <p:cNvSpPr/>
            <p:nvPr/>
          </p:nvSpPr>
          <p:spPr>
            <a:xfrm>
              <a:off x="4016896"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年の臨床研修</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医師免許取得者の中には、海外校で臨床研修を受ける者も多い。</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9" name="Group 8">
            <a:extLst>
              <a:ext uri="{FF2B5EF4-FFF2-40B4-BE49-F238E27FC236}">
                <a16:creationId xmlns:a16="http://schemas.microsoft.com/office/drawing/2014/main" id="{55D59D1F-E000-4066-801B-67F62D1D9C5E}"/>
              </a:ext>
            </a:extLst>
          </p:cNvPr>
          <p:cNvGrpSpPr/>
          <p:nvPr/>
        </p:nvGrpSpPr>
        <p:grpSpPr>
          <a:xfrm>
            <a:off x="7877001" y="2852936"/>
            <a:ext cx="1627858" cy="3311724"/>
            <a:chOff x="7877001" y="2852936"/>
            <a:chExt cx="1627858" cy="3311724"/>
          </a:xfrm>
        </p:grpSpPr>
        <p:sp>
          <p:nvSpPr>
            <p:cNvPr id="27" name="片側の 2 つの角を丸めた四角形 16">
              <a:extLst>
                <a:ext uri="{FF2B5EF4-FFF2-40B4-BE49-F238E27FC236}">
                  <a16:creationId xmlns:a16="http://schemas.microsoft.com/office/drawing/2014/main" id="{70BA9655-B948-44C7-A942-8EC1C04C44E4}"/>
                </a:ext>
              </a:extLst>
            </p:cNvPr>
            <p:cNvSpPr/>
            <p:nvPr/>
          </p:nvSpPr>
          <p:spPr>
            <a:xfrm>
              <a:off x="7877001"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⑤ その後</a:t>
              </a:r>
            </a:p>
          </p:txBody>
        </p:sp>
        <p:sp>
          <p:nvSpPr>
            <p:cNvPr id="28" name="Rectangle 27">
              <a:extLst>
                <a:ext uri="{FF2B5EF4-FFF2-40B4-BE49-F238E27FC236}">
                  <a16:creationId xmlns:a16="http://schemas.microsoft.com/office/drawing/2014/main" id="{2B0C8B96-91FC-4B77-9BC5-12E7D89A58E3}"/>
                </a:ext>
              </a:extLst>
            </p:cNvPr>
            <p:cNvSpPr/>
            <p:nvPr/>
          </p:nvSpPr>
          <p:spPr>
            <a:xfrm>
              <a:off x="7877001"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公立病院勤務の後は、民間医療機関への転職等の自由な活動が認められている。</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主に、英国、豪州、シンガポール等の海外の医学校で専門分野の学位・認定を取得し、専門医となるものも少なくない。</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0" name="Isosceles Triangle 29">
            <a:extLst>
              <a:ext uri="{FF2B5EF4-FFF2-40B4-BE49-F238E27FC236}">
                <a16:creationId xmlns:a16="http://schemas.microsoft.com/office/drawing/2014/main" id="{206498A4-3530-4886-B1F7-2C996CD8EBBA}"/>
              </a:ext>
            </a:extLst>
          </p:cNvPr>
          <p:cNvSpPr/>
          <p:nvPr/>
        </p:nvSpPr>
        <p:spPr>
          <a:xfrm rot="5400000">
            <a:off x="1263771" y="4456315"/>
            <a:ext cx="1797818" cy="180000"/>
          </a:xfrm>
          <a:prstGeom prst="triangle">
            <a:avLst/>
          </a:prstGeom>
          <a:solidFill>
            <a:schemeClr val="accent3"/>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Isosceles Triangle 35">
            <a:extLst>
              <a:ext uri="{FF2B5EF4-FFF2-40B4-BE49-F238E27FC236}">
                <a16:creationId xmlns:a16="http://schemas.microsoft.com/office/drawing/2014/main" id="{52530F76-A79B-4691-B85E-4AA20E28AA3D}"/>
              </a:ext>
            </a:extLst>
          </p:cNvPr>
          <p:cNvSpPr/>
          <p:nvPr/>
        </p:nvSpPr>
        <p:spPr>
          <a:xfrm rot="5400000">
            <a:off x="3128901" y="4456315"/>
            <a:ext cx="1797818" cy="180000"/>
          </a:xfrm>
          <a:prstGeom prst="triangle">
            <a:avLst/>
          </a:prstGeom>
          <a:solidFill>
            <a:schemeClr val="accent3"/>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Isosceles Triangle 36">
            <a:extLst>
              <a:ext uri="{FF2B5EF4-FFF2-40B4-BE49-F238E27FC236}">
                <a16:creationId xmlns:a16="http://schemas.microsoft.com/office/drawing/2014/main" id="{D3CCEF8A-E06B-4A60-8587-E91C68C68305}"/>
              </a:ext>
            </a:extLst>
          </p:cNvPr>
          <p:cNvSpPr/>
          <p:nvPr/>
        </p:nvSpPr>
        <p:spPr>
          <a:xfrm rot="5400000">
            <a:off x="4994031" y="4456315"/>
            <a:ext cx="1797818" cy="180000"/>
          </a:xfrm>
          <a:prstGeom prst="triangle">
            <a:avLst/>
          </a:prstGeom>
          <a:solidFill>
            <a:schemeClr val="accent3"/>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Isosceles Triangle 37">
            <a:extLst>
              <a:ext uri="{FF2B5EF4-FFF2-40B4-BE49-F238E27FC236}">
                <a16:creationId xmlns:a16="http://schemas.microsoft.com/office/drawing/2014/main" id="{A9C918F3-85EF-4B71-B159-F7A7852D3099}"/>
              </a:ext>
            </a:extLst>
          </p:cNvPr>
          <p:cNvSpPr/>
          <p:nvPr/>
        </p:nvSpPr>
        <p:spPr>
          <a:xfrm rot="5400000">
            <a:off x="6859160" y="4456315"/>
            <a:ext cx="1797818" cy="180000"/>
          </a:xfrm>
          <a:prstGeom prst="triangle">
            <a:avLst/>
          </a:prstGeom>
          <a:solidFill>
            <a:schemeClr val="accent3"/>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11">
            <a:extLst>
              <a:ext uri="{FF2B5EF4-FFF2-40B4-BE49-F238E27FC236}">
                <a16:creationId xmlns:a16="http://schemas.microsoft.com/office/drawing/2014/main" id="{E3E0FA61-7E4F-434E-95BA-D371B0181464}"/>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共済研究所「マレーシアの医療と外国人誘致政策」（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26758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7812AD-33B2-40DA-82C7-36E8933B747D}"/>
              </a:ext>
            </a:extLst>
          </p:cNvPr>
          <p:cNvGraphicFramePr>
            <a:graphicFrameLocks noChangeAspect="1"/>
          </p:cNvGraphicFramePr>
          <p:nvPr>
            <p:custDataLst>
              <p:tags r:id="rId2"/>
            </p:custDataLst>
            <p:extLst>
              <p:ext uri="{D42A27DB-BD31-4B8C-83A1-F6EECF244321}">
                <p14:modId xmlns:p14="http://schemas.microsoft.com/office/powerpoint/2010/main" val="3669941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2" name="think-cell Slide" r:id="rId4" imgW="444" imgH="443" progId="TCLayout.ActiveDocument.1">
                  <p:embed/>
                </p:oleObj>
              </mc:Choice>
              <mc:Fallback>
                <p:oleObj name="think-cell Slide" r:id="rId4" imgW="444" imgH="443" progId="TCLayout.ActiveDocument.1">
                  <p:embed/>
                  <p:pic>
                    <p:nvPicPr>
                      <p:cNvPr id="5" name="Object 4" hidden="1">
                        <a:extLst>
                          <a:ext uri="{FF2B5EF4-FFF2-40B4-BE49-F238E27FC236}">
                            <a16:creationId xmlns:a16="http://schemas.microsoft.com/office/drawing/2014/main" id="{2C7812AD-33B2-40DA-82C7-36E8933B74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8" name="テキスト ボックス 7"/>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政府は、</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民間又は海外の医療機関</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への流出を防ぐ為、医師の民間での副業を認めるなどの対策を取っている。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5616624" cy="144016"/>
          </a:xfrm>
          <a:prstGeom prst="rect">
            <a:avLst/>
          </a:prstGeom>
          <a:noFill/>
        </p:spPr>
        <p:txBody>
          <a:bodyPr wrap="square" lIns="0" tIns="0" rIns="0" bIns="0" rtlCol="0">
            <a:noAutofit/>
          </a:bodyPr>
          <a:lstStyle/>
          <a:p>
            <a:pPr lvl="0" indent="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国立国際医療研究センター「マレーシア国における保健医療の現状」（</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SG"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 Bank Group</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SG"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 brain drain</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5" name="グループ化 7"/>
          <p:cNvGrpSpPr/>
          <p:nvPr/>
        </p:nvGrpSpPr>
        <p:grpSpPr>
          <a:xfrm>
            <a:off x="416496" y="1988840"/>
            <a:ext cx="4392000" cy="288032"/>
            <a:chOff x="4803500" y="2113806"/>
            <a:chExt cx="3423042" cy="288032"/>
          </a:xfrm>
        </p:grpSpPr>
        <p:cxnSp>
          <p:nvCxnSpPr>
            <p:cNvPr id="17" name="直線コネクタ 16"/>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lnSpc>
                  <a:spcPct val="114000"/>
                </a:lnSpc>
                <a:buSzPct val="120000"/>
              </a:pPr>
              <a:r>
                <a:rPr lang="ja-JP" altLang="en-US" sz="1400" dirty="0">
                  <a:solidFill>
                    <a:srgbClr val="000000"/>
                  </a:solidFill>
                  <a:latin typeface="Arial Black" pitchFamily="34" charset="0"/>
                  <a:ea typeface="HGP創英角ｺﾞｼｯｸUB" pitchFamily="50" charset="-128"/>
                </a:rPr>
                <a:t>公的医療機関から民間医療機関へ移る理由</a:t>
              </a:r>
            </a:p>
          </p:txBody>
        </p:sp>
      </p:grpSp>
      <p:grpSp>
        <p:nvGrpSpPr>
          <p:cNvPr id="26" name="グループ化 7">
            <a:extLst>
              <a:ext uri="{FF2B5EF4-FFF2-40B4-BE49-F238E27FC236}">
                <a16:creationId xmlns:a16="http://schemas.microsoft.com/office/drawing/2014/main" id="{F94AB6E9-93AC-42CE-9FC9-16BE01E1449E}"/>
              </a:ext>
            </a:extLst>
          </p:cNvPr>
          <p:cNvGrpSpPr/>
          <p:nvPr/>
        </p:nvGrpSpPr>
        <p:grpSpPr>
          <a:xfrm>
            <a:off x="5353047" y="1988840"/>
            <a:ext cx="4392000" cy="288032"/>
            <a:chOff x="4803500" y="2113806"/>
            <a:chExt cx="3423042" cy="288032"/>
          </a:xfrm>
        </p:grpSpPr>
        <p:cxnSp>
          <p:nvCxnSpPr>
            <p:cNvPr id="27" name="直線コネクタ 16">
              <a:extLst>
                <a:ext uri="{FF2B5EF4-FFF2-40B4-BE49-F238E27FC236}">
                  <a16:creationId xmlns:a16="http://schemas.microsoft.com/office/drawing/2014/main" id="{A0ACE67E-9A4C-4EBC-8A7B-5DD31ADD9B8C}"/>
                </a:ext>
              </a:extLst>
            </p:cNvPr>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a:extLst>
                <a:ext uri="{FF2B5EF4-FFF2-40B4-BE49-F238E27FC236}">
                  <a16:creationId xmlns:a16="http://schemas.microsoft.com/office/drawing/2014/main" id="{A76F41B4-36DB-42EB-933C-F137BCEAC8A6}"/>
                </a:ext>
              </a:extLst>
            </p:cNvPr>
            <p:cNvSpPr>
              <a:spLocks noChangeArrowheads="1"/>
            </p:cNvSpPr>
            <p:nvPr/>
          </p:nvSpPr>
          <p:spPr bwMode="auto">
            <a:xfrm>
              <a:off x="4803500" y="2113806"/>
              <a:ext cx="3423042"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lnSpc>
                  <a:spcPct val="114000"/>
                </a:lnSpc>
                <a:buSzPct val="120000"/>
              </a:pPr>
              <a:r>
                <a:rPr lang="ja-JP" altLang="en-US" sz="1400" dirty="0">
                  <a:solidFill>
                    <a:srgbClr val="000000"/>
                  </a:solidFill>
                  <a:latin typeface="Arial Black" pitchFamily="34" charset="0"/>
                  <a:ea typeface="HGP創英角ｺﾞｼｯｸUB" pitchFamily="50" charset="-128"/>
                </a:rPr>
                <a:t>公的から民間医療機関への流出を防ぐための政府施策</a:t>
              </a:r>
            </a:p>
          </p:txBody>
        </p:sp>
      </p:grpSp>
      <p:sp>
        <p:nvSpPr>
          <p:cNvPr id="4" name="TextBox 3">
            <a:extLst>
              <a:ext uri="{FF2B5EF4-FFF2-40B4-BE49-F238E27FC236}">
                <a16:creationId xmlns:a16="http://schemas.microsoft.com/office/drawing/2014/main" id="{73CD25BB-D845-4284-99D2-F6BBC8C9A96D}"/>
              </a:ext>
            </a:extLst>
          </p:cNvPr>
          <p:cNvSpPr txBox="1"/>
          <p:nvPr/>
        </p:nvSpPr>
        <p:spPr>
          <a:xfrm>
            <a:off x="416496" y="2348880"/>
            <a:ext cx="4384964" cy="3970318"/>
          </a:xfrm>
          <a:prstGeom prst="rect">
            <a:avLst/>
          </a:prstGeom>
          <a:noFill/>
        </p:spPr>
        <p:txBody>
          <a:bodyPr wrap="square" rtlCol="0">
            <a:spAutoFit/>
          </a:bodyPr>
          <a:lstStyle/>
          <a:p>
            <a:pPr marL="285750" indent="-285750">
              <a:buFont typeface="+mj-lt"/>
              <a:buAutoNum type="arabicPeriod"/>
            </a:pP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民間・海外医療機関との給料の違い</a:t>
            </a:r>
            <a:endParaRPr lang="en-SG"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742950" lvl="1" indent="-2857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公的医療機関に勤める医療従事者は、公務員として扱われるため、給料や賞与の水準が民間や海外医療機関と比較し低い</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　</a:t>
            </a:r>
            <a:endParaRPr kumimoji="1"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lvl="1"/>
            <a:endParaRPr lang="en-SG"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mj-lt"/>
              <a:buAutoNum type="arabicPeriod"/>
            </a:pP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長時間労働など過酷な労働条件</a:t>
            </a:r>
            <a:endParaRPr lang="en-SG"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742950" lvl="1" indent="-2857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政府は、公立病院の医師に対し民間病院でのパートタイムを認めているが、結果、医師の多くは過度な労働時間により過剰なストレスや体調不良に陥っている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lvl="1"/>
            <a:endParaRPr lang="en-SG"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mj-lt"/>
              <a:buAutoNum type="arabicPeriod"/>
            </a:pP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評価制度・キャリアパスの不明解さ</a:t>
            </a:r>
            <a:endParaRPr lang="en-SG"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742950" lvl="1" indent="-2857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民間病院の多くは個々の医師の能力や実績を評価するインセンティブスキームや評価制度を導入し、個々のモチベーションやキャリア設計に整えられている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公立病院の評価制度はまだ未開拓な状況である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buClr>
                <a:schemeClr val="accent1"/>
              </a:buClr>
              <a:buFont typeface="Arial" panose="020B0604020202020204" pitchFamily="34" charset="0"/>
              <a:buChar char="•"/>
            </a:pPr>
            <a:endParaRPr lang="en-SG"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mj-lt"/>
              <a:buAutoNum type="arabicPeriod"/>
            </a:pP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マレーシアの国民性による就職への選考基準</a:t>
            </a:r>
            <a:endParaRPr lang="en-SG"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742950" lvl="1" indent="-2857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マレーシアの国民性で「家族との時間」を最も重視する傾向にある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就職先の条件として、勤務時間の長さや勤務先から子供や親族の家までの距離などを挙げるのは珍しくない</a:t>
            </a:r>
            <a:endParaRPr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TextBox 19">
            <a:extLst>
              <a:ext uri="{FF2B5EF4-FFF2-40B4-BE49-F238E27FC236}">
                <a16:creationId xmlns:a16="http://schemas.microsoft.com/office/drawing/2014/main" id="{228C2578-FEF2-46F1-A98D-C36F1C517CF9}"/>
              </a:ext>
            </a:extLst>
          </p:cNvPr>
          <p:cNvSpPr txBox="1"/>
          <p:nvPr/>
        </p:nvSpPr>
        <p:spPr>
          <a:xfrm>
            <a:off x="5240338" y="2348880"/>
            <a:ext cx="4465188" cy="4339650"/>
          </a:xfrm>
          <a:prstGeom prst="rect">
            <a:avLst/>
          </a:prstGeom>
          <a:noFill/>
        </p:spPr>
        <p:txBody>
          <a:bodyPr wrap="square" rtlCol="0">
            <a:spAutoFit/>
          </a:bodyPr>
          <a:lstStyle/>
          <a:p>
            <a:pPr marL="285750" indent="-285750">
              <a:buFont typeface="+mj-lt"/>
              <a:buAutoNum type="arabicPeriod"/>
            </a:pP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年功序列による昇進</a:t>
            </a:r>
            <a:endParaRPr lang="en-SG"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742950" lvl="1" indent="-2857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以前は、ポジションの空き状況に応じて昇進していたのが、勤務年数に応じて昇進する制度へ変更</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buFont typeface="Arial" panose="020B0604020202020204" pitchFamily="34" charset="0"/>
              <a:buChar char="•"/>
            </a:pP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mj-lt"/>
              <a:buAutoNum type="arabicPeriod"/>
            </a:pP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特別手当の拡充</a:t>
            </a:r>
            <a:endParaRPr lang="en-SG"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742950" lvl="1" indent="-285750">
              <a:buFont typeface="Arial" panose="020B0604020202020204" pitchFamily="34" charset="0"/>
              <a:buChar cha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年に特別手当の内容を一新し、住宅手当、交通費の支給など、内容を拡充</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buFont typeface="Arial" panose="020B0604020202020204" pitchFamily="34" charset="0"/>
              <a:buChar char="•"/>
            </a:pP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mj-lt"/>
              <a:buAutoNum type="arabicPeriod"/>
            </a:pP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公立病院の医師の民間病院へのアルバイト（副業）を承認</a:t>
            </a:r>
            <a:endParaRPr lang="en-SG"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742950" lvl="1" indent="-2857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マレーシアは公務員の副業を許可していないが、公立の医師に関しては民間病院へのアルバイトを許可</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lvl="1"/>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mj-lt"/>
              <a:buAutoNum type="arabicPeriod"/>
            </a:pP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定年退職を</a:t>
            </a:r>
            <a:r>
              <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55</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歳から</a:t>
            </a:r>
            <a:r>
              <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60</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歳へ引上げ</a:t>
            </a:r>
            <a:endParaRPr lang="en-SG"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742950" lvl="1" indent="-2857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公立病院の医師不足を解消する為、公立病院の定年退職の年齢を</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歳から</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歳に引き上げ</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buFont typeface="Arial" panose="020B0604020202020204" pitchFamily="34" charset="0"/>
              <a:buChar char="•"/>
            </a:pP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mj-lt"/>
              <a:buAutoNum type="arabicPeriod"/>
            </a:pP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公立病院に「</a:t>
            </a:r>
            <a:r>
              <a:rPr lang="en-SG"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Full Paying Patients (FPP)</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」スキームを導入</a:t>
            </a:r>
            <a:endParaRPr lang="en-SG"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742950" lvl="1" indent="-2857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公立医療機関は、公的負担により医療費の自己不安がごくわずかに調整されているが、</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FPP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スキームの導入により、公立病院でも患者が全額自己負担する代わりに民間病院と同等の待遇を得られるスキーム</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支払われた医療費は担当医と</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で分けられ、医師にとって追加の収入源となる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224740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39016472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6"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r>
              <a:rPr lang="en-US" altLang="ja-JP" dirty="0"/>
              <a:t>1/2</a:t>
            </a:r>
            <a:r>
              <a:rPr lang="ja-JP" altLang="en-US" dirty="0"/>
              <a:t>）</a:t>
            </a:r>
          </a:p>
        </p:txBody>
      </p:sp>
      <p:sp>
        <p:nvSpPr>
          <p:cNvPr id="44" name="テキスト ボックス 61">
            <a:extLst>
              <a:ext uri="{FF2B5EF4-FFF2-40B4-BE49-F238E27FC236}">
                <a16:creationId xmlns:a16="http://schemas.microsoft.com/office/drawing/2014/main" id="{71D84314-E1DA-423A-937C-1C51F526DA2F}"/>
              </a:ext>
            </a:extLst>
          </p:cNvPr>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外国人医療従事者がマレーシアの医療機関に勤務する上では、一定の条件が課せられている。</a:t>
            </a:r>
            <a:endParaRPr lang="en-SG"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国の医療ニーズに影響されて免許の取得条件や受入条件が変更されるため、常に最新情報を確認する必要がある。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0" name="Table 19">
            <a:extLst>
              <a:ext uri="{FF2B5EF4-FFF2-40B4-BE49-F238E27FC236}">
                <a16:creationId xmlns:a16="http://schemas.microsoft.com/office/drawing/2014/main" id="{F640AF61-FED0-4D70-B4AB-7D9C2F3EAB05}"/>
              </a:ext>
            </a:extLst>
          </p:cNvPr>
          <p:cNvGraphicFramePr>
            <a:graphicFrameLocks noGrp="1"/>
          </p:cNvGraphicFramePr>
          <p:nvPr>
            <p:extLst>
              <p:ext uri="{D42A27DB-BD31-4B8C-83A1-F6EECF244321}">
                <p14:modId xmlns:p14="http://schemas.microsoft.com/office/powerpoint/2010/main" val="448292664"/>
              </p:ext>
            </p:extLst>
          </p:nvPr>
        </p:nvGraphicFramePr>
        <p:xfrm>
          <a:off x="405554" y="2565320"/>
          <a:ext cx="9011940" cy="3528000"/>
        </p:xfrm>
        <a:graphic>
          <a:graphicData uri="http://schemas.openxmlformats.org/drawingml/2006/table">
            <a:tbl>
              <a:tblPr firstRow="1" bandRow="1">
                <a:tableStyleId>{5C22544A-7EE6-4342-B048-85BDC9FD1C3A}</a:tableStyleId>
              </a:tblPr>
              <a:tblGrid>
                <a:gridCol w="1667126">
                  <a:extLst>
                    <a:ext uri="{9D8B030D-6E8A-4147-A177-3AD203B41FA5}">
                      <a16:colId xmlns:a16="http://schemas.microsoft.com/office/drawing/2014/main" val="495493480"/>
                    </a:ext>
                  </a:extLst>
                </a:gridCol>
                <a:gridCol w="3672407">
                  <a:extLst>
                    <a:ext uri="{9D8B030D-6E8A-4147-A177-3AD203B41FA5}">
                      <a16:colId xmlns:a16="http://schemas.microsoft.com/office/drawing/2014/main" val="588009287"/>
                    </a:ext>
                  </a:extLst>
                </a:gridCol>
                <a:gridCol w="3672407">
                  <a:extLst>
                    <a:ext uri="{9D8B030D-6E8A-4147-A177-3AD203B41FA5}">
                      <a16:colId xmlns:a16="http://schemas.microsoft.com/office/drawing/2014/main" val="1219915375"/>
                    </a:ext>
                  </a:extLst>
                </a:gridCol>
              </a:tblGrid>
              <a:tr h="396000">
                <a:tc>
                  <a:txBody>
                    <a:bodyPr/>
                    <a:lstStyle/>
                    <a:p>
                      <a:endParaRPr lang="en-SG" sz="1200" dirty="0"/>
                    </a:p>
                  </a:txBody>
                  <a:tcPr anchor="ctr">
                    <a:solidFill>
                      <a:srgbClr val="3D6AA7"/>
                    </a:solidFill>
                  </a:tcPr>
                </a:tc>
                <a:tc>
                  <a:txBody>
                    <a:bodyPr/>
                    <a:lstStyle/>
                    <a:p>
                      <a:pPr algn="ctr"/>
                      <a:r>
                        <a:rPr lang="ja-JP" altLang="en-US" sz="1200" baseline="0" dirty="0">
                          <a:ea typeface="HGP創英角ｺﾞｼｯｸUB" panose="020B0900000000000000" pitchFamily="50" charset="-128"/>
                        </a:rPr>
                        <a:t>免許の取得条件</a:t>
                      </a:r>
                      <a:endParaRPr lang="en-SG" sz="1200" baseline="0" dirty="0">
                        <a:ea typeface="HGP創英角ｺﾞｼｯｸUB" panose="020B0900000000000000" pitchFamily="50" charset="-128"/>
                      </a:endParaRPr>
                    </a:p>
                  </a:txBody>
                  <a:tcPr anchor="ctr">
                    <a:solidFill>
                      <a:srgbClr val="3D6AA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aseline="0" dirty="0">
                          <a:ea typeface="HGP創英角ｺﾞｼｯｸUB" panose="020B0900000000000000" pitchFamily="50" charset="-128"/>
                        </a:rPr>
                        <a:t>外国人従事者の受入条件</a:t>
                      </a:r>
                      <a:endParaRPr lang="en-SG" sz="12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092544291"/>
                  </a:ext>
                </a:extLst>
              </a:tr>
              <a:tr h="1044000">
                <a:tc>
                  <a:txBody>
                    <a:bodyPr/>
                    <a:lstStyle/>
                    <a:p>
                      <a:pPr algn="ctr"/>
                      <a:r>
                        <a:rPr lang="ja-JP" altLang="en-US" sz="1200" b="1" baseline="0" dirty="0">
                          <a:solidFill>
                            <a:schemeClr val="bg1"/>
                          </a:solidFill>
                          <a:ea typeface="HGP創英角ｺﾞｼｯｸUB" panose="020B0900000000000000" pitchFamily="50" charset="-128"/>
                        </a:rPr>
                        <a:t>医　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海外での</a:t>
                      </a:r>
                      <a:r>
                        <a:rPr kumimoji="1" lang="en-US"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年以上の臨床経験（指定医学部での学位取得者は</a:t>
                      </a:r>
                      <a:r>
                        <a:rPr kumimoji="1" lang="en-US"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年以上）等を条件に、外国人がマレーシア以外で取得した資格を活かしてマレーシアで医師・理学療法士として働くことを許可している。</a:t>
                      </a:r>
                      <a:endParaRPr kumimoji="1" lang="en-SG"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rowSpan="3">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外国人受入枠は、保健省により決定され、医療人材過剰状態にある期間などは、日本の医療従事者資格保有者のマレーシアでの勤務許可を一時的に止めたり調整されることがある。</a:t>
                      </a:r>
                      <a:endParaRPr kumimoji="1" lang="en-SG"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endParaRPr kumimoji="1" lang="en-SG"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仮に、マレーシア政府から医師免許を得て勤務出来た場合でも、過去には「日本人患者のみを診察できる」など、限定的な条件が付けられる場合がある。</a:t>
                      </a:r>
                      <a:endParaRPr kumimoji="1" lang="en-SG"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endParaRPr kumimoji="1" lang="en-SG"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マレーシアの医学大学を卒業し、免許を取得した場合には、現地医師と同じ扱いにあたり、公立医療機関と民間医療機関の両方で働くことが出来る。</a:t>
                      </a:r>
                      <a:endParaRPr kumimoji="1" lang="en-SG"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3149928"/>
                  </a:ext>
                </a:extLst>
              </a:tr>
              <a:tr h="1044000">
                <a:tc>
                  <a:txBody>
                    <a:bodyPr/>
                    <a:lstStyle/>
                    <a:p>
                      <a:pPr algn="ctr"/>
                      <a:r>
                        <a:rPr lang="ja-JP" altLang="en-US" sz="1200" b="1" baseline="0" dirty="0">
                          <a:solidFill>
                            <a:schemeClr val="bg1"/>
                          </a:solidFill>
                          <a:ea typeface="HGP創英角ｺﾞｼｯｸUB" panose="020B0900000000000000" pitchFamily="50" charset="-128"/>
                        </a:rPr>
                        <a:t>看護師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en-US"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歳以上、英語が堪能であること、看護師養成学校卒業後</a:t>
                      </a:r>
                      <a:r>
                        <a:rPr kumimoji="1" lang="en-US"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年以上の臨床現場経験があること等を条件に外国人の勤務を許可している。</a:t>
                      </a:r>
                      <a:endParaRPr kumimoji="1" lang="en-SG"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SG" sz="1200" dirty="0"/>
                    </a:p>
                  </a:txBody>
                  <a:tcPr anchor="ctr"/>
                </a:tc>
                <a:extLst>
                  <a:ext uri="{0D108BD9-81ED-4DB2-BD59-A6C34878D82A}">
                    <a16:rowId xmlns:a16="http://schemas.microsoft.com/office/drawing/2014/main" val="2894392646"/>
                  </a:ext>
                </a:extLst>
              </a:tr>
              <a:tr h="1044000">
                <a:tc>
                  <a:txBody>
                    <a:bodyPr/>
                    <a:lstStyle/>
                    <a:p>
                      <a:pPr algn="ctr"/>
                      <a:r>
                        <a:rPr lang="ja-JP" altLang="en-US" sz="1200" b="1" baseline="0" dirty="0">
                          <a:solidFill>
                            <a:schemeClr val="bg1"/>
                          </a:solidFill>
                          <a:ea typeface="HGP創英角ｺﾞｼｯｸUB" panose="020B0900000000000000" pitchFamily="50" charset="-128"/>
                        </a:rPr>
                        <a:t>薬剤師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外国人の登録は配偶者がマレーシア人の場合を除き許可をしていない。</a:t>
                      </a:r>
                      <a:endParaRPr kumimoji="1" lang="en-SG"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SG" sz="1200" dirty="0"/>
                    </a:p>
                  </a:txBody>
                  <a:tcPr anchor="ctr"/>
                </a:tc>
                <a:extLst>
                  <a:ext uri="{0D108BD9-81ED-4DB2-BD59-A6C34878D82A}">
                    <a16:rowId xmlns:a16="http://schemas.microsoft.com/office/drawing/2014/main" val="3183016050"/>
                  </a:ext>
                </a:extLst>
              </a:tr>
            </a:tbl>
          </a:graphicData>
        </a:graphic>
      </p:graphicFrame>
      <p:grpSp>
        <p:nvGrpSpPr>
          <p:cNvPr id="25" name="グループ化 7">
            <a:extLst>
              <a:ext uri="{FF2B5EF4-FFF2-40B4-BE49-F238E27FC236}">
                <a16:creationId xmlns:a16="http://schemas.microsoft.com/office/drawing/2014/main" id="{AE38FA25-8BA4-4BBC-9B1D-DEA08CC48CA7}"/>
              </a:ext>
            </a:extLst>
          </p:cNvPr>
          <p:cNvGrpSpPr/>
          <p:nvPr/>
        </p:nvGrpSpPr>
        <p:grpSpPr>
          <a:xfrm>
            <a:off x="416496" y="2204864"/>
            <a:ext cx="9001000" cy="288032"/>
            <a:chOff x="4944173" y="2113806"/>
            <a:chExt cx="5861371" cy="288032"/>
          </a:xfrm>
        </p:grpSpPr>
        <p:cxnSp>
          <p:nvCxnSpPr>
            <p:cNvPr id="26" name="直線コネクタ 85">
              <a:extLst>
                <a:ext uri="{FF2B5EF4-FFF2-40B4-BE49-F238E27FC236}">
                  <a16:creationId xmlns:a16="http://schemas.microsoft.com/office/drawing/2014/main" id="{D03B309F-381C-4E41-8083-9FAECDCD6A5C}"/>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a:extLst>
                <a:ext uri="{FF2B5EF4-FFF2-40B4-BE49-F238E27FC236}">
                  <a16:creationId xmlns:a16="http://schemas.microsoft.com/office/drawing/2014/main" id="{3508877C-8062-472C-8D4F-520C1D401616}"/>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外国人医療従事者のライセンス概要と課題</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11">
            <a:extLst>
              <a:ext uri="{FF2B5EF4-FFF2-40B4-BE49-F238E27FC236}">
                <a16:creationId xmlns:a16="http://schemas.microsoft.com/office/drawing/2014/main" id="{71D33BBD-58FE-4291-8256-BB50B3B591D4}"/>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18035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1179096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0"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Arrow: Right 4">
            <a:extLst>
              <a:ext uri="{FF2B5EF4-FFF2-40B4-BE49-F238E27FC236}">
                <a16:creationId xmlns:a16="http://schemas.microsoft.com/office/drawing/2014/main" id="{F1AAB380-7493-401A-A82F-AEAC206EBB6D}"/>
              </a:ext>
            </a:extLst>
          </p:cNvPr>
          <p:cNvSpPr/>
          <p:nvPr/>
        </p:nvSpPr>
        <p:spPr>
          <a:xfrm>
            <a:off x="1640632" y="3187684"/>
            <a:ext cx="6336704" cy="538868"/>
          </a:xfrm>
          <a:prstGeom prst="rightArrow">
            <a:avLst/>
          </a:prstGeom>
          <a:solidFill>
            <a:srgbClr val="83A4D1"/>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Arrow: Right 45">
            <a:extLst>
              <a:ext uri="{FF2B5EF4-FFF2-40B4-BE49-F238E27FC236}">
                <a16:creationId xmlns:a16="http://schemas.microsoft.com/office/drawing/2014/main" id="{8B030499-02E8-4C24-8BA2-2880ED6AC609}"/>
              </a:ext>
            </a:extLst>
          </p:cNvPr>
          <p:cNvSpPr/>
          <p:nvPr/>
        </p:nvSpPr>
        <p:spPr>
          <a:xfrm>
            <a:off x="1640632" y="4208965"/>
            <a:ext cx="6336704" cy="538868"/>
          </a:xfrm>
          <a:prstGeom prst="rightArrow">
            <a:avLst/>
          </a:prstGeom>
          <a:solidFill>
            <a:srgbClr val="83A4D1"/>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Arrow: Right 46">
            <a:extLst>
              <a:ext uri="{FF2B5EF4-FFF2-40B4-BE49-F238E27FC236}">
                <a16:creationId xmlns:a16="http://schemas.microsoft.com/office/drawing/2014/main" id="{E57688AA-D860-4388-A70E-319DE1194A17}"/>
              </a:ext>
            </a:extLst>
          </p:cNvPr>
          <p:cNvSpPr/>
          <p:nvPr/>
        </p:nvSpPr>
        <p:spPr>
          <a:xfrm>
            <a:off x="1640632" y="5289794"/>
            <a:ext cx="6336704" cy="538868"/>
          </a:xfrm>
          <a:prstGeom prst="rightArrow">
            <a:avLst/>
          </a:prstGeom>
          <a:solidFill>
            <a:srgbClr val="83A4D1"/>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r>
              <a:rPr lang="en-US" altLang="ja-JP" dirty="0"/>
              <a:t>2/2</a:t>
            </a:r>
            <a:r>
              <a:rPr lang="ja-JP" altLang="en-US" dirty="0"/>
              <a:t>）</a:t>
            </a:r>
          </a:p>
        </p:txBody>
      </p:sp>
      <p:sp>
        <p:nvSpPr>
          <p:cNvPr id="44" name="テキスト ボックス 61">
            <a:extLst>
              <a:ext uri="{FF2B5EF4-FFF2-40B4-BE49-F238E27FC236}">
                <a16:creationId xmlns:a16="http://schemas.microsoft.com/office/drawing/2014/main" id="{71D84314-E1DA-423A-937C-1C51F526DA2F}"/>
              </a:ext>
            </a:extLst>
          </p:cNvPr>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zh-CN" altLang="en-US" sz="1400" dirty="0"/>
              <a:t>外国人医療従事者</a:t>
            </a:r>
            <a:r>
              <a:rPr lang="ja-JP" altLang="en-US" sz="1400" dirty="0"/>
              <a:t>が、外国の医師免許にてマレーシアの医療機関で勤務することは可能だが、一定の条件が課せられている。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6" name="グループ化 7">
            <a:extLst>
              <a:ext uri="{FF2B5EF4-FFF2-40B4-BE49-F238E27FC236}">
                <a16:creationId xmlns:a16="http://schemas.microsoft.com/office/drawing/2014/main" id="{98B097F1-9DB3-4EDF-AB09-BF8090480028}"/>
              </a:ext>
            </a:extLst>
          </p:cNvPr>
          <p:cNvGrpSpPr/>
          <p:nvPr/>
        </p:nvGrpSpPr>
        <p:grpSpPr>
          <a:xfrm>
            <a:off x="416496" y="1963496"/>
            <a:ext cx="9001000" cy="288032"/>
            <a:chOff x="4944173" y="2113806"/>
            <a:chExt cx="5861371" cy="288032"/>
          </a:xfrm>
        </p:grpSpPr>
        <p:cxnSp>
          <p:nvCxnSpPr>
            <p:cNvPr id="17" name="直線コネクタ 85">
              <a:extLst>
                <a:ext uri="{FF2B5EF4-FFF2-40B4-BE49-F238E27FC236}">
                  <a16:creationId xmlns:a16="http://schemas.microsoft.com/office/drawing/2014/main" id="{1378B924-9A77-48B2-9706-BBCC26D1BBDC}"/>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F52D7DEE-39E2-4907-B32C-F3365107CE3A}"/>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外国人医療従事者における医師免許所得までの流れ</a:t>
              </a:r>
              <a:endParaRPr lang="zh-TW" altLang="en-US" sz="1400" dirty="0">
                <a:solidFill>
                  <a:srgbClr val="000000"/>
                </a:solidFill>
                <a:latin typeface="Arial Black" pitchFamily="34" charset="0"/>
                <a:ea typeface="HGP創英角ｺﾞｼｯｸUB" pitchFamily="50" charset="-128"/>
              </a:endParaRPr>
            </a:p>
          </p:txBody>
        </p:sp>
      </p:grpSp>
      <p:sp>
        <p:nvSpPr>
          <p:cNvPr id="31" name="片側の 2 つの角を丸めた四角形 16">
            <a:extLst>
              <a:ext uri="{FF2B5EF4-FFF2-40B4-BE49-F238E27FC236}">
                <a16:creationId xmlns:a16="http://schemas.microsoft.com/office/drawing/2014/main" id="{5B31DC58-3522-4028-9608-2B00E4D2CE94}"/>
              </a:ext>
            </a:extLst>
          </p:cNvPr>
          <p:cNvSpPr/>
          <p:nvPr/>
        </p:nvSpPr>
        <p:spPr>
          <a:xfrm>
            <a:off x="414114" y="250241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➀ 医学校卒業</a:t>
            </a:r>
          </a:p>
        </p:txBody>
      </p:sp>
      <p:sp>
        <p:nvSpPr>
          <p:cNvPr id="32" name="Rectangle 31">
            <a:extLst>
              <a:ext uri="{FF2B5EF4-FFF2-40B4-BE49-F238E27FC236}">
                <a16:creationId xmlns:a16="http://schemas.microsoft.com/office/drawing/2014/main" id="{A8D7FC34-5747-40DA-8A90-BB473A82443B}"/>
              </a:ext>
            </a:extLst>
          </p:cNvPr>
          <p:cNvSpPr/>
          <p:nvPr/>
        </p:nvSpPr>
        <p:spPr>
          <a:xfrm>
            <a:off x="414114" y="2983543"/>
            <a:ext cx="1627858" cy="883406"/>
          </a:xfrm>
          <a:prstGeom prst="rect">
            <a:avLst/>
          </a:prstGeom>
          <a:solidFill>
            <a:schemeClr val="bg2">
              <a:lumMod val="20000"/>
              <a:lumOff val="80000"/>
            </a:schemeClr>
          </a:solidFill>
        </p:spPr>
        <p:txBody>
          <a:bodyPr wrap="square" rtlCol="0" anchor="ctr">
            <a:noAutofit/>
          </a:bodyPr>
          <a:lstStyle/>
          <a:p>
            <a:r>
              <a:rPr lang="ja-JP" altLang="en-US" sz="1200" dirty="0"/>
              <a:t>マレーシアの医学大学を卒業し、免許を取得した場合</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片側の 2 つの角を丸めた四角形 16">
            <a:extLst>
              <a:ext uri="{FF2B5EF4-FFF2-40B4-BE49-F238E27FC236}">
                <a16:creationId xmlns:a16="http://schemas.microsoft.com/office/drawing/2014/main" id="{1F61C2CE-8872-4950-9D90-E055EA75F54B}"/>
              </a:ext>
            </a:extLst>
          </p:cNvPr>
          <p:cNvSpPr/>
          <p:nvPr/>
        </p:nvSpPr>
        <p:spPr>
          <a:xfrm>
            <a:off x="2279836" y="250241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② 医師登録を行う</a:t>
            </a:r>
          </a:p>
        </p:txBody>
      </p:sp>
      <p:sp>
        <p:nvSpPr>
          <p:cNvPr id="35" name="Rectangle 34">
            <a:extLst>
              <a:ext uri="{FF2B5EF4-FFF2-40B4-BE49-F238E27FC236}">
                <a16:creationId xmlns:a16="http://schemas.microsoft.com/office/drawing/2014/main" id="{200715FB-1A97-4255-BA13-EC78F7BBBBE5}"/>
              </a:ext>
            </a:extLst>
          </p:cNvPr>
          <p:cNvSpPr/>
          <p:nvPr/>
        </p:nvSpPr>
        <p:spPr>
          <a:xfrm>
            <a:off x="2279836" y="2983543"/>
            <a:ext cx="1627858" cy="3047265"/>
          </a:xfrm>
          <a:prstGeom prst="rect">
            <a:avLst/>
          </a:prstGeom>
          <a:solidFill>
            <a:schemeClr val="bg2">
              <a:lumMod val="20000"/>
              <a:lumOff val="80000"/>
            </a:schemeClr>
          </a:solidFill>
        </p:spPr>
        <p:txBody>
          <a:bodyPr wrap="square" rtlCol="0" anchor="ctr">
            <a:noAutofit/>
          </a:bodyPr>
          <a:lstStyle/>
          <a:p>
            <a:pPr marL="144463" indent="-144463">
              <a:lnSpc>
                <a:spcPct val="90000"/>
              </a:lnSpc>
              <a:spcAft>
                <a:spcPts val="30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全ての</a:t>
            </a:r>
            <a:r>
              <a:rPr lang="zh-CN"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外国人医療従事者</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も保健省の医学評議会（</a:t>
            </a:r>
            <a:r>
              <a:rPr lang="en-SG"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Malaysian Medical Council</a:t>
            </a:r>
            <a:r>
              <a:rPr lang="ja-JP" altLang="en-SG"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に医師登録を行う必要がある。</a:t>
            </a:r>
            <a:endParaRPr lang="en-SG"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a:lnSpc>
                <a:spcPct val="90000"/>
              </a:lnSpc>
              <a:spcAft>
                <a:spcPts val="30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通常、外国人医師は雇用主に直接応募し、雇用主が</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MMC</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に登録、免許申請を行う。</a:t>
            </a:r>
            <a:endParaRPr lang="en-SG"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片側の 2 つの角を丸めた四角形 16">
            <a:extLst>
              <a:ext uri="{FF2B5EF4-FFF2-40B4-BE49-F238E27FC236}">
                <a16:creationId xmlns:a16="http://schemas.microsoft.com/office/drawing/2014/main" id="{CAF30C3E-8A23-40DD-BEDD-1974A15BC315}"/>
              </a:ext>
            </a:extLst>
          </p:cNvPr>
          <p:cNvSpPr/>
          <p:nvPr/>
        </p:nvSpPr>
        <p:spPr>
          <a:xfrm>
            <a:off x="6011280" y="250241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④ 就業先医療機関</a:t>
            </a:r>
          </a:p>
        </p:txBody>
      </p:sp>
      <p:sp>
        <p:nvSpPr>
          <p:cNvPr id="43" name="片側の 2 つの角を丸めた四角形 16">
            <a:extLst>
              <a:ext uri="{FF2B5EF4-FFF2-40B4-BE49-F238E27FC236}">
                <a16:creationId xmlns:a16="http://schemas.microsoft.com/office/drawing/2014/main" id="{DFC686A6-67C5-416C-8C56-F80679AEE2A6}"/>
              </a:ext>
            </a:extLst>
          </p:cNvPr>
          <p:cNvSpPr/>
          <p:nvPr/>
        </p:nvSpPr>
        <p:spPr>
          <a:xfrm>
            <a:off x="4145558" y="250241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③ 免許の取得条件</a:t>
            </a:r>
          </a:p>
        </p:txBody>
      </p:sp>
      <p:sp>
        <p:nvSpPr>
          <p:cNvPr id="45" name="Rectangle 44">
            <a:extLst>
              <a:ext uri="{FF2B5EF4-FFF2-40B4-BE49-F238E27FC236}">
                <a16:creationId xmlns:a16="http://schemas.microsoft.com/office/drawing/2014/main" id="{02AF868A-F168-41D2-9744-761DA7C612E3}"/>
              </a:ext>
            </a:extLst>
          </p:cNvPr>
          <p:cNvSpPr/>
          <p:nvPr/>
        </p:nvSpPr>
        <p:spPr>
          <a:xfrm>
            <a:off x="4145558" y="2983544"/>
            <a:ext cx="1627858" cy="883406"/>
          </a:xfrm>
          <a:prstGeom prst="rect">
            <a:avLst/>
          </a:prstGeom>
          <a:solidFill>
            <a:schemeClr val="bg2">
              <a:lumMod val="20000"/>
              <a:lumOff val="80000"/>
            </a:schemeClr>
          </a:solidFill>
        </p:spPr>
        <p:txBody>
          <a:bodyPr wrap="square" rtlCol="0" anchor="ctr">
            <a:noAutofit/>
          </a:bodyPr>
          <a:lstStyle/>
          <a:p>
            <a:pPr>
              <a:lnSpc>
                <a:spcPct val="90000"/>
              </a:lnSpc>
              <a:spcAft>
                <a:spcPts val="300"/>
              </a:spcAft>
              <a:buClr>
                <a:srgbClr val="5F8AC3"/>
              </a:buClr>
              <a:buSzPct val="80000"/>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前ページ「免許の取得条件」に応じて、医療免許を取得する。</a:t>
            </a:r>
            <a:endParaRPr lang="en-SG"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Rectangle 52">
            <a:extLst>
              <a:ext uri="{FF2B5EF4-FFF2-40B4-BE49-F238E27FC236}">
                <a16:creationId xmlns:a16="http://schemas.microsoft.com/office/drawing/2014/main" id="{E0B74D8E-6A3F-47A2-B81D-E2E8F391D899}"/>
              </a:ext>
            </a:extLst>
          </p:cNvPr>
          <p:cNvSpPr/>
          <p:nvPr/>
        </p:nvSpPr>
        <p:spPr>
          <a:xfrm>
            <a:off x="414114" y="5062318"/>
            <a:ext cx="1627858" cy="968489"/>
          </a:xfrm>
          <a:prstGeom prst="rect">
            <a:avLst/>
          </a:prstGeom>
          <a:solidFill>
            <a:schemeClr val="bg2">
              <a:lumMod val="20000"/>
              <a:lumOff val="80000"/>
            </a:schemeClr>
          </a:solidFill>
        </p:spPr>
        <p:txBody>
          <a:bodyPr wrap="square" rtlCol="0" anchor="ctr">
            <a:noAutofit/>
          </a:bodyPr>
          <a:lstStyle/>
          <a:p>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認定医学校以外を卒業し、</a:t>
            </a:r>
            <a:r>
              <a:rPr lang="ja-JP" altLang="en-US" sz="1200" dirty="0"/>
              <a:t>海外で</a:t>
            </a:r>
            <a:r>
              <a:rPr lang="en-US" altLang="ja-JP" sz="1200" dirty="0"/>
              <a:t>3</a:t>
            </a:r>
            <a:r>
              <a:rPr lang="ja-JP" altLang="en-US" sz="1200" dirty="0"/>
              <a:t>年以上の臨床経験を得ている場合</a:t>
            </a:r>
            <a:endParaRPr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Rectangle 56">
            <a:extLst>
              <a:ext uri="{FF2B5EF4-FFF2-40B4-BE49-F238E27FC236}">
                <a16:creationId xmlns:a16="http://schemas.microsoft.com/office/drawing/2014/main" id="{2C4B2668-DBC6-4C5A-9F62-3BD5FF2D4552}"/>
              </a:ext>
            </a:extLst>
          </p:cNvPr>
          <p:cNvSpPr/>
          <p:nvPr/>
        </p:nvSpPr>
        <p:spPr>
          <a:xfrm>
            <a:off x="6011280" y="2979924"/>
            <a:ext cx="1627858" cy="3047265"/>
          </a:xfrm>
          <a:prstGeom prst="rect">
            <a:avLst/>
          </a:prstGeom>
          <a:solidFill>
            <a:schemeClr val="bg2">
              <a:lumMod val="20000"/>
              <a:lumOff val="80000"/>
            </a:schemeClr>
          </a:solidFill>
        </p:spPr>
        <p:txBody>
          <a:bodyPr wrap="square" rtlCol="0" anchor="ctr">
            <a:noAutofit/>
          </a:bodyPr>
          <a:lstStyle/>
          <a:p>
            <a:pPr>
              <a:lnSpc>
                <a:spcPct val="90000"/>
              </a:lnSpc>
              <a:spcAft>
                <a:spcPts val="300"/>
              </a:spcAft>
              <a:buClr>
                <a:srgbClr val="5F8AC3"/>
              </a:buClr>
              <a:buSzPct val="80000"/>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公立／民間医療機関で勤務することが出来る。</a:t>
            </a:r>
            <a:endParaRPr lang="en-SG"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Group 59">
            <a:extLst>
              <a:ext uri="{FF2B5EF4-FFF2-40B4-BE49-F238E27FC236}">
                <a16:creationId xmlns:a16="http://schemas.microsoft.com/office/drawing/2014/main" id="{E9B499AA-E067-49CC-AD54-C0CB27B5A41C}"/>
              </a:ext>
            </a:extLst>
          </p:cNvPr>
          <p:cNvGrpSpPr/>
          <p:nvPr/>
        </p:nvGrpSpPr>
        <p:grpSpPr>
          <a:xfrm>
            <a:off x="7877001" y="2502416"/>
            <a:ext cx="1627858" cy="3528392"/>
            <a:chOff x="7877001" y="2852936"/>
            <a:chExt cx="1627858" cy="3528392"/>
          </a:xfrm>
        </p:grpSpPr>
        <p:sp>
          <p:nvSpPr>
            <p:cNvPr id="62" name="片側の 2 つの角を丸めた四角形 16">
              <a:extLst>
                <a:ext uri="{FF2B5EF4-FFF2-40B4-BE49-F238E27FC236}">
                  <a16:creationId xmlns:a16="http://schemas.microsoft.com/office/drawing/2014/main" id="{BF4EED43-B9BC-414C-982E-9D4BE6FE5FA9}"/>
                </a:ext>
              </a:extLst>
            </p:cNvPr>
            <p:cNvSpPr/>
            <p:nvPr/>
          </p:nvSpPr>
          <p:spPr>
            <a:xfrm>
              <a:off x="7877001"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⑤ 就労ビザ取得</a:t>
              </a:r>
            </a:p>
          </p:txBody>
        </p:sp>
        <p:sp>
          <p:nvSpPr>
            <p:cNvPr id="63" name="Rectangle 62">
              <a:extLst>
                <a:ext uri="{FF2B5EF4-FFF2-40B4-BE49-F238E27FC236}">
                  <a16:creationId xmlns:a16="http://schemas.microsoft.com/office/drawing/2014/main" id="{E7275DEB-1C36-4288-AF92-79768F72BACB}"/>
                </a:ext>
              </a:extLst>
            </p:cNvPr>
            <p:cNvSpPr/>
            <p:nvPr/>
          </p:nvSpPr>
          <p:spPr>
            <a:xfrm>
              <a:off x="7877001" y="3334063"/>
              <a:ext cx="1627858" cy="3047265"/>
            </a:xfrm>
            <a:prstGeom prst="rect">
              <a:avLst/>
            </a:prstGeom>
            <a:solidFill>
              <a:schemeClr val="bg2">
                <a:lumMod val="20000"/>
                <a:lumOff val="80000"/>
              </a:schemeClr>
            </a:solidFill>
          </p:spPr>
          <p:txBody>
            <a:bodyPr wrap="square" rtlCol="0" anchor="ctr">
              <a:noAutofit/>
            </a:bodyPr>
            <a:lstStyle/>
            <a:p>
              <a:pPr>
                <a:lnSpc>
                  <a:spcPct val="90000"/>
                </a:lnSpc>
                <a:spcAft>
                  <a:spcPts val="300"/>
                </a:spcAft>
                <a:buClr>
                  <a:srgbClr val="5F8AC3"/>
                </a:buClr>
                <a:buSzPct val="80000"/>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雇用主は、就労ビザ（</a:t>
              </a:r>
              <a:r>
                <a:rPr lang="en-SG"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Employment Pass</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）申請を行う必要がある。</a:t>
              </a:r>
              <a:endParaRPr lang="en-SG"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3" name="テキスト ボックス 11">
            <a:extLst>
              <a:ext uri="{FF2B5EF4-FFF2-40B4-BE49-F238E27FC236}">
                <a16:creationId xmlns:a16="http://schemas.microsoft.com/office/drawing/2014/main" id="{A1C51B0D-0EF9-4A67-9F0D-3E6E5CFF4432}"/>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）、保健省</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Malaysia Medical Council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SG" sz="800" b="1" dirty="0"/>
              <a:t>Doctor's Registration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Rectangle 41">
            <a:extLst>
              <a:ext uri="{FF2B5EF4-FFF2-40B4-BE49-F238E27FC236}">
                <a16:creationId xmlns:a16="http://schemas.microsoft.com/office/drawing/2014/main" id="{DA88F50D-EAD4-40D8-9A81-5B14E5573C3C}"/>
              </a:ext>
            </a:extLst>
          </p:cNvPr>
          <p:cNvSpPr/>
          <p:nvPr/>
        </p:nvSpPr>
        <p:spPr>
          <a:xfrm>
            <a:off x="414114" y="3952032"/>
            <a:ext cx="1627858" cy="1038277"/>
          </a:xfrm>
          <a:prstGeom prst="rect">
            <a:avLst/>
          </a:prstGeom>
          <a:solidFill>
            <a:schemeClr val="bg2">
              <a:lumMod val="20000"/>
              <a:lumOff val="80000"/>
            </a:schemeClr>
          </a:solidFill>
        </p:spPr>
        <p:txBody>
          <a:bodyPr wrap="square" rtlCol="0" anchor="ctr">
            <a:noAutofit/>
          </a:bodyPr>
          <a:lstStyle/>
          <a:p>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認定医学校を卒業し、</a:t>
            </a:r>
            <a:endParaRPr lang="en-SG" altLang="ja-JP" sz="1200" dirty="0"/>
          </a:p>
          <a:p>
            <a:r>
              <a:rPr lang="ja-JP" altLang="en-US" sz="1200" dirty="0"/>
              <a:t>海外で</a:t>
            </a:r>
            <a:r>
              <a:rPr lang="en-US" altLang="ja-JP" sz="1200" dirty="0"/>
              <a:t>2</a:t>
            </a:r>
            <a:r>
              <a:rPr lang="ja-JP" altLang="en-US" sz="1200" dirty="0"/>
              <a:t>年以上の臨床経験を得ている場合</a:t>
            </a:r>
            <a:endParaRPr lang="en-SG" altLang="ja-JP" sz="1200" dirty="0"/>
          </a:p>
          <a:p>
            <a:r>
              <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（マレーシア人と婚姻関係にあれば免除）</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77854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18630533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54" name="think-cell Slide" r:id="rId26" imgW="360" imgH="360" progId="TCLayout.ActiveDocument.1">
                  <p:embed/>
                </p:oleObj>
              </mc:Choice>
              <mc:Fallback>
                <p:oleObj name="think-cell Slide" r:id="rId26" imgW="360" imgH="360" progId="TCLayout.ActiveDocument.1">
                  <p:embed/>
                  <p:pic>
                    <p:nvPicPr>
                      <p:cNvPr id="11" name="Object 10"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マレーシア／医療関連／医療サービス</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倍に成長し、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となった。</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52154" y="2238792"/>
            <a:ext cx="544186" cy="169128"/>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190426"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51" name="Chart 50">
            <a:extLst>
              <a:ext uri="{FF2B5EF4-FFF2-40B4-BE49-F238E27FC236}">
                <a16:creationId xmlns:a16="http://schemas.microsoft.com/office/drawing/2014/main" id="{0F39AC30-2BAF-4A79-A22D-95B1021EC648}"/>
              </a:ext>
            </a:extLst>
          </p:cNvPr>
          <p:cNvGraphicFramePr/>
          <p:nvPr>
            <p:custDataLst>
              <p:tags r:id="rId4"/>
            </p:custDataLst>
            <p:extLst>
              <p:ext uri="{D42A27DB-BD31-4B8C-83A1-F6EECF244321}">
                <p14:modId xmlns:p14="http://schemas.microsoft.com/office/powerpoint/2010/main" val="3354547260"/>
              </p:ext>
            </p:extLst>
          </p:nvPr>
        </p:nvGraphicFramePr>
        <p:xfrm>
          <a:off x="544513" y="2351088"/>
          <a:ext cx="8739187" cy="3500437"/>
        </p:xfrm>
        <a:graphic>
          <a:graphicData uri="http://schemas.openxmlformats.org/drawingml/2006/chart">
            <c:chart xmlns:c="http://schemas.openxmlformats.org/drawingml/2006/chart" xmlns:r="http://schemas.openxmlformats.org/officeDocument/2006/relationships" r:id="rId28"/>
          </a:graphicData>
        </a:graphic>
      </p:graphicFrame>
      <p:sp>
        <p:nvSpPr>
          <p:cNvPr id="48" name="テキスト プレースホルダ 9"/>
          <p:cNvSpPr>
            <a:spLocks noGrp="1"/>
          </p:cNvSpPr>
          <p:nvPr>
            <p:custDataLst>
              <p:tags r:id="rId5"/>
            </p:custDataLst>
          </p:nvPr>
        </p:nvSpPr>
        <p:spPr bwMode="auto">
          <a:xfrm>
            <a:off x="23368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1000" dirty="0">
              <a:sym typeface="+mn-lt"/>
            </a:endParaRPr>
          </a:p>
        </p:txBody>
      </p:sp>
      <p:sp>
        <p:nvSpPr>
          <p:cNvPr id="55" name="テキスト プレースホルダ 9"/>
          <p:cNvSpPr>
            <a:spLocks noGrp="1"/>
          </p:cNvSpPr>
          <p:nvPr>
            <p:custDataLst>
              <p:tags r:id="rId6"/>
            </p:custDataLst>
          </p:nvPr>
        </p:nvSpPr>
        <p:spPr bwMode="auto">
          <a:xfrm>
            <a:off x="1033463"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1000" dirty="0">
              <a:sym typeface="+mn-lt"/>
            </a:endParaRPr>
          </a:p>
        </p:txBody>
      </p:sp>
      <p:sp>
        <p:nvSpPr>
          <p:cNvPr id="30" name="テキスト プレースホルダ 9"/>
          <p:cNvSpPr>
            <a:spLocks noGrp="1"/>
          </p:cNvSpPr>
          <p:nvPr>
            <p:custDataLst>
              <p:tags r:id="rId7"/>
            </p:custDataLst>
          </p:nvPr>
        </p:nvSpPr>
        <p:spPr bwMode="auto">
          <a:xfrm>
            <a:off x="60388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1000" dirty="0">
              <a:sym typeface="+mn-lt"/>
            </a:endParaRPr>
          </a:p>
        </p:txBody>
      </p:sp>
      <p:sp>
        <p:nvSpPr>
          <p:cNvPr id="40" name="テキスト プレースホルダ 9"/>
          <p:cNvSpPr>
            <a:spLocks noGrp="1"/>
          </p:cNvSpPr>
          <p:nvPr>
            <p:custDataLst>
              <p:tags r:id="rId8"/>
            </p:custDataLst>
          </p:nvPr>
        </p:nvSpPr>
        <p:spPr bwMode="auto">
          <a:xfrm>
            <a:off x="39830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1000" dirty="0">
              <a:sym typeface="+mn-lt"/>
            </a:endParaRPr>
          </a:p>
        </p:txBody>
      </p:sp>
      <p:sp>
        <p:nvSpPr>
          <p:cNvPr id="38" name="テキスト プレースホルダ 9"/>
          <p:cNvSpPr>
            <a:spLocks noGrp="1"/>
          </p:cNvSpPr>
          <p:nvPr>
            <p:custDataLst>
              <p:tags r:id="rId9"/>
            </p:custDataLst>
          </p:nvPr>
        </p:nvSpPr>
        <p:spPr bwMode="auto">
          <a:xfrm>
            <a:off x="43942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1000" dirty="0">
              <a:sym typeface="+mn-lt"/>
            </a:endParaRPr>
          </a:p>
        </p:txBody>
      </p:sp>
      <p:sp>
        <p:nvSpPr>
          <p:cNvPr id="53" name="テキスト プレースホルダ 9"/>
          <p:cNvSpPr>
            <a:spLocks noGrp="1"/>
          </p:cNvSpPr>
          <p:nvPr>
            <p:custDataLst>
              <p:tags r:id="rId10"/>
            </p:custDataLst>
          </p:nvPr>
        </p:nvSpPr>
        <p:spPr bwMode="auto">
          <a:xfrm>
            <a:off x="15144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1000" dirty="0">
              <a:sym typeface="+mn-lt"/>
            </a:endParaRPr>
          </a:p>
        </p:txBody>
      </p:sp>
      <p:sp>
        <p:nvSpPr>
          <p:cNvPr id="50" name="テキスト プレースホルダ 9"/>
          <p:cNvSpPr>
            <a:spLocks noGrp="1"/>
          </p:cNvSpPr>
          <p:nvPr>
            <p:custDataLst>
              <p:tags r:id="rId11"/>
            </p:custDataLst>
          </p:nvPr>
        </p:nvSpPr>
        <p:spPr bwMode="auto">
          <a:xfrm>
            <a:off x="19256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1000" dirty="0">
              <a:sym typeface="+mn-lt"/>
            </a:endParaRPr>
          </a:p>
        </p:txBody>
      </p:sp>
      <p:sp>
        <p:nvSpPr>
          <p:cNvPr id="42" name="テキスト プレースホルダ 9"/>
          <p:cNvSpPr>
            <a:spLocks noGrp="1"/>
          </p:cNvSpPr>
          <p:nvPr>
            <p:custDataLst>
              <p:tags r:id="rId12"/>
            </p:custDataLst>
          </p:nvPr>
        </p:nvSpPr>
        <p:spPr bwMode="auto">
          <a:xfrm>
            <a:off x="35718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1000" dirty="0">
              <a:sym typeface="+mn-lt"/>
            </a:endParaRPr>
          </a:p>
        </p:txBody>
      </p:sp>
      <p:sp>
        <p:nvSpPr>
          <p:cNvPr id="46" name="テキスト プレースホルダ 9"/>
          <p:cNvSpPr>
            <a:spLocks noGrp="1"/>
          </p:cNvSpPr>
          <p:nvPr>
            <p:custDataLst>
              <p:tags r:id="rId13"/>
            </p:custDataLst>
          </p:nvPr>
        </p:nvSpPr>
        <p:spPr bwMode="auto">
          <a:xfrm>
            <a:off x="27479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1000" dirty="0">
              <a:sym typeface="+mn-lt"/>
            </a:endParaRPr>
          </a:p>
        </p:txBody>
      </p:sp>
      <p:sp>
        <p:nvSpPr>
          <p:cNvPr id="44" name="テキスト プレースホルダ 9"/>
          <p:cNvSpPr>
            <a:spLocks noGrp="1"/>
          </p:cNvSpPr>
          <p:nvPr>
            <p:custDataLst>
              <p:tags r:id="rId14"/>
            </p:custDataLst>
          </p:nvPr>
        </p:nvSpPr>
        <p:spPr bwMode="auto">
          <a:xfrm>
            <a:off x="31607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1000" dirty="0">
              <a:sym typeface="+mn-lt"/>
            </a:endParaRPr>
          </a:p>
        </p:txBody>
      </p:sp>
      <p:sp>
        <p:nvSpPr>
          <p:cNvPr id="36" name="テキスト プレースホルダ 9"/>
          <p:cNvSpPr>
            <a:spLocks noGrp="1"/>
          </p:cNvSpPr>
          <p:nvPr>
            <p:custDataLst>
              <p:tags r:id="rId15"/>
            </p:custDataLst>
          </p:nvPr>
        </p:nvSpPr>
        <p:spPr bwMode="auto">
          <a:xfrm>
            <a:off x="48053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1000" dirty="0">
              <a:sym typeface="+mn-lt"/>
            </a:endParaRPr>
          </a:p>
        </p:txBody>
      </p:sp>
      <p:sp>
        <p:nvSpPr>
          <p:cNvPr id="34" name="テキスト プレースホルダ 9"/>
          <p:cNvSpPr>
            <a:spLocks noGrp="1"/>
          </p:cNvSpPr>
          <p:nvPr>
            <p:custDataLst>
              <p:tags r:id="rId16"/>
            </p:custDataLst>
          </p:nvPr>
        </p:nvSpPr>
        <p:spPr bwMode="auto">
          <a:xfrm>
            <a:off x="52165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1000" dirty="0">
              <a:sym typeface="+mn-lt"/>
            </a:endParaRPr>
          </a:p>
        </p:txBody>
      </p:sp>
      <p:sp>
        <p:nvSpPr>
          <p:cNvPr id="32" name="テキスト プレースホルダ 9"/>
          <p:cNvSpPr>
            <a:spLocks noGrp="1"/>
          </p:cNvSpPr>
          <p:nvPr>
            <p:custDataLst>
              <p:tags r:id="rId17"/>
            </p:custDataLst>
          </p:nvPr>
        </p:nvSpPr>
        <p:spPr bwMode="auto">
          <a:xfrm>
            <a:off x="56276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1000" dirty="0">
              <a:sym typeface="+mn-lt"/>
            </a:endParaRPr>
          </a:p>
        </p:txBody>
      </p:sp>
      <p:sp>
        <p:nvSpPr>
          <p:cNvPr id="28" name="テキスト プレースホルダ 9"/>
          <p:cNvSpPr>
            <a:spLocks noGrp="1"/>
          </p:cNvSpPr>
          <p:nvPr>
            <p:custDataLst>
              <p:tags r:id="rId18"/>
            </p:custDataLst>
          </p:nvPr>
        </p:nvSpPr>
        <p:spPr bwMode="auto">
          <a:xfrm>
            <a:off x="64500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1000" dirty="0">
              <a:sym typeface="+mn-lt"/>
            </a:endParaRPr>
          </a:p>
        </p:txBody>
      </p:sp>
      <p:sp>
        <p:nvSpPr>
          <p:cNvPr id="26" name="テキスト プレースホルダ 9"/>
          <p:cNvSpPr>
            <a:spLocks noGrp="1"/>
          </p:cNvSpPr>
          <p:nvPr>
            <p:custDataLst>
              <p:tags r:id="rId19"/>
            </p:custDataLst>
          </p:nvPr>
        </p:nvSpPr>
        <p:spPr bwMode="auto">
          <a:xfrm>
            <a:off x="68611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C057A009-7AE5-4DFB-96F0-264E310F840A}"/>
              </a:ext>
            </a:extLst>
          </p:cNvPr>
          <p:cNvSpPr>
            <a:spLocks noGrp="1"/>
          </p:cNvSpPr>
          <p:nvPr>
            <p:custDataLst>
              <p:tags r:id="rId20"/>
            </p:custDataLst>
          </p:nvPr>
        </p:nvSpPr>
        <p:spPr bwMode="auto">
          <a:xfrm>
            <a:off x="80962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5F2E11-668F-4D45-B5F4-262BE7314B82}" type="datetime'''''''''''''''''''''''''''''''''''''''''''''''''''1''''7'">
              <a:rPr kumimoji="0" lang="ja-JP" altLang="en-US" sz="1000" smtClean="0"/>
              <a:pPr/>
              <a:t>17</a:t>
            </a:fld>
            <a:endParaRPr kumimoji="0" lang="ja-JP" altLang="en-US" sz="1000" dirty="0">
              <a:sym typeface="+mn-lt"/>
            </a:endParaRPr>
          </a:p>
        </p:txBody>
      </p:sp>
      <p:sp>
        <p:nvSpPr>
          <p:cNvPr id="24" name="テキスト プレースホルダ 9"/>
          <p:cNvSpPr>
            <a:spLocks noGrp="1"/>
          </p:cNvSpPr>
          <p:nvPr>
            <p:custDataLst>
              <p:tags r:id="rId21"/>
            </p:custDataLst>
          </p:nvPr>
        </p:nvSpPr>
        <p:spPr bwMode="auto">
          <a:xfrm>
            <a:off x="72739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1000" dirty="0">
              <a:sym typeface="+mn-lt"/>
            </a:endParaRPr>
          </a:p>
        </p:txBody>
      </p:sp>
      <p:sp>
        <p:nvSpPr>
          <p:cNvPr id="35" name="テキスト プレースホルダ 9">
            <a:extLst>
              <a:ext uri="{FF2B5EF4-FFF2-40B4-BE49-F238E27FC236}">
                <a16:creationId xmlns:a16="http://schemas.microsoft.com/office/drawing/2014/main" id="{3D5060E5-1878-49BC-BF23-6A0534245475}"/>
              </a:ext>
            </a:extLst>
          </p:cNvPr>
          <p:cNvSpPr>
            <a:spLocks noGrp="1"/>
          </p:cNvSpPr>
          <p:nvPr>
            <p:custDataLst>
              <p:tags r:id="rId22"/>
            </p:custDataLst>
          </p:nvPr>
        </p:nvSpPr>
        <p:spPr bwMode="auto">
          <a:xfrm>
            <a:off x="76850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140DCB-A400-4A4B-B503-645F388FBBF2}" type="datetime'''''''''''''''''''''''''''''''''''1''''''''''''''''''''6'">
              <a:rPr kumimoji="0" lang="ja-JP" altLang="en-US" sz="1000" smtClean="0"/>
              <a:pPr/>
              <a:t>16</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93357046-2D78-4395-91E4-60FBBDD4BB74}"/>
              </a:ext>
            </a:extLst>
          </p:cNvPr>
          <p:cNvSpPr>
            <a:spLocks noGrp="1"/>
          </p:cNvSpPr>
          <p:nvPr>
            <p:custDataLst>
              <p:tags r:id="rId23"/>
            </p:custDataLst>
          </p:nvPr>
        </p:nvSpPr>
        <p:spPr bwMode="auto">
          <a:xfrm>
            <a:off x="85074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E0409C-6E7A-4006-9D45-CC1E9965BE7E}" type="datetime'''''''''''''1''''''''''''''''''''''''''''''''8'''''''''">
              <a:rPr kumimoji="0" lang="ja-JP" altLang="en-US" sz="1000" smtClean="0"/>
              <a:pPr/>
              <a:t>18</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826B70C7-8438-46CB-9F4D-3C38B562D50A}"/>
              </a:ext>
            </a:extLst>
          </p:cNvPr>
          <p:cNvSpPr>
            <a:spLocks noGrp="1"/>
          </p:cNvSpPr>
          <p:nvPr>
            <p:custDataLst>
              <p:tags r:id="rId24"/>
            </p:custDataLst>
          </p:nvPr>
        </p:nvSpPr>
        <p:spPr bwMode="auto">
          <a:xfrm>
            <a:off x="89185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1F305D-4ACB-4D62-9D64-A5BDD61FC163}" type="datetime'''''''''''1''''''''''9'''''''''''">
              <a:rPr kumimoji="0" lang="ja-JP" altLang="en-US" sz="1000" smtClean="0"/>
              <a:pPr/>
              <a:t>19</a:t>
            </a:fld>
            <a:endParaRPr kumimoji="0" lang="ja-JP" altLang="en-US" sz="1000" dirty="0">
              <a:sym typeface="+mn-lt"/>
            </a:endParaRPr>
          </a:p>
        </p:txBody>
      </p:sp>
    </p:spTree>
    <p:extLst>
      <p:ext uri="{BB962C8B-B14F-4D97-AF65-F5344CB8AC3E}">
        <p14:creationId xmlns:p14="http://schemas.microsoft.com/office/powerpoint/2010/main" val="2455535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1472345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78" name="think-cell Slide" r:id="rId41" imgW="360" imgH="360" progId="TCLayout.ActiveDocument.1">
                  <p:embed/>
                </p:oleObj>
              </mc:Choice>
              <mc:Fallback>
                <p:oleObj name="think-cell Slide" r:id="rId41" imgW="360" imgH="360" progId="TCLayout.ActiveDocument.1">
                  <p:embed/>
                  <p:pic>
                    <p:nvPicPr>
                      <p:cNvPr id="4" name="Object 3" hidden="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50" name="Chart 49">
            <a:extLst>
              <a:ext uri="{FF2B5EF4-FFF2-40B4-BE49-F238E27FC236}">
                <a16:creationId xmlns:a16="http://schemas.microsoft.com/office/drawing/2014/main" id="{8C83CBBB-DB03-4548-869E-3825BC9AA2FE}"/>
              </a:ext>
            </a:extLst>
          </p:cNvPr>
          <p:cNvGraphicFramePr/>
          <p:nvPr>
            <p:custDataLst>
              <p:tags r:id="rId4"/>
            </p:custDataLst>
          </p:nvPr>
        </p:nvGraphicFramePr>
        <p:xfrm>
          <a:off x="549275" y="2743200"/>
          <a:ext cx="5468938" cy="3260725"/>
        </p:xfrm>
        <a:graphic>
          <a:graphicData uri="http://schemas.openxmlformats.org/drawingml/2006/chart">
            <c:chart xmlns:c="http://schemas.openxmlformats.org/drawingml/2006/chart" xmlns:r="http://schemas.openxmlformats.org/officeDocument/2006/relationships" r:id="rId43"/>
          </a:graphicData>
        </a:graphic>
      </p:graphicFrame>
      <p:sp>
        <p:nvSpPr>
          <p:cNvPr id="111" name="テキスト プレースホルダ 9">
            <a:extLst>
              <a:ext uri="{FF2B5EF4-FFF2-40B4-BE49-F238E27FC236}">
                <a16:creationId xmlns:a16="http://schemas.microsoft.com/office/drawing/2014/main" id="{67ED4D91-5D49-4B3F-AEEC-4195BD352A85}"/>
              </a:ext>
            </a:extLst>
          </p:cNvPr>
          <p:cNvSpPr>
            <a:spLocks noGrp="1"/>
          </p:cNvSpPr>
          <p:nvPr>
            <p:custDataLst>
              <p:tags r:id="rId5"/>
            </p:custDataLst>
          </p:nvPr>
        </p:nvSpPr>
        <p:spPr bwMode="gray">
          <a:xfrm>
            <a:off x="363538" y="45180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3F4D1EA-DDB2-4193-B975-9E393F93B3D7}" type="datetime'''''''1''''''5'">
              <a:rPr lang="en-US" altLang="en-US" sz="1000" smtClean="0"/>
              <a:pPr/>
              <a:t>15</a:t>
            </a:fld>
            <a:endParaRPr lang="ja-JP" altLang="en-US" sz="1000" dirty="0">
              <a:sym typeface="+mn-lt"/>
            </a:endParaRPr>
          </a:p>
        </p:txBody>
      </p:sp>
      <p:sp>
        <p:nvSpPr>
          <p:cNvPr id="115" name="テキスト プレースホルダ 9">
            <a:extLst>
              <a:ext uri="{FF2B5EF4-FFF2-40B4-BE49-F238E27FC236}">
                <a16:creationId xmlns:a16="http://schemas.microsoft.com/office/drawing/2014/main" id="{BD5A6687-97D2-4116-9A2D-05C077F446B4}"/>
              </a:ext>
            </a:extLst>
          </p:cNvPr>
          <p:cNvSpPr>
            <a:spLocks noGrp="1"/>
          </p:cNvSpPr>
          <p:nvPr>
            <p:custDataLst>
              <p:tags r:id="rId6"/>
            </p:custDataLst>
          </p:nvPr>
        </p:nvSpPr>
        <p:spPr bwMode="gray">
          <a:xfrm>
            <a:off x="363538" y="27495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F53D5C2-3343-47AB-8D69-9BB96953F73A}" type="datetime'''''''''''''''''''''''''''''''3''''''''5'''''">
              <a:rPr lang="en-US" altLang="en-US" sz="1000" smtClean="0"/>
              <a:pPr/>
              <a:t>35</a:t>
            </a:fld>
            <a:endParaRPr lang="ja-JP" altLang="en-US" sz="1000" dirty="0">
              <a:sym typeface="+mn-lt"/>
            </a:endParaRPr>
          </a:p>
        </p:txBody>
      </p:sp>
      <p:sp>
        <p:nvSpPr>
          <p:cNvPr id="109" name="テキスト プレースホルダ 9">
            <a:extLst>
              <a:ext uri="{FF2B5EF4-FFF2-40B4-BE49-F238E27FC236}">
                <a16:creationId xmlns:a16="http://schemas.microsoft.com/office/drawing/2014/main" id="{29F01A7D-3A04-4EE2-B228-AF1C9E9F006B}"/>
              </a:ext>
            </a:extLst>
          </p:cNvPr>
          <p:cNvSpPr>
            <a:spLocks noGrp="1"/>
          </p:cNvSpPr>
          <p:nvPr>
            <p:custDataLst>
              <p:tags r:id="rId7"/>
            </p:custDataLst>
          </p:nvPr>
        </p:nvSpPr>
        <p:spPr bwMode="gray">
          <a:xfrm>
            <a:off x="433388" y="54038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9A59AB6-8528-457A-BA1A-835BCE9B9D34}" type="datetime'''5'''''''''''''''''''''''''''''''''''''''''">
              <a:rPr lang="en-US" altLang="en-US" sz="1000" smtClean="0"/>
              <a:pPr/>
              <a:t>5</a:t>
            </a:fld>
            <a:endParaRPr lang="ja-JP" altLang="en-US" sz="1000" dirty="0">
              <a:sym typeface="+mn-lt"/>
            </a:endParaRPr>
          </a:p>
        </p:txBody>
      </p:sp>
      <p:sp>
        <p:nvSpPr>
          <p:cNvPr id="108" name="テキスト プレースホルダ 9">
            <a:extLst>
              <a:ext uri="{FF2B5EF4-FFF2-40B4-BE49-F238E27FC236}">
                <a16:creationId xmlns:a16="http://schemas.microsoft.com/office/drawing/2014/main" id="{171D77FE-0400-4088-BF79-47D9969846C6}"/>
              </a:ext>
            </a:extLst>
          </p:cNvPr>
          <p:cNvSpPr>
            <a:spLocks noGrp="1"/>
          </p:cNvSpPr>
          <p:nvPr>
            <p:custDataLst>
              <p:tags r:id="rId8"/>
            </p:custDataLst>
          </p:nvPr>
        </p:nvSpPr>
        <p:spPr bwMode="gray">
          <a:xfrm>
            <a:off x="433388" y="58451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EE3FF2A-C9B8-4951-BA67-490143D08933}" type="datetime'''''''''''''''''0'''''''''''''">
              <a:rPr lang="en-US" altLang="en-US" sz="1000" smtClean="0"/>
              <a:pPr/>
              <a:t>0</a:t>
            </a:fld>
            <a:endParaRPr lang="ja-JP" altLang="en-US" sz="1000" dirty="0">
              <a:sym typeface="+mn-lt"/>
            </a:endParaRPr>
          </a:p>
        </p:txBody>
      </p:sp>
      <p:sp>
        <p:nvSpPr>
          <p:cNvPr id="110" name="テキスト プレースホルダ 9">
            <a:extLst>
              <a:ext uri="{FF2B5EF4-FFF2-40B4-BE49-F238E27FC236}">
                <a16:creationId xmlns:a16="http://schemas.microsoft.com/office/drawing/2014/main" id="{15513932-8615-412D-8247-BAAB5D63A9E6}"/>
              </a:ext>
            </a:extLst>
          </p:cNvPr>
          <p:cNvSpPr>
            <a:spLocks noGrp="1"/>
          </p:cNvSpPr>
          <p:nvPr>
            <p:custDataLst>
              <p:tags r:id="rId9"/>
            </p:custDataLst>
          </p:nvPr>
        </p:nvSpPr>
        <p:spPr bwMode="gray">
          <a:xfrm>
            <a:off x="363538" y="496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EF6911D-44E0-4F5F-A274-D806B77CBEF8}" type="datetime'''''1''''''''''''''''''0'''''''''''''''''''''''''''''">
              <a:rPr lang="en-US" altLang="en-US" sz="1000" smtClean="0"/>
              <a:pPr/>
              <a:t>10</a:t>
            </a:fld>
            <a:endParaRPr lang="ja-JP" altLang="en-US" sz="1000" dirty="0">
              <a:sym typeface="+mn-lt"/>
            </a:endParaRPr>
          </a:p>
        </p:txBody>
      </p:sp>
      <p:sp>
        <p:nvSpPr>
          <p:cNvPr id="112" name="テキスト プレースホルダ 9">
            <a:extLst>
              <a:ext uri="{FF2B5EF4-FFF2-40B4-BE49-F238E27FC236}">
                <a16:creationId xmlns:a16="http://schemas.microsoft.com/office/drawing/2014/main" id="{BE4D10E0-FE62-4C0D-9864-74F49CAD4239}"/>
              </a:ext>
            </a:extLst>
          </p:cNvPr>
          <p:cNvSpPr>
            <a:spLocks noGrp="1"/>
          </p:cNvSpPr>
          <p:nvPr>
            <p:custDataLst>
              <p:tags r:id="rId10"/>
            </p:custDataLst>
          </p:nvPr>
        </p:nvSpPr>
        <p:spPr bwMode="gray">
          <a:xfrm>
            <a:off x="363538" y="40767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CCC30C2-0F8D-4BBD-9E0C-3A51B2073293}" type="datetime'''2''''''''''''''''''''''''''''''''''''''0'">
              <a:rPr lang="en-US" altLang="en-US" sz="1000" smtClean="0"/>
              <a:pPr/>
              <a:t>20</a:t>
            </a:fld>
            <a:endParaRPr lang="ja-JP" altLang="en-US" sz="1000" dirty="0">
              <a:sym typeface="+mn-lt"/>
            </a:endParaRPr>
          </a:p>
        </p:txBody>
      </p:sp>
      <p:sp>
        <p:nvSpPr>
          <p:cNvPr id="113" name="テキスト プレースホルダ 9">
            <a:extLst>
              <a:ext uri="{FF2B5EF4-FFF2-40B4-BE49-F238E27FC236}">
                <a16:creationId xmlns:a16="http://schemas.microsoft.com/office/drawing/2014/main" id="{D0F12038-9F9F-4AE2-A310-67099187430A}"/>
              </a:ext>
            </a:extLst>
          </p:cNvPr>
          <p:cNvSpPr>
            <a:spLocks noGrp="1"/>
          </p:cNvSpPr>
          <p:nvPr>
            <p:custDataLst>
              <p:tags r:id="rId11"/>
            </p:custDataLst>
          </p:nvPr>
        </p:nvSpPr>
        <p:spPr bwMode="gray">
          <a:xfrm>
            <a:off x="363538" y="36337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E5F4EFD-20FE-40FF-AE70-2BC52BDA4AE6}" type="datetime'''''''''''''''''''''''''2''''''''5'''''''''''''''''''">
              <a:rPr lang="en-US" altLang="en-US" sz="1000" smtClean="0"/>
              <a:pPr/>
              <a:t>25</a:t>
            </a:fld>
            <a:endParaRPr lang="ja-JP" altLang="en-US" sz="1000" dirty="0">
              <a:sym typeface="+mn-lt"/>
            </a:endParaRPr>
          </a:p>
        </p:txBody>
      </p:sp>
      <p:sp>
        <p:nvSpPr>
          <p:cNvPr id="114" name="テキスト プレースホルダ 9">
            <a:extLst>
              <a:ext uri="{FF2B5EF4-FFF2-40B4-BE49-F238E27FC236}">
                <a16:creationId xmlns:a16="http://schemas.microsoft.com/office/drawing/2014/main" id="{1B8316E0-B453-49A8-854B-72B4F83E6CBD}"/>
              </a:ext>
            </a:extLst>
          </p:cNvPr>
          <p:cNvSpPr>
            <a:spLocks noGrp="1"/>
          </p:cNvSpPr>
          <p:nvPr>
            <p:custDataLst>
              <p:tags r:id="rId12"/>
            </p:custDataLst>
          </p:nvPr>
        </p:nvSpPr>
        <p:spPr bwMode="gray">
          <a:xfrm>
            <a:off x="363538" y="31908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F3100E4-6183-4E49-AC7F-ACBBDCD9AB09}" type="datetime'''''''''''''''''''''''''''30'''''''''''''''''">
              <a:rPr lang="en-US" altLang="en-US" sz="1000" smtClean="0"/>
              <a:pPr/>
              <a:t>30</a:t>
            </a:fld>
            <a:endParaRPr lang="ja-JP" altLang="en-US" sz="1000" dirty="0">
              <a:sym typeface="+mn-lt"/>
            </a:endParaRPr>
          </a:p>
        </p:txBody>
      </p:sp>
      <p:sp>
        <p:nvSpPr>
          <p:cNvPr id="74" name="テキスト プレースホルダ 9">
            <a:extLst>
              <a:ext uri="{FF2B5EF4-FFF2-40B4-BE49-F238E27FC236}">
                <a16:creationId xmlns:a16="http://schemas.microsoft.com/office/drawing/2014/main" id="{B2FDA0CD-C49A-4FD8-976B-22EAF78FFB76}"/>
              </a:ext>
            </a:extLst>
          </p:cNvPr>
          <p:cNvSpPr>
            <a:spLocks noGrp="1"/>
          </p:cNvSpPr>
          <p:nvPr>
            <p:custDataLst>
              <p:tags r:id="rId13"/>
            </p:custDataLst>
          </p:nvPr>
        </p:nvSpPr>
        <p:spPr bwMode="gray">
          <a:xfrm>
            <a:off x="2286000" y="471805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B08954-A59E-4D3A-A191-76E42EC2A9D3}" type="datetime'''''''''''1''1''''''.6'''''''''''''''''''''''''">
              <a:rPr lang="en-US" altLang="en-US" sz="1000" smtClean="0"/>
              <a:pPr/>
              <a:t>11.6</a:t>
            </a:fld>
            <a:endParaRPr lang="ja-JP" altLang="en-US" sz="1000" dirty="0">
              <a:sym typeface="+mn-lt"/>
            </a:endParaRPr>
          </a:p>
        </p:txBody>
      </p:sp>
      <p:sp>
        <p:nvSpPr>
          <p:cNvPr id="102" name="テキスト プレースホルダ 9">
            <a:extLst>
              <a:ext uri="{FF2B5EF4-FFF2-40B4-BE49-F238E27FC236}">
                <a16:creationId xmlns:a16="http://schemas.microsoft.com/office/drawing/2014/main" id="{A6400F79-F4DC-4693-BAA0-844FE7077407}"/>
              </a:ext>
            </a:extLst>
          </p:cNvPr>
          <p:cNvSpPr>
            <a:spLocks noGrp="1"/>
          </p:cNvSpPr>
          <p:nvPr>
            <p:custDataLst>
              <p:tags r:id="rId14"/>
            </p:custDataLst>
          </p:nvPr>
        </p:nvSpPr>
        <p:spPr bwMode="gray">
          <a:xfrm>
            <a:off x="2940050" y="31686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6FD685-CF0D-4928-BF01-7858369C4C0D}" type="datetime'2''''''''''''''9''''''''''.1'''''''''''">
              <a:rPr lang="en-US" altLang="en-US" sz="1000" smtClean="0"/>
              <a:pPr/>
              <a:t>29.1</a:t>
            </a:fld>
            <a:endParaRPr lang="ja-JP" altLang="en-US" sz="1000" dirty="0">
              <a:sym typeface="+mn-lt"/>
            </a:endParaRPr>
          </a:p>
        </p:txBody>
      </p:sp>
      <p:sp>
        <p:nvSpPr>
          <p:cNvPr id="24" name="テキスト プレースホルダ 9"/>
          <p:cNvSpPr>
            <a:spLocks noGrp="1"/>
          </p:cNvSpPr>
          <p:nvPr>
            <p:custDataLst>
              <p:tags r:id="rId15"/>
            </p:custDataLst>
          </p:nvPr>
        </p:nvSpPr>
        <p:spPr bwMode="auto">
          <a:xfrm>
            <a:off x="1016000" y="60071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80A0A3-62D3-4C95-974C-1306C3293A4A}"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16"/>
            </p:custDataLst>
          </p:nvPr>
        </p:nvSpPr>
        <p:spPr bwMode="auto">
          <a:xfrm>
            <a:off x="2146300" y="6007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15D85B-47FE-47BC-A920-CF2491991145}"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17"/>
            </p:custDataLst>
          </p:nvPr>
        </p:nvSpPr>
        <p:spPr bwMode="auto">
          <a:xfrm>
            <a:off x="3206750" y="6007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CCC4CFD-86AB-4106-9736-BA893737AD41}"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18"/>
            </p:custDataLst>
          </p:nvPr>
        </p:nvSpPr>
        <p:spPr bwMode="auto">
          <a:xfrm>
            <a:off x="4268788" y="6007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7D0E14-905C-44B0-B621-48504B9B8216}" type="datetime'''2''''''''''''''0'''''''''''''''''''''''''''''''''">
              <a:rPr lang="en-US" altLang="en-US" sz="1000" smtClean="0"/>
              <a:pPr/>
              <a:t>20</a:t>
            </a:fld>
            <a:endParaRPr kumimoji="0" lang="ja-JP" altLang="en-US" sz="1000" dirty="0">
              <a:sym typeface="+mn-lt"/>
            </a:endParaRPr>
          </a:p>
        </p:txBody>
      </p:sp>
      <p:sp>
        <p:nvSpPr>
          <p:cNvPr id="20" name="テキスト プレースホルダ 9"/>
          <p:cNvSpPr>
            <a:spLocks noGrp="1"/>
          </p:cNvSpPr>
          <p:nvPr>
            <p:custDataLst>
              <p:tags r:id="rId19"/>
            </p:custDataLst>
          </p:nvPr>
        </p:nvSpPr>
        <p:spPr bwMode="auto">
          <a:xfrm>
            <a:off x="5329238" y="6007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16B497-F5DF-4899-9DFC-4EC994CA5AF2}" type="datetime'''2''1'''''''''''">
              <a:rPr lang="en-US" altLang="en-US" sz="1000" smtClean="0"/>
              <a:pPr/>
              <a:t>21</a:t>
            </a:fld>
            <a:endParaRPr kumimoji="0" lang="ja-JP" altLang="en-US" sz="1000" dirty="0">
              <a:sym typeface="+mn-lt"/>
            </a:endParaRPr>
          </a:p>
        </p:txBody>
      </p:sp>
      <p:sp>
        <p:nvSpPr>
          <p:cNvPr id="72" name="テキスト プレースホルダ 9">
            <a:extLst>
              <a:ext uri="{FF2B5EF4-FFF2-40B4-BE49-F238E27FC236}">
                <a16:creationId xmlns:a16="http://schemas.microsoft.com/office/drawing/2014/main" id="{2AFD4CC9-EC8D-4B0A-83BD-559A60B43C06}"/>
              </a:ext>
            </a:extLst>
          </p:cNvPr>
          <p:cNvSpPr>
            <a:spLocks noGrp="1"/>
          </p:cNvSpPr>
          <p:nvPr>
            <p:custDataLst>
              <p:tags r:id="rId20"/>
            </p:custDataLst>
          </p:nvPr>
        </p:nvSpPr>
        <p:spPr bwMode="gray">
          <a:xfrm>
            <a:off x="817563" y="3948113"/>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B5BC6A-AC7D-4A5F-89B0-C344E2F7578B}" type="datetime'2''''''''''''''''''''''''''''''''''''''0''''''''''''.''''3'">
              <a:rPr lang="en-US" altLang="en-US" sz="1000" smtClean="0"/>
              <a:pPr/>
              <a:t>20.3</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72180426-BA3A-415D-AFA2-1579F94F448D}"/>
              </a:ext>
            </a:extLst>
          </p:cNvPr>
          <p:cNvSpPr>
            <a:spLocks noGrp="1"/>
          </p:cNvSpPr>
          <p:nvPr>
            <p:custDataLst>
              <p:tags r:id="rId21"/>
            </p:custDataLst>
          </p:nvPr>
        </p:nvSpPr>
        <p:spPr bwMode="gray">
          <a:xfrm>
            <a:off x="1225550" y="483870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87BD8E-327F-4A7F-8E11-5B78596B4C3D}" type="datetime'''''''1''''''''''''''''''''''''0''.''2'''''''">
              <a:rPr lang="en-US" altLang="en-US" sz="1000" smtClean="0"/>
              <a:pPr/>
              <a:t>10.2</a:t>
            </a:fld>
            <a:endParaRPr lang="ja-JP" altLang="en-US" sz="1000" dirty="0">
              <a:sym typeface="+mn-lt"/>
            </a:endParaRPr>
          </a:p>
        </p:txBody>
      </p:sp>
      <p:sp>
        <p:nvSpPr>
          <p:cNvPr id="105" name="テキスト プレースホルダ 9">
            <a:extLst>
              <a:ext uri="{FF2B5EF4-FFF2-40B4-BE49-F238E27FC236}">
                <a16:creationId xmlns:a16="http://schemas.microsoft.com/office/drawing/2014/main" id="{394C547E-F361-462A-BA4F-2A4304F8EC45}"/>
              </a:ext>
            </a:extLst>
          </p:cNvPr>
          <p:cNvSpPr>
            <a:spLocks noGrp="1"/>
          </p:cNvSpPr>
          <p:nvPr>
            <p:custDataLst>
              <p:tags r:id="rId22"/>
            </p:custDataLst>
          </p:nvPr>
        </p:nvSpPr>
        <p:spPr bwMode="gray">
          <a:xfrm>
            <a:off x="1878013" y="34972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C66B11-3E43-4B8E-A7C6-34F34011F51F}" type="datetime'''2''''''''''5''''''''.''''''''''''''4'''''''''''">
              <a:rPr lang="en-US" altLang="en-US" sz="1000" smtClean="0"/>
              <a:pPr/>
              <a:t>25.4</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EA5E7EDA-61C6-49A9-BCF8-B6E6F0788E2F}"/>
              </a:ext>
            </a:extLst>
          </p:cNvPr>
          <p:cNvSpPr>
            <a:spLocks noGrp="1"/>
          </p:cNvSpPr>
          <p:nvPr>
            <p:custDataLst>
              <p:tags r:id="rId23"/>
            </p:custDataLst>
          </p:nvPr>
        </p:nvSpPr>
        <p:spPr bwMode="gray">
          <a:xfrm>
            <a:off x="3348038" y="454977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3B0DEE-406A-4499-B13E-09BA7862294F}" type="datetime'''''''''''''''''''''1''''''''3''.''''''''''''''5'''''">
              <a:rPr lang="en-US" altLang="en-US" sz="1000" smtClean="0"/>
              <a:pPr/>
              <a:t>13.5</a:t>
            </a:fld>
            <a:endParaRPr lang="ja-JP" altLang="en-US" sz="1000" dirty="0">
              <a:sym typeface="+mn-lt"/>
            </a:endParaRPr>
          </a:p>
        </p:txBody>
      </p:sp>
      <p:sp>
        <p:nvSpPr>
          <p:cNvPr id="106" name="テキスト プレースホルダ 9">
            <a:extLst>
              <a:ext uri="{FF2B5EF4-FFF2-40B4-BE49-F238E27FC236}">
                <a16:creationId xmlns:a16="http://schemas.microsoft.com/office/drawing/2014/main" id="{5FCFA7A9-6F73-4816-AB9E-F1274D02CD59}"/>
              </a:ext>
            </a:extLst>
          </p:cNvPr>
          <p:cNvSpPr>
            <a:spLocks noGrp="1"/>
          </p:cNvSpPr>
          <p:nvPr>
            <p:custDataLst>
              <p:tags r:id="rId24"/>
            </p:custDataLst>
          </p:nvPr>
        </p:nvSpPr>
        <p:spPr bwMode="gray">
          <a:xfrm>
            <a:off x="4000500" y="31702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C183EC-9892-4FBC-B276-9A8C893329EC}" type="datetime'''''''''''''''''''2''9''''''''''''.''1'''''''''''''''''''''''">
              <a:rPr lang="en-US" altLang="en-US" sz="1000" smtClean="0"/>
              <a:pPr/>
              <a:t>29.1</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10F3B51E-CBD2-494B-ACB2-0A626FB051E0}"/>
              </a:ext>
            </a:extLst>
          </p:cNvPr>
          <p:cNvSpPr>
            <a:spLocks noGrp="1"/>
          </p:cNvSpPr>
          <p:nvPr>
            <p:custDataLst>
              <p:tags r:id="rId25"/>
            </p:custDataLst>
          </p:nvPr>
        </p:nvSpPr>
        <p:spPr bwMode="gray">
          <a:xfrm>
            <a:off x="4408488" y="469423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D5C989F-C936-4A8C-BB3A-5A140ABCEDCE}" type="datetime'''''''''''''''''''''''1''''''''''''''''''''''''''''1.''9'">
              <a:rPr lang="en-US" altLang="en-US" sz="1000" smtClean="0"/>
              <a:pPr/>
              <a:t>11.9</a:t>
            </a:fld>
            <a:endParaRPr lang="ja-JP" altLang="en-US" sz="1000" dirty="0">
              <a:sym typeface="+mn-lt"/>
            </a:endParaRPr>
          </a:p>
        </p:txBody>
      </p:sp>
      <p:sp>
        <p:nvSpPr>
          <p:cNvPr id="107" name="テキスト プレースホルダ 9">
            <a:extLst>
              <a:ext uri="{FF2B5EF4-FFF2-40B4-BE49-F238E27FC236}">
                <a16:creationId xmlns:a16="http://schemas.microsoft.com/office/drawing/2014/main" id="{0DFB1494-E764-43C2-983E-CE7A9FFFD2FD}"/>
              </a:ext>
            </a:extLst>
          </p:cNvPr>
          <p:cNvSpPr>
            <a:spLocks noGrp="1"/>
          </p:cNvSpPr>
          <p:nvPr>
            <p:custDataLst>
              <p:tags r:id="rId26"/>
            </p:custDataLst>
          </p:nvPr>
        </p:nvSpPr>
        <p:spPr bwMode="gray">
          <a:xfrm>
            <a:off x="5060950" y="27066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BFFCD9-8F2E-4C13-A29A-31428CDE6D0A}" type="datetime'''''3''4''''.3'''''''''''''''''''''''''''''">
              <a:rPr lang="en-US" altLang="en-US" sz="1000" smtClean="0"/>
              <a:pPr/>
              <a:t>34.3</a:t>
            </a:fld>
            <a:endParaRPr lang="ja-JP" altLang="en-US" sz="1000" dirty="0">
              <a:sym typeface="+mn-lt"/>
            </a:endParaRPr>
          </a:p>
        </p:txBody>
      </p:sp>
      <p:sp>
        <p:nvSpPr>
          <p:cNvPr id="99" name="テキスト プレースホルダ 9">
            <a:extLst>
              <a:ext uri="{FF2B5EF4-FFF2-40B4-BE49-F238E27FC236}">
                <a16:creationId xmlns:a16="http://schemas.microsoft.com/office/drawing/2014/main" id="{FD266EF6-2437-452C-8341-BE330727B727}"/>
              </a:ext>
            </a:extLst>
          </p:cNvPr>
          <p:cNvSpPr>
            <a:spLocks noGrp="1"/>
          </p:cNvSpPr>
          <p:nvPr>
            <p:custDataLst>
              <p:tags r:id="rId27"/>
            </p:custDataLst>
          </p:nvPr>
        </p:nvSpPr>
        <p:spPr bwMode="gray">
          <a:xfrm>
            <a:off x="5468938" y="454025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0E465E-6FA6-42F8-94B5-DF9F8EFC8501}" type="datetime'''''''''''''''''''1''''''''''''''''3''''''.''''''''''''''6'''">
              <a:rPr lang="en-US" altLang="en-US" sz="1000" smtClean="0"/>
              <a:pPr/>
              <a:t>13.6</a:t>
            </a:fld>
            <a:endParaRPr lang="ja-JP" altLang="en-US" sz="1000" dirty="0">
              <a:sym typeface="+mn-lt"/>
            </a:endParaRPr>
          </a:p>
        </p:txBody>
      </p:sp>
      <p:sp>
        <p:nvSpPr>
          <p:cNvPr id="5" name="タイトル 4"/>
          <p:cNvSpPr>
            <a:spLocks noGrp="1"/>
          </p:cNvSpPr>
          <p:nvPr>
            <p:ph type="title"/>
          </p:nvPr>
        </p:nvSpPr>
        <p:spPr>
          <a:xfrm>
            <a:off x="200472" y="195460"/>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204864"/>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71" name="Chart 70">
            <a:extLst>
              <a:ext uri="{FF2B5EF4-FFF2-40B4-BE49-F238E27FC236}">
                <a16:creationId xmlns:a16="http://schemas.microsoft.com/office/drawing/2014/main" id="{74EA24B5-D724-4219-8BB7-ECFA3F6F7FB1}"/>
              </a:ext>
            </a:extLst>
          </p:cNvPr>
          <p:cNvGraphicFramePr/>
          <p:nvPr>
            <p:custDataLst>
              <p:tags r:id="rId28"/>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4"/>
          </a:graphicData>
        </a:graphic>
      </p:graphicFrame>
      <p:sp>
        <p:nvSpPr>
          <p:cNvPr id="33" name="テキスト プレースホルダ 9"/>
          <p:cNvSpPr>
            <a:spLocks noGrp="1"/>
          </p:cNvSpPr>
          <p:nvPr>
            <p:custDataLst>
              <p:tags r:id="rId29"/>
            </p:custDataLst>
          </p:nvPr>
        </p:nvSpPr>
        <p:spPr bwMode="auto">
          <a:xfrm>
            <a:off x="9063038" y="3536950"/>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D75E238-1A0F-44AB-B0E0-DFF5BA252408}" type="datetime'''ア''メ''''''''''''''''''''''''''''''''''リ''''''カ'''''''''''">
              <a:rPr lang="ja-JP" altLang="en-US" sz="1000" smtClean="0"/>
              <a:pPr/>
              <a:t>アメリカ</a:t>
            </a:fld>
            <a:endParaRPr kumimoji="0" lang="ja-JP" altLang="en-US" sz="1000" dirty="0">
              <a:sym typeface="+mn-lt"/>
            </a:endParaRPr>
          </a:p>
        </p:txBody>
      </p:sp>
      <p:sp>
        <p:nvSpPr>
          <p:cNvPr id="34" name="テキスト プレースホルダ 9"/>
          <p:cNvSpPr>
            <a:spLocks noGrp="1"/>
          </p:cNvSpPr>
          <p:nvPr>
            <p:custDataLst>
              <p:tags r:id="rId30"/>
            </p:custDataLst>
          </p:nvPr>
        </p:nvSpPr>
        <p:spPr bwMode="auto">
          <a:xfrm>
            <a:off x="9421812" y="4911725"/>
            <a:ext cx="7112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AEC42D-9A46-4299-8145-F0FDB42CA9C3}" type="datetime'''''''''''シ''''''''ンガ''''''''''''''''''''ポ''''''''''ー''ル'''">
              <a:rPr lang="ja-JP" altLang="en-US" sz="1000" smtClean="0"/>
              <a:pPr/>
              <a:t>シンガポール</a:t>
            </a:fld>
            <a:endParaRPr kumimoji="0" lang="ja-JP" altLang="en-US" sz="1000" dirty="0">
              <a:sym typeface="+mn-lt"/>
            </a:endParaRPr>
          </a:p>
        </p:txBody>
      </p:sp>
      <p:sp>
        <p:nvSpPr>
          <p:cNvPr id="55" name="テキスト プレースホルダ 9">
            <a:extLst>
              <a:ext uri="{FF2B5EF4-FFF2-40B4-BE49-F238E27FC236}">
                <a16:creationId xmlns:a16="http://schemas.microsoft.com/office/drawing/2014/main" id="{47E95A32-93C0-45D8-9D7E-1D8452B33A52}"/>
              </a:ext>
            </a:extLst>
          </p:cNvPr>
          <p:cNvSpPr>
            <a:spLocks noGrp="1"/>
          </p:cNvSpPr>
          <p:nvPr>
            <p:custDataLst>
              <p:tags r:id="rId31"/>
            </p:custDataLst>
          </p:nvPr>
        </p:nvSpPr>
        <p:spPr bwMode="auto">
          <a:xfrm>
            <a:off x="6973888" y="363855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5356BB9-5EBC-4CCD-A6ED-42CAF0628CF1}" type="datetime'''''''そ''''''''''''''''''''''の''''''''''''''''他'''''">
              <a:rPr kumimoji="0" lang="ja-JP" altLang="en-US" sz="1000" smtClean="0"/>
              <a:pPr/>
              <a:t>その他</a:t>
            </a:fld>
            <a:endParaRPr kumimoji="0" lang="ja-JP" altLang="en-US" sz="1000" dirty="0">
              <a:sym typeface="+mn-lt"/>
            </a:endParaRPr>
          </a:p>
        </p:txBody>
      </p:sp>
      <p:sp>
        <p:nvSpPr>
          <p:cNvPr id="39" name="テキスト プレースホルダ 9"/>
          <p:cNvSpPr>
            <a:spLocks noGrp="1"/>
          </p:cNvSpPr>
          <p:nvPr>
            <p:custDataLst>
              <p:tags r:id="rId32"/>
            </p:custDataLst>
          </p:nvPr>
        </p:nvSpPr>
        <p:spPr bwMode="auto">
          <a:xfrm>
            <a:off x="6981825" y="529113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101FD48-9344-4B9E-AEFB-3EA3F45149DC}" type="datetime'''''''''''''''''''''''''''ド''''イ''''''ツ'''''''">
              <a:rPr lang="ja-JP" altLang="en-US" sz="1000" smtClean="0"/>
              <a:pPr/>
              <a:t>ドイツ</a:t>
            </a:fld>
            <a:endParaRPr kumimoji="0" lang="ja-JP" altLang="en-US" sz="1000" dirty="0">
              <a:sym typeface="+mn-lt"/>
            </a:endParaRPr>
          </a:p>
        </p:txBody>
      </p:sp>
      <p:sp>
        <p:nvSpPr>
          <p:cNvPr id="35" name="テキスト プレースホルダ 9"/>
          <p:cNvSpPr>
            <a:spLocks noGrp="1"/>
          </p:cNvSpPr>
          <p:nvPr>
            <p:custDataLst>
              <p:tags r:id="rId33"/>
            </p:custDataLst>
          </p:nvPr>
        </p:nvSpPr>
        <p:spPr bwMode="auto">
          <a:xfrm>
            <a:off x="8770938" y="56562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CB98D0B-0B4E-46DA-9559-C2D6948E0FDB}" type="datetime'''''''''''''''''''中''''''''''''''''''''''''''''''''''国'">
              <a:rPr lang="ja-JP" altLang="en-US" sz="1000" smtClean="0"/>
              <a:pPr/>
              <a:t>中国</a:t>
            </a:fld>
            <a:endParaRPr kumimoji="0" lang="ja-JP" altLang="en-US" sz="1000" dirty="0">
              <a:sym typeface="+mn-lt"/>
            </a:endParaRPr>
          </a:p>
        </p:txBody>
      </p:sp>
      <p:sp>
        <p:nvSpPr>
          <p:cNvPr id="37" name="テキスト プレースホルダ 9"/>
          <p:cNvSpPr>
            <a:spLocks noGrp="1"/>
          </p:cNvSpPr>
          <p:nvPr>
            <p:custDataLst>
              <p:tags r:id="rId34"/>
            </p:custDataLst>
          </p:nvPr>
        </p:nvSpPr>
        <p:spPr bwMode="auto">
          <a:xfrm>
            <a:off x="7764463" y="57483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B42B17F-49F9-49E3-93E8-733DC469FAC2}" type="datetime'''''''''''''''''''''''''''''''''日''''本'''''''''''''">
              <a:rPr lang="ja-JP" altLang="en-US" sz="1000" smtClean="0"/>
              <a:pPr/>
              <a:t>日本</a:t>
            </a:fld>
            <a:endParaRPr kumimoji="0" lang="ja-JP" altLang="en-US" sz="1000" dirty="0">
              <a:sym typeface="+mn-lt"/>
            </a:endParaRPr>
          </a:p>
        </p:txBody>
      </p:sp>
      <p:sp>
        <p:nvSpPr>
          <p:cNvPr id="51" name="テキスト プレースホルダ 9"/>
          <p:cNvSpPr>
            <a:spLocks noGrp="1"/>
          </p:cNvSpPr>
          <p:nvPr>
            <p:custDataLst>
              <p:tags r:id="rId35"/>
            </p:custDataLst>
          </p:nvPr>
        </p:nvSpPr>
        <p:spPr bwMode="auto">
          <a:xfrm>
            <a:off x="6813550" y="47974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E095BF8-7467-488F-88DF-ECE60B60C3EA}" type="datetime'''韓''''''国'''''''''''''''''''''''''''''''''''''''''''''''''">
              <a:rPr lang="ja-JP" altLang="en-US" sz="1000" smtClean="0"/>
              <a:pPr/>
              <a:t>韓国</a:t>
            </a:fld>
            <a:endParaRPr kumimoji="0" lang="ja-JP" altLang="en-US" sz="1000" dirty="0">
              <a:sym typeface="+mn-lt"/>
            </a:endParaRPr>
          </a:p>
        </p:txBody>
      </p:sp>
      <p:sp>
        <p:nvSpPr>
          <p:cNvPr id="19" name="Rectangle 18"/>
          <p:cNvSpPr/>
          <p:nvPr>
            <p:custDataLst>
              <p:tags r:id="rId36"/>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37"/>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38"/>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39"/>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マレーシアの医療費は、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億ドルになると予想されている。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輸出が輸入を上回っており、輸出品目については、医療用ゴム手袋などディスポーザブル製品が一定の割合を占めていると考えられる。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一方で、ハイテク医療機器を中心に、国内向け医療機器の約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を外国から輸入している。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テキスト ボックス 21">
            <a:extLst>
              <a:ext uri="{FF2B5EF4-FFF2-40B4-BE49-F238E27FC236}">
                <a16:creationId xmlns:a16="http://schemas.microsoft.com/office/drawing/2014/main" id="{A09CD0C8-C2F8-4ED9-A219-A90CF373D36C}"/>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r>
              <a:rPr lang="ja-JP" altLang="en-US" dirty="0"/>
              <a:t>、</a:t>
            </a:r>
            <a:r>
              <a:rPr lang="en-US" altLang="ja-JP" dirty="0"/>
              <a:t>JETRO</a:t>
            </a:r>
            <a:r>
              <a:rPr lang="ja-JP" altLang="en-US" dirty="0"/>
              <a:t>ホームページ</a:t>
            </a:r>
          </a:p>
        </p:txBody>
      </p:sp>
    </p:spTree>
    <p:extLst>
      <p:ext uri="{BB962C8B-B14F-4D97-AF65-F5344CB8AC3E}">
        <p14:creationId xmlns:p14="http://schemas.microsoft.com/office/powerpoint/2010/main" val="3789465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2"/>
            </p:custDataLst>
            <p:extLst>
              <p:ext uri="{D42A27DB-BD31-4B8C-83A1-F6EECF244321}">
                <p14:modId xmlns:p14="http://schemas.microsoft.com/office/powerpoint/2010/main" val="3004361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2" name="think-cell Slide" r:id="rId5" imgW="444" imgH="443" progId="TCLayout.ActiveDocument.1">
                  <p:embed/>
                </p:oleObj>
              </mc:Choice>
              <mc:Fallback>
                <p:oleObj name="think-cell Slide" r:id="rId5"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BBB501-620C-4F16-B4D7-2B00315D597B}"/>
              </a:ext>
            </a:extLst>
          </p:cNvPr>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SG" altLang="ja-JP"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主要現地メーカー</a:t>
            </a:r>
          </a:p>
        </p:txBody>
      </p:sp>
      <p:sp>
        <p:nvSpPr>
          <p:cNvPr id="13" name="TextBox 12">
            <a:extLst>
              <a:ext uri="{FF2B5EF4-FFF2-40B4-BE49-F238E27FC236}">
                <a16:creationId xmlns:a16="http://schemas.microsoft.com/office/drawing/2014/main" id="{9F8C5401-C3E2-41AE-BDC5-178F9467957F}"/>
              </a:ext>
            </a:extLst>
          </p:cNvPr>
          <p:cNvSpPr txBox="1"/>
          <p:nvPr/>
        </p:nvSpPr>
        <p:spPr>
          <a:xfrm>
            <a:off x="271586" y="1628800"/>
            <a:ext cx="9505950" cy="307777"/>
          </a:xfrm>
          <a:prstGeom prst="rect">
            <a:avLst/>
          </a:prstGeom>
          <a:noFill/>
        </p:spPr>
        <p:txBody>
          <a:bodyPr wrap="square" rtlCol="0">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マレーシア医療機器現地メーカー</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8403402A-807A-4E8E-93CA-8AA2DAA60568}"/>
              </a:ext>
            </a:extLst>
          </p:cNvPr>
          <p:cNvCxnSpPr>
            <a:cxnSpLocks/>
          </p:cNvCxnSpPr>
          <p:nvPr/>
        </p:nvCxnSpPr>
        <p:spPr>
          <a:xfrm>
            <a:off x="271586" y="1988840"/>
            <a:ext cx="939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61">
            <a:extLst>
              <a:ext uri="{FF2B5EF4-FFF2-40B4-BE49-F238E27FC236}">
                <a16:creationId xmlns:a16="http://schemas.microsoft.com/office/drawing/2014/main" id="{1803A062-6D87-4CA5-B023-2AEDFE7AA3A5}"/>
              </a:ext>
            </a:extLst>
          </p:cNvPr>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マレーシアの現地メーカーとして、医療用手袋、整形外科用器具、外科用縫合糸および使い捨て用品を製造する主要な医療機器製造会社が存在する。</a:t>
            </a:r>
            <a:endParaRPr lang="th-TH"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11">
            <a:extLst>
              <a:ext uri="{FF2B5EF4-FFF2-40B4-BE49-F238E27FC236}">
                <a16:creationId xmlns:a16="http://schemas.microsoft.com/office/drawing/2014/main" id="{F4C12010-C8D7-4166-B20E-DA55CFB741F0}"/>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cs typeface="Arial" panose="020B0604020202020204" pitchFamily="34" charset="0"/>
              </a:rPr>
              <a:t>マレーシア通商産業省、</a:t>
            </a:r>
            <a:r>
              <a:rPr lang="en-US" altLang="ja-JP" sz="800" dirty="0">
                <a:solidFill>
                  <a:srgbClr val="000000"/>
                </a:solidFill>
                <a:cs typeface="Arial" panose="020B0604020202020204" pitchFamily="34" charset="0"/>
              </a:rPr>
              <a:t> </a:t>
            </a:r>
            <a:r>
              <a:rPr lang="ja-JP" altLang="en-US" sz="800" dirty="0">
                <a:solidFill>
                  <a:srgbClr val="000000"/>
                </a:solidFill>
                <a:cs typeface="Arial" panose="020B0604020202020204" pitchFamily="34" charset="0"/>
              </a:rPr>
              <a:t>リサーチエンジン（</a:t>
            </a:r>
            <a:r>
              <a:rPr lang="en-US" altLang="ja-JP" sz="800" dirty="0">
                <a:solidFill>
                  <a:srgbClr val="000000"/>
                </a:solidFill>
                <a:cs typeface="Arial" panose="020B0604020202020204" pitchFamily="34" charset="0"/>
              </a:rPr>
              <a:t>SPEEDA, S&amp;P Capital IQ</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 Higashi Medical Solutions</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4" name="Table 23">
            <a:extLst>
              <a:ext uri="{FF2B5EF4-FFF2-40B4-BE49-F238E27FC236}">
                <a16:creationId xmlns:a16="http://schemas.microsoft.com/office/drawing/2014/main" id="{54BCF41A-007E-4C9F-83D1-4C2A16BA6586}"/>
              </a:ext>
            </a:extLst>
          </p:cNvPr>
          <p:cNvGraphicFramePr>
            <a:graphicFrameLocks noGrp="1"/>
          </p:cNvGraphicFramePr>
          <p:nvPr>
            <p:extLst>
              <p:ext uri="{D42A27DB-BD31-4B8C-83A1-F6EECF244321}">
                <p14:modId xmlns:p14="http://schemas.microsoft.com/office/powerpoint/2010/main" val="4182773807"/>
              </p:ext>
            </p:extLst>
          </p:nvPr>
        </p:nvGraphicFramePr>
        <p:xfrm>
          <a:off x="420763" y="2060848"/>
          <a:ext cx="9191014" cy="4338482"/>
        </p:xfrm>
        <a:graphic>
          <a:graphicData uri="http://schemas.openxmlformats.org/drawingml/2006/table">
            <a:tbl>
              <a:tblPr firstRow="1" bandRow="1">
                <a:tableStyleId>{5C22544A-7EE6-4342-B048-85BDC9FD1C3A}</a:tableStyleId>
              </a:tblPr>
              <a:tblGrid>
                <a:gridCol w="548689">
                  <a:extLst>
                    <a:ext uri="{9D8B030D-6E8A-4147-A177-3AD203B41FA5}">
                      <a16:colId xmlns:a16="http://schemas.microsoft.com/office/drawing/2014/main" val="20000"/>
                    </a:ext>
                  </a:extLst>
                </a:gridCol>
                <a:gridCol w="2449636">
                  <a:extLst>
                    <a:ext uri="{9D8B030D-6E8A-4147-A177-3AD203B41FA5}">
                      <a16:colId xmlns:a16="http://schemas.microsoft.com/office/drawing/2014/main" val="20001"/>
                    </a:ext>
                  </a:extLst>
                </a:gridCol>
                <a:gridCol w="1389896">
                  <a:extLst>
                    <a:ext uri="{9D8B030D-6E8A-4147-A177-3AD203B41FA5}">
                      <a16:colId xmlns:a16="http://schemas.microsoft.com/office/drawing/2014/main" val="20002"/>
                    </a:ext>
                  </a:extLst>
                </a:gridCol>
                <a:gridCol w="2786568">
                  <a:extLst>
                    <a:ext uri="{9D8B030D-6E8A-4147-A177-3AD203B41FA5}">
                      <a16:colId xmlns:a16="http://schemas.microsoft.com/office/drawing/2014/main" val="20003"/>
                    </a:ext>
                  </a:extLst>
                </a:gridCol>
                <a:gridCol w="2016225">
                  <a:extLst>
                    <a:ext uri="{9D8B030D-6E8A-4147-A177-3AD203B41FA5}">
                      <a16:colId xmlns:a16="http://schemas.microsoft.com/office/drawing/2014/main" val="20004"/>
                    </a:ext>
                  </a:extLst>
                </a:gridCol>
              </a:tblGrid>
              <a:tr h="503972">
                <a:tc>
                  <a:txBody>
                    <a:bodyPr/>
                    <a:lstStyle/>
                    <a:p>
                      <a:pPr algn="ctr"/>
                      <a:r>
                        <a:rPr lang="en-US" sz="1200" dirty="0">
                          <a:latin typeface="Arial Narrow" panose="020B0606020202030204" pitchFamily="34" charset="0"/>
                        </a:rPr>
                        <a:t>No.</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現地法人名</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売上高</a:t>
                      </a:r>
                      <a:endParaRPr lang="en-SG" altLang="ja-JP" sz="1200" dirty="0">
                        <a:latin typeface="Arial Narrow" panose="020B0606020202030204" pitchFamily="34" charset="0"/>
                      </a:endParaRPr>
                    </a:p>
                    <a:p>
                      <a:pPr algn="ctr"/>
                      <a:r>
                        <a:rPr lang="ja-JP" altLang="en-US" sz="1200" dirty="0">
                          <a:latin typeface="Arial Narrow" panose="020B0606020202030204" pitchFamily="34" charset="0"/>
                        </a:rPr>
                        <a:t>（百万リンギット）</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会社概要</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医療機器</a:t>
                      </a:r>
                      <a:endParaRPr lang="en-SG" sz="1200" dirty="0">
                        <a:latin typeface="Arial Narrow" panose="020B0606020202030204" pitchFamily="34" charset="0"/>
                      </a:endParaRPr>
                    </a:p>
                  </a:txBody>
                  <a:tcPr anchor="ctr">
                    <a:solidFill>
                      <a:srgbClr val="3D6AA7"/>
                    </a:solidFill>
                  </a:tcPr>
                </a:tc>
                <a:extLst>
                  <a:ext uri="{0D108BD9-81ED-4DB2-BD59-A6C34878D82A}">
                    <a16:rowId xmlns:a16="http://schemas.microsoft.com/office/drawing/2014/main" val="10000"/>
                  </a:ext>
                </a:extLst>
              </a:tr>
              <a:tr h="469410">
                <a:tc>
                  <a:txBody>
                    <a:bodyPr/>
                    <a:lstStyle/>
                    <a:p>
                      <a:pPr algn="ctr"/>
                      <a:r>
                        <a:rPr lang="en-US" sz="1000" dirty="0">
                          <a:latin typeface="+mj-lt"/>
                        </a:rPr>
                        <a:t>1</a:t>
                      </a:r>
                      <a:endParaRPr lang="en-SG" sz="1000" dirty="0">
                        <a:latin typeface="+mj-lt"/>
                      </a:endParaRPr>
                    </a:p>
                  </a:txBody>
                  <a:tcPr anchor="ctr">
                    <a:solidFill>
                      <a:srgbClr val="DADADA"/>
                    </a:solidFill>
                  </a:tcPr>
                </a:tc>
                <a:tc>
                  <a:txBody>
                    <a:bodyPr/>
                    <a:lstStyle/>
                    <a:p>
                      <a:r>
                        <a:rPr kumimoji="1" lang="en-SG" sz="1000" b="0" i="0" u="none" strike="noStrike" kern="1200" baseline="0" dirty="0">
                          <a:solidFill>
                            <a:schemeClr val="dk1"/>
                          </a:solidFill>
                          <a:latin typeface="+mj-lt"/>
                          <a:ea typeface="+mn-ea"/>
                          <a:cs typeface="+mn-cs"/>
                        </a:rPr>
                        <a:t>Top Glove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2,328</a:t>
                      </a: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baseline="0" dirty="0">
                          <a:solidFill>
                            <a:schemeClr val="tx1"/>
                          </a:solidFill>
                          <a:latin typeface="+mj-lt"/>
                        </a:rPr>
                        <a:t>世界最大の手袋メーカー。ヘルスケア産業からノンヘルスケア産業に幅広い製品を提供</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手術用、検査用手袋</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69410">
                <a:tc>
                  <a:txBody>
                    <a:bodyPr/>
                    <a:lstStyle/>
                    <a:p>
                      <a:pPr algn="ctr"/>
                      <a:r>
                        <a:rPr lang="en-US" sz="1000" dirty="0">
                          <a:latin typeface="+mj-lt"/>
                        </a:rPr>
                        <a:t>2</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j-lt"/>
                          <a:ea typeface="+mn-ea"/>
                          <a:cs typeface="+mn-cs"/>
                        </a:rPr>
                        <a:t>Kossan</a:t>
                      </a:r>
                      <a:r>
                        <a:rPr kumimoji="1" lang="en-SG" sz="1000" b="0" i="0" u="none" strike="noStrike" kern="1200" baseline="0" dirty="0">
                          <a:solidFill>
                            <a:schemeClr val="dk1"/>
                          </a:solidFill>
                          <a:latin typeface="+mj-lt"/>
                          <a:ea typeface="+mn-ea"/>
                          <a:cs typeface="+mn-cs"/>
                        </a:rPr>
                        <a:t> Latex Industries</a:t>
                      </a:r>
                    </a:p>
                    <a:p>
                      <a:r>
                        <a:rPr kumimoji="1" lang="en-SG" sz="1000" b="0" i="0" u="none" strike="noStrike" kern="1200" baseline="0" dirty="0">
                          <a:solidFill>
                            <a:schemeClr val="dk1"/>
                          </a:solidFill>
                          <a:latin typeface="+mj-lt"/>
                          <a:ea typeface="+mn-ea"/>
                          <a:cs typeface="+mn-cs"/>
                        </a:rPr>
                        <a:t>(M)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638</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世界最大のラテックス使い捨て手袋メーカー。工場を約</a:t>
                      </a:r>
                      <a:r>
                        <a:rPr kumimoji="1" lang="en-US" altLang="ja-JP" sz="1000" dirty="0">
                          <a:solidFill>
                            <a:schemeClr val="tx1"/>
                          </a:solidFill>
                          <a:latin typeface="+mj-lt"/>
                        </a:rPr>
                        <a:t>19</a:t>
                      </a:r>
                      <a:r>
                        <a:rPr kumimoji="1" lang="ja-JP" altLang="en-US" sz="1000" dirty="0">
                          <a:solidFill>
                            <a:schemeClr val="tx1"/>
                          </a:solidFill>
                          <a:latin typeface="+mj-lt"/>
                        </a:rPr>
                        <a:t>か所マレーシアに持ち</a:t>
                      </a:r>
                      <a:r>
                        <a:rPr kumimoji="1" lang="en-US" altLang="ja-JP" sz="1000" dirty="0">
                          <a:solidFill>
                            <a:schemeClr val="tx1"/>
                          </a:solidFill>
                          <a:latin typeface="+mj-lt"/>
                        </a:rPr>
                        <a:t>OEM</a:t>
                      </a:r>
                      <a:r>
                        <a:rPr kumimoji="1" lang="ja-JP" altLang="en-US" sz="1000" dirty="0">
                          <a:solidFill>
                            <a:schemeClr val="tx1"/>
                          </a:solidFill>
                          <a:latin typeface="+mj-lt"/>
                        </a:rPr>
                        <a:t>製造を行う</a:t>
                      </a:r>
                      <a:endParaRPr kumimoji="1" lang="en-SG"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手術用、検査用手袋</a:t>
                      </a:r>
                      <a:endParaRPr kumimoji="1" lang="en-US" altLang="ja-JP" sz="1000" kern="1200" dirty="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69410">
                <a:tc>
                  <a:txBody>
                    <a:bodyPr/>
                    <a:lstStyle/>
                    <a:p>
                      <a:pPr algn="ctr"/>
                      <a:r>
                        <a:rPr lang="en-US" sz="1000" dirty="0">
                          <a:latin typeface="+mj-lt"/>
                        </a:rPr>
                        <a:t>3</a:t>
                      </a:r>
                      <a:endParaRPr lang="en-SG" sz="1000" dirty="0">
                        <a:latin typeface="+mj-lt"/>
                      </a:endParaRPr>
                    </a:p>
                  </a:txBody>
                  <a:tcPr anchor="ctr">
                    <a:solidFill>
                      <a:srgbClr val="DADADA"/>
                    </a:solidFill>
                  </a:tcPr>
                </a:tc>
                <a:tc>
                  <a:txBody>
                    <a:bodyPr/>
                    <a:lstStyle/>
                    <a:p>
                      <a:r>
                        <a:rPr kumimoji="1" lang="en-SG" sz="1000" b="0" i="0" u="none" strike="noStrike" kern="1200" baseline="0" dirty="0">
                          <a:solidFill>
                            <a:schemeClr val="dk1"/>
                          </a:solidFill>
                          <a:latin typeface="+mj-lt"/>
                          <a:ea typeface="+mn-ea"/>
                          <a:cs typeface="+mn-cs"/>
                        </a:rPr>
                        <a:t>Straits Orthopaedics (</a:t>
                      </a:r>
                      <a:r>
                        <a:rPr kumimoji="1" lang="en-SG" sz="1000" b="0" i="0" u="none" strike="noStrike" kern="1200" baseline="0" dirty="0" err="1">
                          <a:solidFill>
                            <a:schemeClr val="dk1"/>
                          </a:solidFill>
                          <a:latin typeface="+mj-lt"/>
                          <a:ea typeface="+mn-ea"/>
                          <a:cs typeface="+mn-cs"/>
                        </a:rPr>
                        <a:t>Mfg</a:t>
                      </a:r>
                      <a:r>
                        <a:rPr kumimoji="1" lang="en-SG" sz="1000" b="0" i="0" u="none" strike="noStrike" kern="1200" baseline="0" dirty="0">
                          <a:solidFill>
                            <a:schemeClr val="dk1"/>
                          </a:solidFill>
                          <a:latin typeface="+mj-lt"/>
                          <a:ea typeface="+mn-ea"/>
                          <a:cs typeface="+mn-cs"/>
                        </a:rPr>
                        <a:t>)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80</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整形外科用器具の契約製造業者</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医療用インプラント、医療機器、医療コンポーネント、整形外科用製品</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69410">
                <a:tc>
                  <a:txBody>
                    <a:bodyPr/>
                    <a:lstStyle/>
                    <a:p>
                      <a:pPr algn="ctr"/>
                      <a:r>
                        <a:rPr lang="en-US" sz="1000" dirty="0">
                          <a:latin typeface="+mj-lt"/>
                        </a:rPr>
                        <a:t>4</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j-lt"/>
                          <a:ea typeface="+mn-ea"/>
                          <a:cs typeface="+mn-cs"/>
                        </a:rPr>
                        <a:t>Hospitech</a:t>
                      </a:r>
                      <a:r>
                        <a:rPr kumimoji="1" lang="en-SG" sz="1000" b="0" i="0" u="none" strike="noStrike" kern="1200" baseline="0" dirty="0">
                          <a:solidFill>
                            <a:schemeClr val="dk1"/>
                          </a:solidFill>
                          <a:latin typeface="+mj-lt"/>
                          <a:ea typeface="+mn-ea"/>
                          <a:cs typeface="+mn-cs"/>
                        </a:rPr>
                        <a:t> Manufacturing Services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40</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使い捨て医療機器メーカー</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altLang="ja-JP" sz="1000" dirty="0"/>
                        <a:t>PVC</a:t>
                      </a:r>
                      <a:r>
                        <a:rPr lang="ja-JP" altLang="en-US" sz="1000" dirty="0"/>
                        <a:t>カテーテル、包帯およびガーゼ</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69410">
                <a:tc>
                  <a:txBody>
                    <a:bodyPr/>
                    <a:lstStyle/>
                    <a:p>
                      <a:pPr algn="ctr"/>
                      <a:r>
                        <a:rPr lang="en-US" sz="1000" dirty="0">
                          <a:latin typeface="+mj-lt"/>
                        </a:rPr>
                        <a:t>5</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j-lt"/>
                          <a:ea typeface="+mn-ea"/>
                          <a:cs typeface="+mn-cs"/>
                        </a:rPr>
                        <a:t>ABio</a:t>
                      </a:r>
                      <a:r>
                        <a:rPr kumimoji="1" lang="en-SG" sz="1000" b="0" i="0" u="none" strike="noStrike" kern="1200" baseline="0" dirty="0">
                          <a:solidFill>
                            <a:schemeClr val="dk1"/>
                          </a:solidFill>
                          <a:latin typeface="+mj-lt"/>
                          <a:ea typeface="+mn-ea"/>
                          <a:cs typeface="+mn-cs"/>
                        </a:rPr>
                        <a:t> Orthopaedics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a:t>
                      </a:r>
                      <a:r>
                        <a:rPr kumimoji="1" lang="en-SG" sz="1000" b="0" i="0" u="none" strike="noStrike" kern="1200" baseline="0" dirty="0" err="1">
                          <a:solidFill>
                            <a:schemeClr val="dk1"/>
                          </a:solidFill>
                          <a:latin typeface="+mj-lt"/>
                          <a:ea typeface="+mn-ea"/>
                          <a:cs typeface="+mn-cs"/>
                        </a:rPr>
                        <a:t>Bhd</a:t>
                      </a:r>
                      <a:endParaRPr lang="en-SG" sz="1000" dirty="0">
                        <a:latin typeface="+mj-lt"/>
                      </a:endParaRPr>
                    </a:p>
                  </a:txBody>
                  <a:tcPr anchor="ctr">
                    <a:solidFill>
                      <a:srgbClr val="DADADA"/>
                    </a:solidFill>
                  </a:tcPr>
                </a:tc>
                <a:tc>
                  <a:txBody>
                    <a:bodyPr/>
                    <a:lstStyle/>
                    <a:p>
                      <a:pPr algn="ctr"/>
                      <a:r>
                        <a:rPr kumimoji="1" lang="en-US" altLang="ja-JP" sz="1000" dirty="0">
                          <a:solidFill>
                            <a:schemeClr val="tx1"/>
                          </a:solidFill>
                          <a:latin typeface="+mj-lt"/>
                        </a:rPr>
                        <a:t>23</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外科用グレードの整形外科機器、コンポーネントおよび機器のための契約製造サービスを提供</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整形外科用製品</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69410">
                <a:tc>
                  <a:txBody>
                    <a:bodyPr/>
                    <a:lstStyle/>
                    <a:p>
                      <a:pPr algn="ctr"/>
                      <a:r>
                        <a:rPr lang="en-US" sz="1000" dirty="0">
                          <a:latin typeface="+mj-lt"/>
                        </a:rPr>
                        <a:t>6</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j-lt"/>
                          <a:ea typeface="+mn-ea"/>
                          <a:cs typeface="+mn-cs"/>
                        </a:rPr>
                        <a:t>Vigilenz</a:t>
                      </a:r>
                      <a:r>
                        <a:rPr kumimoji="1" lang="en-SG" sz="1000" b="0" i="0" u="none" strike="noStrike" kern="1200" baseline="0" dirty="0">
                          <a:solidFill>
                            <a:schemeClr val="dk1"/>
                          </a:solidFill>
                          <a:latin typeface="+mj-lt"/>
                          <a:ea typeface="+mn-ea"/>
                          <a:cs typeface="+mn-cs"/>
                        </a:rPr>
                        <a:t> Medical Devices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13</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手術用の縫合糸からヘルニアメッシュ、感染制御製品、創傷管理製品などを提供</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手術用の縫合糸、使い捨て物品</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69410">
                <a:tc>
                  <a:txBody>
                    <a:bodyPr/>
                    <a:lstStyle/>
                    <a:p>
                      <a:pPr algn="ctr"/>
                      <a:r>
                        <a:rPr lang="en-SG" sz="1000" dirty="0">
                          <a:latin typeface="+mj-lt"/>
                        </a:rPr>
                        <a:t>7</a:t>
                      </a:r>
                    </a:p>
                  </a:txBody>
                  <a:tcPr anchor="ctr">
                    <a:solidFill>
                      <a:srgbClr val="DADADA"/>
                    </a:solidFill>
                  </a:tcPr>
                </a:tc>
                <a:tc>
                  <a:txBody>
                    <a:bodyPr/>
                    <a:lstStyle/>
                    <a:p>
                      <a:r>
                        <a:rPr kumimoji="1" lang="en-US" altLang="ja-JP" sz="1000" dirty="0" err="1">
                          <a:solidFill>
                            <a:schemeClr val="tx1"/>
                          </a:solidFill>
                          <a:latin typeface="+mj-lt"/>
                        </a:rPr>
                        <a:t>Granulab</a:t>
                      </a:r>
                      <a:r>
                        <a:rPr kumimoji="1" lang="en-US" altLang="ja-JP" sz="1000" baseline="0" dirty="0">
                          <a:solidFill>
                            <a:schemeClr val="tx1"/>
                          </a:solidFill>
                          <a:latin typeface="+mj-lt"/>
                        </a:rPr>
                        <a:t> (M) </a:t>
                      </a:r>
                      <a:r>
                        <a:rPr kumimoji="1" lang="en-US" altLang="ja-JP" sz="1000" baseline="0" dirty="0" err="1">
                          <a:solidFill>
                            <a:schemeClr val="tx1"/>
                          </a:solidFill>
                          <a:latin typeface="+mj-lt"/>
                        </a:rPr>
                        <a:t>Sdn</a:t>
                      </a:r>
                      <a:r>
                        <a:rPr kumimoji="1" lang="en-US" altLang="ja-JP" sz="1000" baseline="0" dirty="0">
                          <a:solidFill>
                            <a:schemeClr val="tx1"/>
                          </a:solidFill>
                          <a:latin typeface="+mj-lt"/>
                        </a:rPr>
                        <a:t>. 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en-US" altLang="ja-JP" sz="1000" dirty="0">
                          <a:solidFill>
                            <a:schemeClr val="tx1"/>
                          </a:solidFill>
                          <a:latin typeface="+mj-lt"/>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代替骨移植片</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69410">
                <a:tc>
                  <a:txBody>
                    <a:bodyPr/>
                    <a:lstStyle/>
                    <a:p>
                      <a:pPr algn="ctr"/>
                      <a:r>
                        <a:rPr lang="en-SG" sz="1000" dirty="0">
                          <a:latin typeface="+mj-lt"/>
                        </a:rPr>
                        <a:t>8</a:t>
                      </a:r>
                    </a:p>
                  </a:txBody>
                  <a:tcPr anchor="ctr">
                    <a:solidFill>
                      <a:srgbClr val="DADADA"/>
                    </a:solidFill>
                  </a:tcPr>
                </a:tc>
                <a:tc>
                  <a:txBody>
                    <a:bodyPr/>
                    <a:lstStyle/>
                    <a:p>
                      <a:r>
                        <a:rPr kumimoji="1" lang="en-US" altLang="ja-JP" sz="1000" dirty="0">
                          <a:solidFill>
                            <a:schemeClr val="tx1"/>
                          </a:solidFill>
                          <a:latin typeface="+mj-lt"/>
                        </a:rPr>
                        <a:t>OSA Technology</a:t>
                      </a:r>
                      <a:r>
                        <a:rPr kumimoji="1" lang="en-US" altLang="ja-JP" sz="1000" baseline="0" dirty="0">
                          <a:solidFill>
                            <a:schemeClr val="tx1"/>
                          </a:solidFill>
                          <a:latin typeface="+mj-lt"/>
                        </a:rPr>
                        <a:t> </a:t>
                      </a:r>
                      <a:r>
                        <a:rPr kumimoji="1" lang="en-US" altLang="ja-JP" sz="1000" baseline="0" dirty="0" err="1">
                          <a:solidFill>
                            <a:schemeClr val="tx1"/>
                          </a:solidFill>
                          <a:latin typeface="+mj-lt"/>
                        </a:rPr>
                        <a:t>Sdn</a:t>
                      </a:r>
                      <a:r>
                        <a:rPr kumimoji="1" lang="en-US" altLang="ja-JP" sz="1000" baseline="0" dirty="0">
                          <a:solidFill>
                            <a:schemeClr val="tx1"/>
                          </a:solidFill>
                          <a:latin typeface="+mj-lt"/>
                        </a:rPr>
                        <a:t>. 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en-US" altLang="ja-JP" sz="1000" dirty="0">
                          <a:solidFill>
                            <a:schemeClr val="tx1"/>
                          </a:solidFill>
                          <a:latin typeface="+mj-lt"/>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整形外科外傷インプラント、計装システム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0283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499" imgH="499" progId="TCLayout.ActiveDocument.1">
                  <p:embed/>
                </p:oleObj>
              </mc:Choice>
              <mc:Fallback>
                <p:oleObj name="think-cell Slide" r:id="rId5" imgW="499" imgH="499" progId="TCLayout.ActiveDocument.1">
                  <p:embed/>
                  <p:pic>
                    <p:nvPicPr>
                      <p:cNvPr id="5" name="オブジェクト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マレーシア／一般概況</a:t>
            </a:r>
          </a:p>
        </p:txBody>
      </p:sp>
      <p:sp>
        <p:nvSpPr>
          <p:cNvPr id="8" name="テキスト プレースホルダー 7"/>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基本情報</a:t>
            </a:r>
          </a:p>
        </p:txBody>
      </p:sp>
      <p:graphicFrame>
        <p:nvGraphicFramePr>
          <p:cNvPr id="3" name="表 2"/>
          <p:cNvGraphicFramePr>
            <a:graphicFrameLocks noGrp="1"/>
          </p:cNvGraphicFramePr>
          <p:nvPr/>
        </p:nvGraphicFramePr>
        <p:xfrm>
          <a:off x="776535" y="1052736"/>
          <a:ext cx="8352929" cy="4756280"/>
        </p:xfrm>
        <a:graphic>
          <a:graphicData uri="http://schemas.openxmlformats.org/drawingml/2006/table">
            <a:tbl>
              <a:tblPr firstRow="1" bandRow="1">
                <a:tableStyleId>{5C22544A-7EE6-4342-B048-85BDC9FD1C3A}</a:tableStyleId>
              </a:tblPr>
              <a:tblGrid>
                <a:gridCol w="1656185">
                  <a:extLst>
                    <a:ext uri="{9D8B030D-6E8A-4147-A177-3AD203B41FA5}">
                      <a16:colId xmlns:a16="http://schemas.microsoft.com/office/drawing/2014/main" val="20000"/>
                    </a:ext>
                  </a:extLst>
                </a:gridCol>
                <a:gridCol w="6696744">
                  <a:extLst>
                    <a:ext uri="{9D8B030D-6E8A-4147-A177-3AD203B41FA5}">
                      <a16:colId xmlns:a16="http://schemas.microsoft.com/office/drawing/2014/main" val="20001"/>
                    </a:ext>
                  </a:extLst>
                </a:gridCol>
              </a:tblGrid>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クアラルンプール</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マレー語、英語、中国語、タミール語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マレーシアリンギット（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MYR</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　</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30.70 </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円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390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原則</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t>12</a:t>
                      </a:r>
                      <a:r>
                        <a:rPr lang="ja-JP" altLang="en-US" sz="1200" dirty="0"/>
                        <a:t>月。ただし、日本の本社との連動で</a:t>
                      </a:r>
                      <a:r>
                        <a:rPr lang="en-US" altLang="ja-JP" sz="1200" dirty="0"/>
                        <a:t>3</a:t>
                      </a:r>
                      <a:r>
                        <a:rPr lang="ja-JP" altLang="en-US" sz="1200" dirty="0"/>
                        <a:t>月末などそれ以外のタイミングで設定することも可能。</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イスラム教 </a:t>
                      </a:r>
                      <a:r>
                        <a:rPr lang="en-US" altLang="ja-JP" sz="1200" dirty="0"/>
                        <a:t>61.3</a:t>
                      </a:r>
                      <a:r>
                        <a:rPr lang="ja-JP" altLang="en-US" sz="1200" dirty="0"/>
                        <a:t>％、仏教 </a:t>
                      </a:r>
                      <a:r>
                        <a:rPr lang="en-US" altLang="ja-JP" sz="1200" dirty="0"/>
                        <a:t>19.8</a:t>
                      </a:r>
                      <a:r>
                        <a:rPr lang="ja-JP" altLang="en-US" sz="1200" dirty="0"/>
                        <a:t>％、キリスト教 </a:t>
                      </a:r>
                      <a:r>
                        <a:rPr lang="en-US" altLang="ja-JP" sz="1200" dirty="0"/>
                        <a:t>9.2</a:t>
                      </a:r>
                      <a:r>
                        <a:rPr lang="ja-JP" altLang="en-US" sz="1200" dirty="0"/>
                        <a:t>％、ヒンドゥー教 </a:t>
                      </a:r>
                      <a:r>
                        <a:rPr lang="en-US" altLang="ja-JP" sz="1200" dirty="0"/>
                        <a:t>6.3</a:t>
                      </a:r>
                      <a:r>
                        <a:rPr lang="ja-JP" altLang="en-US" sz="1200" dirty="0"/>
                        <a:t>％など</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zh-TW" altLang="en-US" sz="1200" dirty="0"/>
                        <a:t>立憲君主制（議会制民主主義）</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046522">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nSpc>
                          <a:spcPct val="114000"/>
                        </a:lnSpc>
                        <a:spcAft>
                          <a:spcPts val="300"/>
                        </a:spcAft>
                        <a:buClr>
                          <a:srgbClr val="5F8AC3"/>
                        </a:buClr>
                        <a:buFont typeface="Wingdings" panose="05000000000000000000" pitchFamily="2" charset="2"/>
                        <a:buChar char="l"/>
                      </a:pPr>
                      <a:r>
                        <a:rPr lang="en-US" altLang="ja-JP" sz="1200" dirty="0">
                          <a:solidFill>
                            <a:schemeClr val="tx1"/>
                          </a:solidFill>
                        </a:rPr>
                        <a:t>2019</a:t>
                      </a:r>
                      <a:r>
                        <a:rPr lang="ja-JP" altLang="en-US" sz="1200" dirty="0">
                          <a:solidFill>
                            <a:schemeClr val="tx1"/>
                          </a:solidFill>
                        </a:rPr>
                        <a:t>年からはアブドゥラ・スルタン・アフマド・シャー第</a:t>
                      </a:r>
                      <a:r>
                        <a:rPr lang="en-US" altLang="ja-JP" sz="1200" dirty="0">
                          <a:solidFill>
                            <a:schemeClr val="tx1"/>
                          </a:solidFill>
                        </a:rPr>
                        <a:t>16</a:t>
                      </a:r>
                      <a:r>
                        <a:rPr lang="ja-JP" altLang="en-US" sz="1200" dirty="0">
                          <a:solidFill>
                            <a:schemeClr val="tx1"/>
                          </a:solidFill>
                        </a:rPr>
                        <a:t>代国王が元首として就任</a:t>
                      </a:r>
                      <a:r>
                        <a:rPr lang="en-US" altLang="ja-JP" sz="1200" dirty="0">
                          <a:solidFill>
                            <a:schemeClr val="tx1"/>
                          </a:solidFill>
                        </a:rPr>
                        <a:t>(</a:t>
                      </a:r>
                      <a:r>
                        <a:rPr lang="ja-JP" altLang="en-US" sz="1200" dirty="0">
                          <a:solidFill>
                            <a:schemeClr val="tx1"/>
                          </a:solidFill>
                        </a:rPr>
                        <a:t>任期は</a:t>
                      </a:r>
                      <a:r>
                        <a:rPr lang="en-US" altLang="ja-JP" sz="1200" dirty="0">
                          <a:solidFill>
                            <a:schemeClr val="tx1"/>
                          </a:solidFill>
                        </a:rPr>
                        <a:t>5</a:t>
                      </a:r>
                      <a:r>
                        <a:rPr lang="ja-JP" altLang="en-US" sz="1200" dirty="0">
                          <a:solidFill>
                            <a:schemeClr val="tx1"/>
                          </a:solidFill>
                        </a:rPr>
                        <a:t>年</a:t>
                      </a:r>
                      <a:r>
                        <a:rPr lang="en-US" altLang="ja-JP" sz="1200" dirty="0">
                          <a:solidFill>
                            <a:schemeClr val="tx1"/>
                          </a:solidFill>
                        </a:rPr>
                        <a:t>)</a:t>
                      </a:r>
                    </a:p>
                    <a:p>
                      <a:pPr marL="171450" indent="-171450">
                        <a:lnSpc>
                          <a:spcPct val="114000"/>
                        </a:lnSpc>
                        <a:spcAft>
                          <a:spcPts val="300"/>
                        </a:spcAft>
                        <a:buClr>
                          <a:srgbClr val="5F8AC3"/>
                        </a:buClr>
                        <a:buFont typeface="Wingdings" panose="05000000000000000000" pitchFamily="2" charset="2"/>
                        <a:buChar char="l"/>
                      </a:pPr>
                      <a:r>
                        <a:rPr lang="en-US" altLang="ja-JP" sz="1200" dirty="0">
                          <a:solidFill>
                            <a:schemeClr val="tx1"/>
                          </a:solidFill>
                        </a:rPr>
                        <a:t>2021</a:t>
                      </a:r>
                      <a:r>
                        <a:rPr lang="ja-JP" altLang="en-US" sz="1200" dirty="0">
                          <a:solidFill>
                            <a:schemeClr val="tx1"/>
                          </a:solidFill>
                        </a:rPr>
                        <a:t>年</a:t>
                      </a:r>
                      <a:r>
                        <a:rPr lang="en-US" altLang="ja-JP" sz="1200" dirty="0">
                          <a:solidFill>
                            <a:schemeClr val="tx1"/>
                          </a:solidFill>
                        </a:rPr>
                        <a:t>8</a:t>
                      </a:r>
                      <a:r>
                        <a:rPr lang="ja-JP" altLang="en-US" sz="1200" dirty="0">
                          <a:solidFill>
                            <a:schemeClr val="tx1"/>
                          </a:solidFill>
                        </a:rPr>
                        <a:t>月、ムヒディン元首相が辞任。</a:t>
                      </a:r>
                      <a:r>
                        <a:rPr lang="en-US" altLang="ja-JP" sz="1200" dirty="0">
                          <a:solidFill>
                            <a:schemeClr val="tx1"/>
                          </a:solidFill>
                        </a:rPr>
                        <a:t>8</a:t>
                      </a:r>
                      <a:r>
                        <a:rPr lang="ja-JP" altLang="en-US" sz="1200" dirty="0">
                          <a:solidFill>
                            <a:schemeClr val="tx1"/>
                          </a:solidFill>
                        </a:rPr>
                        <a:t>月</a:t>
                      </a:r>
                      <a:r>
                        <a:rPr lang="en-US" altLang="ja-JP" sz="1200" dirty="0">
                          <a:solidFill>
                            <a:schemeClr val="tx1"/>
                          </a:solidFill>
                        </a:rPr>
                        <a:t>20</a:t>
                      </a:r>
                      <a:r>
                        <a:rPr lang="ja-JP" altLang="en-US" sz="1200" dirty="0">
                          <a:solidFill>
                            <a:schemeClr val="tx1"/>
                          </a:solidFill>
                        </a:rPr>
                        <a:t>日、アブドゥラ国王は憲法の規定に基づいて、イスマイル・サブリ前副首相を第</a:t>
                      </a:r>
                      <a:r>
                        <a:rPr lang="en-US" altLang="ja-JP" sz="1200" dirty="0">
                          <a:solidFill>
                            <a:schemeClr val="tx1"/>
                          </a:solidFill>
                        </a:rPr>
                        <a:t>9</a:t>
                      </a:r>
                      <a:r>
                        <a:rPr lang="ja-JP" altLang="en-US" sz="1200" dirty="0">
                          <a:solidFill>
                            <a:schemeClr val="tx1"/>
                          </a:solidFill>
                        </a:rPr>
                        <a:t>代首相に任命</a:t>
                      </a:r>
                      <a:endParaRPr lang="en-US" altLang="ja-JP" sz="120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04202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サバ州東側の島嶼部及び周辺海域並びに一部のサバ州東海岸（サンダカン、ラハ・ダトゥ、クナ及びセンポルナ周辺地域）に渡航中止勧告、サバ州東海岸のうち、レベル</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発出以外の地域（タワウを含む）に不要不急の</a:t>
                      </a:r>
                      <a:r>
                        <a:rPr kumimoji="1" lang="ja-JP" altLang="en-US" sz="1200" kern="1200" dirty="0">
                          <a:solidFill>
                            <a:schemeClr val="tx1"/>
                          </a:solidFill>
                          <a:latin typeface="+mn-lt"/>
                          <a:ea typeface="+mn-ea"/>
                          <a:cs typeface="+mn-cs"/>
                        </a:rPr>
                        <a:t>渡航は中止勧告が発令されている。</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バ州東海岸一帯の大部分及び周辺海域では、海賊事件、身代金目的の外国人誘拐等が続発しているほか、様々な武装勢力が活動を行っていることもあり、目的の如何を問わず渡航は止めるよう外務省から通達が出ている。</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また、</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ISIL</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をはじめとするテロに関する情勢は予断を許さない状況にあるため、テロ事件等不測の事態に巻き込まれることのないよう、最新の関連情報の入手に努める必要がある。</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144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テキスト ボックス 3"/>
          <p:cNvSpPr txBox="1"/>
          <p:nvPr/>
        </p:nvSpPr>
        <p:spPr>
          <a:xfrm>
            <a:off x="200472" y="6525344"/>
            <a:ext cx="8352928" cy="123087"/>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exchange-rates.org</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Tree>
    <p:extLst>
      <p:ext uri="{BB962C8B-B14F-4D97-AF65-F5344CB8AC3E}">
        <p14:creationId xmlns:p14="http://schemas.microsoft.com/office/powerpoint/2010/main" val="3090809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2"/>
            </p:custDataLst>
            <p:extLst>
              <p:ext uri="{D42A27DB-BD31-4B8C-83A1-F6EECF244321}">
                <p14:modId xmlns:p14="http://schemas.microsoft.com/office/powerpoint/2010/main" val="927007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6" name="think-cell Slide" r:id="rId5" imgW="444" imgH="443" progId="TCLayout.ActiveDocument.1">
                  <p:embed/>
                </p:oleObj>
              </mc:Choice>
              <mc:Fallback>
                <p:oleObj name="think-cell Slide" r:id="rId5"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BBB501-620C-4F16-B4D7-2B00315D597B}"/>
              </a:ext>
            </a:extLst>
          </p:cNvPr>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SG" altLang="ja-JP"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主要海外メーカー</a:t>
            </a:r>
          </a:p>
        </p:txBody>
      </p:sp>
      <p:sp>
        <p:nvSpPr>
          <p:cNvPr id="13" name="TextBox 12">
            <a:extLst>
              <a:ext uri="{FF2B5EF4-FFF2-40B4-BE49-F238E27FC236}">
                <a16:creationId xmlns:a16="http://schemas.microsoft.com/office/drawing/2014/main" id="{9F8C5401-C3E2-41AE-BDC5-178F9467957F}"/>
              </a:ext>
            </a:extLst>
          </p:cNvPr>
          <p:cNvSpPr txBox="1"/>
          <p:nvPr/>
        </p:nvSpPr>
        <p:spPr>
          <a:xfrm>
            <a:off x="271586" y="1700808"/>
            <a:ext cx="9505950" cy="307777"/>
          </a:xfrm>
          <a:prstGeom prst="rect">
            <a:avLst/>
          </a:prstGeom>
          <a:noFill/>
        </p:spPr>
        <p:txBody>
          <a:bodyPr wrap="square" rtlCol="0">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マレーシアにおける医療機器海外メーカー</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8403402A-807A-4E8E-93CA-8AA2DAA60568}"/>
              </a:ext>
            </a:extLst>
          </p:cNvPr>
          <p:cNvCxnSpPr>
            <a:cxnSpLocks/>
          </p:cNvCxnSpPr>
          <p:nvPr/>
        </p:nvCxnSpPr>
        <p:spPr>
          <a:xfrm>
            <a:off x="271586" y="2060848"/>
            <a:ext cx="939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61">
            <a:extLst>
              <a:ext uri="{FF2B5EF4-FFF2-40B4-BE49-F238E27FC236}">
                <a16:creationId xmlns:a16="http://schemas.microsoft.com/office/drawing/2014/main" id="{1803A062-6D87-4CA5-B023-2AEDFE7AA3A5}"/>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マレーシアには、高付加価値医療機器を製造する約</a:t>
            </a:r>
            <a:r>
              <a:rPr lang="en-US" altLang="ja-JP" sz="1400" dirty="0"/>
              <a:t>30</a:t>
            </a:r>
            <a:r>
              <a:rPr lang="ja-JP" altLang="en-US" sz="1400" dirty="0"/>
              <a:t>社以上のグローバル企業が存在する。</a:t>
            </a:r>
            <a:endParaRPr lang="th-TH"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11">
            <a:extLst>
              <a:ext uri="{FF2B5EF4-FFF2-40B4-BE49-F238E27FC236}">
                <a16:creationId xmlns:a16="http://schemas.microsoft.com/office/drawing/2014/main" id="{F4C12010-C8D7-4166-B20E-DA55CFB741F0}"/>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cs typeface="Arial" panose="020B0604020202020204" pitchFamily="34" charset="0"/>
              </a:rPr>
              <a:t>マレーシア通商産業省、</a:t>
            </a:r>
            <a:r>
              <a:rPr lang="en-US" altLang="ja-JP" sz="800" dirty="0">
                <a:solidFill>
                  <a:srgbClr val="000000"/>
                </a:solidFill>
                <a:cs typeface="Arial" panose="020B0604020202020204" pitchFamily="34" charset="0"/>
              </a:rPr>
              <a:t> </a:t>
            </a:r>
            <a:r>
              <a:rPr lang="ja-JP" altLang="en-US" sz="800" dirty="0">
                <a:solidFill>
                  <a:srgbClr val="000000"/>
                </a:solidFill>
                <a:cs typeface="Arial" panose="020B0604020202020204" pitchFamily="34" charset="0"/>
              </a:rPr>
              <a:t>リサーチエンジン（</a:t>
            </a:r>
            <a:r>
              <a:rPr lang="en-US" altLang="ja-JP" sz="800" dirty="0">
                <a:solidFill>
                  <a:srgbClr val="000000"/>
                </a:solidFill>
                <a:cs typeface="Arial" panose="020B0604020202020204" pitchFamily="34" charset="0"/>
              </a:rPr>
              <a:t>SPEEDA, S&amp;P Capital IQ</a:t>
            </a:r>
            <a:r>
              <a:rPr lang="ja-JP" altLang="en-US" sz="800" dirty="0">
                <a:solidFill>
                  <a:srgbClr val="000000"/>
                </a:solidFill>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Table 10">
            <a:extLst>
              <a:ext uri="{FF2B5EF4-FFF2-40B4-BE49-F238E27FC236}">
                <a16:creationId xmlns:a16="http://schemas.microsoft.com/office/drawing/2014/main" id="{B959000D-BF0A-44A9-813B-B449428E7942}"/>
              </a:ext>
            </a:extLst>
          </p:cNvPr>
          <p:cNvGraphicFramePr>
            <a:graphicFrameLocks noGrp="1"/>
          </p:cNvGraphicFramePr>
          <p:nvPr>
            <p:extLst>
              <p:ext uri="{D42A27DB-BD31-4B8C-83A1-F6EECF244321}">
                <p14:modId xmlns:p14="http://schemas.microsoft.com/office/powerpoint/2010/main" val="2300077741"/>
              </p:ext>
            </p:extLst>
          </p:nvPr>
        </p:nvGraphicFramePr>
        <p:xfrm>
          <a:off x="383064" y="2175088"/>
          <a:ext cx="9245545" cy="431208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61760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gridCol w="3024336">
                  <a:extLst>
                    <a:ext uri="{9D8B030D-6E8A-4147-A177-3AD203B41FA5}">
                      <a16:colId xmlns:a16="http://schemas.microsoft.com/office/drawing/2014/main" val="20004"/>
                    </a:ext>
                  </a:extLst>
                </a:gridCol>
                <a:gridCol w="787177">
                  <a:extLst>
                    <a:ext uri="{9D8B030D-6E8A-4147-A177-3AD203B41FA5}">
                      <a16:colId xmlns:a16="http://schemas.microsoft.com/office/drawing/2014/main" val="20005"/>
                    </a:ext>
                  </a:extLst>
                </a:gridCol>
              </a:tblGrid>
              <a:tr h="367517">
                <a:tc>
                  <a:txBody>
                    <a:bodyPr/>
                    <a:lstStyle/>
                    <a:p>
                      <a:pPr algn="ctr"/>
                      <a:r>
                        <a:rPr lang="en-US" sz="1200" dirty="0">
                          <a:latin typeface="Arial Narrow" panose="020B0606020202030204" pitchFamily="34" charset="0"/>
                        </a:rPr>
                        <a:t>No.</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現地法人名</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売上高</a:t>
                      </a:r>
                      <a:endParaRPr lang="en-SG" altLang="ja-JP" sz="1200" dirty="0">
                        <a:latin typeface="Arial Narrow" panose="020B0606020202030204" pitchFamily="34" charset="0"/>
                      </a:endParaRPr>
                    </a:p>
                    <a:p>
                      <a:pPr algn="ctr"/>
                      <a:r>
                        <a:rPr lang="ja-JP" altLang="en-US" sz="1200" dirty="0">
                          <a:latin typeface="Arial Narrow" panose="020B0606020202030204" pitchFamily="34" charset="0"/>
                        </a:rPr>
                        <a:t>（百万リンギット）</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会社概要</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医療機器</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原産国</a:t>
                      </a:r>
                      <a:endParaRPr lang="en-SG" sz="1200" dirty="0">
                        <a:latin typeface="Arial Narrow" panose="020B0606020202030204" pitchFamily="34" charset="0"/>
                      </a:endParaRPr>
                    </a:p>
                  </a:txBody>
                  <a:tcPr anchor="ctr">
                    <a:solidFill>
                      <a:srgbClr val="3D6AA7"/>
                    </a:solidFill>
                  </a:tcPr>
                </a:tc>
                <a:extLst>
                  <a:ext uri="{0D108BD9-81ED-4DB2-BD59-A6C34878D82A}">
                    <a16:rowId xmlns:a16="http://schemas.microsoft.com/office/drawing/2014/main" val="10000"/>
                  </a:ext>
                </a:extLst>
              </a:tr>
              <a:tr h="612000">
                <a:tc>
                  <a:txBody>
                    <a:bodyPr/>
                    <a:lstStyle/>
                    <a:p>
                      <a:pPr algn="ctr"/>
                      <a:r>
                        <a:rPr lang="en-US" sz="1000" dirty="0">
                          <a:latin typeface="+mj-lt"/>
                        </a:rPr>
                        <a:t>1</a:t>
                      </a:r>
                      <a:endParaRPr lang="en-SG" sz="1000" dirty="0">
                        <a:latin typeface="+mj-lt"/>
                      </a:endParaRPr>
                    </a:p>
                  </a:txBody>
                  <a:tcPr anchor="ctr">
                    <a:solidFill>
                      <a:srgbClr val="DADADA"/>
                    </a:solidFill>
                  </a:tcPr>
                </a:tc>
                <a:tc>
                  <a:txBody>
                    <a:bodyPr/>
                    <a:lstStyle/>
                    <a:p>
                      <a:pPr algn="l"/>
                      <a:r>
                        <a:rPr lang="en-US" sz="1000" dirty="0" err="1">
                          <a:latin typeface="+mj-lt"/>
                        </a:rPr>
                        <a:t>B.Braun</a:t>
                      </a:r>
                      <a:r>
                        <a:rPr lang="en-US" sz="1000" baseline="0" dirty="0">
                          <a:latin typeface="+mj-lt"/>
                        </a:rPr>
                        <a:t> Medical Industries </a:t>
                      </a:r>
                      <a:r>
                        <a:rPr lang="en-US" sz="1000" baseline="0" dirty="0" err="1">
                          <a:latin typeface="+mj-lt"/>
                        </a:rPr>
                        <a:t>Sdn</a:t>
                      </a:r>
                      <a:r>
                        <a:rPr lang="en-US" sz="1000" baseline="0" dirty="0">
                          <a:latin typeface="+mj-lt"/>
                        </a:rPr>
                        <a:t>. Bhd.</a:t>
                      </a:r>
                      <a:endParaRPr lang="en-SG" sz="1000" dirty="0">
                        <a:latin typeface="+mj-lt"/>
                      </a:endParaRPr>
                    </a:p>
                  </a:txBody>
                  <a:tcPr anchor="ctr">
                    <a:solidFill>
                      <a:srgbClr val="DADADA"/>
                    </a:solidFill>
                  </a:tcPr>
                </a:tc>
                <a:tc>
                  <a:txBody>
                    <a:bodyPr/>
                    <a:lstStyle/>
                    <a:p>
                      <a:pPr algn="ctr"/>
                      <a:r>
                        <a:rPr kumimoji="1" lang="en-US" altLang="ja-JP" sz="1000" dirty="0">
                          <a:solidFill>
                            <a:schemeClr val="tx1"/>
                          </a:solidFill>
                          <a:latin typeface="+mj-lt"/>
                        </a:rPr>
                        <a:t>3,558</a:t>
                      </a: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製薬、医療、歯科用品の製造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nSpc>
                          <a:spcPct val="100000"/>
                        </a:lnSpc>
                      </a:pPr>
                      <a:r>
                        <a:rPr lang="ja-JP" altLang="en-US" sz="1000" dirty="0"/>
                        <a:t>輸液セット、縫合糸、静脈カニューレ、大容量非経口、血液透析濃縮物、腹膜透析液、血統、外科用器具、皮下注射針、脊髄針</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nSpc>
                          <a:spcPct val="100000"/>
                        </a:lnSpc>
                      </a:pPr>
                      <a:r>
                        <a:rPr kumimoji="1" lang="ja-JP" altLang="en-US" sz="1000" dirty="0">
                          <a:solidFill>
                            <a:schemeClr val="tx1"/>
                          </a:solidFill>
                          <a:latin typeface="+mj-lt"/>
                        </a:rPr>
                        <a:t>ドイツ</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612000">
                <a:tc>
                  <a:txBody>
                    <a:bodyPr/>
                    <a:lstStyle/>
                    <a:p>
                      <a:pPr algn="ctr"/>
                      <a:r>
                        <a:rPr lang="en-US" sz="1000" dirty="0">
                          <a:latin typeface="+mj-lt"/>
                        </a:rPr>
                        <a:t>2</a:t>
                      </a:r>
                      <a:endParaRPr lang="en-SG" sz="1000" dirty="0">
                        <a:latin typeface="+mj-lt"/>
                      </a:endParaRPr>
                    </a:p>
                  </a:txBody>
                  <a:tcPr anchor="ctr">
                    <a:solidFill>
                      <a:srgbClr val="DADADA"/>
                    </a:solidFill>
                  </a:tcPr>
                </a:tc>
                <a:tc>
                  <a:txBody>
                    <a:bodyPr/>
                    <a:lstStyle/>
                    <a:p>
                      <a:r>
                        <a:rPr lang="en-US" sz="1000" dirty="0">
                          <a:latin typeface="+mj-lt"/>
                        </a:rPr>
                        <a:t>Bard </a:t>
                      </a:r>
                      <a:r>
                        <a:rPr lang="en-US" sz="1000" dirty="0" err="1">
                          <a:latin typeface="+mj-lt"/>
                        </a:rPr>
                        <a:t>Sdn</a:t>
                      </a:r>
                      <a:r>
                        <a:rPr lang="en-US" sz="1000" dirty="0">
                          <a:latin typeface="+mj-lt"/>
                        </a:rPr>
                        <a:t> </a:t>
                      </a:r>
                      <a:r>
                        <a:rPr lang="en-US" sz="1000" dirty="0" err="1">
                          <a:latin typeface="+mj-lt"/>
                        </a:rPr>
                        <a:t>Bhd</a:t>
                      </a:r>
                      <a:r>
                        <a:rPr lang="en-US" altLang="ja-JP" sz="1000" baseline="30000" dirty="0">
                          <a:latin typeface="+mj-lt"/>
                        </a:rPr>
                        <a:t>※</a:t>
                      </a:r>
                      <a:endParaRPr lang="en-US" sz="1000" baseline="30000" dirty="0">
                        <a:latin typeface="+mj-lt"/>
                      </a:endParaRPr>
                    </a:p>
                  </a:txBody>
                  <a:tcPr anchor="ctr">
                    <a:solidFill>
                      <a:srgbClr val="DADADA"/>
                    </a:solidFill>
                  </a:tcPr>
                </a:tc>
                <a:tc>
                  <a:txBody>
                    <a:bodyPr/>
                    <a:lstStyle/>
                    <a:p>
                      <a:pPr algn="ctr"/>
                      <a:r>
                        <a:rPr lang="en-US" sz="1000" dirty="0">
                          <a:latin typeface="+mj-lt"/>
                        </a:rPr>
                        <a:t>424</a:t>
                      </a:r>
                      <a:endParaRPr lang="en-SG" sz="1000" dirty="0">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医療用、外科用、眼用、獣医用器具および装置の製造</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フォーリーカテーテル、処置キット</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latin typeface="+mj-lt"/>
                        </a:rPr>
                        <a:t>米国</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2000">
                <a:tc>
                  <a:txBody>
                    <a:bodyPr/>
                    <a:lstStyle/>
                    <a:p>
                      <a:pPr algn="ctr"/>
                      <a:r>
                        <a:rPr lang="en-US" sz="1000" dirty="0">
                          <a:latin typeface="+mj-lt"/>
                        </a:rPr>
                        <a:t>3</a:t>
                      </a:r>
                      <a:endParaRPr lang="en-SG" sz="1000" dirty="0">
                        <a:latin typeface="+mj-lt"/>
                      </a:endParaRPr>
                    </a:p>
                  </a:txBody>
                  <a:tcPr anchor="ctr">
                    <a:solidFill>
                      <a:srgbClr val="DADADA"/>
                    </a:solidFill>
                  </a:tcPr>
                </a:tc>
                <a:tc>
                  <a:txBody>
                    <a:bodyPr/>
                    <a:lstStyle/>
                    <a:p>
                      <a:pPr algn="l"/>
                      <a:r>
                        <a:rPr kumimoji="1" lang="en-US" altLang="ja-JP" sz="1000" dirty="0">
                          <a:solidFill>
                            <a:schemeClr val="tx1"/>
                          </a:solidFill>
                          <a:latin typeface="+mj-lt"/>
                        </a:rPr>
                        <a:t>Ciba Vision Johor </a:t>
                      </a:r>
                      <a:r>
                        <a:rPr kumimoji="1" lang="en-US" altLang="ja-JP" sz="1000" dirty="0" err="1">
                          <a:solidFill>
                            <a:schemeClr val="tx1"/>
                          </a:solidFill>
                          <a:latin typeface="+mj-lt"/>
                        </a:rPr>
                        <a:t>Sdn</a:t>
                      </a:r>
                      <a:r>
                        <a:rPr kumimoji="1" lang="en-US" altLang="ja-JP" sz="1000" dirty="0">
                          <a:solidFill>
                            <a:schemeClr val="tx1"/>
                          </a:solidFill>
                          <a:latin typeface="+mj-lt"/>
                        </a:rPr>
                        <a:t>.</a:t>
                      </a:r>
                      <a:r>
                        <a:rPr kumimoji="1" lang="en-US" altLang="ja-JP" sz="1000" baseline="0" dirty="0">
                          <a:solidFill>
                            <a:schemeClr val="tx1"/>
                          </a:solidFill>
                          <a:latin typeface="+mj-lt"/>
                        </a:rPr>
                        <a:t> 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417</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眼科医療機器の製造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眼鏡、コンタクトレンズ</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j-lt"/>
                        </a:rPr>
                        <a:t>米国</a:t>
                      </a:r>
                      <a:endParaRPr lang="en-US"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612000">
                <a:tc>
                  <a:txBody>
                    <a:bodyPr/>
                    <a:lstStyle/>
                    <a:p>
                      <a:pPr algn="ctr"/>
                      <a:r>
                        <a:rPr lang="en-US" sz="1000" dirty="0">
                          <a:latin typeface="+mj-lt"/>
                        </a:rPr>
                        <a:t>4</a:t>
                      </a:r>
                      <a:endParaRPr lang="en-SG" sz="1000" dirty="0">
                        <a:latin typeface="+mj-lt"/>
                      </a:endParaRPr>
                    </a:p>
                  </a:txBody>
                  <a:tcPr anchor="ctr">
                    <a:solidFill>
                      <a:srgbClr val="DADADA"/>
                    </a:solidFill>
                  </a:tcPr>
                </a:tc>
                <a:tc>
                  <a:txBody>
                    <a:bodyPr/>
                    <a:lstStyle/>
                    <a:p>
                      <a:pPr algn="l"/>
                      <a:r>
                        <a:rPr kumimoji="1" lang="en-US" altLang="ja-JP" sz="1000" dirty="0" err="1">
                          <a:solidFill>
                            <a:schemeClr val="tx1"/>
                          </a:solidFill>
                          <a:latin typeface="+mj-lt"/>
                        </a:rPr>
                        <a:t>Ambu</a:t>
                      </a:r>
                      <a:r>
                        <a:rPr kumimoji="1" lang="en-US" altLang="ja-JP" sz="1000" dirty="0">
                          <a:solidFill>
                            <a:schemeClr val="tx1"/>
                          </a:solidFill>
                          <a:latin typeface="+mj-lt"/>
                        </a:rPr>
                        <a:t> </a:t>
                      </a:r>
                      <a:r>
                        <a:rPr kumimoji="1" lang="en-US" altLang="ja-JP" sz="1000" dirty="0" err="1">
                          <a:solidFill>
                            <a:schemeClr val="tx1"/>
                          </a:solidFill>
                          <a:latin typeface="+mj-lt"/>
                        </a:rPr>
                        <a:t>Sdn</a:t>
                      </a:r>
                      <a:r>
                        <a:rPr kumimoji="1" lang="en-US" altLang="ja-JP" sz="1000" dirty="0">
                          <a:solidFill>
                            <a:schemeClr val="tx1"/>
                          </a:solidFill>
                          <a:latin typeface="+mj-lt"/>
                        </a:rPr>
                        <a:t>. Bhd.</a:t>
                      </a:r>
                    </a:p>
                  </a:txBody>
                  <a:tcPr anchor="ctr">
                    <a:solidFill>
                      <a:srgbClr val="DADADA"/>
                    </a:solidFill>
                  </a:tcPr>
                </a:tc>
                <a:tc>
                  <a:txBody>
                    <a:bodyPr/>
                    <a:lstStyle/>
                    <a:p>
                      <a:pPr algn="ctr"/>
                      <a:r>
                        <a:rPr kumimoji="1" lang="en-US" altLang="ja-JP" sz="1000" dirty="0">
                          <a:solidFill>
                            <a:schemeClr val="tx1"/>
                          </a:solidFill>
                          <a:latin typeface="+mj-lt"/>
                        </a:rPr>
                        <a:t>235</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医療用、外科用、眼用、獣医用器具および装置の製造</a:t>
                      </a:r>
                      <a:endParaRPr kumimoji="1" lang="en-SG" sz="1000" kern="1200" dirty="0">
                        <a:solidFill>
                          <a:schemeClr val="dk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使い捨て電子診断器具</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デンマーク</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612000">
                <a:tc>
                  <a:txBody>
                    <a:bodyPr/>
                    <a:lstStyle/>
                    <a:p>
                      <a:pPr algn="ctr"/>
                      <a:r>
                        <a:rPr lang="en-US" sz="1000" dirty="0">
                          <a:latin typeface="+mj-lt"/>
                        </a:rPr>
                        <a:t>5</a:t>
                      </a:r>
                      <a:endParaRPr lang="en-SG" sz="1000" dirty="0">
                        <a:latin typeface="+mj-lt"/>
                      </a:endParaRPr>
                    </a:p>
                  </a:txBody>
                  <a:tcPr anchor="ctr">
                    <a:solidFill>
                      <a:srgbClr val="DADADA"/>
                    </a:solidFill>
                  </a:tcPr>
                </a:tc>
                <a:tc>
                  <a:txBody>
                    <a:bodyPr/>
                    <a:lstStyle/>
                    <a:p>
                      <a:pPr algn="l"/>
                      <a:r>
                        <a:rPr kumimoji="1" lang="en-US" altLang="ja-JP" sz="1000" dirty="0">
                          <a:solidFill>
                            <a:schemeClr val="tx1"/>
                          </a:solidFill>
                          <a:latin typeface="+mj-lt"/>
                        </a:rPr>
                        <a:t>Teleflex</a:t>
                      </a:r>
                      <a:r>
                        <a:rPr kumimoji="1" lang="en-US" altLang="ja-JP" sz="1000" baseline="0" dirty="0">
                          <a:solidFill>
                            <a:schemeClr val="tx1"/>
                          </a:solidFill>
                          <a:latin typeface="+mj-lt"/>
                        </a:rPr>
                        <a:t> Medical Ltd.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117</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effectLst/>
                          <a:latin typeface="+mj-lt"/>
                        </a:rPr>
                        <a:t>クリニックの救命救急処置に役立つ重要な製品を製造する世界的な医療機器企業</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カテーテル、血圧バッグ、血圧球、ペンローズドレン、</a:t>
                      </a:r>
                      <a:r>
                        <a:rPr lang="en-US" altLang="ja-JP" sz="1000" dirty="0"/>
                        <a:t>PVC</a:t>
                      </a:r>
                      <a:r>
                        <a:rPr lang="ja-JP" altLang="en-US" sz="1000" dirty="0"/>
                        <a:t>気管内チューブ、赤色ゴム気管チューブおよび鼻カニューレ</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米国</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612000">
                <a:tc>
                  <a:txBody>
                    <a:bodyPr/>
                    <a:lstStyle/>
                    <a:p>
                      <a:pPr algn="ctr"/>
                      <a:r>
                        <a:rPr lang="en-US" sz="1000" dirty="0">
                          <a:latin typeface="+mj-lt"/>
                        </a:rPr>
                        <a:t>6</a:t>
                      </a:r>
                      <a:endParaRPr lang="en-SG" sz="1000" dirty="0">
                        <a:latin typeface="+mj-lt"/>
                      </a:endParaRPr>
                    </a:p>
                  </a:txBody>
                  <a:tcPr anchor="ctr">
                    <a:solidFill>
                      <a:srgbClr val="DADADA"/>
                    </a:solidFill>
                  </a:tcPr>
                </a:tc>
                <a:tc>
                  <a:txBody>
                    <a:bodyPr/>
                    <a:lstStyle/>
                    <a:p>
                      <a:pPr algn="l"/>
                      <a:r>
                        <a:rPr kumimoji="1" lang="en-US" altLang="ja-JP" sz="1000" dirty="0" err="1">
                          <a:solidFill>
                            <a:schemeClr val="tx1"/>
                          </a:solidFill>
                          <a:latin typeface="+mj-lt"/>
                        </a:rPr>
                        <a:t>Medipro</a:t>
                      </a:r>
                      <a:r>
                        <a:rPr kumimoji="1" lang="en-US" altLang="ja-JP" sz="1000" baseline="0" dirty="0">
                          <a:solidFill>
                            <a:schemeClr val="tx1"/>
                          </a:solidFill>
                          <a:latin typeface="+mj-lt"/>
                        </a:rPr>
                        <a:t> Mfg. (M) </a:t>
                      </a:r>
                      <a:r>
                        <a:rPr kumimoji="1" lang="en-US" altLang="ja-JP" sz="1000" baseline="0" dirty="0" err="1">
                          <a:solidFill>
                            <a:schemeClr val="tx1"/>
                          </a:solidFill>
                          <a:latin typeface="+mj-lt"/>
                        </a:rPr>
                        <a:t>Sdn</a:t>
                      </a:r>
                      <a:r>
                        <a:rPr kumimoji="1" lang="en-US" altLang="ja-JP" sz="1000" baseline="0" dirty="0">
                          <a:solidFill>
                            <a:schemeClr val="tx1"/>
                          </a:solidFill>
                          <a:latin typeface="+mj-lt"/>
                        </a:rPr>
                        <a:t>. </a:t>
                      </a:r>
                      <a:r>
                        <a:rPr kumimoji="1" lang="en-US" altLang="ja-JP" sz="1000" baseline="0" dirty="0" err="1">
                          <a:solidFill>
                            <a:schemeClr val="tx1"/>
                          </a:solidFill>
                          <a:latin typeface="+mj-lt"/>
                        </a:rPr>
                        <a:t>Bdn</a:t>
                      </a:r>
                      <a:r>
                        <a:rPr kumimoji="1" lang="en-US" altLang="ja-JP" sz="1000" baseline="0" dirty="0">
                          <a:solidFill>
                            <a:schemeClr val="tx1"/>
                          </a:solidFill>
                          <a:latin typeface="+mj-lt"/>
                        </a:rPr>
                        <a:t>.</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90</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外科用ガウン、ドレープ、パックなどの供給と取引</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手術用衣類、ドレープシステム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日本</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6575051" y="6525344"/>
            <a:ext cx="2842445" cy="230832"/>
          </a:xfrm>
          <a:prstGeom prst="rect">
            <a:avLst/>
          </a:prstGeom>
          <a:noFill/>
        </p:spPr>
        <p:txBody>
          <a:bodyPr wrap="none" rtlCol="0">
            <a:spAutoFit/>
          </a:bodyPr>
          <a:lstStyle/>
          <a:p>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年に米</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Becton Dickinson</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による買収されている</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73341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3644784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0"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1/3</a:t>
            </a:r>
            <a:endParaRPr lang="ja-JP" altLang="en-US" dirty="0">
              <a:ea typeface="HGS創英角ｺﾞｼｯｸUB" panose="020B0900000000000000" pitchFamily="50" charset="-128"/>
            </a:endParaRPr>
          </a:p>
        </p:txBody>
      </p:sp>
      <p:sp>
        <p:nvSpPr>
          <p:cNvPr id="10" name="テキスト ボックス 9"/>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graphicFrame>
        <p:nvGraphicFramePr>
          <p:cNvPr id="13" name="表 12"/>
          <p:cNvGraphicFramePr>
            <a:graphicFrameLocks noGrp="1"/>
          </p:cNvGraphicFramePr>
          <p:nvPr>
            <p:extLst>
              <p:ext uri="{D42A27DB-BD31-4B8C-83A1-F6EECF244321}">
                <p14:modId xmlns:p14="http://schemas.microsoft.com/office/powerpoint/2010/main" val="1622313030"/>
              </p:ext>
            </p:extLst>
          </p:nvPr>
        </p:nvGraphicFramePr>
        <p:xfrm>
          <a:off x="200023" y="1412776"/>
          <a:ext cx="9504000" cy="4644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C</a:t>
                      </a:r>
                      <a:r>
                        <a:rPr lang="en-US" altLang="ja-JP" sz="1100" b="0" i="0" u="none" strike="noStrike" dirty="0">
                          <a:solidFill>
                            <a:schemeClr val="tx1"/>
                          </a:solidFill>
                          <a:effectLst/>
                          <a:latin typeface="+mn-lt"/>
                          <a:ea typeface="ＭＳ Ｐゴシック" panose="020B0600070205080204" pitchFamily="50" charset="-128"/>
                        </a:rPr>
                        <a:t>MIC  ASIA PACIFIC(MALAYSIA)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シミックホールディングス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マレーシアにおける医薬品及び医療機器等の開発支援</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FUJIFILM(Malaysia)</a:t>
                      </a:r>
                      <a:r>
                        <a:rPr 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baseline="0" dirty="0" err="1">
                          <a:solidFill>
                            <a:schemeClr val="tx1"/>
                          </a:solidFill>
                          <a:effectLst/>
                          <a:latin typeface="+mn-lt"/>
                          <a:ea typeface="ＭＳ Ｐゴシック" panose="020B0600070205080204" pitchFamily="50" charset="-128"/>
                        </a:rPr>
                        <a:t>Sdn</a:t>
                      </a:r>
                      <a:r>
                        <a:rPr lang="en-US" sz="1100" b="0" i="0" u="none" strike="noStrike" baseline="0" dirty="0">
                          <a:solidFill>
                            <a:schemeClr val="tx1"/>
                          </a:solidFill>
                          <a:effectLst/>
                          <a:latin typeface="+mn-lt"/>
                          <a:ea typeface="ＭＳ Ｐゴシック" panose="020B0600070205080204" pitchFamily="50" charset="-128"/>
                        </a:rPr>
                        <a:t>. 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富士フィルム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IHH</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Healthcare</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a:solidFill>
                            <a:schemeClr val="tx1"/>
                          </a:solidFill>
                          <a:effectLst/>
                          <a:latin typeface="+mn-lt"/>
                          <a:ea typeface="ＭＳ Ｐゴシック" panose="020B0600070205080204" pitchFamily="50" charset="-128"/>
                        </a:rPr>
                        <a:t>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三井物産</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アジア各国での病院経営、運営受託、医科系教育機関経営、臨床試験受託事業等のヘルスケア関連事業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iLENS</a:t>
                      </a:r>
                      <a:r>
                        <a:rPr 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baseline="0" dirty="0" err="1">
                          <a:solidFill>
                            <a:schemeClr val="tx1"/>
                          </a:solidFill>
                          <a:effectLst/>
                          <a:latin typeface="+mn-lt"/>
                          <a:ea typeface="ＭＳ Ｐゴシック" panose="020B0600070205080204" pitchFamily="50" charset="-128"/>
                        </a:rPr>
                        <a:t>Sdn.Bhd</a:t>
                      </a:r>
                      <a:r>
                        <a:rPr lang="en-US" sz="1100" b="0" i="0" u="none" strike="noStrike" baseline="0"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HOYA</a:t>
                      </a:r>
                      <a:endParaRPr lang="ja-JP" alt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メガネレンズの販売等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Hoya Lens Manufacturing</a:t>
                      </a:r>
                      <a:r>
                        <a:rPr 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baseline="0" dirty="0" err="1">
                          <a:solidFill>
                            <a:schemeClr val="tx1"/>
                          </a:solidFill>
                          <a:effectLst/>
                          <a:latin typeface="+mn-lt"/>
                          <a:ea typeface="ＭＳ Ｐゴシック" panose="020B0600070205080204" pitchFamily="50" charset="-128"/>
                        </a:rPr>
                        <a:t>MalaysiaSdn.Bhd</a:t>
                      </a:r>
                      <a:r>
                        <a:rPr lang="en-US" sz="1100" b="0" i="0" u="none" strike="noStrike" baseline="0"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HOYA</a:t>
                      </a:r>
                      <a:endParaRPr lang="ja-JP" alt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メガネレンズの製造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err="1">
                          <a:solidFill>
                            <a:schemeClr val="tx1"/>
                          </a:solidFill>
                          <a:effectLst/>
                          <a:latin typeface="+mn-lt"/>
                          <a:ea typeface="ＭＳ Ｐゴシック" panose="020B0600070205080204" pitchFamily="50" charset="-128"/>
                        </a:rPr>
                        <a:t>Kimpo</a:t>
                      </a:r>
                      <a:r>
                        <a:rPr lang="en-US" sz="1100" b="0" i="0" u="none" strike="noStrike" dirty="0">
                          <a:solidFill>
                            <a:schemeClr val="tx1"/>
                          </a:solidFill>
                          <a:effectLst/>
                          <a:latin typeface="+mn-lt"/>
                          <a:ea typeface="ＭＳ Ｐゴシック" panose="020B0600070205080204" pitchFamily="50" charset="-128"/>
                        </a:rPr>
                        <a:t>-Do</a:t>
                      </a:r>
                      <a:r>
                        <a:rPr lang="en-US" altLang="ja-JP" sz="1100" b="0" i="0" u="none" strike="noStrike" dirty="0">
                          <a:solidFill>
                            <a:schemeClr val="tx1"/>
                          </a:solidFill>
                          <a:effectLst/>
                          <a:latin typeface="+mn-lt"/>
                          <a:ea typeface="ＭＳ Ｐゴシック" panose="020B0600070205080204" pitchFamily="50" charset="-128"/>
                        </a:rPr>
                        <a:t>(Malaysia)</a:t>
                      </a:r>
                      <a:r>
                        <a:rPr lang="en-US" altLang="ja-JP"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err="1">
                          <a:solidFill>
                            <a:schemeClr val="tx1"/>
                          </a:solidFill>
                          <a:effectLst/>
                          <a:latin typeface="+mn-lt"/>
                          <a:ea typeface="ＭＳ Ｐゴシック" panose="020B0600070205080204" pitchFamily="50" charset="-128"/>
                        </a:rPr>
                        <a:t>Sdn</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金鳳堂</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13</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Malaysian</a:t>
                      </a:r>
                      <a:r>
                        <a:rPr lang="en-US" sz="1100" b="0" i="0" u="none" strike="noStrike" baseline="0" dirty="0">
                          <a:solidFill>
                            <a:schemeClr val="tx1"/>
                          </a:solidFill>
                          <a:effectLst/>
                          <a:latin typeface="+mn-lt"/>
                          <a:ea typeface="ＭＳ Ｐゴシック" panose="020B0600070205080204" pitchFamily="50" charset="-128"/>
                        </a:rPr>
                        <a:t> Hoya Lens </a:t>
                      </a:r>
                      <a:r>
                        <a:rPr lang="en-US" sz="1100" b="0" i="0" u="none" strike="noStrike" baseline="0" dirty="0" err="1">
                          <a:solidFill>
                            <a:schemeClr val="tx1"/>
                          </a:solidFill>
                          <a:effectLst/>
                          <a:latin typeface="+mn-lt"/>
                          <a:ea typeface="ＭＳ Ｐゴシック" panose="020B0600070205080204" pitchFamily="50" charset="-128"/>
                        </a:rPr>
                        <a:t>Sdn.Bhd</a:t>
                      </a:r>
                      <a:r>
                        <a:rPr lang="en-US" sz="1100" b="0" i="0" u="none" strike="noStrike" baseline="0"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HOYA</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眼鏡用レンズ、関連機器の製造・販売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Melorita</a:t>
                      </a:r>
                      <a:r>
                        <a:rPr lang="en-US" altLang="ja-JP" sz="1100" b="0" i="0" u="none" strike="noStrike" dirty="0">
                          <a:solidFill>
                            <a:schemeClr val="tx1"/>
                          </a:solidFill>
                          <a:effectLst/>
                          <a:latin typeface="+mn-lt"/>
                          <a:ea typeface="ＭＳ Ｐゴシック" panose="020B0600070205080204" pitchFamily="50" charset="-128"/>
                        </a:rPr>
                        <a:t> Consultants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エス・エム・エス</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医療従事者向け人材紹介サービスの提供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Nihon </a:t>
                      </a:r>
                      <a:r>
                        <a:rPr lang="en-US" sz="1100" b="0" i="0" u="none" strike="noStrike" dirty="0" err="1">
                          <a:solidFill>
                            <a:schemeClr val="tx1"/>
                          </a:solidFill>
                          <a:effectLst/>
                          <a:latin typeface="+mn-lt"/>
                          <a:ea typeface="ＭＳ Ｐゴシック" panose="020B0600070205080204" pitchFamily="50" charset="-128"/>
                        </a:rPr>
                        <a:t>Kohden</a:t>
                      </a:r>
                      <a:r>
                        <a:rPr lang="en-US" sz="1100" b="0" i="0" u="none" strike="noStrike" dirty="0">
                          <a:solidFill>
                            <a:schemeClr val="tx1"/>
                          </a:solidFill>
                          <a:effectLst/>
                          <a:latin typeface="+mn-lt"/>
                          <a:ea typeface="ＭＳ Ｐゴシック" panose="020B0600070205080204" pitchFamily="50" charset="-128"/>
                        </a:rPr>
                        <a:t> Malaysia </a:t>
                      </a:r>
                      <a:r>
                        <a:rPr lang="en-US" sz="1100" b="0" i="0" u="none" strike="noStrike" dirty="0" err="1">
                          <a:solidFill>
                            <a:schemeClr val="tx1"/>
                          </a:solidFill>
                          <a:effectLst/>
                          <a:latin typeface="+mn-lt"/>
                          <a:ea typeface="ＭＳ Ｐゴシック" panose="020B0600070205080204" pitchFamily="50" charset="-128"/>
                        </a:rPr>
                        <a:t>Sdn</a:t>
                      </a:r>
                      <a:r>
                        <a:rPr lang="en-US" sz="1100" b="0" i="0" u="none" strike="noStrike" dirty="0">
                          <a:solidFill>
                            <a:schemeClr val="tx1"/>
                          </a:solidFill>
                          <a:effectLst/>
                          <a:latin typeface="+mn-lt"/>
                          <a:ea typeface="ＭＳ Ｐゴシック" panose="020B0600070205080204" pitchFamily="50" charset="-128"/>
                        </a:rPr>
                        <a:t>. Bhd.</a:t>
                      </a:r>
                      <a:endParaRPr lang="pl-PL"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医用電子機器の製造・販売促進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Nipro</a:t>
                      </a:r>
                      <a:r>
                        <a:rPr lang="en-US" sz="1100" b="0" i="0" u="none" strike="noStrike" dirty="0">
                          <a:solidFill>
                            <a:schemeClr val="tx1"/>
                          </a:solidFill>
                          <a:effectLst/>
                          <a:latin typeface="+mn-lt"/>
                          <a:ea typeface="ＭＳ Ｐゴシック" panose="020B0600070205080204" pitchFamily="50" charset="-128"/>
                        </a:rPr>
                        <a:t> Malaysia </a:t>
                      </a:r>
                      <a:r>
                        <a:rPr lang="en-US" sz="1100" b="0" i="0" u="none" strike="noStrike" dirty="0" err="1">
                          <a:solidFill>
                            <a:schemeClr val="tx1"/>
                          </a:solidFill>
                          <a:effectLst/>
                          <a:latin typeface="+mn-lt"/>
                          <a:ea typeface="ＭＳ Ｐゴシック" panose="020B0600070205080204" pitchFamily="50" charset="-128"/>
                        </a:rPr>
                        <a:t>Sdn</a:t>
                      </a:r>
                      <a:r>
                        <a:rPr lang="en-US"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12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860544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177763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4"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2/3</a:t>
            </a:r>
          </a:p>
        </p:txBody>
      </p:sp>
      <p:sp>
        <p:nvSpPr>
          <p:cNvPr id="10" name="テキスト ボックス 9"/>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12"/>
          <p:cNvGraphicFramePr>
            <a:graphicFrameLocks noGrp="1"/>
          </p:cNvGraphicFramePr>
          <p:nvPr>
            <p:extLst>
              <p:ext uri="{D42A27DB-BD31-4B8C-83A1-F6EECF244321}">
                <p14:modId xmlns:p14="http://schemas.microsoft.com/office/powerpoint/2010/main" val="43755169"/>
              </p:ext>
            </p:extLst>
          </p:nvPr>
        </p:nvGraphicFramePr>
        <p:xfrm>
          <a:off x="200025" y="1196752"/>
          <a:ext cx="9504000" cy="378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Optique</a:t>
                      </a:r>
                      <a:r>
                        <a:rPr lang="en-US" altLang="ja-JP" sz="1100" b="0" i="0" u="none" strike="noStrike" baseline="0" dirty="0">
                          <a:solidFill>
                            <a:schemeClr val="tx1"/>
                          </a:solidFill>
                          <a:effectLst/>
                          <a:latin typeface="+mn-lt"/>
                          <a:ea typeface="ＭＳ Ｐゴシック" panose="020B0600070205080204" pitchFamily="50" charset="-128"/>
                        </a:rPr>
                        <a:t> Paris Miki(M)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50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Pigeon</a:t>
                      </a:r>
                      <a:r>
                        <a:rPr lang="en-US" altLang="ja-JP" sz="1100" b="0" i="0" u="none" strike="noStrike" baseline="0" dirty="0">
                          <a:solidFill>
                            <a:schemeClr val="tx1"/>
                          </a:solidFill>
                          <a:effectLst/>
                          <a:latin typeface="+mn-lt"/>
                          <a:ea typeface="ＭＳ Ｐゴシック" panose="020B0600070205080204" pitchFamily="50" charset="-128"/>
                        </a:rPr>
                        <a:t> Malaysia(Trading)</a:t>
                      </a:r>
                      <a:r>
                        <a:rPr lang="en-US" altLang="ja-JP"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ピジョン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育児用品及び女性ケア用品の販売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62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Sanchem</a:t>
                      </a:r>
                      <a:r>
                        <a:rPr lang="en-US" altLang="ja-JP" sz="1100" b="0" i="0" u="none" strike="noStrike" dirty="0">
                          <a:solidFill>
                            <a:schemeClr val="tx1"/>
                          </a:solidFill>
                          <a:effectLst/>
                          <a:latin typeface="+mn-lt"/>
                          <a:ea typeface="ＭＳ Ｐゴシック" panose="020B0600070205080204" pitchFamily="50" charset="-128"/>
                        </a:rPr>
                        <a:t> Corp.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三興化学工業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手術用ゴム手袋の製造・販売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102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Shimadzu 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分析計測器、医用機器の販売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50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Sysmex</a:t>
                      </a:r>
                      <a:r>
                        <a:rPr lang="en-US" altLang="ja-JP" sz="1100" b="0" i="0" u="none" strike="noStrike" dirty="0">
                          <a:solidFill>
                            <a:schemeClr val="tx1"/>
                          </a:solidFill>
                          <a:effectLst/>
                          <a:latin typeface="+mn-lt"/>
                          <a:ea typeface="ＭＳ Ｐゴシック" panose="020B0600070205080204" pitchFamily="50" charset="-128"/>
                        </a:rPr>
                        <a:t>(Malaysia)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Terumo 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n-lt"/>
                          <a:ea typeface="ＭＳ Ｐゴシック" panose="020B0600070205080204" pitchFamily="50" charset="-128"/>
                        </a:rPr>
                        <a:t>Tokyo </a:t>
                      </a:r>
                      <a:r>
                        <a:rPr lang="en-US" altLang="ja-JP" sz="1100" b="0" i="0" u="none" strike="noStrike" dirty="0" err="1">
                          <a:solidFill>
                            <a:schemeClr val="tx1"/>
                          </a:solidFill>
                          <a:effectLst/>
                          <a:latin typeface="+mn-lt"/>
                          <a:ea typeface="ＭＳ Ｐゴシック" panose="020B0600070205080204" pitchFamily="50" charset="-128"/>
                        </a:rPr>
                        <a:t>Megane</a:t>
                      </a:r>
                      <a:r>
                        <a:rPr lang="en-US" altLang="ja-JP" sz="1100" b="0" i="0" u="none" strike="noStrike" dirty="0">
                          <a:solidFill>
                            <a:schemeClr val="tx1"/>
                          </a:solidFill>
                          <a:effectLst/>
                          <a:latin typeface="+mn-lt"/>
                          <a:ea typeface="ＭＳ Ｐゴシック" panose="020B0600070205080204" pitchFamily="50" charset="-128"/>
                        </a:rPr>
                        <a:t>(Tokyo</a:t>
                      </a:r>
                      <a:r>
                        <a:rPr lang="en-US" altLang="ja-JP" sz="1100" b="0" i="0" u="none" strike="noStrike" baseline="0" dirty="0">
                          <a:solidFill>
                            <a:schemeClr val="tx1"/>
                          </a:solidFill>
                          <a:effectLst/>
                          <a:latin typeface="+mn-lt"/>
                          <a:ea typeface="ＭＳ Ｐゴシック" panose="020B0600070205080204" pitchFamily="50" charset="-128"/>
                        </a:rPr>
                        <a:t> Optical)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n-lt"/>
                          <a:ea typeface="ＭＳ Ｐゴシック" panose="020B0600070205080204" pitchFamily="50" charset="-128"/>
                        </a:rPr>
                        <a:t>東京メガネ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眼鏡、光学器類小売・卸売及び輸出入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n-lt"/>
                          <a:ea typeface="ＭＳ Ｐゴシック" panose="020B0600070205080204" pitchFamily="50" charset="-128"/>
                        </a:rPr>
                        <a:t>Topcon Instruments(Malaysia)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n-lt"/>
                          <a:ea typeface="ＭＳ Ｐゴシック" panose="020B0600070205080204" pitchFamily="50" charset="-128"/>
                        </a:rPr>
                        <a:t>トプコン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ポジショニング機器、眼科用機器の販売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68218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1180471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8"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 3/3</a:t>
            </a:r>
            <a:endParaRPr lang="ja-JP" altLang="en-US" dirty="0">
              <a:ea typeface="HGS創英角ｺﾞｼｯｸUB" panose="020B0900000000000000" pitchFamily="50" charset="-128"/>
            </a:endParaRPr>
          </a:p>
        </p:txBody>
      </p:sp>
      <p:sp>
        <p:nvSpPr>
          <p:cNvPr id="10" name="テキスト ボックス 9"/>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Higashi Medical Solutions</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その他、現地専門家によると以下の日系企業も現地法人・現地支店を有している。</a:t>
            </a:r>
          </a:p>
        </p:txBody>
      </p:sp>
      <p:graphicFrame>
        <p:nvGraphicFramePr>
          <p:cNvPr id="13" name="表 12"/>
          <p:cNvGraphicFramePr>
            <a:graphicFrameLocks noGrp="1"/>
          </p:cNvGraphicFramePr>
          <p:nvPr>
            <p:extLst>
              <p:ext uri="{D42A27DB-BD31-4B8C-83A1-F6EECF244321}">
                <p14:modId xmlns:p14="http://schemas.microsoft.com/office/powerpoint/2010/main" val="526638049"/>
              </p:ext>
            </p:extLst>
          </p:nvPr>
        </p:nvGraphicFramePr>
        <p:xfrm>
          <a:off x="992560" y="1960414"/>
          <a:ext cx="7777313" cy="3348000"/>
        </p:xfrm>
        <a:graphic>
          <a:graphicData uri="http://schemas.openxmlformats.org/drawingml/2006/table">
            <a:tbl>
              <a:tblPr firstRow="1" bandRow="1">
                <a:tableStyleId>{5C22544A-7EE6-4342-B048-85BDC9FD1C3A}</a:tableStyleId>
              </a:tblPr>
              <a:tblGrid>
                <a:gridCol w="810137">
                  <a:extLst>
                    <a:ext uri="{9D8B030D-6E8A-4147-A177-3AD203B41FA5}">
                      <a16:colId xmlns:a16="http://schemas.microsoft.com/office/drawing/2014/main" val="20000"/>
                    </a:ext>
                  </a:extLst>
                </a:gridCol>
                <a:gridCol w="6967176">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現地法人・現地支店名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err="1"/>
                        <a:t>Almex</a:t>
                      </a:r>
                      <a:r>
                        <a:rPr lang="en-US" altLang="ja-JP" sz="1100" dirty="0"/>
                        <a:t> System Technology Asia</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a:t>Olympus (Malaysia) </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t" latinLnBrk="0" hangingPunct="1"/>
                      <a:r>
                        <a:rPr kumimoji="1" lang="en-US" altLang="ja-JP" sz="1100" kern="1200" dirty="0" err="1">
                          <a:solidFill>
                            <a:schemeClr val="dk1"/>
                          </a:solidFill>
                          <a:latin typeface="+mn-lt"/>
                          <a:ea typeface="+mn-ea"/>
                          <a:cs typeface="+mn-cs"/>
                        </a:rPr>
                        <a:t>Meditop</a:t>
                      </a:r>
                      <a:r>
                        <a:rPr kumimoji="1" lang="en-US" altLang="ja-JP" sz="1100" kern="1200" dirty="0">
                          <a:solidFill>
                            <a:schemeClr val="dk1"/>
                          </a:solidFill>
                          <a:latin typeface="+mn-lt"/>
                          <a:ea typeface="+mn-ea"/>
                          <a:cs typeface="+mn-cs"/>
                        </a:rPr>
                        <a:t> Corporation (Malaysia)</a:t>
                      </a:r>
                      <a:endParaRPr kumimoji="1" lang="en-US" sz="1100" kern="1200" dirty="0">
                        <a:solidFill>
                          <a:schemeClr val="dk1"/>
                        </a:solidFill>
                        <a:latin typeface="+mn-lt"/>
                        <a:ea typeface="+mn-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t" latinLnBrk="0" hangingPunct="1"/>
                      <a:r>
                        <a:rPr kumimoji="1" lang="en-US" altLang="ja-JP" sz="1100" kern="1200" dirty="0">
                          <a:solidFill>
                            <a:schemeClr val="dk1"/>
                          </a:solidFill>
                          <a:latin typeface="+mn-lt"/>
                          <a:ea typeface="+mn-ea"/>
                          <a:cs typeface="+mn-cs"/>
                        </a:rPr>
                        <a:t>Toshiba Medical Systems Malaysia</a:t>
                      </a:r>
                      <a:endParaRPr kumimoji="1" lang="en-US" sz="1100" kern="1200" dirty="0">
                        <a:solidFill>
                          <a:schemeClr val="dk1"/>
                        </a:solidFill>
                        <a:latin typeface="+mn-lt"/>
                        <a:ea typeface="+mn-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err="1"/>
                        <a:t>Medipro</a:t>
                      </a:r>
                      <a:r>
                        <a:rPr lang="en-US" altLang="ja-JP" sz="1100" dirty="0"/>
                        <a:t> (Malaysia)</a:t>
                      </a:r>
                      <a:endParaRPr lang="pl-PL"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a:t>Canon Medical Systems Malaysia</a:t>
                      </a:r>
                      <a:endParaRPr lang="pl-PL"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a:t>Tomoe Malaysia</a:t>
                      </a:r>
                      <a:endParaRPr lang="pl-PL"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86760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2"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マレーシア／医療関連／医療機器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SG" altLang="ja-JP" dirty="0"/>
              <a:t>- </a:t>
            </a:r>
            <a:r>
              <a:rPr lang="ja-JP" altLang="en-US" dirty="0"/>
              <a:t>流通</a:t>
            </a:r>
          </a:p>
        </p:txBody>
      </p:sp>
      <p:sp>
        <p:nvSpPr>
          <p:cNvPr id="13" name="テキスト ボックス 12"/>
          <p:cNvSpPr txBox="1"/>
          <p:nvPr/>
        </p:nvSpPr>
        <p:spPr>
          <a:xfrm>
            <a:off x="5264109" y="2311006"/>
            <a:ext cx="4320000" cy="332399"/>
          </a:xfrm>
          <a:prstGeom prst="rect">
            <a:avLst/>
          </a:prstGeom>
          <a:noFill/>
        </p:spPr>
        <p:txBody>
          <a:bodyPr wrap="square" lIns="0" tIns="0" rIns="0" bIns="0" rtlCol="0">
            <a:spAutoFit/>
          </a:bodyPr>
          <a:lstStyle/>
          <a:p>
            <a:pPr marL="144463" indent="-144463" fontAlgn="base">
              <a:lnSpc>
                <a:spcPct val="90000"/>
              </a:lnSpc>
              <a:spcBef>
                <a:spcPct val="30000"/>
              </a:spcBef>
              <a:spcAft>
                <a:spcPts val="30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公的医療機関と民間医療機関によって、医療機器の調達方法は異なる。</a:t>
            </a:r>
          </a:p>
        </p:txBody>
      </p:sp>
      <p:sp>
        <p:nvSpPr>
          <p:cNvPr id="142" name="テキスト ボックス 34">
            <a:extLst>
              <a:ext uri="{FF2B5EF4-FFF2-40B4-BE49-F238E27FC236}">
                <a16:creationId xmlns:a16="http://schemas.microsoft.com/office/drawing/2014/main" id="{997FF78D-116E-492F-88C7-D1D2201D9B4F}"/>
              </a:ext>
            </a:extLst>
          </p:cNvPr>
          <p:cNvSpPr txBox="1"/>
          <p:nvPr/>
        </p:nvSpPr>
        <p:spPr>
          <a:xfrm>
            <a:off x="200472" y="105653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医療機器のマレーシアへの輸出に際しては、十分に時間を取った上での準備が肝要。</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一部医療機器については、コスト削減の観点等から窓口機関・部署が一括調達している一方、より専門性の高い高額機器については入札も行われている。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テキスト ボックス 11">
            <a:extLst>
              <a:ext uri="{FF2B5EF4-FFF2-40B4-BE49-F238E27FC236}">
                <a16:creationId xmlns:a16="http://schemas.microsoft.com/office/drawing/2014/main" id="{95FD757F-E5B5-469A-9F1D-580B18E676CE}"/>
              </a:ext>
            </a:extLst>
          </p:cNvPr>
          <p:cNvSpPr txBox="1"/>
          <p:nvPr/>
        </p:nvSpPr>
        <p:spPr>
          <a:xfrm>
            <a:off x="200472" y="6525344"/>
            <a:ext cx="9576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SG" altLang="ja-JP" sz="800" dirty="0" err="1">
                <a:latin typeface="Arial" panose="020B0604020202020204" pitchFamily="34" charset="0"/>
                <a:ea typeface="ＭＳ Ｐゴシック" panose="020B0600070205080204" pitchFamily="50" charset="-128"/>
                <a:cs typeface="Arial" panose="020B0604020202020204" pitchFamily="34" charset="0"/>
              </a:rPr>
              <a:t>Speeda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「医療用電子機器 業界の動向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「マレーシアにおける医療機器の輸入制度」（</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年改訂）、</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Strategic Plan: Allied Health Sciences Division &amp; Allied Health Professions 2021-2025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2" name="グループ化 4">
            <a:extLst>
              <a:ext uri="{FF2B5EF4-FFF2-40B4-BE49-F238E27FC236}">
                <a16:creationId xmlns:a16="http://schemas.microsoft.com/office/drawing/2014/main" id="{D85B1FCC-5940-4B38-9EC2-BDC01F7A013B}"/>
              </a:ext>
            </a:extLst>
          </p:cNvPr>
          <p:cNvGrpSpPr/>
          <p:nvPr/>
        </p:nvGrpSpPr>
        <p:grpSpPr>
          <a:xfrm>
            <a:off x="185695" y="1860064"/>
            <a:ext cx="4611899" cy="288032"/>
            <a:chOff x="4803499" y="2113806"/>
            <a:chExt cx="2954133" cy="288032"/>
          </a:xfrm>
        </p:grpSpPr>
        <p:cxnSp>
          <p:nvCxnSpPr>
            <p:cNvPr id="33" name="直線コネクタ 5">
              <a:extLst>
                <a:ext uri="{FF2B5EF4-FFF2-40B4-BE49-F238E27FC236}">
                  <a16:creationId xmlns:a16="http://schemas.microsoft.com/office/drawing/2014/main" id="{87835ABB-DB01-4BFD-BEAA-BF0310CDFD6A}"/>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45B0A6B8-3E17-47DD-9942-F173C56CC9BA}"/>
                </a:ext>
              </a:extLst>
            </p:cNvPr>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流通に係る規制</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35" name="グループ化 78">
            <a:extLst>
              <a:ext uri="{FF2B5EF4-FFF2-40B4-BE49-F238E27FC236}">
                <a16:creationId xmlns:a16="http://schemas.microsoft.com/office/drawing/2014/main" id="{F82F824B-FBC7-4570-980A-AAC1EDAC99AC}"/>
              </a:ext>
            </a:extLst>
          </p:cNvPr>
          <p:cNvGrpSpPr/>
          <p:nvPr/>
        </p:nvGrpSpPr>
        <p:grpSpPr>
          <a:xfrm>
            <a:off x="5241032" y="1860064"/>
            <a:ext cx="4464496" cy="288032"/>
            <a:chOff x="4803500" y="2113806"/>
            <a:chExt cx="2954133" cy="288032"/>
          </a:xfrm>
        </p:grpSpPr>
        <p:cxnSp>
          <p:nvCxnSpPr>
            <p:cNvPr id="36" name="直線コネクタ 79">
              <a:extLst>
                <a:ext uri="{FF2B5EF4-FFF2-40B4-BE49-F238E27FC236}">
                  <a16:creationId xmlns:a16="http://schemas.microsoft.com/office/drawing/2014/main" id="{FDD3C679-0B19-457F-ADD4-20ECD9B0561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a:extLst>
                <a:ext uri="{FF2B5EF4-FFF2-40B4-BE49-F238E27FC236}">
                  <a16:creationId xmlns:a16="http://schemas.microsoft.com/office/drawing/2014/main" id="{0D3F6C75-A4D3-4C93-9FD6-801396CCF5D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調達に係る規制</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39" name="TextBox 38">
            <a:extLst>
              <a:ext uri="{FF2B5EF4-FFF2-40B4-BE49-F238E27FC236}">
                <a16:creationId xmlns:a16="http://schemas.microsoft.com/office/drawing/2014/main" id="{01CE5E7F-354B-421D-899D-FE52162AA9F0}"/>
              </a:ext>
            </a:extLst>
          </p:cNvPr>
          <p:cNvSpPr txBox="1"/>
          <p:nvPr/>
        </p:nvSpPr>
        <p:spPr>
          <a:xfrm>
            <a:off x="185695" y="2311006"/>
            <a:ext cx="4611899" cy="3822585"/>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nSpc>
                <a:spcPct val="90000"/>
              </a:lnSpc>
              <a:spcBef>
                <a:spcPts val="0"/>
              </a:spcBef>
              <a:spcAft>
                <a:spcPts val="0"/>
              </a:spcAft>
              <a:buNone/>
            </a:pPr>
            <a:r>
              <a:rPr lang="ja-JP" altLang="en-US" sz="1200" b="1" dirty="0">
                <a:ea typeface="HGP創英角ｺﾞｼｯｸUB" panose="020B0900000000000000" pitchFamily="50" charset="-128"/>
              </a:rPr>
              <a:t>認定代理人の設置及び事業許可の取得 </a:t>
            </a:r>
            <a:endParaRPr lang="en-US" altLang="ja-JP" sz="1200" dirty="0">
              <a:ea typeface="HGP創英角ｺﾞｼｯｸUB" panose="020B0900000000000000" pitchFamily="50" charset="-128"/>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マレーシアに医療機器を輸出する場合、同国内に認定代理人（医療機器の登録から、市販後の不具合報告や流通の記録等の保管義務まで負う）を設ける必要がある。</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認定代理人は、</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 </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年医療機器法（法令</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737</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号）の第</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条で「法人」として規定されており、同法第</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条により事業許可（</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Establishment License</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）の取得が義務付けられている。</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nSpc>
                <a:spcPct val="90000"/>
              </a:lnSpc>
              <a:spcBef>
                <a:spcPts val="0"/>
              </a:spcBef>
              <a:spcAft>
                <a:spcPts val="0"/>
              </a:spcAft>
              <a:buNone/>
            </a:pPr>
            <a:r>
              <a:rPr lang="ja-JP" altLang="en-US" sz="1200" b="1" dirty="0">
                <a:ea typeface="HGP創英角ｺﾞｼｯｸUB" panose="020B0900000000000000" pitchFamily="50" charset="-128"/>
              </a:rPr>
              <a:t>医療機器の登録 </a:t>
            </a:r>
            <a:endParaRPr lang="en-US" altLang="ja-JP" sz="1200" dirty="0">
              <a:ea typeface="HGP創英角ｺﾞｼｯｸUB" panose="020B0900000000000000" pitchFamily="50" charset="-128"/>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en-US" altLang="zh-TW"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 </a:t>
            </a:r>
            <a:r>
              <a:rPr lang="zh-TW"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年医療機器法</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の第 </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 </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条（</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）項により、市場に流通する全ての医療機器は、医療機器庁への登録が求められる。</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登録義務を負う事業者は、マレーシアの医療機器製造者、および</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外国で製造される医療機器の認定代理人。</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endPar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nSpc>
                <a:spcPct val="90000"/>
              </a:lnSpc>
              <a:spcBef>
                <a:spcPts val="0"/>
              </a:spcBef>
              <a:spcAft>
                <a:spcPts val="0"/>
              </a:spcAft>
              <a:buNone/>
            </a:pPr>
            <a:r>
              <a:rPr lang="ja-JP" altLang="en-US" sz="1200" b="1" dirty="0">
                <a:ea typeface="HGP創英角ｺﾞｼｯｸUB" panose="020B0900000000000000" pitchFamily="50" charset="-128"/>
              </a:rPr>
              <a:t>輸入許可の所得</a:t>
            </a:r>
            <a:endParaRPr lang="en-US" altLang="ja-JP" sz="1200" b="1" dirty="0">
              <a:ea typeface="HGP創英角ｺﾞｼｯｸUB" panose="020B0900000000000000" pitchFamily="50" charset="-128"/>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医療機器庁に登録された医療機器を輸入するに際し、輸入者は医療機器の性質上関係する管轄官庁からも認可を得る必要がある。</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例外を除き、</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e-permit </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というオンラインシステム上での申請が可能。</a:t>
            </a:r>
          </a:p>
          <a:p>
            <a:pPr marL="0" indent="0">
              <a:lnSpc>
                <a:spcPct val="90000"/>
              </a:lnSpc>
              <a:spcBef>
                <a:spcPts val="0"/>
              </a:spcBef>
              <a:spcAft>
                <a:spcPts val="0"/>
              </a:spcAft>
              <a:buNone/>
            </a:pPr>
            <a:endParaRPr lang="en-US" altLang="ja-JP" sz="1200" dirty="0"/>
          </a:p>
          <a:p>
            <a:pPr marL="0" indent="0">
              <a:lnSpc>
                <a:spcPct val="90000"/>
              </a:lnSpc>
              <a:spcBef>
                <a:spcPts val="0"/>
              </a:spcBef>
              <a:spcAft>
                <a:spcPts val="0"/>
              </a:spcAft>
              <a:buNone/>
            </a:pPr>
            <a:r>
              <a:rPr lang="ja-JP" altLang="en-US" sz="1200" b="1" dirty="0">
                <a:ea typeface="HGP創英角ｺﾞｼｯｸUB" panose="020B0900000000000000" pitchFamily="50" charset="-128"/>
              </a:rPr>
              <a:t>留意点</a:t>
            </a:r>
            <a:endParaRPr lang="en-US" altLang="ja-JP" sz="1200" b="1" dirty="0">
              <a:ea typeface="HGP創英角ｺﾞｼｯｸUB" panose="020B0900000000000000" pitchFamily="50" charset="-128"/>
            </a:endParaRPr>
          </a:p>
          <a:p>
            <a:pPr marL="0" indent="0">
              <a:lnSpc>
                <a:spcPct val="90000"/>
              </a:lnSpc>
              <a:spcBef>
                <a:spcPts val="0"/>
              </a:spcBef>
              <a:spcAft>
                <a:spcPts val="0"/>
              </a:spcAft>
              <a:buNone/>
            </a:pPr>
            <a:r>
              <a:rPr lang="ja-JP" altLang="en-US" sz="1200" dirty="0"/>
              <a:t>進出形態や医療機器のクラス分類によって手続きに要する期間は異なるものの、各種監査や商品登録の準備期間等を含めると１年程度は要するため、十分に時間をとった上で準備を行うことが好ましい。</a:t>
            </a:r>
            <a:endParaRPr lang="en-US" altLang="ja-JP" sz="1200" dirty="0"/>
          </a:p>
        </p:txBody>
      </p:sp>
      <p:graphicFrame>
        <p:nvGraphicFramePr>
          <p:cNvPr id="19" name="Table 18">
            <a:extLst>
              <a:ext uri="{FF2B5EF4-FFF2-40B4-BE49-F238E27FC236}">
                <a16:creationId xmlns:a16="http://schemas.microsoft.com/office/drawing/2014/main" id="{4E7ECF93-48B7-4C35-9FE9-05D74AA1E765}"/>
              </a:ext>
            </a:extLst>
          </p:cNvPr>
          <p:cNvGraphicFramePr>
            <a:graphicFrameLocks noGrp="1"/>
          </p:cNvGraphicFramePr>
          <p:nvPr>
            <p:extLst>
              <p:ext uri="{D42A27DB-BD31-4B8C-83A1-F6EECF244321}">
                <p14:modId xmlns:p14="http://schemas.microsoft.com/office/powerpoint/2010/main" val="3002782517"/>
              </p:ext>
            </p:extLst>
          </p:nvPr>
        </p:nvGraphicFramePr>
        <p:xfrm>
          <a:off x="5264109" y="2726841"/>
          <a:ext cx="4441866" cy="1873226"/>
        </p:xfrm>
        <a:graphic>
          <a:graphicData uri="http://schemas.openxmlformats.org/drawingml/2006/table">
            <a:tbl>
              <a:tblPr firstRow="1" bandRow="1">
                <a:tableStyleId>{5C22544A-7EE6-4342-B048-85BDC9FD1C3A}</a:tableStyleId>
              </a:tblPr>
              <a:tblGrid>
                <a:gridCol w="1211418">
                  <a:extLst>
                    <a:ext uri="{9D8B030D-6E8A-4147-A177-3AD203B41FA5}">
                      <a16:colId xmlns:a16="http://schemas.microsoft.com/office/drawing/2014/main" val="3081066574"/>
                    </a:ext>
                  </a:extLst>
                </a:gridCol>
                <a:gridCol w="1211418">
                  <a:extLst>
                    <a:ext uri="{9D8B030D-6E8A-4147-A177-3AD203B41FA5}">
                      <a16:colId xmlns:a16="http://schemas.microsoft.com/office/drawing/2014/main" val="2259600006"/>
                    </a:ext>
                  </a:extLst>
                </a:gridCol>
                <a:gridCol w="2019030">
                  <a:extLst>
                    <a:ext uri="{9D8B030D-6E8A-4147-A177-3AD203B41FA5}">
                      <a16:colId xmlns:a16="http://schemas.microsoft.com/office/drawing/2014/main" val="301318019"/>
                    </a:ext>
                  </a:extLst>
                </a:gridCol>
              </a:tblGrid>
              <a:tr h="239534">
                <a:tc>
                  <a:txBody>
                    <a:bodyPr/>
                    <a:lstStyle/>
                    <a:p>
                      <a:pPr algn="ctr"/>
                      <a:endParaRPr lang="en-SG" sz="1100" dirty="0"/>
                    </a:p>
                  </a:txBody>
                  <a:tcPr anchor="ctr">
                    <a:solidFill>
                      <a:srgbClr val="3D6AA7"/>
                    </a:solidFill>
                  </a:tcPr>
                </a:tc>
                <a:tc>
                  <a:txBody>
                    <a:bodyPr/>
                    <a:lstStyle/>
                    <a:p>
                      <a:pPr algn="ctr"/>
                      <a:r>
                        <a:rPr lang="ja-JP" altLang="en-US" sz="1100" baseline="0" dirty="0">
                          <a:ea typeface="HGP創英角ｺﾞｼｯｸUB" panose="020B0900000000000000" pitchFamily="50" charset="-128"/>
                        </a:rPr>
                        <a:t>機　器</a:t>
                      </a:r>
                      <a:endParaRPr lang="en-SG" sz="1100" baseline="0" dirty="0">
                        <a:ea typeface="HGP創英角ｺﾞｼｯｸUB" panose="020B0900000000000000" pitchFamily="50" charset="-128"/>
                      </a:endParaRPr>
                    </a:p>
                  </a:txBody>
                  <a:tcPr anchor="ctr">
                    <a:solidFill>
                      <a:srgbClr val="3D6AA7"/>
                    </a:solidFill>
                  </a:tcPr>
                </a:tc>
                <a:tc>
                  <a:txBody>
                    <a:bodyPr/>
                    <a:lstStyle/>
                    <a:p>
                      <a:pPr algn="ctr"/>
                      <a:r>
                        <a:rPr lang="ja-JP" altLang="en-US" sz="1100" baseline="0" dirty="0">
                          <a:ea typeface="HGP創英角ｺﾞｼｯｸUB" panose="020B0900000000000000" pitchFamily="50" charset="-128"/>
                        </a:rPr>
                        <a:t>調達方法</a:t>
                      </a:r>
                      <a:endParaRPr lang="en-SG" sz="11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714161948"/>
                  </a:ext>
                </a:extLst>
              </a:tr>
              <a:tr h="394527">
                <a:tc rowSpan="2">
                  <a:txBody>
                    <a:bodyPr/>
                    <a:lstStyle/>
                    <a:p>
                      <a:pPr algn="ctr"/>
                      <a:r>
                        <a:rPr lang="ja-JP" altLang="en-US" sz="1100" b="1" baseline="0" dirty="0">
                          <a:solidFill>
                            <a:sysClr val="windowText" lastClr="000000"/>
                          </a:solidFill>
                          <a:ea typeface="HGP創英角ｺﾞｼｯｸUB" panose="020B0900000000000000" pitchFamily="50" charset="-128"/>
                        </a:rPr>
                        <a:t>公的医療機関</a:t>
                      </a:r>
                      <a:endParaRPr lang="en-SG" altLang="ja-JP" sz="1100" b="1" baseline="0" dirty="0">
                        <a:solidFill>
                          <a:sysClr val="windowText" lastClr="000000"/>
                        </a:solidFill>
                        <a:ea typeface="HGP創英角ｺﾞｼｯｸUB" panose="020B0900000000000000" pitchFamily="50" charset="-128"/>
                      </a:endParaRPr>
                    </a:p>
                  </a:txBody>
                  <a:tcPr anchor="ctr">
                    <a:solidFill>
                      <a:schemeClr val="tx2"/>
                    </a:solidFill>
                  </a:tcPr>
                </a:tc>
                <a:tc>
                  <a:txBody>
                    <a:bodyPr/>
                    <a:lstStyle/>
                    <a:p>
                      <a:r>
                        <a:rPr lang="ja-JP" altLang="en-US" sz="1100" dirty="0"/>
                        <a:t>医療機関</a:t>
                      </a:r>
                      <a:br>
                        <a:rPr lang="en-US" altLang="ja-JP" sz="1100" dirty="0"/>
                      </a:br>
                      <a:r>
                        <a:rPr lang="ja-JP" altLang="en-US" sz="1100" dirty="0"/>
                        <a:t>共通の機器</a:t>
                      </a:r>
                      <a:endParaRPr lang="en-SG" altLang="ja-JP" sz="1100" dirty="0"/>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144463" indent="-144463" algn="l" defTabSz="914400" rtl="0" eaLnBrk="1" fontAlgn="base" latinLnBrk="0" hangingPunct="1">
                        <a:lnSpc>
                          <a:spcPct val="90000"/>
                        </a:lnSpc>
                        <a:spcBef>
                          <a:spcPct val="30000"/>
                        </a:spcBef>
                        <a:spcAft>
                          <a:spcPts val="300"/>
                        </a:spcAft>
                        <a:buClr>
                          <a:srgbClr val="5F8AC3"/>
                        </a:buClr>
                        <a:buSzPct val="80000"/>
                        <a:buFont typeface="Wingdings" panose="05000000000000000000" pitchFamily="2" charset="2"/>
                        <a:buChar char="l"/>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度、入札を通じて購入。</a:t>
                      </a:r>
                      <a:endParaRPr kumimoji="1" lang="en-SG"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05163086"/>
                  </a:ext>
                </a:extLst>
              </a:tr>
              <a:tr h="549520">
                <a:tc vMerge="1">
                  <a:txBody>
                    <a:bodyPr/>
                    <a:lstStyle/>
                    <a:p>
                      <a:pPr algn="ctr"/>
                      <a:endParaRPr lang="en-SG" sz="1000" b="0" dirty="0">
                        <a:solidFill>
                          <a:schemeClr val="bg1"/>
                        </a:solidFill>
                      </a:endParaRPr>
                    </a:p>
                  </a:txBody>
                  <a:tcPr anchor="ctr"/>
                </a:tc>
                <a:tc>
                  <a:txBody>
                    <a:bodyPr/>
                    <a:lstStyle/>
                    <a:p>
                      <a:r>
                        <a:rPr lang="ja-JP" altLang="en-US" sz="1100" b="0" dirty="0"/>
                        <a:t>個々の医療機関でニーズが異なる機器</a:t>
                      </a:r>
                      <a:endParaRPr lang="en-SG" altLang="ja-JP" sz="1100" b="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44463" indent="-144463" algn="l" defTabSz="914400" rtl="0" eaLnBrk="1" fontAlgn="base" latinLnBrk="0" hangingPunct="1">
                        <a:lnSpc>
                          <a:spcPct val="90000"/>
                        </a:lnSpc>
                        <a:spcBef>
                          <a:spcPct val="30000"/>
                        </a:spcBef>
                        <a:spcAft>
                          <a:spcPts val="300"/>
                        </a:spcAft>
                        <a:buClr>
                          <a:srgbClr val="5F8AC3"/>
                        </a:buClr>
                        <a:buSzPct val="80000"/>
                        <a:buFont typeface="Wingdings" panose="05000000000000000000" pitchFamily="2" charset="2"/>
                        <a:buChar char="l"/>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医局、医療機関毎に調達。</a:t>
                      </a:r>
                      <a:endPar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algn="l" defTabSz="914400" rtl="0" eaLnBrk="1" fontAlgn="base" latinLnBrk="0" hangingPunct="1">
                        <a:lnSpc>
                          <a:spcPct val="90000"/>
                        </a:lnSpc>
                        <a:spcBef>
                          <a:spcPct val="30000"/>
                        </a:spcBef>
                        <a:spcAft>
                          <a:spcPts val="300"/>
                        </a:spcAft>
                        <a:buClr>
                          <a:srgbClr val="5F8AC3"/>
                        </a:buClr>
                        <a:buSzPct val="80000"/>
                        <a:buFont typeface="Wingdings" panose="05000000000000000000" pitchFamily="2" charset="2"/>
                        <a:buChar char="l"/>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高額機器は一部入札。</a:t>
                      </a:r>
                      <a:endPar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63569618"/>
                  </a:ext>
                </a:extLst>
              </a:tr>
              <a:tr h="593066">
                <a:tc>
                  <a:txBody>
                    <a:bodyPr/>
                    <a:lstStyle/>
                    <a:p>
                      <a:pPr algn="ctr"/>
                      <a:r>
                        <a:rPr lang="ja-JP" altLang="en-US" sz="1100" b="1" baseline="0" dirty="0">
                          <a:solidFill>
                            <a:sysClr val="windowText" lastClr="000000"/>
                          </a:solidFill>
                          <a:ea typeface="HGP創英角ｺﾞｼｯｸUB" panose="020B0900000000000000" pitchFamily="50" charset="-128"/>
                        </a:rPr>
                        <a:t>民間医療機関</a:t>
                      </a:r>
                      <a:endParaRPr lang="en-SG" altLang="ja-JP" sz="1100" b="1" baseline="0" dirty="0">
                        <a:solidFill>
                          <a:sysClr val="windowText" lastClr="000000"/>
                        </a:solidFill>
                        <a:ea typeface="HGP創英角ｺﾞｼｯｸUB" panose="020B0900000000000000" pitchFamily="50" charset="-128"/>
                      </a:endParaRPr>
                    </a:p>
                  </a:txBody>
                  <a:tcPr anchor="ctr">
                    <a:solidFill>
                      <a:schemeClr val="tx2"/>
                    </a:solidFill>
                  </a:tcPr>
                </a:tc>
                <a:tc>
                  <a:txBody>
                    <a:bodyPr/>
                    <a:lstStyle/>
                    <a:p>
                      <a:r>
                        <a:rPr lang="ja-JP" altLang="en-US" sz="1100" b="0" dirty="0"/>
                        <a:t>全て</a:t>
                      </a:r>
                      <a:endParaRPr lang="en-SG" sz="1100" b="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44463" indent="-144463" algn="l" defTabSz="914400" rtl="0" eaLnBrk="1" fontAlgn="base" latinLnBrk="0" hangingPunct="1">
                        <a:lnSpc>
                          <a:spcPct val="90000"/>
                        </a:lnSpc>
                        <a:spcBef>
                          <a:spcPct val="30000"/>
                        </a:spcBef>
                        <a:spcAft>
                          <a:spcPts val="300"/>
                        </a:spcAft>
                        <a:buClr>
                          <a:srgbClr val="5F8AC3"/>
                        </a:buClr>
                        <a:buSzPct val="80000"/>
                        <a:buFont typeface="Wingdings" panose="05000000000000000000" pitchFamily="2" charset="2"/>
                        <a:buChar char="l"/>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大手病院グループ（</a:t>
                      </a:r>
                      <a:r>
                        <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KPJ</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Pantai</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SG"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SimeDarby</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など）では一括調達。</a:t>
                      </a:r>
                      <a:endPar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73120720"/>
                  </a:ext>
                </a:extLst>
              </a:tr>
            </a:tbl>
          </a:graphicData>
        </a:graphic>
      </p:graphicFrame>
      <p:sp>
        <p:nvSpPr>
          <p:cNvPr id="20" name="テキスト ボックス 12">
            <a:extLst>
              <a:ext uri="{FF2B5EF4-FFF2-40B4-BE49-F238E27FC236}">
                <a16:creationId xmlns:a16="http://schemas.microsoft.com/office/drawing/2014/main" id="{27DA66A2-47BC-4CD4-88C3-200ACCE0AB70}"/>
              </a:ext>
            </a:extLst>
          </p:cNvPr>
          <p:cNvSpPr txBox="1"/>
          <p:nvPr/>
        </p:nvSpPr>
        <p:spPr>
          <a:xfrm>
            <a:off x="5314214" y="4941168"/>
            <a:ext cx="4320000" cy="82080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200" b="1" dirty="0">
                <a:latin typeface="Arial" panose="020B0604020202020204" pitchFamily="34" charset="0"/>
                <a:ea typeface="HGP創英角ｺﾞｼｯｸUB" panose="020B0900000000000000" pitchFamily="50" charset="-128"/>
                <a:cs typeface="Arial" panose="020B0604020202020204" pitchFamily="34" charset="0"/>
              </a:rPr>
              <a:t>留意点</a:t>
            </a:r>
            <a:endParaRPr lang="en-US" altLang="ja-JP" sz="1200" b="1" dirty="0">
              <a:latin typeface="Arial" panose="020B0604020202020204" pitchFamily="34" charset="0"/>
              <a:ea typeface="HGP創英角ｺﾞｼｯｸUB" panose="020B0900000000000000" pitchFamily="50" charset="-128"/>
              <a:cs typeface="Arial" panose="020B0604020202020204" pitchFamily="34" charset="0"/>
            </a:endParaRPr>
          </a:p>
          <a:p>
            <a:pPr algn="just">
              <a:lnSpc>
                <a:spcPct val="110000"/>
              </a:lnSpc>
              <a:spcAft>
                <a:spcPts val="200"/>
              </a:spcAft>
              <a:buClr>
                <a:srgbClr val="5F8AC3"/>
              </a:buCl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保健省は「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Strategic Plan 2021-2025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」にて、調達費用の削減等の観点から、国内各州・地域に様々な医療機関の調達を一元的に行う調達窓口を</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年までに設立することを目標として掲げている。</a:t>
            </a:r>
          </a:p>
        </p:txBody>
      </p:sp>
    </p:spTree>
    <p:extLst>
      <p:ext uri="{BB962C8B-B14F-4D97-AF65-F5344CB8AC3E}">
        <p14:creationId xmlns:p14="http://schemas.microsoft.com/office/powerpoint/2010/main" val="76857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2083245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6"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Folded Corner 6">
            <a:extLst>
              <a:ext uri="{FF2B5EF4-FFF2-40B4-BE49-F238E27FC236}">
                <a16:creationId xmlns:a16="http://schemas.microsoft.com/office/drawing/2014/main" id="{EF05FF78-24A9-4A4B-959C-E5974A2DFAC5}"/>
              </a:ext>
            </a:extLst>
          </p:cNvPr>
          <p:cNvSpPr/>
          <p:nvPr/>
        </p:nvSpPr>
        <p:spPr>
          <a:xfrm>
            <a:off x="5514442" y="2580035"/>
            <a:ext cx="3953500" cy="1912835"/>
          </a:xfrm>
          <a:prstGeom prst="foldedCorner">
            <a:avLst/>
          </a:prstGeom>
          <a:noFill/>
          <a:ln>
            <a:solidFill>
              <a:schemeClr val="accent1"/>
            </a:solidFill>
          </a:ln>
        </p:spPr>
        <p:txBody>
          <a:bodyPr wrap="square" rtlCol="0" anchor="ctr">
            <a:noAutofit/>
          </a:bodyPr>
          <a:lstStyle/>
          <a:p>
            <a:pPr algn="just">
              <a:lnSpc>
                <a:spcPct val="110000"/>
              </a:lnSpc>
              <a:spcAft>
                <a:spcPts val="200"/>
              </a:spcAft>
              <a:buClr>
                <a:srgbClr val="5F8AC3"/>
              </a:buClr>
            </a:pPr>
            <a:r>
              <a:rPr lang="en-US" altLang="ja-JP" sz="1200" i="1" dirty="0">
                <a:latin typeface="Arial" panose="020B0604020202020204" pitchFamily="34" charset="0"/>
                <a:ea typeface="ＭＳ Ｐゴシック" panose="020B0600070205080204" pitchFamily="50" charset="-128"/>
                <a:cs typeface="Arial" panose="020B0604020202020204" pitchFamily="34" charset="0"/>
              </a:rPr>
              <a:t>43</a:t>
            </a:r>
            <a:r>
              <a:rPr lang="en-SG" altLang="ja-JP" sz="1200" i="1" dirty="0">
                <a:latin typeface="Arial" panose="020B0604020202020204" pitchFamily="34" charset="0"/>
                <a:ea typeface="ＭＳ Ｐゴシック" panose="020B0600070205080204" pitchFamily="50" charset="-128"/>
                <a:cs typeface="Arial" panose="020B0604020202020204" pitchFamily="34" charset="0"/>
              </a:rPr>
              <a:t>.</a:t>
            </a:r>
          </a:p>
          <a:p>
            <a:pPr marL="342900" indent="-342900" algn="just">
              <a:lnSpc>
                <a:spcPct val="110000"/>
              </a:lnSpc>
              <a:spcAft>
                <a:spcPts val="200"/>
              </a:spcAft>
              <a:buFont typeface="+mj-lt"/>
              <a:buAutoNum type="arabicParenR" startAt="3"/>
            </a:pPr>
            <a:r>
              <a:rPr lang="ja-JP" altLang="en-US" sz="1200" i="1" dirty="0">
                <a:latin typeface="Arial" panose="020B0604020202020204" pitchFamily="34" charset="0"/>
                <a:ea typeface="ＭＳ Ｐゴシック" panose="020B0600070205080204" pitchFamily="50" charset="-128"/>
                <a:cs typeface="Arial" panose="020B0604020202020204" pitchFamily="34" charset="0"/>
              </a:rPr>
              <a:t>医療機器を使用するものは、使用に際して安全または効率的でなくなった場合、機器を使用できない状態にしなくてはならない。</a:t>
            </a:r>
            <a:endParaRPr lang="en-SG" altLang="ja-JP" sz="1200" i="1" dirty="0">
              <a:latin typeface="Arial" panose="020B0604020202020204" pitchFamily="34" charset="0"/>
              <a:ea typeface="ＭＳ Ｐゴシック" panose="020B0600070205080204" pitchFamily="50" charset="-128"/>
              <a:cs typeface="Arial" panose="020B0604020202020204" pitchFamily="34" charset="0"/>
            </a:endParaRPr>
          </a:p>
          <a:p>
            <a:pPr marL="342900" indent="-342900" algn="just">
              <a:lnSpc>
                <a:spcPct val="110000"/>
              </a:lnSpc>
              <a:spcAft>
                <a:spcPts val="200"/>
              </a:spcAft>
              <a:buFont typeface="+mj-lt"/>
              <a:buAutoNum type="arabicParenR" startAt="3"/>
            </a:pPr>
            <a:r>
              <a:rPr lang="en-US" altLang="ja-JP" sz="1200" i="1" dirty="0">
                <a:latin typeface="Arial" panose="020B0604020202020204" pitchFamily="34" charset="0"/>
                <a:ea typeface="ＭＳ Ｐゴシック" panose="020B0600070205080204" pitchFamily="50" charset="-128"/>
                <a:cs typeface="Arial" panose="020B0604020202020204" pitchFamily="34" charset="0"/>
              </a:rPr>
              <a:t>3) </a:t>
            </a:r>
            <a:r>
              <a:rPr lang="ja-JP" altLang="en-US" sz="1200" i="1" dirty="0">
                <a:latin typeface="Arial" panose="020B0604020202020204" pitchFamily="34" charset="0"/>
                <a:ea typeface="ＭＳ Ｐゴシック" panose="020B0600070205080204" pitchFamily="50" charset="-128"/>
                <a:cs typeface="Arial" panose="020B0604020202020204" pitchFamily="34" charset="0"/>
              </a:rPr>
              <a:t>下で使用できない状態にされた機器は</a:t>
            </a:r>
            <a:r>
              <a:rPr lang="en-US" altLang="ja-JP" sz="1200" i="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i="1" dirty="0">
                <a:latin typeface="Arial" panose="020B0604020202020204" pitchFamily="34" charset="0"/>
                <a:ea typeface="ＭＳ Ｐゴシック" panose="020B0600070205080204" pitchFamily="50" charset="-128"/>
                <a:cs typeface="Arial" panose="020B0604020202020204" pitchFamily="34" charset="0"/>
              </a:rPr>
              <a:t>再利用される危険を減少させなくてはならない。</a:t>
            </a: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SG" altLang="ja-JP" dirty="0"/>
              <a:t>-</a:t>
            </a:r>
            <a:r>
              <a:rPr lang="ja-JP" altLang="en-US" dirty="0"/>
              <a:t> 中古医療機器</a:t>
            </a:r>
          </a:p>
        </p:txBody>
      </p:sp>
      <p:sp>
        <p:nvSpPr>
          <p:cNvPr id="43" name="テキスト ボックス 3">
            <a:extLst>
              <a:ext uri="{FF2B5EF4-FFF2-40B4-BE49-F238E27FC236}">
                <a16:creationId xmlns:a16="http://schemas.microsoft.com/office/drawing/2014/main" id="{5A3FEEBC-20D6-4E62-9007-470FCD7768D8}"/>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マレーシアにおいて中古医療機器の輸入は禁止されておらず、中古品にのみに課される規制はない。</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3" name="グループ化 7">
            <a:extLst>
              <a:ext uri="{FF2B5EF4-FFF2-40B4-BE49-F238E27FC236}">
                <a16:creationId xmlns:a16="http://schemas.microsoft.com/office/drawing/2014/main" id="{64E80143-9531-4001-A4FA-C33CC147D340}"/>
              </a:ext>
            </a:extLst>
          </p:cNvPr>
          <p:cNvGrpSpPr/>
          <p:nvPr/>
        </p:nvGrpSpPr>
        <p:grpSpPr>
          <a:xfrm>
            <a:off x="5283621" y="2132856"/>
            <a:ext cx="4387103" cy="288032"/>
            <a:chOff x="4808984" y="2113806"/>
            <a:chExt cx="5714319" cy="288032"/>
          </a:xfrm>
        </p:grpSpPr>
        <p:cxnSp>
          <p:nvCxnSpPr>
            <p:cNvPr id="84" name="直線コネクタ 19">
              <a:extLst>
                <a:ext uri="{FF2B5EF4-FFF2-40B4-BE49-F238E27FC236}">
                  <a16:creationId xmlns:a16="http://schemas.microsoft.com/office/drawing/2014/main" id="{E3C9F687-20A3-4CBF-B16D-3B3DD73F89E5}"/>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5" name="Rectangle 6">
              <a:extLst>
                <a:ext uri="{FF2B5EF4-FFF2-40B4-BE49-F238E27FC236}">
                  <a16:creationId xmlns:a16="http://schemas.microsoft.com/office/drawing/2014/main" id="{69D04BAE-74E8-421C-AEBD-B2EF069B02A4}"/>
                </a:ext>
              </a:extLst>
            </p:cNvPr>
            <p:cNvSpPr>
              <a:spLocks noChangeArrowheads="1"/>
            </p:cNvSpPr>
            <p:nvPr/>
          </p:nvSpPr>
          <p:spPr bwMode="auto">
            <a:xfrm>
              <a:off x="4896387"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医療機器法（法令</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737</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号）の条文</a:t>
              </a:r>
            </a:p>
          </p:txBody>
        </p:sp>
      </p:grpSp>
      <p:grpSp>
        <p:nvGrpSpPr>
          <p:cNvPr id="86" name="グループ化 7">
            <a:extLst>
              <a:ext uri="{FF2B5EF4-FFF2-40B4-BE49-F238E27FC236}">
                <a16:creationId xmlns:a16="http://schemas.microsoft.com/office/drawing/2014/main" id="{1EBE7812-E43E-4769-909E-6B5D2A383060}"/>
              </a:ext>
            </a:extLst>
          </p:cNvPr>
          <p:cNvGrpSpPr/>
          <p:nvPr/>
        </p:nvGrpSpPr>
        <p:grpSpPr>
          <a:xfrm>
            <a:off x="277865" y="2132856"/>
            <a:ext cx="4387103" cy="288032"/>
            <a:chOff x="4808984" y="2113806"/>
            <a:chExt cx="5714319" cy="288032"/>
          </a:xfrm>
        </p:grpSpPr>
        <p:cxnSp>
          <p:nvCxnSpPr>
            <p:cNvPr id="87" name="直線コネクタ 19">
              <a:extLst>
                <a:ext uri="{FF2B5EF4-FFF2-40B4-BE49-F238E27FC236}">
                  <a16:creationId xmlns:a16="http://schemas.microsoft.com/office/drawing/2014/main" id="{9DF971E3-3709-40A7-97EA-CFC039E97861}"/>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8" name="Rectangle 6">
              <a:extLst>
                <a:ext uri="{FF2B5EF4-FFF2-40B4-BE49-F238E27FC236}">
                  <a16:creationId xmlns:a16="http://schemas.microsoft.com/office/drawing/2014/main" id="{78E6BB28-8286-4CBC-A56F-51BAE3EB772D}"/>
                </a:ext>
              </a:extLst>
            </p:cNvPr>
            <p:cNvSpPr>
              <a:spLocks noChangeArrowheads="1"/>
            </p:cNvSpPr>
            <p:nvPr/>
          </p:nvSpPr>
          <p:spPr bwMode="auto">
            <a:xfrm>
              <a:off x="4896387"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海外の中古医療機器を扱わない理由</a:t>
              </a:r>
            </a:p>
          </p:txBody>
        </p:sp>
      </p:grpSp>
      <p:sp>
        <p:nvSpPr>
          <p:cNvPr id="89" name="テキスト ボックス 12">
            <a:extLst>
              <a:ext uri="{FF2B5EF4-FFF2-40B4-BE49-F238E27FC236}">
                <a16:creationId xmlns:a16="http://schemas.microsoft.com/office/drawing/2014/main" id="{9D673C6B-247A-4899-838F-2E159B57F362}"/>
              </a:ext>
            </a:extLst>
          </p:cNvPr>
          <p:cNvSpPr txBox="1"/>
          <p:nvPr/>
        </p:nvSpPr>
        <p:spPr>
          <a:xfrm>
            <a:off x="272480" y="2582005"/>
            <a:ext cx="4320000" cy="16898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公的医療機関が中古品を購入することは禁止されていないが、医療機器の代理店が公的病院に中古品を売ることはあまりない</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主な理由として、安全上の問題、アフターサービス、メンテナンスの問題から、公的病院が中古医療機器を購入することはほぼ皆無に等しく新品を好む</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テキスト ボックス 11">
            <a:extLst>
              <a:ext uri="{FF2B5EF4-FFF2-40B4-BE49-F238E27FC236}">
                <a16:creationId xmlns:a16="http://schemas.microsoft.com/office/drawing/2014/main" id="{64309561-62FB-467D-924F-9FDB8C23159D}"/>
              </a:ext>
            </a:extLst>
          </p:cNvPr>
          <p:cNvSpPr txBox="1"/>
          <p:nvPr/>
        </p:nvSpPr>
        <p:spPr>
          <a:xfrm>
            <a:off x="200472" y="6597352"/>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（出所）経済産業省</a:t>
            </a:r>
            <a:r>
              <a:rPr lang="ja-JP" altLang="en-US" sz="800" dirty="0"/>
              <a:t>「各国の中古製品・循環資源に係る輸入規制」、</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、マレーシア保健省「</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Medical Device Act (</a:t>
            </a:r>
            <a:r>
              <a:rPr lang="en-SG" sz="800" dirty="0"/>
              <a:t>Act 737</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 </a:t>
            </a:r>
            <a:endParaRPr lang="en-SG" altLang="ja-JP" sz="800" dirty="0"/>
          </a:p>
        </p:txBody>
      </p:sp>
    </p:spTree>
    <p:extLst>
      <p:ext uri="{BB962C8B-B14F-4D97-AF65-F5344CB8AC3E}">
        <p14:creationId xmlns:p14="http://schemas.microsoft.com/office/powerpoint/2010/main" val="762428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0" name="think-cell Slide" r:id="rId43" imgW="360" imgH="360" progId="TCLayout.ActiveDocument.1">
                  <p:embed/>
                </p:oleObj>
              </mc:Choice>
              <mc:Fallback>
                <p:oleObj name="think-cell Slide" r:id="rId43" imgW="360" imgH="360" progId="TCLayout.ActiveDocument.1">
                  <p:embed/>
                  <p:pic>
                    <p:nvPicPr>
                      <p:cNvPr id="4" name="Object 3" hidden="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81" name="Chart 80">
            <a:extLst>
              <a:ext uri="{FF2B5EF4-FFF2-40B4-BE49-F238E27FC236}">
                <a16:creationId xmlns:a16="http://schemas.microsoft.com/office/drawing/2014/main" id="{87DA3721-36E1-433A-A640-746CF33EEA52}"/>
              </a:ext>
            </a:extLst>
          </p:cNvPr>
          <p:cNvGraphicFramePr/>
          <p:nvPr>
            <p:custDataLst>
              <p:tags r:id="rId4"/>
            </p:custDataLst>
          </p:nvPr>
        </p:nvGraphicFramePr>
        <p:xfrm>
          <a:off x="438150" y="2482850"/>
          <a:ext cx="5461000" cy="3557588"/>
        </p:xfrm>
        <a:graphic>
          <a:graphicData uri="http://schemas.openxmlformats.org/drawingml/2006/chart">
            <c:chart xmlns:c="http://schemas.openxmlformats.org/drawingml/2006/chart" xmlns:r="http://schemas.openxmlformats.org/officeDocument/2006/relationships" r:id="rId45"/>
          </a:graphicData>
        </a:graphic>
      </p:graphicFrame>
      <p:sp>
        <p:nvSpPr>
          <p:cNvPr id="109" name="テキスト プレースホルダ 9">
            <a:extLst>
              <a:ext uri="{FF2B5EF4-FFF2-40B4-BE49-F238E27FC236}">
                <a16:creationId xmlns:a16="http://schemas.microsoft.com/office/drawing/2014/main" id="{140903BC-8964-4AF6-AF72-F6B9887C383C}"/>
              </a:ext>
            </a:extLst>
          </p:cNvPr>
          <p:cNvSpPr>
            <a:spLocks noGrp="1"/>
          </p:cNvSpPr>
          <p:nvPr>
            <p:custDataLst>
              <p:tags r:id="rId5"/>
            </p:custDataLst>
          </p:nvPr>
        </p:nvSpPr>
        <p:spPr bwMode="gray">
          <a:xfrm>
            <a:off x="252413" y="3619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1773ED2-42EF-4798-9D6D-1254201308AD}" type="datetime'2''''''''''''''''''''''''''''''''''''''''''''''''''''''''''0'">
              <a:rPr lang="en-US" altLang="en-US" sz="1000" smtClean="0"/>
              <a:pPr/>
              <a:t>20</a:t>
            </a:fld>
            <a:endParaRPr lang="ja-JP" altLang="en-US" sz="1000" dirty="0">
              <a:sym typeface="+mn-lt"/>
            </a:endParaRPr>
          </a:p>
        </p:txBody>
      </p:sp>
      <p:sp>
        <p:nvSpPr>
          <p:cNvPr id="105" name="テキスト プレースホルダ 9">
            <a:extLst>
              <a:ext uri="{FF2B5EF4-FFF2-40B4-BE49-F238E27FC236}">
                <a16:creationId xmlns:a16="http://schemas.microsoft.com/office/drawing/2014/main" id="{88C704F8-5346-439D-936E-B519444427FF}"/>
              </a:ext>
            </a:extLst>
          </p:cNvPr>
          <p:cNvSpPr>
            <a:spLocks noGrp="1"/>
          </p:cNvSpPr>
          <p:nvPr>
            <p:custDataLst>
              <p:tags r:id="rId6"/>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921542D-7412-42A9-A901-9E8FA612078D}" type="datetime'''''''''''''''''''''''''''0'''''''''''''''''">
              <a:rPr lang="en-US" altLang="en-US" sz="1000" smtClean="0"/>
              <a:pPr/>
              <a:t>0</a:t>
            </a:fld>
            <a:endParaRPr lang="ja-JP" altLang="en-US" sz="1000" dirty="0">
              <a:sym typeface="+mn-lt"/>
            </a:endParaRPr>
          </a:p>
        </p:txBody>
      </p:sp>
      <p:sp>
        <p:nvSpPr>
          <p:cNvPr id="107" name="テキスト プレースホルダ 9">
            <a:extLst>
              <a:ext uri="{FF2B5EF4-FFF2-40B4-BE49-F238E27FC236}">
                <a16:creationId xmlns:a16="http://schemas.microsoft.com/office/drawing/2014/main" id="{0AF3B538-3658-4062-82FA-D74EF2957559}"/>
              </a:ext>
            </a:extLst>
          </p:cNvPr>
          <p:cNvSpPr>
            <a:spLocks noGrp="1"/>
          </p:cNvSpPr>
          <p:nvPr>
            <p:custDataLst>
              <p:tags r:id="rId7"/>
            </p:custDataLst>
          </p:nvPr>
        </p:nvSpPr>
        <p:spPr bwMode="gray">
          <a:xfrm>
            <a:off x="252413" y="47513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7E4DFCF-1C11-496E-8FD4-CC85BD426D1D}" type="datetime'''''1''''''''''''''''''''''''''''0'''">
              <a:rPr lang="en-US" altLang="en-US" sz="1000" smtClean="0"/>
              <a:pPr/>
              <a:t>10</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6E47B264-1C0A-4651-A6BB-01E1E345082C}"/>
              </a:ext>
            </a:extLst>
          </p:cNvPr>
          <p:cNvSpPr>
            <a:spLocks noGrp="1"/>
          </p:cNvSpPr>
          <p:nvPr>
            <p:custDataLst>
              <p:tags r:id="rId8"/>
            </p:custDataLst>
          </p:nvPr>
        </p:nvSpPr>
        <p:spPr bwMode="gray">
          <a:xfrm>
            <a:off x="322263" y="53165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CEB14A2-F3C7-485E-89EF-68DB39540BDB}" type="datetime'''''''''''''5'''''''''''''''">
              <a:rPr lang="en-US" altLang="en-US" sz="1000" smtClean="0"/>
              <a:pPr/>
              <a:t>5</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A0DC7F17-DCA6-4436-BAB6-148D089EAC59}"/>
              </a:ext>
            </a:extLst>
          </p:cNvPr>
          <p:cNvSpPr>
            <a:spLocks noGrp="1"/>
          </p:cNvSpPr>
          <p:nvPr>
            <p:custDataLst>
              <p:tags r:id="rId9"/>
            </p:custDataLst>
          </p:nvPr>
        </p:nvSpPr>
        <p:spPr bwMode="gray">
          <a:xfrm>
            <a:off x="252413" y="41846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762FE6F-3A99-418F-8F94-449FC49BD399}" type="datetime'''''''''''15'''''''''''''''''''''''''">
              <a:rPr lang="en-US" altLang="en-US" sz="1000" smtClean="0"/>
              <a:pPr/>
              <a:t>15</a:t>
            </a:fld>
            <a:endParaRPr lang="ja-JP" altLang="en-US" sz="1000" dirty="0">
              <a:sym typeface="+mn-lt"/>
            </a:endParaRPr>
          </a:p>
        </p:txBody>
      </p:sp>
      <p:sp>
        <p:nvSpPr>
          <p:cNvPr id="78" name="テキスト プレースホルダ 9">
            <a:extLst>
              <a:ext uri="{FF2B5EF4-FFF2-40B4-BE49-F238E27FC236}">
                <a16:creationId xmlns:a16="http://schemas.microsoft.com/office/drawing/2014/main" id="{938D1E6A-EEE4-4700-9F6A-9B54EAC5A3D4}"/>
              </a:ext>
            </a:extLst>
          </p:cNvPr>
          <p:cNvSpPr>
            <a:spLocks noGrp="1"/>
          </p:cNvSpPr>
          <p:nvPr>
            <p:custDataLst>
              <p:tags r:id="rId10"/>
            </p:custDataLst>
          </p:nvPr>
        </p:nvSpPr>
        <p:spPr bwMode="gray">
          <a:xfrm>
            <a:off x="252413" y="3054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63634F8-A212-4FEE-AFE6-9A2D8B5D3EBA}" type="datetime'''''''''2''5'''">
              <a:rPr lang="en-US" altLang="en-US" sz="1000" smtClean="0"/>
              <a:pPr/>
              <a:t>25</a:t>
            </a:fld>
            <a:endParaRPr lang="ja-JP" altLang="en-US" sz="1000" dirty="0">
              <a:sym typeface="+mn-lt"/>
            </a:endParaRPr>
          </a:p>
        </p:txBody>
      </p:sp>
      <p:sp>
        <p:nvSpPr>
          <p:cNvPr id="79" name="テキスト プレースホルダ 9">
            <a:extLst>
              <a:ext uri="{FF2B5EF4-FFF2-40B4-BE49-F238E27FC236}">
                <a16:creationId xmlns:a16="http://schemas.microsoft.com/office/drawing/2014/main" id="{796F2C5A-B454-482C-8C42-2788243564BC}"/>
              </a:ext>
            </a:extLst>
          </p:cNvPr>
          <p:cNvSpPr>
            <a:spLocks noGrp="1"/>
          </p:cNvSpPr>
          <p:nvPr>
            <p:custDataLst>
              <p:tags r:id="rId11"/>
            </p:custDataLst>
          </p:nvPr>
        </p:nvSpPr>
        <p:spPr bwMode="gray">
          <a:xfrm>
            <a:off x="252413" y="2489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8DFB5F0-9B52-4359-BF4C-6C6DE8CE5FCD}" type="datetime'''''''''''''''''''''''''''''''''''''3''''''''''0'">
              <a:rPr lang="en-US" altLang="en-US" sz="1000" smtClean="0"/>
              <a:pPr/>
              <a:t>30</a:t>
            </a:fld>
            <a:endParaRPr lang="ja-JP" altLang="en-US" sz="1000" dirty="0">
              <a:sym typeface="+mn-lt"/>
            </a:endParaRPr>
          </a:p>
        </p:txBody>
      </p:sp>
      <p:sp>
        <p:nvSpPr>
          <p:cNvPr id="24" name="テキスト プレースホルダ 9"/>
          <p:cNvSpPr>
            <a:spLocks noGrp="1"/>
          </p:cNvSpPr>
          <p:nvPr>
            <p:custDataLst>
              <p:tags r:id="rId12"/>
            </p:custDataLst>
          </p:nvPr>
        </p:nvSpPr>
        <p:spPr bwMode="auto">
          <a:xfrm>
            <a:off x="903288"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471EB-A099-4D02-A6EB-888EDBE3D615}" type="datetime'''''''''20''''''''1''''7'''''''''''''''''''''''''">
              <a:rPr lang="en-US" altLang="en-US" sz="1000" smtClean="0"/>
              <a:pPr/>
              <a:t>2017</a:t>
            </a:fld>
            <a:endParaRPr kumimoji="0" lang="ja-JP" altLang="en-US" sz="1000" dirty="0">
              <a:sym typeface="+mn-lt"/>
            </a:endParaRPr>
          </a:p>
        </p:txBody>
      </p:sp>
      <p:sp>
        <p:nvSpPr>
          <p:cNvPr id="98" name="テキスト プレースホルダ 9">
            <a:extLst>
              <a:ext uri="{FF2B5EF4-FFF2-40B4-BE49-F238E27FC236}">
                <a16:creationId xmlns:a16="http://schemas.microsoft.com/office/drawing/2014/main" id="{3220FD25-C0CE-473F-840B-2A3337B9237A}"/>
              </a:ext>
            </a:extLst>
          </p:cNvPr>
          <p:cNvSpPr>
            <a:spLocks noGrp="1"/>
          </p:cNvSpPr>
          <p:nvPr>
            <p:custDataLst>
              <p:tags r:id="rId13"/>
            </p:custDataLst>
          </p:nvPr>
        </p:nvSpPr>
        <p:spPr bwMode="gray">
          <a:xfrm>
            <a:off x="2171700" y="40989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2254A1-FA3B-4807-B7A0-132CCB2A87BF}" type="datetime'''''''1''''''''''''''''''''4''''''.''''''''''''''''''''''9'''">
              <a:rPr lang="en-US" altLang="en-US" sz="1000" smtClean="0"/>
              <a:pPr/>
              <a:t>14.9</a:t>
            </a:fld>
            <a:endParaRPr lang="ja-JP" altLang="en-US" sz="1000" dirty="0">
              <a:sym typeface="+mn-lt"/>
            </a:endParaRPr>
          </a:p>
        </p:txBody>
      </p:sp>
      <p:sp>
        <p:nvSpPr>
          <p:cNvPr id="22" name="テキスト プレースホルダ 9"/>
          <p:cNvSpPr>
            <a:spLocks noGrp="1"/>
          </p:cNvSpPr>
          <p:nvPr>
            <p:custDataLst>
              <p:tags r:id="rId14"/>
            </p:custDataLst>
          </p:nvPr>
        </p:nvSpPr>
        <p:spPr bwMode="auto">
          <a:xfrm>
            <a:off x="309245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3A1E16-3FF1-403D-96AE-ADFABC7A4B10}" type="datetime'1''''''''''''''''''''''''''''''''''''9'''''''''''">
              <a:rPr lang="en-US" altLang="en-US" sz="1000" smtClean="0"/>
              <a:pPr/>
              <a:t>19</a:t>
            </a:fld>
            <a:endParaRPr kumimoji="0" lang="ja-JP" altLang="en-US" sz="1000" dirty="0">
              <a:sym typeface="+mn-lt"/>
            </a:endParaRPr>
          </a:p>
        </p:txBody>
      </p:sp>
      <p:sp>
        <p:nvSpPr>
          <p:cNvPr id="23" name="テキスト プレースホルダ 9"/>
          <p:cNvSpPr>
            <a:spLocks noGrp="1"/>
          </p:cNvSpPr>
          <p:nvPr>
            <p:custDataLst>
              <p:tags r:id="rId15"/>
            </p:custDataLst>
          </p:nvPr>
        </p:nvSpPr>
        <p:spPr bwMode="auto">
          <a:xfrm>
            <a:off x="203200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C5F8B4-6BFD-4407-AC90-641A2D23E5FD}" type="datetime'''''''''''''''''''''''''18'''''''''''''''''''''">
              <a:rPr lang="en-US" altLang="en-US" sz="1000" smtClean="0"/>
              <a:pPr/>
              <a:t>18</a:t>
            </a:fld>
            <a:endParaRPr kumimoji="0" lang="ja-JP" altLang="en-US" sz="1000" dirty="0">
              <a:sym typeface="+mn-lt"/>
            </a:endParaRPr>
          </a:p>
        </p:txBody>
      </p:sp>
      <p:sp>
        <p:nvSpPr>
          <p:cNvPr id="21" name="テキスト プレースホルダ 9"/>
          <p:cNvSpPr>
            <a:spLocks noGrp="1"/>
          </p:cNvSpPr>
          <p:nvPr>
            <p:custDataLst>
              <p:tags r:id="rId16"/>
            </p:custDataLst>
          </p:nvPr>
        </p:nvSpPr>
        <p:spPr bwMode="auto">
          <a:xfrm>
            <a:off x="415131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1A80AF-2ED9-4A5C-827B-A754A8FBC9EF}" type="datetime'''2''''''''''''''''''''''''''''''''''''''''''0'''''''''''''">
              <a:rPr lang="en-US" altLang="en-US" sz="1000" smtClean="0"/>
              <a:pPr/>
              <a:t>20</a:t>
            </a:fld>
            <a:endParaRPr kumimoji="0" lang="ja-JP" altLang="en-US" sz="1000" dirty="0">
              <a:sym typeface="+mn-lt"/>
            </a:endParaRPr>
          </a:p>
        </p:txBody>
      </p:sp>
      <p:sp>
        <p:nvSpPr>
          <p:cNvPr id="20" name="テキスト プレースホルダ 9"/>
          <p:cNvSpPr>
            <a:spLocks noGrp="1"/>
          </p:cNvSpPr>
          <p:nvPr>
            <p:custDataLst>
              <p:tags r:id="rId17"/>
            </p:custDataLst>
          </p:nvPr>
        </p:nvSpPr>
        <p:spPr bwMode="auto">
          <a:xfrm>
            <a:off x="521017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4619FE-2189-406F-B6A7-EE93D909F282}" type="datetime'''''2''''''''''''''''''''1'''''''''''">
              <a:rPr lang="en-US" altLang="en-US" sz="1000" smtClean="0"/>
              <a:pPr/>
              <a:t>21</a:t>
            </a:fld>
            <a:endParaRPr kumimoji="0" lang="ja-JP" altLang="en-US" sz="1000" dirty="0">
              <a:sym typeface="+mn-lt"/>
            </a:endParaRPr>
          </a:p>
        </p:txBody>
      </p:sp>
      <p:sp>
        <p:nvSpPr>
          <p:cNvPr id="71" name="テキスト プレースホルダ 9">
            <a:extLst>
              <a:ext uri="{FF2B5EF4-FFF2-40B4-BE49-F238E27FC236}">
                <a16:creationId xmlns:a16="http://schemas.microsoft.com/office/drawing/2014/main" id="{D19E191C-BDC3-4CC6-8CB9-5BF90A689AA0}"/>
              </a:ext>
            </a:extLst>
          </p:cNvPr>
          <p:cNvSpPr>
            <a:spLocks noGrp="1"/>
          </p:cNvSpPr>
          <p:nvPr>
            <p:custDataLst>
              <p:tags r:id="rId18"/>
            </p:custDataLst>
          </p:nvPr>
        </p:nvSpPr>
        <p:spPr bwMode="gray">
          <a:xfrm>
            <a:off x="739775" y="55133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94EBC3-15CC-4118-B19B-C0AD7A889AFB}" type="datetime'''''''''''''''''2''''''''''''''''''''''''.4'''''''">
              <a:rPr lang="en-US" altLang="en-US" sz="1000" smtClean="0"/>
              <a:pPr/>
              <a:t>2.4</a:t>
            </a:fld>
            <a:endParaRPr lang="ja-JP" altLang="en-US" sz="1000" dirty="0">
              <a:sym typeface="+mn-lt"/>
            </a:endParaRPr>
          </a:p>
        </p:txBody>
      </p:sp>
      <p:sp>
        <p:nvSpPr>
          <p:cNvPr id="74" name="テキスト プレースホルダ 9">
            <a:extLst>
              <a:ext uri="{FF2B5EF4-FFF2-40B4-BE49-F238E27FC236}">
                <a16:creationId xmlns:a16="http://schemas.microsoft.com/office/drawing/2014/main" id="{A3789D0B-E011-44DA-B2D6-412395C1CBC5}"/>
              </a:ext>
            </a:extLst>
          </p:cNvPr>
          <p:cNvSpPr>
            <a:spLocks noGrp="1"/>
          </p:cNvSpPr>
          <p:nvPr>
            <p:custDataLst>
              <p:tags r:id="rId19"/>
            </p:custDataLst>
          </p:nvPr>
        </p:nvSpPr>
        <p:spPr bwMode="gray">
          <a:xfrm>
            <a:off x="2859088" y="543401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081179-3A61-4C43-85CC-5B5A8C2C88AD}" type="datetime'''''3.1'''''''''''''''">
              <a:rPr lang="en-US" altLang="en-US" sz="1000" smtClean="0"/>
              <a:pPr/>
              <a:t>3.1</a:t>
            </a:fld>
            <a:endParaRPr lang="ja-JP" altLang="en-US" sz="1000" dirty="0">
              <a:sym typeface="+mn-lt"/>
            </a:endParaRPr>
          </a:p>
        </p:txBody>
      </p:sp>
      <p:sp>
        <p:nvSpPr>
          <p:cNvPr id="101" name="テキスト プレースホルダ 9">
            <a:extLst>
              <a:ext uri="{FF2B5EF4-FFF2-40B4-BE49-F238E27FC236}">
                <a16:creationId xmlns:a16="http://schemas.microsoft.com/office/drawing/2014/main" id="{CAEC5A06-A150-4B7A-9EF2-78A2533B4AC6}"/>
              </a:ext>
            </a:extLst>
          </p:cNvPr>
          <p:cNvSpPr>
            <a:spLocks noGrp="1"/>
          </p:cNvSpPr>
          <p:nvPr>
            <p:custDataLst>
              <p:tags r:id="rId20"/>
            </p:custDataLst>
          </p:nvPr>
        </p:nvSpPr>
        <p:spPr bwMode="gray">
          <a:xfrm>
            <a:off x="1112838" y="43322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899D60-BDB2-4571-AEEC-D30B6C2E894C}" type="datetime'''''''1''2''''.''''''''''''''''8'''''''''''''''''''''''''">
              <a:rPr lang="en-US" altLang="en-US" sz="1000" smtClean="0"/>
              <a:pPr/>
              <a:t>12.8</a:t>
            </a:fld>
            <a:endParaRPr lang="ja-JP" altLang="en-US" sz="1000" dirty="0">
              <a:sym typeface="+mn-lt"/>
            </a:endParaRPr>
          </a:p>
        </p:txBody>
      </p:sp>
      <p:sp>
        <p:nvSpPr>
          <p:cNvPr id="72" name="テキスト プレースホルダ 9">
            <a:extLst>
              <a:ext uri="{FF2B5EF4-FFF2-40B4-BE49-F238E27FC236}">
                <a16:creationId xmlns:a16="http://schemas.microsoft.com/office/drawing/2014/main" id="{99958662-D1B1-4F44-BD4E-34B184FADF29}"/>
              </a:ext>
            </a:extLst>
          </p:cNvPr>
          <p:cNvSpPr>
            <a:spLocks noGrp="1"/>
          </p:cNvSpPr>
          <p:nvPr>
            <p:custDataLst>
              <p:tags r:id="rId21"/>
            </p:custDataLst>
          </p:nvPr>
        </p:nvSpPr>
        <p:spPr bwMode="gray">
          <a:xfrm>
            <a:off x="1798638" y="551021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997F9F-B90E-4F75-815B-87C84E3CEE3A}" type="datetime'''''2''''''''''''''''''''.4'''''''''''''''''''">
              <a:rPr lang="en-US" altLang="en-US" sz="1000" smtClean="0"/>
              <a:pPr/>
              <a:t>2.4</a:t>
            </a:fld>
            <a:endParaRPr lang="ja-JP" altLang="en-US" sz="1000" dirty="0">
              <a:sym typeface="+mn-lt"/>
            </a:endParaRPr>
          </a:p>
        </p:txBody>
      </p:sp>
      <p:sp>
        <p:nvSpPr>
          <p:cNvPr id="102" name="テキスト プレースホルダ 9">
            <a:extLst>
              <a:ext uri="{FF2B5EF4-FFF2-40B4-BE49-F238E27FC236}">
                <a16:creationId xmlns:a16="http://schemas.microsoft.com/office/drawing/2014/main" id="{1CEA1233-66FA-469A-A717-7F00B727184A}"/>
              </a:ext>
            </a:extLst>
          </p:cNvPr>
          <p:cNvSpPr>
            <a:spLocks noGrp="1"/>
          </p:cNvSpPr>
          <p:nvPr>
            <p:custDataLst>
              <p:tags r:id="rId22"/>
            </p:custDataLst>
          </p:nvPr>
        </p:nvSpPr>
        <p:spPr bwMode="gray">
          <a:xfrm>
            <a:off x="3232150" y="39179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896A45-65D6-4D77-A616-56FBFD823F76}" type="datetime'''''''1''''''''''6''''''''''''.5'''''">
              <a:rPr lang="en-US" altLang="en-US" sz="1000" smtClean="0"/>
              <a:pPr/>
              <a:t>16.5</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9FCF03A1-A44E-4738-92FE-B52FA08CC9B2}"/>
              </a:ext>
            </a:extLst>
          </p:cNvPr>
          <p:cNvSpPr>
            <a:spLocks noGrp="1"/>
          </p:cNvSpPr>
          <p:nvPr>
            <p:custDataLst>
              <p:tags r:id="rId23"/>
            </p:custDataLst>
          </p:nvPr>
        </p:nvSpPr>
        <p:spPr bwMode="gray">
          <a:xfrm>
            <a:off x="3917950" y="540702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F445FE-FC10-4342-9952-CEB9C083933F}" type="datetime'''''''''''''''3''''''.''''3'''''''''''''''''''''">
              <a:rPr lang="en-US" altLang="en-US" sz="1000" smtClean="0"/>
              <a:pPr/>
              <a:t>3.3</a:t>
            </a:fld>
            <a:endParaRPr lang="ja-JP" altLang="en-US" sz="1000" dirty="0">
              <a:sym typeface="+mn-lt"/>
            </a:endParaRPr>
          </a:p>
        </p:txBody>
      </p:sp>
      <p:sp>
        <p:nvSpPr>
          <p:cNvPr id="103" name="テキスト プレースホルダ 9">
            <a:extLst>
              <a:ext uri="{FF2B5EF4-FFF2-40B4-BE49-F238E27FC236}">
                <a16:creationId xmlns:a16="http://schemas.microsoft.com/office/drawing/2014/main" id="{C23FA430-E22D-41D4-8FC5-43D99C122F87}"/>
              </a:ext>
            </a:extLst>
          </p:cNvPr>
          <p:cNvSpPr>
            <a:spLocks noGrp="1"/>
          </p:cNvSpPr>
          <p:nvPr>
            <p:custDataLst>
              <p:tags r:id="rId24"/>
            </p:custDataLst>
          </p:nvPr>
        </p:nvSpPr>
        <p:spPr bwMode="gray">
          <a:xfrm>
            <a:off x="4291013" y="38115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E79E4A-ACD6-44CB-956D-56C3EEFB6CD7}" type="datetime'''''''''''''''''''''''''17''''''''''''''''''''''.''''''4'">
              <a:rPr lang="en-US" altLang="en-US" sz="1000" smtClean="0"/>
              <a:pPr/>
              <a:t>17.4</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75061069-D741-4CDB-9D05-12784A19A7F1}"/>
              </a:ext>
            </a:extLst>
          </p:cNvPr>
          <p:cNvSpPr>
            <a:spLocks noGrp="1"/>
          </p:cNvSpPr>
          <p:nvPr>
            <p:custDataLst>
              <p:tags r:id="rId25"/>
            </p:custDataLst>
          </p:nvPr>
        </p:nvSpPr>
        <p:spPr bwMode="gray">
          <a:xfrm>
            <a:off x="4976813" y="53117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ECF960-074D-456F-8DEC-EC0198F43AED}" type="datetime'''''''''''''''''4''''''''''''''''''''''''''''.''''''''1'">
              <a:rPr lang="en-US" altLang="en-US" sz="1000" smtClean="0"/>
              <a:pPr/>
              <a:t>4.1</a:t>
            </a:fld>
            <a:endParaRPr lang="ja-JP" altLang="en-US" sz="1000" dirty="0">
              <a:sym typeface="+mn-lt"/>
            </a:endParaRPr>
          </a:p>
        </p:txBody>
      </p:sp>
      <p:sp>
        <p:nvSpPr>
          <p:cNvPr id="104" name="テキスト プレースホルダ 9">
            <a:extLst>
              <a:ext uri="{FF2B5EF4-FFF2-40B4-BE49-F238E27FC236}">
                <a16:creationId xmlns:a16="http://schemas.microsoft.com/office/drawing/2014/main" id="{A4047D49-0F25-4BF6-BC64-E12704BBB8D4}"/>
              </a:ext>
            </a:extLst>
          </p:cNvPr>
          <p:cNvSpPr>
            <a:spLocks noGrp="1"/>
          </p:cNvSpPr>
          <p:nvPr>
            <p:custDataLst>
              <p:tags r:id="rId26"/>
            </p:custDataLst>
          </p:nvPr>
        </p:nvSpPr>
        <p:spPr bwMode="gray">
          <a:xfrm>
            <a:off x="5349875" y="26828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B35EA9-495C-4FC0-BD3E-587364261040}" type="datetime'''2''''7''''''''''''''''''.''''''4'''''''''''''''''''">
              <a:rPr lang="en-US" altLang="en-US" sz="1000" smtClean="0"/>
              <a:pPr/>
              <a:t>27.4</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7687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1683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27"/>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28"/>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29"/>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30"/>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マレーシアは、非伝染性疾患による死亡の割合が高く、東南アジアで最も糖尿病罹患率が高い（同国の成人の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人に相当）ため、これらの疾患分野に対応する医薬品の市場規模は今後も伸びが想定される。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p>
        </p:txBody>
      </p:sp>
      <p:graphicFrame>
        <p:nvGraphicFramePr>
          <p:cNvPr id="83" name="Chart 82">
            <a:extLst>
              <a:ext uri="{FF2B5EF4-FFF2-40B4-BE49-F238E27FC236}">
                <a16:creationId xmlns:a16="http://schemas.microsoft.com/office/drawing/2014/main" id="{13BC890D-6D63-4B60-AEF3-4A5A330ECB48}"/>
              </a:ext>
            </a:extLst>
          </p:cNvPr>
          <p:cNvGraphicFramePr/>
          <p:nvPr>
            <p:custDataLst>
              <p:tags r:id="rId31"/>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6"/>
          </a:graphicData>
        </a:graphic>
      </p:graphicFrame>
      <p:sp>
        <p:nvSpPr>
          <p:cNvPr id="54" name="テキスト プレースホルダ 9">
            <a:extLst>
              <a:ext uri="{FF2B5EF4-FFF2-40B4-BE49-F238E27FC236}">
                <a16:creationId xmlns:a16="http://schemas.microsoft.com/office/drawing/2014/main" id="{8FF48835-627A-4252-A3F5-F50F7C365BED}"/>
              </a:ext>
            </a:extLst>
          </p:cNvPr>
          <p:cNvSpPr>
            <a:spLocks noGrp="1"/>
          </p:cNvSpPr>
          <p:nvPr>
            <p:custDataLst>
              <p:tags r:id="rId32"/>
            </p:custDataLst>
          </p:nvPr>
        </p:nvSpPr>
        <p:spPr bwMode="auto">
          <a:xfrm>
            <a:off x="7092950" y="53514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D1B97ED-9CE5-4232-A787-CC35080A07F4}" type="datetime'''''''中''''''''''''''''''''''''''''''''''国'''''''''''''">
              <a:rPr kumimoji="0" lang="ja-JP" altLang="en-US" sz="1000" smtClean="0"/>
              <a:pPr/>
              <a:t>中国</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33"/>
            </p:custDataLst>
          </p:nvPr>
        </p:nvSpPr>
        <p:spPr bwMode="auto">
          <a:xfrm>
            <a:off x="8745538" y="332898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1870CD-8692-4C80-9D50-6970DFC868B0}" type="datetime'''''''''''''''''''''''''ド''''イ''''''ツ'''''''''''''">
              <a:rPr lang="ja-JP" altLang="en-US" sz="1000" smtClean="0"/>
              <a:pPr/>
              <a:t>ドイツ</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34"/>
            </p:custDataLst>
          </p:nvPr>
        </p:nvSpPr>
        <p:spPr bwMode="auto">
          <a:xfrm>
            <a:off x="9426575" y="4097338"/>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82F267-8FE9-46E0-9BA9-02143B4EE347}" type="datetime'''''''''ア''メ''リカ'''''''''''''''''''''''''''''''''''">
              <a:rPr lang="ja-JP" altLang="en-US" sz="1000" smtClean="0"/>
              <a:pPr/>
              <a:t>アメリカ</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35"/>
            </p:custDataLst>
          </p:nvPr>
        </p:nvSpPr>
        <p:spPr bwMode="auto">
          <a:xfrm>
            <a:off x="8027988" y="5815013"/>
            <a:ext cx="436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5907384-2163-4FF6-8823-BD00E7BC56D5}" type="datetime'''''''''''''''''''''''''''''イ''''''''''''ギ''リ''''''''ス'''''''">
              <a:rPr lang="ja-JP" altLang="en-US" sz="1000" smtClean="0"/>
              <a:pPr/>
              <a:t>イギリス</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36"/>
            </p:custDataLst>
          </p:nvPr>
        </p:nvSpPr>
        <p:spPr bwMode="auto">
          <a:xfrm>
            <a:off x="9439275" y="4856163"/>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0D22C52-3711-4EAF-BFA7-C57CC57D8702}" type="datetime'''フ''ラ''''ン''''''''ス'''''''''''''">
              <a:rPr lang="ja-JP" altLang="en-US" sz="1000" smtClean="0"/>
              <a:pPr/>
              <a:t>フランス</a:t>
            </a:fld>
            <a:endParaRPr kumimoji="0" lang="ja-JP" altLang="en-US" sz="1000" dirty="0">
              <a:sym typeface="+mn-lt"/>
            </a:endParaRPr>
          </a:p>
        </p:txBody>
      </p:sp>
      <p:sp>
        <p:nvSpPr>
          <p:cNvPr id="51" name="テキスト プレースホルダ 9">
            <a:extLst>
              <a:ext uri="{FF2B5EF4-FFF2-40B4-BE49-F238E27FC236}">
                <a16:creationId xmlns:a16="http://schemas.microsoft.com/office/drawing/2014/main" id="{5DF4437C-EB02-4B04-B4BB-4AC541F28413}"/>
              </a:ext>
            </a:extLst>
          </p:cNvPr>
          <p:cNvSpPr>
            <a:spLocks noGrp="1"/>
          </p:cNvSpPr>
          <p:nvPr>
            <p:custDataLst>
              <p:tags r:id="rId37"/>
            </p:custDataLst>
          </p:nvPr>
        </p:nvSpPr>
        <p:spPr bwMode="auto">
          <a:xfrm>
            <a:off x="7232649" y="5732463"/>
            <a:ext cx="7112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BFAA071-C639-4F12-8396-73695E607E94}" type="datetime'''''''''シン''''''''''ガ''ポ''''''ー''''ル'''''''''''''''''''''''">
              <a:rPr kumimoji="0" lang="ja-JP" altLang="en-US" sz="1000" smtClean="0"/>
              <a:pPr/>
              <a:t>シンガポール</a:t>
            </a:fld>
            <a:endParaRPr kumimoji="0" lang="ja-JP" altLang="en-US" sz="1000" dirty="0">
              <a:sym typeface="+mn-lt"/>
            </a:endParaRPr>
          </a:p>
        </p:txBody>
      </p:sp>
      <p:sp>
        <p:nvSpPr>
          <p:cNvPr id="52" name="テキスト プレースホルダ 9">
            <a:extLst>
              <a:ext uri="{FF2B5EF4-FFF2-40B4-BE49-F238E27FC236}">
                <a16:creationId xmlns:a16="http://schemas.microsoft.com/office/drawing/2014/main" id="{4E2F367A-3436-4C30-AB85-AA35E2762A4C}"/>
              </a:ext>
            </a:extLst>
          </p:cNvPr>
          <p:cNvSpPr>
            <a:spLocks noGrp="1"/>
          </p:cNvSpPr>
          <p:nvPr>
            <p:custDataLst>
              <p:tags r:id="rId38"/>
            </p:custDataLst>
          </p:nvPr>
        </p:nvSpPr>
        <p:spPr bwMode="auto">
          <a:xfrm>
            <a:off x="7308850" y="5580063"/>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8F1A865-D4FF-49C9-9BE9-737B10E1FF8F}" type="datetime'''イ''''''''''''''''''ン''''ド'''''''''''''''''''''''''''''''">
              <a:rPr kumimoji="0" lang="ja-JP" altLang="en-US" sz="1000" smtClean="0"/>
              <a:pPr/>
              <a:t>インド</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39"/>
            </p:custDataLst>
          </p:nvPr>
        </p:nvSpPr>
        <p:spPr bwMode="auto">
          <a:xfrm>
            <a:off x="9144001" y="5386388"/>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A6106C5-7C05-4AF5-B867-17BD121870DF}" type="datetime'ス''''''''イ''''''''''''ス'''''''''''''''''''''''">
              <a:rPr lang="ja-JP" altLang="en-US" sz="1000" smtClean="0"/>
              <a:pPr/>
              <a:t>スイス</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40"/>
            </p:custDataLst>
          </p:nvPr>
        </p:nvSpPr>
        <p:spPr bwMode="auto">
          <a:xfrm>
            <a:off x="8732838" y="5662613"/>
            <a:ext cx="4921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9847BC3-6487-4F43-B56C-AD59B37C0F85}" type="datetime'''''ベ''''ル''''''''''''''''''''''''''''''''''''''ギ''ー'''">
              <a:rPr lang="ja-JP" altLang="en-US" sz="1000" smtClean="0"/>
              <a:pPr/>
              <a:t>ベルギー</a:t>
            </a:fld>
            <a:endParaRPr kumimoji="0" lang="ja-JP" altLang="en-US" sz="1000" dirty="0">
              <a:sym typeface="+mn-lt"/>
            </a:endParaRPr>
          </a:p>
        </p:txBody>
      </p:sp>
      <p:sp>
        <p:nvSpPr>
          <p:cNvPr id="57" name="テキスト プレースホルダ 9">
            <a:extLst>
              <a:ext uri="{FF2B5EF4-FFF2-40B4-BE49-F238E27FC236}">
                <a16:creationId xmlns:a16="http://schemas.microsoft.com/office/drawing/2014/main" id="{62593C1B-42AF-49F3-9BA3-98672FA5EAF5}"/>
              </a:ext>
            </a:extLst>
          </p:cNvPr>
          <p:cNvSpPr>
            <a:spLocks noGrp="1"/>
          </p:cNvSpPr>
          <p:nvPr>
            <p:custDataLst>
              <p:tags r:id="rId41"/>
            </p:custDataLst>
          </p:nvPr>
        </p:nvSpPr>
        <p:spPr bwMode="auto">
          <a:xfrm>
            <a:off x="6807200" y="387985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EB450A7-06D5-46A5-A88D-5977B8B7E7A8}" type="datetime'''''''''''''''''''''''そ''''''''''''''''''''''''''''の他'">
              <a:rPr kumimoji="0" lang="ja-JP" altLang="en-US" sz="1000" smtClean="0"/>
              <a:pPr/>
              <a:t>その他</a:t>
            </a:fld>
            <a:endParaRPr kumimoji="0" lang="ja-JP" altLang="en-US" sz="1000" dirty="0">
              <a:sym typeface="+mn-lt"/>
            </a:endParaRPr>
          </a:p>
        </p:txBody>
      </p:sp>
      <p:sp>
        <p:nvSpPr>
          <p:cNvPr id="55" name="テキスト ボックス 21">
            <a:extLst>
              <a:ext uri="{FF2B5EF4-FFF2-40B4-BE49-F238E27FC236}">
                <a16:creationId xmlns:a16="http://schemas.microsoft.com/office/drawing/2014/main" id="{02ACED0B-8DD2-4C08-AF20-D10CF759E12D}"/>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2195289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2"/>
            </p:custDataLst>
            <p:extLst>
              <p:ext uri="{D42A27DB-BD31-4B8C-83A1-F6EECF244321}">
                <p14:modId xmlns:p14="http://schemas.microsoft.com/office/powerpoint/2010/main" val="1629445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4" name="think-cell Slide" r:id="rId5" imgW="444" imgH="443" progId="TCLayout.ActiveDocument.1">
                  <p:embed/>
                </p:oleObj>
              </mc:Choice>
              <mc:Fallback>
                <p:oleObj name="think-cell Slide" r:id="rId5"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BBB501-620C-4F16-B4D7-2B00315D597B}"/>
              </a:ext>
            </a:extLst>
          </p:cNvPr>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SG" altLang="ja-JP"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主要現地メーカー</a:t>
            </a:r>
          </a:p>
        </p:txBody>
      </p:sp>
      <p:sp>
        <p:nvSpPr>
          <p:cNvPr id="13" name="TextBox 12">
            <a:extLst>
              <a:ext uri="{FF2B5EF4-FFF2-40B4-BE49-F238E27FC236}">
                <a16:creationId xmlns:a16="http://schemas.microsoft.com/office/drawing/2014/main" id="{9F8C5401-C3E2-41AE-BDC5-178F9467957F}"/>
              </a:ext>
            </a:extLst>
          </p:cNvPr>
          <p:cNvSpPr txBox="1"/>
          <p:nvPr/>
        </p:nvSpPr>
        <p:spPr>
          <a:xfrm>
            <a:off x="271586" y="1556792"/>
            <a:ext cx="9505950" cy="307777"/>
          </a:xfrm>
          <a:prstGeom prst="rect">
            <a:avLst/>
          </a:prstGeom>
          <a:noFill/>
        </p:spPr>
        <p:txBody>
          <a:bodyPr wrap="square" rtlCol="0">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マレーシア医療機器現地メーカー</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8403402A-807A-4E8E-93CA-8AA2DAA60568}"/>
              </a:ext>
            </a:extLst>
          </p:cNvPr>
          <p:cNvCxnSpPr>
            <a:cxnSpLocks/>
          </p:cNvCxnSpPr>
          <p:nvPr/>
        </p:nvCxnSpPr>
        <p:spPr>
          <a:xfrm>
            <a:off x="271586" y="1916832"/>
            <a:ext cx="939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61">
            <a:extLst>
              <a:ext uri="{FF2B5EF4-FFF2-40B4-BE49-F238E27FC236}">
                <a16:creationId xmlns:a16="http://schemas.microsoft.com/office/drawing/2014/main" id="{1803A062-6D87-4CA5-B023-2AEDFE7AA3A5}"/>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現地メーカーは、伝統的医療、栄養補助食品、ビタミン、ジェネリック医薬品、一般用医薬品に特化している。</a:t>
            </a:r>
            <a:endParaRPr lang="th-TH"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11">
            <a:extLst>
              <a:ext uri="{FF2B5EF4-FFF2-40B4-BE49-F238E27FC236}">
                <a16:creationId xmlns:a16="http://schemas.microsoft.com/office/drawing/2014/main" id="{F4C12010-C8D7-4166-B20E-DA55CFB741F0}"/>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cs typeface="Arial" panose="020B0604020202020204" pitchFamily="34" charset="0"/>
              </a:rPr>
              <a:t>マレーシア通商産業省、</a:t>
            </a:r>
            <a:r>
              <a:rPr lang="en-US" altLang="ja-JP" sz="800" dirty="0">
                <a:solidFill>
                  <a:srgbClr val="000000"/>
                </a:solidFill>
                <a:cs typeface="Arial" panose="020B0604020202020204" pitchFamily="34" charset="0"/>
              </a:rPr>
              <a:t> </a:t>
            </a:r>
            <a:r>
              <a:rPr lang="ja-JP" altLang="en-US" sz="800" dirty="0">
                <a:solidFill>
                  <a:srgbClr val="000000"/>
                </a:solidFill>
                <a:cs typeface="Arial" panose="020B0604020202020204" pitchFamily="34" charset="0"/>
              </a:rPr>
              <a:t>リサーチエンジン（</a:t>
            </a:r>
            <a:r>
              <a:rPr lang="en-US" altLang="ja-JP" sz="800" dirty="0">
                <a:solidFill>
                  <a:srgbClr val="000000"/>
                </a:solidFill>
                <a:cs typeface="Arial" panose="020B0604020202020204" pitchFamily="34" charset="0"/>
              </a:rPr>
              <a:t>SPEEDA, S&amp;P Capital IQ</a:t>
            </a:r>
            <a:r>
              <a:rPr lang="ja-JP" altLang="en-US" sz="800" dirty="0">
                <a:solidFill>
                  <a:srgbClr val="000000"/>
                </a:solidFill>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4" name="Table 23">
            <a:extLst>
              <a:ext uri="{FF2B5EF4-FFF2-40B4-BE49-F238E27FC236}">
                <a16:creationId xmlns:a16="http://schemas.microsoft.com/office/drawing/2014/main" id="{54BCF41A-007E-4C9F-83D1-4C2A16BA6586}"/>
              </a:ext>
            </a:extLst>
          </p:cNvPr>
          <p:cNvGraphicFramePr>
            <a:graphicFrameLocks noGrp="1"/>
          </p:cNvGraphicFramePr>
          <p:nvPr>
            <p:extLst>
              <p:ext uri="{D42A27DB-BD31-4B8C-83A1-F6EECF244321}">
                <p14:modId xmlns:p14="http://schemas.microsoft.com/office/powerpoint/2010/main" val="462567358"/>
              </p:ext>
            </p:extLst>
          </p:nvPr>
        </p:nvGraphicFramePr>
        <p:xfrm>
          <a:off x="420763" y="2069814"/>
          <a:ext cx="9191014" cy="4322035"/>
        </p:xfrm>
        <a:graphic>
          <a:graphicData uri="http://schemas.openxmlformats.org/drawingml/2006/table">
            <a:tbl>
              <a:tblPr firstRow="1" bandRow="1">
                <a:tableStyleId>{5C22544A-7EE6-4342-B048-85BDC9FD1C3A}</a:tableStyleId>
              </a:tblPr>
              <a:tblGrid>
                <a:gridCol w="548689">
                  <a:extLst>
                    <a:ext uri="{9D8B030D-6E8A-4147-A177-3AD203B41FA5}">
                      <a16:colId xmlns:a16="http://schemas.microsoft.com/office/drawing/2014/main" val="20000"/>
                    </a:ext>
                  </a:extLst>
                </a:gridCol>
                <a:gridCol w="2449636">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3096344">
                  <a:extLst>
                    <a:ext uri="{9D8B030D-6E8A-4147-A177-3AD203B41FA5}">
                      <a16:colId xmlns:a16="http://schemas.microsoft.com/office/drawing/2014/main" val="20003"/>
                    </a:ext>
                  </a:extLst>
                </a:gridCol>
                <a:gridCol w="2016225">
                  <a:extLst>
                    <a:ext uri="{9D8B030D-6E8A-4147-A177-3AD203B41FA5}">
                      <a16:colId xmlns:a16="http://schemas.microsoft.com/office/drawing/2014/main" val="20004"/>
                    </a:ext>
                  </a:extLst>
                </a:gridCol>
              </a:tblGrid>
              <a:tr h="517797">
                <a:tc>
                  <a:txBody>
                    <a:bodyPr/>
                    <a:lstStyle/>
                    <a:p>
                      <a:pPr algn="ctr"/>
                      <a:r>
                        <a:rPr lang="en-US" sz="1200" dirty="0">
                          <a:latin typeface="Arial Narrow" panose="020B0606020202030204" pitchFamily="34" charset="0"/>
                        </a:rPr>
                        <a:t>No.</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現地法人名</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売上高</a:t>
                      </a:r>
                      <a:endParaRPr lang="en-SG" altLang="ja-JP" sz="1200" dirty="0">
                        <a:latin typeface="Arial Narrow" panose="020B0606020202030204" pitchFamily="34" charset="0"/>
                      </a:endParaRPr>
                    </a:p>
                    <a:p>
                      <a:pPr algn="ctr"/>
                      <a:r>
                        <a:rPr lang="ja-JP" altLang="en-US" sz="1200" dirty="0">
                          <a:latin typeface="Arial Narrow" panose="020B0606020202030204" pitchFamily="34" charset="0"/>
                        </a:rPr>
                        <a:t>（百万リンギット）</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会社概要</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医薬品</a:t>
                      </a:r>
                      <a:endParaRPr lang="en-SG" sz="1200" dirty="0">
                        <a:latin typeface="Arial Narrow" panose="020B0606020202030204" pitchFamily="34" charset="0"/>
                      </a:endParaRPr>
                    </a:p>
                  </a:txBody>
                  <a:tcPr anchor="ctr">
                    <a:solidFill>
                      <a:srgbClr val="3D6AA7"/>
                    </a:solidFill>
                  </a:tcPr>
                </a:tc>
                <a:extLst>
                  <a:ext uri="{0D108BD9-81ED-4DB2-BD59-A6C34878D82A}">
                    <a16:rowId xmlns:a16="http://schemas.microsoft.com/office/drawing/2014/main" val="10000"/>
                  </a:ext>
                </a:extLst>
              </a:tr>
              <a:tr h="596183">
                <a:tc>
                  <a:txBody>
                    <a:bodyPr/>
                    <a:lstStyle/>
                    <a:p>
                      <a:pPr algn="ctr"/>
                      <a:r>
                        <a:rPr lang="en-US" sz="1000" dirty="0">
                          <a:latin typeface="+mj-lt"/>
                        </a:rPr>
                        <a:t>1</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n-lt"/>
                          <a:ea typeface="+mn-ea"/>
                          <a:cs typeface="+mn-cs"/>
                        </a:rPr>
                        <a:t>Pharmaniaga</a:t>
                      </a:r>
                      <a:r>
                        <a:rPr kumimoji="1" lang="en-SG" sz="1000" b="0" i="0" u="none" strike="noStrike" kern="1200" baseline="0" dirty="0">
                          <a:solidFill>
                            <a:schemeClr val="dk1"/>
                          </a:solidFill>
                          <a:latin typeface="+mn-lt"/>
                          <a:ea typeface="+mn-ea"/>
                          <a:cs typeface="+mn-cs"/>
                        </a:rPr>
                        <a:t> Manufacturing </a:t>
                      </a:r>
                      <a:r>
                        <a:rPr kumimoji="1" lang="en-SG" sz="1000" b="0" i="0" u="none" strike="noStrike" kern="1200" baseline="0" dirty="0" err="1">
                          <a:solidFill>
                            <a:schemeClr val="dk1"/>
                          </a:solidFill>
                          <a:latin typeface="+mn-lt"/>
                          <a:ea typeface="+mn-ea"/>
                          <a:cs typeface="+mn-cs"/>
                        </a:rPr>
                        <a:t>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220</a:t>
                      </a: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マレーシアにリストにある総合医薬品グループ。物流および流通、製造、販売およびマーケティングおよび流通医療製品および病院機器を提供</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錠剤、カプセル、液体、軟膏およびクリーム、セファロスポリン</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96183">
                <a:tc>
                  <a:txBody>
                    <a:bodyPr/>
                    <a:lstStyle/>
                    <a:p>
                      <a:pPr algn="ctr"/>
                      <a:r>
                        <a:rPr lang="en-US" sz="1000" dirty="0">
                          <a:latin typeface="+mj-lt"/>
                        </a:rPr>
                        <a:t>2</a:t>
                      </a:r>
                      <a:endParaRPr lang="en-SG" sz="1000" dirty="0">
                        <a:latin typeface="+mj-lt"/>
                      </a:endParaRPr>
                    </a:p>
                  </a:txBody>
                  <a:tcPr anchor="ctr">
                    <a:solidFill>
                      <a:srgbClr val="DADADA"/>
                    </a:solidFill>
                  </a:tcPr>
                </a:tc>
                <a:tc>
                  <a:txBody>
                    <a:bodyPr/>
                    <a:lstStyle/>
                    <a:p>
                      <a:r>
                        <a:rPr kumimoji="1" lang="en-SG" sz="1000" b="0" i="0" u="none" strike="noStrike" kern="1200" baseline="0" dirty="0">
                          <a:solidFill>
                            <a:schemeClr val="dk1"/>
                          </a:solidFill>
                          <a:latin typeface="+mn-lt"/>
                          <a:ea typeface="+mn-ea"/>
                          <a:cs typeface="+mn-cs"/>
                        </a:rPr>
                        <a:t>CCM Pharmaceutical </a:t>
                      </a:r>
                      <a:r>
                        <a:rPr kumimoji="1" lang="en-SG" sz="1000" b="0" i="0" u="none" strike="noStrike" kern="1200" baseline="0" dirty="0" err="1">
                          <a:solidFill>
                            <a:schemeClr val="dk1"/>
                          </a:solidFill>
                          <a:latin typeface="+mn-lt"/>
                          <a:ea typeface="+mn-ea"/>
                          <a:cs typeface="+mn-cs"/>
                        </a:rPr>
                        <a:t>Sdn</a:t>
                      </a:r>
                      <a:r>
                        <a:rPr kumimoji="1" lang="en-SG" sz="1000" b="0" i="0" u="none" strike="noStrike" kern="1200" baseline="0" dirty="0">
                          <a:solidFill>
                            <a:schemeClr val="dk1"/>
                          </a:solidFill>
                          <a:latin typeface="+mn-lt"/>
                          <a:ea typeface="+mn-ea"/>
                          <a:cs typeface="+mn-cs"/>
                        </a:rPr>
                        <a:t> </a:t>
                      </a:r>
                      <a:r>
                        <a:rPr kumimoji="1" lang="en-SG" sz="1000" b="0" i="0" u="none" strike="noStrike" kern="1200" baseline="0" dirty="0" err="1">
                          <a:solidFill>
                            <a:schemeClr val="dk1"/>
                          </a:solidFill>
                          <a:latin typeface="+mn-lt"/>
                          <a:ea typeface="+mn-ea"/>
                          <a:cs typeface="+mn-cs"/>
                        </a:rPr>
                        <a:t>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191</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医薬品・医薬品の製造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錠剤、カプセル、液体、シロップ、顆粒、滅菌耳</a:t>
                      </a:r>
                      <a:r>
                        <a:rPr lang="en-US" altLang="ja-JP" sz="1000" dirty="0"/>
                        <a:t>/</a:t>
                      </a:r>
                      <a:r>
                        <a:rPr lang="ja-JP" altLang="en-US" sz="1000" dirty="0"/>
                        <a:t>点眼液、ソフトジェル、セファロスポリン</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596183">
                <a:tc>
                  <a:txBody>
                    <a:bodyPr/>
                    <a:lstStyle/>
                    <a:p>
                      <a:pPr algn="ctr"/>
                      <a:r>
                        <a:rPr lang="en-US" sz="1000" dirty="0">
                          <a:latin typeface="+mj-lt"/>
                        </a:rPr>
                        <a:t>3</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n-lt"/>
                          <a:ea typeface="+mn-ea"/>
                          <a:cs typeface="+mn-cs"/>
                        </a:rPr>
                        <a:t>Hovid</a:t>
                      </a:r>
                      <a:r>
                        <a:rPr kumimoji="1" lang="en-SG" sz="1000" b="0" i="0" u="none" strike="noStrike" kern="1200" baseline="0" dirty="0">
                          <a:solidFill>
                            <a:schemeClr val="dk1"/>
                          </a:solidFill>
                          <a:latin typeface="+mn-lt"/>
                          <a:ea typeface="+mn-ea"/>
                          <a:cs typeface="+mn-cs"/>
                        </a:rPr>
                        <a:t> </a:t>
                      </a:r>
                      <a:r>
                        <a:rPr kumimoji="1" lang="en-SG" sz="1000" b="0" i="0" u="none" strike="noStrike" kern="1200" baseline="0" dirty="0" err="1">
                          <a:solidFill>
                            <a:schemeClr val="dk1"/>
                          </a:solidFill>
                          <a:latin typeface="+mn-lt"/>
                          <a:ea typeface="+mn-ea"/>
                          <a:cs typeface="+mn-cs"/>
                        </a:rPr>
                        <a:t>Berhad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170</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ブランド医薬品とジェネリック医薬品の製造</a:t>
                      </a:r>
                      <a:endParaRPr kumimoji="1" lang="en-US" altLang="ja-JP" sz="1000" kern="1200" dirty="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麻薬、栄養補助食品、ハーブ療法、増強吸収製剤および徐放性製剤、軟質ゲル、カプセル、錠剤、顆粒およびクリーム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596183">
                <a:tc>
                  <a:txBody>
                    <a:bodyPr/>
                    <a:lstStyle/>
                    <a:p>
                      <a:pPr algn="ctr"/>
                      <a:r>
                        <a:rPr lang="en-US" sz="1000" dirty="0">
                          <a:latin typeface="+mj-lt"/>
                        </a:rPr>
                        <a:t>4</a:t>
                      </a:r>
                      <a:endParaRPr lang="en-SG" sz="1000" dirty="0">
                        <a:latin typeface="+mj-lt"/>
                      </a:endParaRPr>
                    </a:p>
                  </a:txBody>
                  <a:tcPr anchor="ctr">
                    <a:solidFill>
                      <a:srgbClr val="DADADA"/>
                    </a:solidFill>
                  </a:tcPr>
                </a:tc>
                <a:tc>
                  <a:txBody>
                    <a:bodyPr/>
                    <a:lstStyle/>
                    <a:p>
                      <a:r>
                        <a:rPr lang="en-US" sz="1000" dirty="0">
                          <a:latin typeface="+mj-lt"/>
                        </a:rPr>
                        <a:t>Ain Medicare </a:t>
                      </a:r>
                      <a:r>
                        <a:rPr lang="en-US" sz="1000" dirty="0" err="1">
                          <a:latin typeface="+mj-lt"/>
                        </a:rPr>
                        <a:t>Sdn</a:t>
                      </a:r>
                      <a:r>
                        <a:rPr lang="en-US" sz="1000" baseline="0" dirty="0">
                          <a:latin typeface="+mj-lt"/>
                        </a:rPr>
                        <a:t> </a:t>
                      </a:r>
                      <a:r>
                        <a:rPr lang="en-US" sz="1000" baseline="0" dirty="0" err="1">
                          <a:latin typeface="+mj-lt"/>
                        </a:rPr>
                        <a:t>Bhd</a:t>
                      </a:r>
                      <a:endParaRPr lang="en-SG" sz="1000" dirty="0">
                        <a:latin typeface="+mj-lt"/>
                      </a:endParaRPr>
                    </a:p>
                  </a:txBody>
                  <a:tcPr anchor="ctr">
                    <a:solidFill>
                      <a:srgbClr val="DADADA"/>
                    </a:solidFill>
                  </a:tcPr>
                </a:tc>
                <a:tc>
                  <a:txBody>
                    <a:bodyPr/>
                    <a:lstStyle/>
                    <a:p>
                      <a:pPr algn="ctr"/>
                      <a:r>
                        <a:rPr kumimoji="1" lang="en-US" altLang="ja-JP" sz="1000" dirty="0">
                          <a:solidFill>
                            <a:schemeClr val="tx1"/>
                          </a:solidFill>
                          <a:latin typeface="+mj-lt"/>
                        </a:rPr>
                        <a:t>169</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製薬医療製品およびソリューションの製造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altLang="ja-JP" sz="1000" dirty="0"/>
                        <a:t>IV</a:t>
                      </a:r>
                      <a:r>
                        <a:rPr lang="ja-JP" altLang="en-US" sz="1000" dirty="0"/>
                        <a:t>溶液、血液透析濃縮物および腹膜透析溶液</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596183">
                <a:tc>
                  <a:txBody>
                    <a:bodyPr/>
                    <a:lstStyle/>
                    <a:p>
                      <a:pPr algn="ctr"/>
                      <a:r>
                        <a:rPr lang="en-US" sz="1000" dirty="0">
                          <a:latin typeface="+mj-lt"/>
                        </a:rPr>
                        <a:t>5</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n-lt"/>
                          <a:ea typeface="+mn-ea"/>
                          <a:cs typeface="+mn-cs"/>
                        </a:rPr>
                        <a:t>Kotra</a:t>
                      </a:r>
                      <a:r>
                        <a:rPr kumimoji="1" lang="en-SG" sz="1000" b="0" i="0" u="none" strike="noStrike" kern="1200" baseline="0" dirty="0">
                          <a:solidFill>
                            <a:schemeClr val="dk1"/>
                          </a:solidFill>
                          <a:latin typeface="+mn-lt"/>
                          <a:ea typeface="+mn-ea"/>
                          <a:cs typeface="+mn-cs"/>
                        </a:rPr>
                        <a:t> Pharma </a:t>
                      </a:r>
                      <a:r>
                        <a:rPr kumimoji="1" lang="en-SG" sz="1000" b="0" i="0" u="none" strike="noStrike" kern="1200" baseline="0" dirty="0" err="1">
                          <a:solidFill>
                            <a:schemeClr val="dk1"/>
                          </a:solidFill>
                          <a:latin typeface="+mn-lt"/>
                          <a:ea typeface="+mn-ea"/>
                          <a:cs typeface="+mn-cs"/>
                        </a:rPr>
                        <a:t>Sdn</a:t>
                      </a:r>
                      <a:r>
                        <a:rPr kumimoji="1" lang="en-SG" sz="1000" b="0" i="0" u="none" strike="noStrike" kern="1200" baseline="0" dirty="0">
                          <a:solidFill>
                            <a:schemeClr val="dk1"/>
                          </a:solidFill>
                          <a:latin typeface="+mn-lt"/>
                          <a:ea typeface="+mn-ea"/>
                          <a:cs typeface="+mn-cs"/>
                        </a:rPr>
                        <a:t> </a:t>
                      </a:r>
                      <a:r>
                        <a:rPr kumimoji="1" lang="en-SG" sz="1000" b="0" i="0" u="none" strike="noStrike" kern="1200" baseline="0" dirty="0" err="1">
                          <a:solidFill>
                            <a:schemeClr val="dk1"/>
                          </a:solidFill>
                          <a:latin typeface="+mn-lt"/>
                          <a:ea typeface="+mn-ea"/>
                          <a:cs typeface="+mn-cs"/>
                        </a:rPr>
                        <a:t>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166</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医薬品、医薬品、ヘルスケア製品の製造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錠剤、カプセル、液体、軟膏およびクリーム、無菌および小容量の注射剤、セファロスポリン</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596183">
                <a:tc>
                  <a:txBody>
                    <a:bodyPr/>
                    <a:lstStyle/>
                    <a:p>
                      <a:pPr algn="ctr"/>
                      <a:r>
                        <a:rPr lang="en-US" sz="1000" dirty="0">
                          <a:latin typeface="+mj-lt"/>
                        </a:rPr>
                        <a:t>6</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n-lt"/>
                          <a:ea typeface="+mn-ea"/>
                          <a:cs typeface="+mn-cs"/>
                        </a:rPr>
                        <a:t>Xepa</a:t>
                      </a:r>
                      <a:r>
                        <a:rPr kumimoji="1" lang="en-SG" sz="1000" b="0" i="0" u="none" strike="noStrike" kern="1200" baseline="0" dirty="0">
                          <a:solidFill>
                            <a:schemeClr val="dk1"/>
                          </a:solidFill>
                          <a:latin typeface="+mn-lt"/>
                          <a:ea typeface="+mn-ea"/>
                          <a:cs typeface="+mn-cs"/>
                        </a:rPr>
                        <a:t>-Soul Pattinson </a:t>
                      </a:r>
                      <a:r>
                        <a:rPr kumimoji="1" lang="en-SG" sz="1000" b="0" i="0" u="none" strike="noStrike" kern="1200" baseline="0" dirty="0" err="1">
                          <a:solidFill>
                            <a:schemeClr val="dk1"/>
                          </a:solidFill>
                          <a:latin typeface="+mn-lt"/>
                          <a:ea typeface="+mn-ea"/>
                          <a:cs typeface="+mn-cs"/>
                        </a:rPr>
                        <a:t>Sdn</a:t>
                      </a:r>
                      <a:r>
                        <a:rPr kumimoji="1" lang="en-SG" sz="1000" b="0" i="0" u="none" strike="noStrike" kern="1200" baseline="0" dirty="0">
                          <a:solidFill>
                            <a:schemeClr val="dk1"/>
                          </a:solidFill>
                          <a:latin typeface="+mn-lt"/>
                          <a:ea typeface="+mn-ea"/>
                          <a:cs typeface="+mn-cs"/>
                        </a:rPr>
                        <a:t> </a:t>
                      </a:r>
                      <a:r>
                        <a:rPr kumimoji="1" lang="en-SG" sz="1000" b="0" i="0" u="none" strike="noStrike" kern="1200" baseline="0" dirty="0" err="1">
                          <a:solidFill>
                            <a:schemeClr val="dk1"/>
                          </a:solidFill>
                          <a:latin typeface="+mn-lt"/>
                          <a:ea typeface="+mn-ea"/>
                          <a:cs typeface="+mn-cs"/>
                        </a:rPr>
                        <a:t>Bhd</a:t>
                      </a:r>
                      <a:endParaRPr lang="en-SG" sz="1000" dirty="0">
                        <a:latin typeface="+mj-lt"/>
                      </a:endParaRPr>
                    </a:p>
                  </a:txBody>
                  <a:tcPr anchor="ctr">
                    <a:solidFill>
                      <a:srgbClr val="DADADA"/>
                    </a:solidFill>
                  </a:tcPr>
                </a:tc>
                <a:tc>
                  <a:txBody>
                    <a:bodyPr/>
                    <a:lstStyle/>
                    <a:p>
                      <a:pPr algn="ctr"/>
                      <a:r>
                        <a:rPr kumimoji="1" lang="en-US" altLang="ja-JP" sz="1000" dirty="0">
                          <a:solidFill>
                            <a:schemeClr val="tx1"/>
                          </a:solidFill>
                          <a:latin typeface="+mj-lt"/>
                        </a:rPr>
                        <a:t>106</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医薬品の製造と取引</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錠剤、カプセル、液体製剤、クリーム、軟膏および無菌点眼クリーム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281023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2"/>
            </p:custDataLst>
            <p:extLst>
              <p:ext uri="{D42A27DB-BD31-4B8C-83A1-F6EECF244321}">
                <p14:modId xmlns:p14="http://schemas.microsoft.com/office/powerpoint/2010/main" val="1619625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8" name="think-cell Slide" r:id="rId5" imgW="444" imgH="443" progId="TCLayout.ActiveDocument.1">
                  <p:embed/>
                </p:oleObj>
              </mc:Choice>
              <mc:Fallback>
                <p:oleObj name="think-cell Slide" r:id="rId5"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BBB501-620C-4F16-B4D7-2B00315D597B}"/>
              </a:ext>
            </a:extLst>
          </p:cNvPr>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SG" altLang="ja-JP"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主要海外メーカー</a:t>
            </a:r>
          </a:p>
        </p:txBody>
      </p:sp>
      <p:sp>
        <p:nvSpPr>
          <p:cNvPr id="13" name="TextBox 12">
            <a:extLst>
              <a:ext uri="{FF2B5EF4-FFF2-40B4-BE49-F238E27FC236}">
                <a16:creationId xmlns:a16="http://schemas.microsoft.com/office/drawing/2014/main" id="{9F8C5401-C3E2-41AE-BDC5-178F9467957F}"/>
              </a:ext>
            </a:extLst>
          </p:cNvPr>
          <p:cNvSpPr txBox="1"/>
          <p:nvPr/>
        </p:nvSpPr>
        <p:spPr>
          <a:xfrm>
            <a:off x="271586" y="1556792"/>
            <a:ext cx="9505950" cy="307777"/>
          </a:xfrm>
          <a:prstGeom prst="rect">
            <a:avLst/>
          </a:prstGeom>
          <a:noFill/>
        </p:spPr>
        <p:txBody>
          <a:bodyPr wrap="square" rtlCol="0">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マレーシア医療機器海外メーカー</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8403402A-807A-4E8E-93CA-8AA2DAA60568}"/>
              </a:ext>
            </a:extLst>
          </p:cNvPr>
          <p:cNvCxnSpPr>
            <a:cxnSpLocks/>
          </p:cNvCxnSpPr>
          <p:nvPr/>
        </p:nvCxnSpPr>
        <p:spPr>
          <a:xfrm>
            <a:off x="271586" y="1916832"/>
            <a:ext cx="939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61">
            <a:extLst>
              <a:ext uri="{FF2B5EF4-FFF2-40B4-BE49-F238E27FC236}">
                <a16:creationId xmlns:a16="http://schemas.microsoft.com/office/drawing/2014/main" id="{1803A062-6D87-4CA5-B023-2AEDFE7AA3A5}"/>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グローバル企業は、マレーシアに生産拠点を設立し、世界レベルの高品質な医薬品の製造を行う。</a:t>
            </a:r>
            <a:endParaRPr lang="th-TH"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11">
            <a:extLst>
              <a:ext uri="{FF2B5EF4-FFF2-40B4-BE49-F238E27FC236}">
                <a16:creationId xmlns:a16="http://schemas.microsoft.com/office/drawing/2014/main" id="{F4C12010-C8D7-4166-B20E-DA55CFB741F0}"/>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cs typeface="Arial" panose="020B0604020202020204" pitchFamily="34" charset="0"/>
              </a:rPr>
              <a:t>マレーシア通商産業省、</a:t>
            </a:r>
            <a:r>
              <a:rPr lang="en-US" altLang="ja-JP" sz="800" dirty="0">
                <a:solidFill>
                  <a:srgbClr val="000000"/>
                </a:solidFill>
                <a:cs typeface="Arial" panose="020B0604020202020204" pitchFamily="34" charset="0"/>
              </a:rPr>
              <a:t> </a:t>
            </a:r>
            <a:r>
              <a:rPr lang="ja-JP" altLang="en-US" sz="800" dirty="0">
                <a:solidFill>
                  <a:srgbClr val="000000"/>
                </a:solidFill>
                <a:cs typeface="Arial" panose="020B0604020202020204" pitchFamily="34" charset="0"/>
              </a:rPr>
              <a:t>リサーチエンジン（</a:t>
            </a:r>
            <a:r>
              <a:rPr lang="en-US" altLang="ja-JP" sz="800" dirty="0">
                <a:solidFill>
                  <a:srgbClr val="000000"/>
                </a:solidFill>
                <a:cs typeface="Arial" panose="020B0604020202020204" pitchFamily="34" charset="0"/>
              </a:rPr>
              <a:t>SPEEDA, S&amp;P Capital IQ</a:t>
            </a:r>
            <a:r>
              <a:rPr lang="ja-JP" altLang="en-US" sz="800" dirty="0">
                <a:solidFill>
                  <a:srgbClr val="000000"/>
                </a:solidFill>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Table 10">
            <a:extLst>
              <a:ext uri="{FF2B5EF4-FFF2-40B4-BE49-F238E27FC236}">
                <a16:creationId xmlns:a16="http://schemas.microsoft.com/office/drawing/2014/main" id="{B959000D-BF0A-44A9-813B-B449428E7942}"/>
              </a:ext>
            </a:extLst>
          </p:cNvPr>
          <p:cNvGraphicFramePr>
            <a:graphicFrameLocks noGrp="1"/>
          </p:cNvGraphicFramePr>
          <p:nvPr>
            <p:extLst>
              <p:ext uri="{D42A27DB-BD31-4B8C-83A1-F6EECF244321}">
                <p14:modId xmlns:p14="http://schemas.microsoft.com/office/powerpoint/2010/main" val="2744041896"/>
              </p:ext>
            </p:extLst>
          </p:nvPr>
        </p:nvGraphicFramePr>
        <p:xfrm>
          <a:off x="383064" y="2031072"/>
          <a:ext cx="9245545" cy="440112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113552">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gridCol w="3024336">
                  <a:extLst>
                    <a:ext uri="{9D8B030D-6E8A-4147-A177-3AD203B41FA5}">
                      <a16:colId xmlns:a16="http://schemas.microsoft.com/office/drawing/2014/main" val="20004"/>
                    </a:ext>
                  </a:extLst>
                </a:gridCol>
                <a:gridCol w="787177">
                  <a:extLst>
                    <a:ext uri="{9D8B030D-6E8A-4147-A177-3AD203B41FA5}">
                      <a16:colId xmlns:a16="http://schemas.microsoft.com/office/drawing/2014/main" val="20005"/>
                    </a:ext>
                  </a:extLst>
                </a:gridCol>
              </a:tblGrid>
              <a:tr h="367517">
                <a:tc>
                  <a:txBody>
                    <a:bodyPr/>
                    <a:lstStyle/>
                    <a:p>
                      <a:pPr algn="ctr"/>
                      <a:r>
                        <a:rPr lang="en-US" sz="1200" dirty="0">
                          <a:latin typeface="Arial Narrow" panose="020B0606020202030204" pitchFamily="34" charset="0"/>
                        </a:rPr>
                        <a:t>No.</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現地法人名</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売上高</a:t>
                      </a:r>
                      <a:endParaRPr lang="en-SG" altLang="ja-JP" sz="1200" dirty="0">
                        <a:latin typeface="Arial Narrow" panose="020B0606020202030204" pitchFamily="34" charset="0"/>
                      </a:endParaRPr>
                    </a:p>
                    <a:p>
                      <a:pPr algn="ctr"/>
                      <a:r>
                        <a:rPr lang="ja-JP" altLang="en-US" sz="1200" dirty="0">
                          <a:latin typeface="Arial Narrow" panose="020B0606020202030204" pitchFamily="34" charset="0"/>
                        </a:rPr>
                        <a:t>（百万リンギット）</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会社概要</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医療機器</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原産国</a:t>
                      </a:r>
                      <a:endParaRPr lang="en-SG" sz="1200" dirty="0">
                        <a:latin typeface="Arial Narrow" panose="020B0606020202030204" pitchFamily="34" charset="0"/>
                      </a:endParaRPr>
                    </a:p>
                  </a:txBody>
                  <a:tcPr anchor="ctr">
                    <a:solidFill>
                      <a:srgbClr val="3D6AA7"/>
                    </a:solidFill>
                  </a:tcPr>
                </a:tc>
                <a:extLst>
                  <a:ext uri="{0D108BD9-81ED-4DB2-BD59-A6C34878D82A}">
                    <a16:rowId xmlns:a16="http://schemas.microsoft.com/office/drawing/2014/main" val="10000"/>
                  </a:ext>
                </a:extLst>
              </a:tr>
              <a:tr h="612000">
                <a:tc>
                  <a:txBody>
                    <a:bodyPr/>
                    <a:lstStyle/>
                    <a:p>
                      <a:pPr algn="ctr"/>
                      <a:r>
                        <a:rPr lang="en-US" sz="1000" dirty="0">
                          <a:latin typeface="+mj-lt"/>
                        </a:rPr>
                        <a:t>1</a:t>
                      </a:r>
                      <a:endParaRPr lang="en-SG" sz="1000" dirty="0">
                        <a:latin typeface="+mj-lt"/>
                      </a:endParaRPr>
                    </a:p>
                  </a:txBody>
                  <a:tcPr anchor="ctr">
                    <a:solidFill>
                      <a:srgbClr val="DADADA"/>
                    </a:solidFill>
                  </a:tcPr>
                </a:tc>
                <a:tc>
                  <a:txBody>
                    <a:bodyPr/>
                    <a:lstStyle/>
                    <a:p>
                      <a:pPr algn="l"/>
                      <a:r>
                        <a:rPr kumimoji="1" lang="en-US" sz="1000" b="0" i="0" u="none" strike="noStrike" kern="1200" baseline="0" dirty="0">
                          <a:solidFill>
                            <a:schemeClr val="dk1"/>
                          </a:solidFill>
                          <a:latin typeface="+mn-lt"/>
                          <a:ea typeface="+mn-ea"/>
                          <a:cs typeface="+mn-cs"/>
                        </a:rPr>
                        <a:t>Sterling Drugs </a:t>
                      </a:r>
                      <a:r>
                        <a:rPr kumimoji="1" lang="en-US" sz="1000" b="0" i="0" u="none" strike="noStrike" kern="1200" baseline="0" dirty="0" err="1">
                          <a:solidFill>
                            <a:schemeClr val="dk1"/>
                          </a:solidFill>
                          <a:latin typeface="+mn-lt"/>
                          <a:ea typeface="+mn-ea"/>
                          <a:cs typeface="+mn-cs"/>
                        </a:rPr>
                        <a:t>Sdn</a:t>
                      </a:r>
                      <a:r>
                        <a:rPr kumimoji="1" lang="en-US" sz="1000" b="0" i="0" u="none" strike="noStrike" kern="1200" baseline="0" dirty="0">
                          <a:solidFill>
                            <a:schemeClr val="dk1"/>
                          </a:solidFill>
                          <a:latin typeface="+mn-lt"/>
                          <a:ea typeface="+mn-ea"/>
                          <a:cs typeface="+mn-cs"/>
                        </a:rPr>
                        <a:t> </a:t>
                      </a:r>
                      <a:r>
                        <a:rPr kumimoji="1" lang="en-US" sz="1000" b="0" i="0" u="none" strike="noStrike" kern="1200" baseline="0" dirty="0" err="1">
                          <a:solidFill>
                            <a:schemeClr val="dk1"/>
                          </a:solidFill>
                          <a:latin typeface="+mn-lt"/>
                          <a:ea typeface="+mn-ea"/>
                          <a:cs typeface="+mn-cs"/>
                        </a:rPr>
                        <a:t>Bhd</a:t>
                      </a:r>
                      <a:r>
                        <a:rPr kumimoji="1" lang="en-US" sz="1000" b="0" i="0" u="none" strike="noStrike" kern="1200" baseline="0" dirty="0">
                          <a:solidFill>
                            <a:schemeClr val="dk1"/>
                          </a:solidFill>
                          <a:latin typeface="+mn-lt"/>
                          <a:ea typeface="+mn-ea"/>
                          <a:cs typeface="+mn-cs"/>
                        </a:rPr>
                        <a:t>, manufacturing arm of </a:t>
                      </a:r>
                      <a:r>
                        <a:rPr kumimoji="1" lang="en-SG" sz="1000" b="0" i="0" u="none" strike="noStrike" kern="1200" baseline="0" dirty="0">
                          <a:solidFill>
                            <a:schemeClr val="dk1"/>
                          </a:solidFill>
                          <a:latin typeface="+mn-lt"/>
                          <a:ea typeface="+mn-ea"/>
                          <a:cs typeface="+mn-cs"/>
                        </a:rPr>
                        <a:t> Glaxo Smith Kline</a:t>
                      </a:r>
                      <a:endParaRPr lang="en-SG" sz="1000" dirty="0">
                        <a:latin typeface="+mj-lt"/>
                      </a:endParaRPr>
                    </a:p>
                  </a:txBody>
                  <a:tcPr anchor="ctr">
                    <a:solidFill>
                      <a:srgbClr val="DADADA"/>
                    </a:solidFill>
                  </a:tcPr>
                </a:tc>
                <a:tc>
                  <a:txBody>
                    <a:bodyPr/>
                    <a:lstStyle/>
                    <a:p>
                      <a:pPr algn="ctr"/>
                      <a:r>
                        <a:rPr kumimoji="1" lang="en-US" altLang="ja-JP" sz="1000" dirty="0">
                          <a:solidFill>
                            <a:schemeClr val="tx1"/>
                          </a:solidFill>
                          <a:latin typeface="+mj-lt"/>
                        </a:rPr>
                        <a:t>174.76</a:t>
                      </a: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ヒトおよび獣医学用医薬品製剤における医薬品の製造、製造または加工</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000" b="0" i="0" u="none" strike="noStrike" kern="1200" baseline="0" dirty="0">
                          <a:solidFill>
                            <a:schemeClr val="dk1"/>
                          </a:solidFill>
                          <a:latin typeface="+mn-lt"/>
                          <a:ea typeface="+mn-ea"/>
                          <a:cs typeface="+mn-cs"/>
                        </a:rPr>
                        <a:t>固形内服薬</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nSpc>
                          <a:spcPct val="100000"/>
                        </a:lnSpc>
                      </a:pPr>
                      <a:r>
                        <a:rPr kumimoji="1" lang="ja-JP" altLang="en-US" sz="1000" dirty="0">
                          <a:solidFill>
                            <a:schemeClr val="tx1"/>
                          </a:solidFill>
                          <a:latin typeface="+mj-lt"/>
                        </a:rPr>
                        <a:t>英国</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612000">
                <a:tc>
                  <a:txBody>
                    <a:bodyPr/>
                    <a:lstStyle/>
                    <a:p>
                      <a:pPr algn="ctr"/>
                      <a:r>
                        <a:rPr lang="en-US" sz="1000" dirty="0">
                          <a:latin typeface="+mj-lt"/>
                        </a:rPr>
                        <a:t>2</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n-lt"/>
                          <a:ea typeface="+mn-ea"/>
                          <a:cs typeface="+mn-cs"/>
                        </a:rPr>
                        <a:t>B.Braun</a:t>
                      </a:r>
                      <a:r>
                        <a:rPr kumimoji="1" lang="en-SG" sz="1000" b="0" i="0" u="none" strike="noStrike" kern="1200" baseline="0" dirty="0">
                          <a:solidFill>
                            <a:schemeClr val="dk1"/>
                          </a:solidFill>
                          <a:latin typeface="+mn-lt"/>
                          <a:ea typeface="+mn-ea"/>
                          <a:cs typeface="+mn-cs"/>
                        </a:rPr>
                        <a:t> Medical</a:t>
                      </a:r>
                    </a:p>
                    <a:p>
                      <a:r>
                        <a:rPr kumimoji="1" lang="en-SG" sz="1000" b="0" i="0" u="none" strike="noStrike" kern="1200" baseline="0" dirty="0">
                          <a:solidFill>
                            <a:schemeClr val="dk1"/>
                          </a:solidFill>
                          <a:latin typeface="+mn-lt"/>
                          <a:ea typeface="+mn-ea"/>
                          <a:cs typeface="+mn-cs"/>
                        </a:rPr>
                        <a:t>Industries </a:t>
                      </a:r>
                      <a:r>
                        <a:rPr kumimoji="1" lang="en-SG" sz="1000" b="0" i="0" u="none" strike="noStrike" kern="1200" baseline="0" dirty="0" err="1">
                          <a:solidFill>
                            <a:schemeClr val="dk1"/>
                          </a:solidFill>
                          <a:latin typeface="+mn-lt"/>
                          <a:ea typeface="+mn-ea"/>
                          <a:cs typeface="+mn-cs"/>
                        </a:rPr>
                        <a:t>Sdn</a:t>
                      </a:r>
                      <a:r>
                        <a:rPr kumimoji="1" lang="en-SG" sz="1000" b="0" i="0" u="none" strike="noStrike" kern="1200" baseline="0" dirty="0">
                          <a:solidFill>
                            <a:schemeClr val="dk1"/>
                          </a:solidFill>
                          <a:latin typeface="+mn-lt"/>
                          <a:ea typeface="+mn-ea"/>
                          <a:cs typeface="+mn-cs"/>
                        </a:rPr>
                        <a:t> </a:t>
                      </a:r>
                      <a:r>
                        <a:rPr kumimoji="1" lang="en-SG" sz="1000" b="0" i="0" u="none" strike="noStrike" kern="1200" baseline="0" dirty="0" err="1">
                          <a:solidFill>
                            <a:schemeClr val="dk1"/>
                          </a:solidFill>
                          <a:latin typeface="+mn-lt"/>
                          <a:ea typeface="+mn-ea"/>
                          <a:cs typeface="+mn-cs"/>
                        </a:rPr>
                        <a:t>Bhd</a:t>
                      </a:r>
                      <a:endParaRPr lang="en-SG" sz="1000" dirty="0">
                        <a:latin typeface="+mj-lt"/>
                      </a:endParaRPr>
                    </a:p>
                  </a:txBody>
                  <a:tcPr anchor="ctr">
                    <a:solidFill>
                      <a:srgbClr val="DADADA"/>
                    </a:solidFill>
                  </a:tcPr>
                </a:tc>
                <a:tc>
                  <a:txBody>
                    <a:bodyPr/>
                    <a:lstStyle/>
                    <a:p>
                      <a:pPr algn="ctr"/>
                      <a:r>
                        <a:rPr kumimoji="1" lang="en-US" altLang="ja-JP" sz="1000" dirty="0">
                          <a:solidFill>
                            <a:schemeClr val="tx1"/>
                          </a:solidFill>
                          <a:latin typeface="+mj-lt"/>
                        </a:rPr>
                        <a:t>3,558</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製薬、医療および歯科用品の製造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大容量非経口、血液透析濃縮物、腹膜透析溶液</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latin typeface="+mj-lt"/>
                        </a:rPr>
                        <a:t>ドイツ</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2000">
                <a:tc>
                  <a:txBody>
                    <a:bodyPr/>
                    <a:lstStyle/>
                    <a:p>
                      <a:pPr algn="ctr"/>
                      <a:r>
                        <a:rPr lang="en-US" sz="1000" dirty="0">
                          <a:latin typeface="+mj-lt"/>
                        </a:rPr>
                        <a:t>3</a:t>
                      </a:r>
                      <a:endParaRPr lang="en-SG" sz="1000" dirty="0">
                        <a:latin typeface="+mj-lt"/>
                      </a:endParaRPr>
                    </a:p>
                  </a:txBody>
                  <a:tcPr anchor="ctr">
                    <a:solidFill>
                      <a:srgbClr val="DADADA"/>
                    </a:solidFill>
                  </a:tcPr>
                </a:tc>
                <a:tc>
                  <a:txBody>
                    <a:bodyPr/>
                    <a:lstStyle/>
                    <a:p>
                      <a:pPr algn="l"/>
                      <a:r>
                        <a:rPr kumimoji="1" lang="en-SG" sz="1000" b="0" i="0" u="none" strike="noStrike" kern="1200" baseline="0" dirty="0">
                          <a:solidFill>
                            <a:schemeClr val="dk1"/>
                          </a:solidFill>
                          <a:latin typeface="+mn-lt"/>
                          <a:ea typeface="+mn-ea"/>
                          <a:cs typeface="+mn-cs"/>
                        </a:rPr>
                        <a:t>Y.S.P Industries </a:t>
                      </a:r>
                      <a:r>
                        <a:rPr kumimoji="1" lang="en-SG" sz="1000" b="0" i="0" u="none" strike="noStrike" kern="1200" baseline="0" dirty="0" err="1">
                          <a:solidFill>
                            <a:schemeClr val="dk1"/>
                          </a:solidFill>
                          <a:latin typeface="+mn-lt"/>
                          <a:ea typeface="+mn-ea"/>
                          <a:cs typeface="+mn-cs"/>
                        </a:rPr>
                        <a:t>Sdn</a:t>
                      </a:r>
                      <a:r>
                        <a:rPr kumimoji="1" lang="en-SG" sz="1000" b="0" i="0" u="none" strike="noStrike" kern="1200" baseline="0" dirty="0">
                          <a:solidFill>
                            <a:schemeClr val="dk1"/>
                          </a:solidFill>
                          <a:latin typeface="+mn-lt"/>
                          <a:ea typeface="+mn-ea"/>
                          <a:cs typeface="+mn-cs"/>
                        </a:rPr>
                        <a:t> </a:t>
                      </a:r>
                      <a:r>
                        <a:rPr kumimoji="1" lang="en-SG" sz="1000" b="0" i="0" u="none" strike="noStrike" kern="1200" baseline="0" dirty="0" err="1">
                          <a:solidFill>
                            <a:schemeClr val="dk1"/>
                          </a:solidFill>
                          <a:latin typeface="+mn-lt"/>
                          <a:ea typeface="+mn-ea"/>
                          <a:cs typeface="+mn-cs"/>
                        </a:rPr>
                        <a:t>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208</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製薬および獣医製品の製造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錠剤、カプセル、坐剤、液体製剤、散剤、ゲルおよびクリーム（獣医および水産物を含む）</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j-lt"/>
                        </a:rPr>
                        <a:t>台湾</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612000">
                <a:tc>
                  <a:txBody>
                    <a:bodyPr/>
                    <a:lstStyle/>
                    <a:p>
                      <a:pPr algn="ctr"/>
                      <a:r>
                        <a:rPr lang="en-US" sz="1000" dirty="0">
                          <a:latin typeface="+mj-lt"/>
                        </a:rPr>
                        <a:t>4</a:t>
                      </a:r>
                      <a:endParaRPr lang="en-SG" sz="1000" dirty="0">
                        <a:latin typeface="+mj-lt"/>
                      </a:endParaRPr>
                    </a:p>
                  </a:txBody>
                  <a:tcPr anchor="ctr">
                    <a:solidFill>
                      <a:srgbClr val="DADADA"/>
                    </a:solidFill>
                  </a:tcPr>
                </a:tc>
                <a:tc>
                  <a:txBody>
                    <a:bodyPr/>
                    <a:lstStyle/>
                    <a:p>
                      <a:pPr algn="l"/>
                      <a:r>
                        <a:rPr kumimoji="1" lang="en-SG" sz="1000" b="0" i="0" u="none" strike="noStrike" kern="1200" baseline="0" dirty="0">
                          <a:solidFill>
                            <a:schemeClr val="dk1"/>
                          </a:solidFill>
                          <a:latin typeface="+mn-lt"/>
                          <a:ea typeface="+mn-ea"/>
                          <a:cs typeface="+mn-cs"/>
                        </a:rPr>
                        <a:t>Ranbaxy </a:t>
                      </a:r>
                      <a:r>
                        <a:rPr kumimoji="1" lang="en-SG" sz="1000" b="0" i="0" u="none" strike="noStrike" kern="1200" baseline="0" dirty="0" err="1">
                          <a:solidFill>
                            <a:schemeClr val="dk1"/>
                          </a:solidFill>
                          <a:latin typeface="+mn-lt"/>
                          <a:ea typeface="+mn-ea"/>
                          <a:cs typeface="+mn-cs"/>
                        </a:rPr>
                        <a:t>Sdn</a:t>
                      </a:r>
                      <a:r>
                        <a:rPr kumimoji="1" lang="en-SG" sz="1000" b="0" i="0" u="none" strike="noStrike" kern="1200" baseline="0" dirty="0">
                          <a:solidFill>
                            <a:schemeClr val="dk1"/>
                          </a:solidFill>
                          <a:latin typeface="+mn-lt"/>
                          <a:ea typeface="+mn-ea"/>
                          <a:cs typeface="+mn-cs"/>
                        </a:rPr>
                        <a:t> </a:t>
                      </a:r>
                      <a:r>
                        <a:rPr kumimoji="1" lang="en-SG" sz="1000" b="0" i="0" u="none" strike="noStrike" kern="1200" baseline="0" dirty="0" err="1">
                          <a:solidFill>
                            <a:schemeClr val="dk1"/>
                          </a:solidFill>
                          <a:latin typeface="+mn-lt"/>
                          <a:ea typeface="+mn-ea"/>
                          <a:cs typeface="+mn-cs"/>
                        </a:rPr>
                        <a:t>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95</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医薬品の製造と流通</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000" b="0" i="0" u="none" strike="noStrike" kern="1200" baseline="0" dirty="0">
                          <a:solidFill>
                            <a:schemeClr val="dk1"/>
                          </a:solidFill>
                          <a:latin typeface="+mn-lt"/>
                          <a:ea typeface="+mn-ea"/>
                          <a:cs typeface="+mn-cs"/>
                        </a:rPr>
                        <a:t>固形内服薬</a:t>
                      </a:r>
                      <a:endParaRPr kumimoji="1" lang="en-US" altLang="ja-JP" sz="1000" kern="1200" dirty="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インド</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612000">
                <a:tc>
                  <a:txBody>
                    <a:bodyPr/>
                    <a:lstStyle/>
                    <a:p>
                      <a:pPr algn="ctr"/>
                      <a:r>
                        <a:rPr lang="en-US" sz="1000" dirty="0">
                          <a:latin typeface="+mj-lt"/>
                        </a:rPr>
                        <a:t>5</a:t>
                      </a:r>
                      <a:endParaRPr lang="en-SG" sz="1000" dirty="0">
                        <a:latin typeface="+mj-lt"/>
                      </a:endParaRPr>
                    </a:p>
                  </a:txBody>
                  <a:tcPr anchor="ctr">
                    <a:solidFill>
                      <a:srgbClr val="DADADA"/>
                    </a:solidFill>
                  </a:tcPr>
                </a:tc>
                <a:tc>
                  <a:txBody>
                    <a:bodyPr/>
                    <a:lstStyle/>
                    <a:p>
                      <a:pPr algn="l"/>
                      <a:r>
                        <a:rPr kumimoji="1" lang="en-SG" sz="1000" b="0" i="0" u="none" strike="noStrike" kern="1200" baseline="0" dirty="0">
                          <a:solidFill>
                            <a:schemeClr val="dk1"/>
                          </a:solidFill>
                          <a:latin typeface="+mn-lt"/>
                          <a:ea typeface="+mn-ea"/>
                          <a:cs typeface="+mn-cs"/>
                        </a:rPr>
                        <a:t>Sunward Pharmaceutical</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43</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質の高いジェネリック医薬品の製造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コーティングされていない錠剤、カプセル、液体、およびクリーム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シンガポール</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612000">
                <a:tc>
                  <a:txBody>
                    <a:bodyPr/>
                    <a:lstStyle/>
                    <a:p>
                      <a:pPr algn="ctr"/>
                      <a:r>
                        <a:rPr lang="en-US" sz="1000" dirty="0">
                          <a:latin typeface="+mj-lt"/>
                        </a:rPr>
                        <a:t>6</a:t>
                      </a:r>
                      <a:endParaRPr lang="en-SG" sz="1000" dirty="0">
                        <a:latin typeface="+mj-lt"/>
                      </a:endParaRPr>
                    </a:p>
                  </a:txBody>
                  <a:tcPr anchor="ctr">
                    <a:solidFill>
                      <a:srgbClr val="DADADA"/>
                    </a:solidFill>
                  </a:tcPr>
                </a:tc>
                <a:tc>
                  <a:txBody>
                    <a:bodyPr/>
                    <a:lstStyle/>
                    <a:p>
                      <a:pPr algn="l"/>
                      <a:r>
                        <a:rPr kumimoji="1" lang="en-US" altLang="ja-JP" sz="1000" dirty="0" err="1">
                          <a:solidFill>
                            <a:schemeClr val="tx1"/>
                          </a:solidFill>
                          <a:latin typeface="+mj-lt"/>
                        </a:rPr>
                        <a:t>Biocon</a:t>
                      </a:r>
                      <a:r>
                        <a:rPr kumimoji="1" lang="en-US" altLang="ja-JP" sz="1000" dirty="0">
                          <a:solidFill>
                            <a:schemeClr val="tx1"/>
                          </a:solidFill>
                          <a:latin typeface="+mj-lt"/>
                        </a:rPr>
                        <a:t> </a:t>
                      </a:r>
                      <a:r>
                        <a:rPr kumimoji="1" lang="en-US" altLang="ja-JP" sz="1000" dirty="0" err="1">
                          <a:solidFill>
                            <a:schemeClr val="tx1"/>
                          </a:solidFill>
                          <a:latin typeface="+mj-lt"/>
                        </a:rPr>
                        <a:t>Sdn</a:t>
                      </a:r>
                      <a:r>
                        <a:rPr kumimoji="1" lang="en-US" altLang="ja-JP" sz="1000" baseline="0" dirty="0">
                          <a:solidFill>
                            <a:schemeClr val="tx1"/>
                          </a:solidFill>
                          <a:latin typeface="+mj-lt"/>
                        </a:rPr>
                        <a:t> </a:t>
                      </a:r>
                      <a:r>
                        <a:rPr kumimoji="1" lang="en-US" altLang="ja-JP" sz="1000" baseline="0" dirty="0" err="1">
                          <a:solidFill>
                            <a:schemeClr val="tx1"/>
                          </a:solidFill>
                          <a:latin typeface="+mj-lt"/>
                        </a:rPr>
                        <a:t>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53</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医薬品・医薬品の製造</a:t>
                      </a:r>
                      <a:endParaRPr kumimoji="1" lang="en-US" altLang="ja-JP" sz="1000" kern="1200" dirty="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000" dirty="0">
                          <a:solidFill>
                            <a:schemeClr val="tx1"/>
                          </a:solidFill>
                          <a:latin typeface="+mj-lt"/>
                        </a:rPr>
                        <a:t>インスリン</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インド</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801336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2316181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2"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1/2</a:t>
            </a:r>
            <a:endParaRPr lang="ja-JP" altLang="en-US" dirty="0">
              <a:ea typeface="HGS創英角ｺﾞｼｯｸUB" panose="020B0900000000000000" pitchFamily="50" charset="-128"/>
            </a:endParaRP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graphicFrame>
        <p:nvGraphicFramePr>
          <p:cNvPr id="12" name="表 11"/>
          <p:cNvGraphicFramePr>
            <a:graphicFrameLocks noGrp="1"/>
          </p:cNvGraphicFramePr>
          <p:nvPr>
            <p:extLst>
              <p:ext uri="{D42A27DB-BD31-4B8C-83A1-F6EECF244321}">
                <p14:modId xmlns:p14="http://schemas.microsoft.com/office/powerpoint/2010/main" val="4013896864"/>
              </p:ext>
            </p:extLst>
          </p:nvPr>
        </p:nvGraphicFramePr>
        <p:xfrm>
          <a:off x="200023" y="1412776"/>
          <a:ext cx="9504000" cy="3348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Arkray</a:t>
                      </a:r>
                      <a:r>
                        <a:rPr lang="en-US" altLang="ja-JP"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動物用検査機器試薬、オーラルケア製品の販売・カスタマーサービス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C</a:t>
                      </a:r>
                      <a:r>
                        <a:rPr lang="en-US" altLang="ja-JP" sz="1100" b="0" i="0" u="none" strike="noStrike" dirty="0">
                          <a:solidFill>
                            <a:schemeClr val="tx1"/>
                          </a:solidFill>
                          <a:effectLst/>
                          <a:latin typeface="+mn-lt"/>
                          <a:ea typeface="ＭＳ Ｐゴシック" panose="020B0600070205080204" pitchFamily="50" charset="-128"/>
                        </a:rPr>
                        <a:t>MIC  ASIA PACIFIC(MALAYSIA)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シミックホールディングス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マレーシアにおける医薬品及び医療機器等の開発支援</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it-IT" sz="1100" b="0" i="0" u="none" strike="noStrike" dirty="0">
                          <a:solidFill>
                            <a:schemeClr val="tx1"/>
                          </a:solidFill>
                          <a:effectLst/>
                          <a:latin typeface="+mn-lt"/>
                          <a:ea typeface="ＭＳ Ｐゴシック" panose="020B0600070205080204" pitchFamily="50" charset="-128"/>
                        </a:rPr>
                        <a:t>Eisai(Malaysia) Sdn.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Hoepharma</a:t>
                      </a:r>
                      <a:r>
                        <a:rPr lang="en-US" sz="1100" b="0" i="0" u="none" strike="noStrike" baseline="0" dirty="0">
                          <a:solidFill>
                            <a:schemeClr val="tx1"/>
                          </a:solidFill>
                          <a:effectLst/>
                          <a:latin typeface="+mn-lt"/>
                          <a:ea typeface="ＭＳ Ｐゴシック" panose="020B0600070205080204" pitchFamily="50" charset="-128"/>
                        </a:rPr>
                        <a:t> Holdings </a:t>
                      </a:r>
                      <a:r>
                        <a:rPr lang="en-US" sz="1100" b="0" i="0" u="none" strike="noStrike" baseline="0" dirty="0" err="1">
                          <a:solidFill>
                            <a:schemeClr val="tx1"/>
                          </a:solidFill>
                          <a:effectLst/>
                          <a:latin typeface="+mn-lt"/>
                          <a:ea typeface="ＭＳ Ｐゴシック" panose="020B0600070205080204" pitchFamily="50" charset="-128"/>
                        </a:rPr>
                        <a:t>Sdn</a:t>
                      </a:r>
                      <a:r>
                        <a:rPr lang="en-US" sz="1100" b="0" i="0" u="none" strike="noStrike" baseline="0" dirty="0">
                          <a:solidFill>
                            <a:schemeClr val="tx1"/>
                          </a:solidFill>
                          <a:effectLst/>
                          <a:latin typeface="+mn-lt"/>
                          <a:ea typeface="ＭＳ Ｐゴシック" panose="020B0600070205080204" pitchFamily="50" charset="-128"/>
                        </a:rPr>
                        <a:t>. 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大正製薬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医薬品事業を行う子会社の経営管理業務</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355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Kokando</a:t>
                      </a:r>
                      <a:r>
                        <a:rPr lang="en-US" sz="1100" b="0" i="0" u="none" strike="noStrike" dirty="0">
                          <a:solidFill>
                            <a:schemeClr val="tx1"/>
                          </a:solidFill>
                          <a:effectLst/>
                          <a:latin typeface="+mn-lt"/>
                          <a:ea typeface="ＭＳ Ｐゴシック" panose="020B0600070205080204" pitchFamily="50" charset="-128"/>
                        </a:rPr>
                        <a:t>(Malaysia) </a:t>
                      </a:r>
                      <a:r>
                        <a:rPr lang="en-US" sz="1100" b="0" i="0" u="none" strike="noStrike" dirty="0" err="1">
                          <a:solidFill>
                            <a:schemeClr val="tx1"/>
                          </a:solidFill>
                          <a:effectLst/>
                          <a:latin typeface="+mn-lt"/>
                          <a:ea typeface="ＭＳ Ｐゴシック" panose="020B0600070205080204" pitchFamily="50" charset="-128"/>
                        </a:rPr>
                        <a:t>Sdn</a:t>
                      </a:r>
                      <a:r>
                        <a:rPr lang="en-US"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廣貫堂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4</a:t>
                      </a:r>
                      <a:endParaRPr lang="ja-JP" alt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Rohto-</a:t>
                      </a:r>
                      <a:r>
                        <a:rPr lang="en-US" altLang="ja-JP" sz="1100" b="0" i="0" u="none" strike="noStrike" dirty="0" err="1">
                          <a:solidFill>
                            <a:schemeClr val="tx1"/>
                          </a:solidFill>
                          <a:effectLst/>
                          <a:latin typeface="+mn-lt"/>
                          <a:ea typeface="ＭＳ Ｐゴシック" panose="020B0600070205080204" pitchFamily="50" charset="-128"/>
                        </a:rPr>
                        <a:t>Mentholatum</a:t>
                      </a:r>
                      <a:r>
                        <a:rPr lang="en-US" altLang="ja-JP" sz="1100" b="0" i="0" u="none" strike="noStrike" dirty="0">
                          <a:solidFill>
                            <a:schemeClr val="tx1"/>
                          </a:solidFill>
                          <a:effectLst/>
                          <a:latin typeface="+mn-lt"/>
                          <a:ea typeface="ＭＳ Ｐゴシック" panose="020B0600070205080204" pitchFamily="50" charset="-128"/>
                        </a:rPr>
                        <a:t>(Malaysia)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Sysmex</a:t>
                      </a:r>
                      <a:r>
                        <a:rPr lang="en-US" altLang="ja-JP" sz="1100" b="0" i="0" u="none" strike="noStrike" dirty="0">
                          <a:solidFill>
                            <a:schemeClr val="tx1"/>
                          </a:solidFill>
                          <a:effectLst/>
                          <a:latin typeface="+mn-lt"/>
                          <a:ea typeface="ＭＳ Ｐゴシック" panose="020B0600070205080204" pitchFamily="50" charset="-128"/>
                        </a:rPr>
                        <a:t>(Malaysia)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217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extLst>
              <p:ext uri="{D42A27DB-BD31-4B8C-83A1-F6EECF244321}">
                <p14:modId xmlns:p14="http://schemas.microsoft.com/office/powerpoint/2010/main" val="1557137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216" imgW="270" imgH="270" progId="TCLayout.ActiveDocument.1">
                  <p:embed/>
                </p:oleObj>
              </mc:Choice>
              <mc:Fallback>
                <p:oleObj name="think-cell Slide" r:id="rId216" imgW="270" imgH="270" progId="TCLayout.ActiveDocument.1">
                  <p:embed/>
                  <p:pic>
                    <p:nvPicPr>
                      <p:cNvPr id="7" name="オブジェクト 6" hidden="1"/>
                      <p:cNvPicPr>
                        <a:picLocks noChangeAspect="1" noChangeArrowheads="1"/>
                      </p:cNvPicPr>
                      <p:nvPr/>
                    </p:nvPicPr>
                    <p:blipFill>
                      <a:blip r:embed="rId2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3,400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4,100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万人まで成長する一方で、超高齢化が進むとされている</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22" name="Chart 321">
            <a:extLst>
              <a:ext uri="{FF2B5EF4-FFF2-40B4-BE49-F238E27FC236}">
                <a16:creationId xmlns:a16="http://schemas.microsoft.com/office/drawing/2014/main" id="{CCCF6B19-1449-43EB-BE13-5206493FF770}"/>
              </a:ext>
            </a:extLst>
          </p:cNvPr>
          <p:cNvGraphicFramePr/>
          <p:nvPr>
            <p:custDataLst>
              <p:tags r:id="rId4"/>
            </p:custDataLst>
            <p:extLst>
              <p:ext uri="{D42A27DB-BD31-4B8C-83A1-F6EECF244321}">
                <p14:modId xmlns:p14="http://schemas.microsoft.com/office/powerpoint/2010/main" val="226512551"/>
              </p:ext>
            </p:extLst>
          </p:nvPr>
        </p:nvGraphicFramePr>
        <p:xfrm>
          <a:off x="303213" y="2436813"/>
          <a:ext cx="9307512" cy="1390650"/>
        </p:xfrm>
        <a:graphic>
          <a:graphicData uri="http://schemas.openxmlformats.org/drawingml/2006/chart">
            <c:chart xmlns:c="http://schemas.openxmlformats.org/drawingml/2006/chart" xmlns:r="http://schemas.openxmlformats.org/officeDocument/2006/relationships" r:id="rId218"/>
          </a:graphicData>
        </a:graphic>
      </p:graphicFrame>
      <p:cxnSp>
        <p:nvCxnSpPr>
          <p:cNvPr id="626" name="Straight Connector 625">
            <a:extLst>
              <a:ext uri="{FF2B5EF4-FFF2-40B4-BE49-F238E27FC236}">
                <a16:creationId xmlns:a16="http://schemas.microsoft.com/office/drawing/2014/main" id="{AB50EB55-4819-46D4-804D-0CF263D5CCD1}"/>
              </a:ext>
            </a:extLst>
          </p:cNvPr>
          <p:cNvCxnSpPr/>
          <p:nvPr>
            <p:custDataLst>
              <p:tags r:id="rId5"/>
            </p:custDataLst>
          </p:nvPr>
        </p:nvCxnSpPr>
        <p:spPr bwMode="auto">
          <a:xfrm>
            <a:off x="3570288" y="2652713"/>
            <a:ext cx="0" cy="5000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9634A7EB-D416-49A4-894D-BFD65C655BE3}"/>
              </a:ext>
            </a:extLst>
          </p:cNvPr>
          <p:cNvCxnSpPr/>
          <p:nvPr>
            <p:custDataLst>
              <p:tags r:id="rId6"/>
            </p:custDataLst>
          </p:nvPr>
        </p:nvCxnSpPr>
        <p:spPr bwMode="auto">
          <a:xfrm>
            <a:off x="3911600" y="2695575"/>
            <a:ext cx="0" cy="444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3" name="Text Placeholder 12"/>
          <p:cNvSpPr>
            <a:spLocks noGrp="1"/>
          </p:cNvSpPr>
          <p:nvPr>
            <p:custDataLst>
              <p:tags r:id="rId7"/>
            </p:custDataLst>
          </p:nvPr>
        </p:nvSpPr>
        <p:spPr bwMode="auto">
          <a:xfrm>
            <a:off x="14414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pPr algn="ctr">
                <a:spcBef>
                  <a:spcPct val="0"/>
                </a:spcBef>
                <a:spcAft>
                  <a:spcPct val="0"/>
                </a:spcAft>
              </a:pPr>
              <a:t>02</a:t>
            </a:fld>
            <a:endParaRPr kumimoji="0" lang="ja-JP" altLang="en-US" sz="1000" b="0" dirty="0">
              <a:sym typeface="+mn-lt"/>
            </a:endParaRPr>
          </a:p>
        </p:txBody>
      </p:sp>
      <p:sp>
        <p:nvSpPr>
          <p:cNvPr id="85" name="Text Placeholder 12"/>
          <p:cNvSpPr>
            <a:spLocks noGrp="1"/>
          </p:cNvSpPr>
          <p:nvPr>
            <p:custDataLst>
              <p:tags r:id="rId8"/>
            </p:custDataLst>
          </p:nvPr>
        </p:nvSpPr>
        <p:spPr bwMode="auto">
          <a:xfrm>
            <a:off x="687388"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pPr algn="ctr">
                <a:spcBef>
                  <a:spcPct val="0"/>
                </a:spcBef>
                <a:spcAft>
                  <a:spcPct val="0"/>
                </a:spcAft>
              </a:pPr>
              <a:t>2000</a:t>
            </a:fld>
            <a:endParaRPr kumimoji="0" lang="ja-JP" altLang="en-US" sz="1000" b="0" dirty="0">
              <a:sym typeface="+mn-lt"/>
            </a:endParaRPr>
          </a:p>
        </p:txBody>
      </p:sp>
      <p:sp>
        <p:nvSpPr>
          <p:cNvPr id="48" name="Text Placeholder 12"/>
          <p:cNvSpPr>
            <a:spLocks noGrp="1"/>
          </p:cNvSpPr>
          <p:nvPr>
            <p:custDataLst>
              <p:tags r:id="rId9"/>
            </p:custDataLst>
          </p:nvPr>
        </p:nvSpPr>
        <p:spPr bwMode="auto">
          <a:xfrm>
            <a:off x="39528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41" name="Text Placeholder 12"/>
          <p:cNvSpPr>
            <a:spLocks noGrp="1"/>
          </p:cNvSpPr>
          <p:nvPr>
            <p:custDataLst>
              <p:tags r:id="rId10"/>
            </p:custDataLst>
          </p:nvPr>
        </p:nvSpPr>
        <p:spPr bwMode="auto">
          <a:xfrm>
            <a:off x="34940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pPr algn="ctr">
                <a:spcBef>
                  <a:spcPct val="0"/>
                </a:spcBef>
                <a:spcAft>
                  <a:spcPct val="0"/>
                </a:spcAft>
              </a:pPr>
              <a:t>08</a:t>
            </a:fld>
            <a:endParaRPr kumimoji="0" lang="ja-JP" altLang="en-US" sz="1000" b="0" dirty="0">
              <a:sym typeface="+mn-lt"/>
            </a:endParaRPr>
          </a:p>
        </p:txBody>
      </p:sp>
      <p:sp>
        <p:nvSpPr>
          <p:cNvPr id="80" name="Text Placeholder 12"/>
          <p:cNvSpPr>
            <a:spLocks noGrp="1"/>
          </p:cNvSpPr>
          <p:nvPr>
            <p:custDataLst>
              <p:tags r:id="rId11"/>
            </p:custDataLst>
          </p:nvPr>
        </p:nvSpPr>
        <p:spPr bwMode="auto">
          <a:xfrm>
            <a:off x="21256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pPr algn="ctr">
                <a:spcBef>
                  <a:spcPct val="0"/>
                </a:spcBef>
                <a:spcAft>
                  <a:spcPct val="0"/>
                </a:spcAft>
              </a:pPr>
              <a:t>04</a:t>
            </a:fld>
            <a:endParaRPr kumimoji="0" lang="ja-JP" altLang="en-US" sz="1000" b="0" dirty="0">
              <a:sym typeface="+mn-lt"/>
            </a:endParaRPr>
          </a:p>
        </p:txBody>
      </p:sp>
      <p:sp>
        <p:nvSpPr>
          <p:cNvPr id="49" name="Text Placeholder 12"/>
          <p:cNvSpPr>
            <a:spLocks noGrp="1"/>
          </p:cNvSpPr>
          <p:nvPr>
            <p:custDataLst>
              <p:tags r:id="rId12"/>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84" name="Text Placeholder 12"/>
          <p:cNvSpPr>
            <a:spLocks noGrp="1"/>
          </p:cNvSpPr>
          <p:nvPr>
            <p:custDataLst>
              <p:tags r:id="rId13"/>
            </p:custDataLst>
          </p:nvPr>
        </p:nvSpPr>
        <p:spPr bwMode="auto">
          <a:xfrm>
            <a:off x="10985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pPr algn="ctr">
                <a:spcBef>
                  <a:spcPct val="0"/>
                </a:spcBef>
                <a:spcAft>
                  <a:spcPct val="0"/>
                </a:spcAft>
              </a:pPr>
              <a:t>01</a:t>
            </a:fld>
            <a:endParaRPr kumimoji="0" lang="ja-JP" altLang="en-US" sz="1000" b="0" dirty="0">
              <a:sym typeface="+mn-lt"/>
            </a:endParaRPr>
          </a:p>
        </p:txBody>
      </p:sp>
      <p:sp>
        <p:nvSpPr>
          <p:cNvPr id="82" name="Text Placeholder 12"/>
          <p:cNvSpPr>
            <a:spLocks noGrp="1"/>
          </p:cNvSpPr>
          <p:nvPr>
            <p:custDataLst>
              <p:tags r:id="rId14"/>
            </p:custDataLst>
          </p:nvPr>
        </p:nvSpPr>
        <p:spPr bwMode="auto">
          <a:xfrm>
            <a:off x="17827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pPr algn="ctr">
                <a:spcBef>
                  <a:spcPct val="0"/>
                </a:spcBef>
                <a:spcAft>
                  <a:spcPct val="0"/>
                </a:spcAft>
              </a:pPr>
              <a:t>03</a:t>
            </a:fld>
            <a:endParaRPr kumimoji="0" lang="ja-JP" altLang="en-US" sz="1000" b="0" dirty="0">
              <a:sym typeface="+mn-lt"/>
            </a:endParaRPr>
          </a:p>
        </p:txBody>
      </p:sp>
      <p:sp>
        <p:nvSpPr>
          <p:cNvPr id="78" name="Text Placeholder 12"/>
          <p:cNvSpPr>
            <a:spLocks noGrp="1"/>
          </p:cNvSpPr>
          <p:nvPr>
            <p:custDataLst>
              <p:tags r:id="rId15"/>
            </p:custDataLst>
          </p:nvPr>
        </p:nvSpPr>
        <p:spPr bwMode="auto">
          <a:xfrm>
            <a:off x="24669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pPr algn="ctr">
                <a:spcBef>
                  <a:spcPct val="0"/>
                </a:spcBef>
                <a:spcAft>
                  <a:spcPct val="0"/>
                </a:spcAft>
              </a:pPr>
              <a:t>05</a:t>
            </a:fld>
            <a:endParaRPr kumimoji="0" lang="ja-JP" altLang="en-US" sz="1000" b="0" dirty="0">
              <a:sym typeface="+mn-lt"/>
            </a:endParaRPr>
          </a:p>
        </p:txBody>
      </p:sp>
      <p:sp>
        <p:nvSpPr>
          <p:cNvPr id="47" name="Text Placeholder 12"/>
          <p:cNvSpPr>
            <a:spLocks noGrp="1"/>
          </p:cNvSpPr>
          <p:nvPr>
            <p:custDataLst>
              <p:tags r:id="rId16"/>
            </p:custDataLst>
          </p:nvPr>
        </p:nvSpPr>
        <p:spPr bwMode="auto">
          <a:xfrm>
            <a:off x="2809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pPr algn="ctr">
                <a:spcBef>
                  <a:spcPct val="0"/>
                </a:spcBef>
                <a:spcAft>
                  <a:spcPct val="0"/>
                </a:spcAft>
              </a:pPr>
              <a:t>06</a:t>
            </a:fld>
            <a:endParaRPr kumimoji="0" lang="ja-JP" altLang="en-US" sz="1000" b="0" dirty="0">
              <a:sym typeface="+mn-lt"/>
            </a:endParaRPr>
          </a:p>
        </p:txBody>
      </p:sp>
      <p:sp>
        <p:nvSpPr>
          <p:cNvPr id="46" name="Text Placeholder 12"/>
          <p:cNvSpPr>
            <a:spLocks noGrp="1"/>
          </p:cNvSpPr>
          <p:nvPr>
            <p:custDataLst>
              <p:tags r:id="rId17"/>
            </p:custDataLst>
          </p:nvPr>
        </p:nvSpPr>
        <p:spPr bwMode="auto">
          <a:xfrm>
            <a:off x="31511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pPr algn="ctr">
                <a:spcBef>
                  <a:spcPct val="0"/>
                </a:spcBef>
                <a:spcAft>
                  <a:spcPct val="0"/>
                </a:spcAft>
              </a:pPr>
              <a:t>07</a:t>
            </a:fld>
            <a:endParaRPr kumimoji="0" lang="ja-JP" altLang="en-US" sz="1000" b="0" dirty="0">
              <a:sym typeface="+mn-lt"/>
            </a:endParaRPr>
          </a:p>
        </p:txBody>
      </p:sp>
      <p:sp>
        <p:nvSpPr>
          <p:cNvPr id="77" name="Text Placeholder 12"/>
          <p:cNvSpPr>
            <a:spLocks noGrp="1"/>
          </p:cNvSpPr>
          <p:nvPr>
            <p:custDataLst>
              <p:tags r:id="rId18"/>
            </p:custDataLst>
          </p:nvPr>
        </p:nvSpPr>
        <p:spPr bwMode="auto">
          <a:xfrm>
            <a:off x="58880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pPr algn="ctr">
                <a:spcBef>
                  <a:spcPct val="0"/>
                </a:spcBef>
                <a:spcAft>
                  <a:spcPct val="0"/>
                </a:spcAft>
              </a:pPr>
              <a:t>15</a:t>
            </a:fld>
            <a:endParaRPr kumimoji="0" lang="ja-JP" altLang="en-US" sz="1000" b="0" dirty="0">
              <a:sym typeface="+mn-lt"/>
            </a:endParaRPr>
          </a:p>
        </p:txBody>
      </p:sp>
      <p:sp>
        <p:nvSpPr>
          <p:cNvPr id="43" name="Text Placeholder 12"/>
          <p:cNvSpPr>
            <a:spLocks noGrp="1"/>
          </p:cNvSpPr>
          <p:nvPr>
            <p:custDataLst>
              <p:tags r:id="rId19"/>
            </p:custDataLst>
          </p:nvPr>
        </p:nvSpPr>
        <p:spPr bwMode="auto">
          <a:xfrm>
            <a:off x="38354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pPr algn="ctr">
                <a:spcBef>
                  <a:spcPct val="0"/>
                </a:spcBef>
                <a:spcAft>
                  <a:spcPct val="0"/>
                </a:spcAft>
              </a:pPr>
              <a:t>09</a:t>
            </a:fld>
            <a:endParaRPr kumimoji="0" lang="ja-JP" altLang="en-US" sz="1000" b="0" dirty="0">
              <a:sym typeface="+mn-lt"/>
            </a:endParaRPr>
          </a:p>
        </p:txBody>
      </p:sp>
      <p:sp>
        <p:nvSpPr>
          <p:cNvPr id="42" name="Text Placeholder 12"/>
          <p:cNvSpPr>
            <a:spLocks noGrp="1"/>
          </p:cNvSpPr>
          <p:nvPr>
            <p:custDataLst>
              <p:tags r:id="rId20"/>
            </p:custDataLst>
          </p:nvPr>
        </p:nvSpPr>
        <p:spPr bwMode="auto">
          <a:xfrm>
            <a:off x="4178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pPr algn="ctr">
                <a:spcBef>
                  <a:spcPct val="0"/>
                </a:spcBef>
                <a:spcAft>
                  <a:spcPct val="0"/>
                </a:spcAft>
              </a:pPr>
              <a:t>10</a:t>
            </a:fld>
            <a:endParaRPr kumimoji="0" lang="ja-JP" altLang="en-US" sz="1000" b="0" dirty="0">
              <a:sym typeface="+mn-lt"/>
            </a:endParaRPr>
          </a:p>
        </p:txBody>
      </p:sp>
      <p:sp>
        <p:nvSpPr>
          <p:cNvPr id="51" name="Text Placeholder 12"/>
          <p:cNvSpPr>
            <a:spLocks noGrp="1"/>
          </p:cNvSpPr>
          <p:nvPr>
            <p:custDataLst>
              <p:tags r:id="rId21"/>
            </p:custDataLst>
          </p:nvPr>
        </p:nvSpPr>
        <p:spPr bwMode="auto">
          <a:xfrm>
            <a:off x="45196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pPr algn="ctr">
                <a:spcBef>
                  <a:spcPct val="0"/>
                </a:spcBef>
                <a:spcAft>
                  <a:spcPct val="0"/>
                </a:spcAft>
              </a:pPr>
              <a:t>11</a:t>
            </a:fld>
            <a:endParaRPr kumimoji="0" lang="ja-JP" altLang="en-US" sz="1000" b="0" dirty="0">
              <a:sym typeface="+mn-lt"/>
            </a:endParaRPr>
          </a:p>
        </p:txBody>
      </p:sp>
      <p:sp>
        <p:nvSpPr>
          <p:cNvPr id="50" name="Text Placeholder 12"/>
          <p:cNvSpPr>
            <a:spLocks noGrp="1"/>
          </p:cNvSpPr>
          <p:nvPr>
            <p:custDataLst>
              <p:tags r:id="rId22"/>
            </p:custDataLst>
          </p:nvPr>
        </p:nvSpPr>
        <p:spPr bwMode="auto">
          <a:xfrm>
            <a:off x="48625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pPr algn="ctr">
                <a:spcBef>
                  <a:spcPct val="0"/>
                </a:spcBef>
                <a:spcAft>
                  <a:spcPct val="0"/>
                </a:spcAft>
              </a:pPr>
              <a:t>12</a:t>
            </a:fld>
            <a:endParaRPr kumimoji="0" lang="ja-JP" altLang="en-US" sz="1000" b="0" dirty="0">
              <a:sym typeface="+mn-lt"/>
            </a:endParaRPr>
          </a:p>
        </p:txBody>
      </p:sp>
      <p:sp>
        <p:nvSpPr>
          <p:cNvPr id="44" name="Text Placeholder 12"/>
          <p:cNvSpPr>
            <a:spLocks noGrp="1"/>
          </p:cNvSpPr>
          <p:nvPr>
            <p:custDataLst>
              <p:tags r:id="rId23"/>
            </p:custDataLst>
          </p:nvPr>
        </p:nvSpPr>
        <p:spPr bwMode="auto">
          <a:xfrm>
            <a:off x="52038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pPr algn="ctr">
                <a:spcBef>
                  <a:spcPct val="0"/>
                </a:spcBef>
                <a:spcAft>
                  <a:spcPct val="0"/>
                </a:spcAft>
              </a:pPr>
              <a:t>13</a:t>
            </a:fld>
            <a:endParaRPr kumimoji="0" lang="ja-JP" altLang="en-US" sz="1000" b="0" dirty="0">
              <a:sym typeface="+mn-lt"/>
            </a:endParaRPr>
          </a:p>
        </p:txBody>
      </p:sp>
      <p:sp>
        <p:nvSpPr>
          <p:cNvPr id="45" name="Text Placeholder 12"/>
          <p:cNvSpPr>
            <a:spLocks noGrp="1"/>
          </p:cNvSpPr>
          <p:nvPr>
            <p:custDataLst>
              <p:tags r:id="rId24"/>
            </p:custDataLst>
          </p:nvPr>
        </p:nvSpPr>
        <p:spPr bwMode="auto">
          <a:xfrm>
            <a:off x="55467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pPr algn="ctr">
                <a:spcBef>
                  <a:spcPct val="0"/>
                </a:spcBef>
                <a:spcAft>
                  <a:spcPct val="0"/>
                </a:spcAft>
              </a:pPr>
              <a:t>14</a:t>
            </a:fld>
            <a:endParaRPr kumimoji="0" lang="ja-JP" altLang="en-US" sz="1000" b="0" dirty="0">
              <a:sym typeface="+mn-lt"/>
            </a:endParaRPr>
          </a:p>
        </p:txBody>
      </p:sp>
      <p:sp>
        <p:nvSpPr>
          <p:cNvPr id="76" name="Text Placeholder 12"/>
          <p:cNvSpPr>
            <a:spLocks noGrp="1"/>
          </p:cNvSpPr>
          <p:nvPr>
            <p:custDataLst>
              <p:tags r:id="rId25"/>
            </p:custDataLst>
          </p:nvPr>
        </p:nvSpPr>
        <p:spPr bwMode="auto">
          <a:xfrm>
            <a:off x="62309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pPr algn="ctr">
                <a:spcBef>
                  <a:spcPct val="0"/>
                </a:spcBef>
                <a:spcAft>
                  <a:spcPct val="0"/>
                </a:spcAft>
              </a:pPr>
              <a:t>16</a:t>
            </a:fld>
            <a:endParaRPr kumimoji="0" lang="ja-JP" altLang="en-US" sz="1000" b="0" dirty="0">
              <a:sym typeface="+mn-lt"/>
            </a:endParaRPr>
          </a:p>
        </p:txBody>
      </p:sp>
      <p:sp>
        <p:nvSpPr>
          <p:cNvPr id="195" name="Text Placeholder 12"/>
          <p:cNvSpPr>
            <a:spLocks noGrp="1"/>
          </p:cNvSpPr>
          <p:nvPr>
            <p:custDataLst>
              <p:tags r:id="rId26"/>
            </p:custDataLst>
          </p:nvPr>
        </p:nvSpPr>
        <p:spPr bwMode="auto">
          <a:xfrm>
            <a:off x="65722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pPr algn="ctr">
                <a:spcBef>
                  <a:spcPct val="0"/>
                </a:spcBef>
                <a:spcAft>
                  <a:spcPct val="0"/>
                </a:spcAft>
              </a:pPr>
              <a:t>17</a:t>
            </a:fld>
            <a:endParaRPr kumimoji="0" lang="ja-JP" altLang="en-US" sz="1000" b="0" dirty="0">
              <a:sym typeface="+mn-lt"/>
            </a:endParaRPr>
          </a:p>
        </p:txBody>
      </p:sp>
      <p:sp>
        <p:nvSpPr>
          <p:cNvPr id="196" name="Text Placeholder 12"/>
          <p:cNvSpPr>
            <a:spLocks noGrp="1"/>
          </p:cNvSpPr>
          <p:nvPr>
            <p:custDataLst>
              <p:tags r:id="rId27"/>
            </p:custDataLst>
          </p:nvPr>
        </p:nvSpPr>
        <p:spPr bwMode="auto">
          <a:xfrm>
            <a:off x="69151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pPr algn="ctr">
                <a:spcBef>
                  <a:spcPct val="0"/>
                </a:spcBef>
                <a:spcAft>
                  <a:spcPct val="0"/>
                </a:spcAft>
              </a:pPr>
              <a:t>18</a:t>
            </a:fld>
            <a:endParaRPr kumimoji="0" lang="ja-JP" altLang="en-US" sz="1000" b="0" dirty="0">
              <a:sym typeface="+mn-lt"/>
            </a:endParaRPr>
          </a:p>
        </p:txBody>
      </p:sp>
      <p:sp>
        <p:nvSpPr>
          <p:cNvPr id="197" name="Text Placeholder 12"/>
          <p:cNvSpPr>
            <a:spLocks noGrp="1"/>
          </p:cNvSpPr>
          <p:nvPr>
            <p:custDataLst>
              <p:tags r:id="rId28"/>
            </p:custDataLst>
          </p:nvPr>
        </p:nvSpPr>
        <p:spPr bwMode="auto">
          <a:xfrm>
            <a:off x="72564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pPr algn="ctr">
                <a:spcBef>
                  <a:spcPct val="0"/>
                </a:spcBef>
                <a:spcAft>
                  <a:spcPct val="0"/>
                </a:spcAft>
              </a:pPr>
              <a:t>19</a:t>
            </a:fld>
            <a:endParaRPr kumimoji="0" lang="ja-JP" altLang="en-US" sz="1000" b="0" dirty="0">
              <a:sym typeface="+mn-lt"/>
            </a:endParaRPr>
          </a:p>
        </p:txBody>
      </p:sp>
      <p:sp>
        <p:nvSpPr>
          <p:cNvPr id="52" name="Text Placeholder 12"/>
          <p:cNvSpPr>
            <a:spLocks noGrp="1"/>
          </p:cNvSpPr>
          <p:nvPr>
            <p:custDataLst>
              <p:tags r:id="rId29"/>
            </p:custDataLst>
          </p:nvPr>
        </p:nvSpPr>
        <p:spPr bwMode="auto">
          <a:xfrm>
            <a:off x="75993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pPr algn="ctr">
                <a:spcBef>
                  <a:spcPct val="0"/>
                </a:spcBef>
                <a:spcAft>
                  <a:spcPct val="0"/>
                </a:spcAft>
              </a:pPr>
              <a:t>20</a:t>
            </a:fld>
            <a:endParaRPr kumimoji="0" lang="ja-JP" altLang="en-US" sz="1000" b="0" dirty="0">
              <a:sym typeface="+mn-lt"/>
            </a:endParaRPr>
          </a:p>
        </p:txBody>
      </p:sp>
      <p:sp>
        <p:nvSpPr>
          <p:cNvPr id="53" name="Text Placeholder 12"/>
          <p:cNvSpPr>
            <a:spLocks noGrp="1"/>
          </p:cNvSpPr>
          <p:nvPr>
            <p:custDataLst>
              <p:tags r:id="rId30"/>
            </p:custDataLst>
          </p:nvPr>
        </p:nvSpPr>
        <p:spPr bwMode="auto">
          <a:xfrm>
            <a:off x="79406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pPr/>
              <a:t>21</a:t>
            </a:fld>
            <a:endParaRPr kumimoji="0" lang="ja-JP" altLang="en-US" sz="1000" b="0" dirty="0">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31"/>
            </p:custDataLst>
          </p:nvPr>
        </p:nvSpPr>
        <p:spPr bwMode="auto">
          <a:xfrm>
            <a:off x="82835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pPr/>
              <a:t>30</a:t>
            </a:fld>
            <a:endParaRPr kumimoji="0" lang="ja-JP" altLang="en-US" sz="1000" b="0" dirty="0">
              <a:sym typeface="+mn-lt"/>
            </a:endParaRPr>
          </a:p>
        </p:txBody>
      </p:sp>
      <p:sp>
        <p:nvSpPr>
          <p:cNvPr id="39" name="Text Placeholder 12"/>
          <p:cNvSpPr>
            <a:spLocks noGrp="1"/>
          </p:cNvSpPr>
          <p:nvPr>
            <p:custDataLst>
              <p:tags r:id="rId32"/>
            </p:custDataLst>
          </p:nvPr>
        </p:nvSpPr>
        <p:spPr bwMode="auto">
          <a:xfrm>
            <a:off x="86248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pPr algn="ctr">
                <a:spcBef>
                  <a:spcPct val="0"/>
                </a:spcBef>
                <a:spcAft>
                  <a:spcPct val="0"/>
                </a:spcAft>
              </a:pPr>
              <a:t>40</a:t>
            </a:fld>
            <a:endParaRPr kumimoji="0" lang="ja-JP" altLang="en-US" sz="1000" b="0" dirty="0">
              <a:sym typeface="+mn-lt"/>
            </a:endParaRPr>
          </a:p>
        </p:txBody>
      </p:sp>
      <p:sp>
        <p:nvSpPr>
          <p:cNvPr id="40" name="Text Placeholder 12"/>
          <p:cNvSpPr>
            <a:spLocks noGrp="1"/>
          </p:cNvSpPr>
          <p:nvPr>
            <p:custDataLst>
              <p:tags r:id="rId33"/>
            </p:custDataLst>
          </p:nvPr>
        </p:nvSpPr>
        <p:spPr bwMode="auto">
          <a:xfrm>
            <a:off x="89677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pPr algn="ctr">
                <a:spcBef>
                  <a:spcPct val="0"/>
                </a:spcBef>
                <a:spcAft>
                  <a:spcPct val="0"/>
                </a:spcAft>
              </a:pPr>
              <a:t>50</a:t>
            </a:fld>
            <a:endParaRPr kumimoji="0" lang="ja-JP" altLang="en-US" sz="1000" b="0" dirty="0">
              <a:sym typeface="+mn-lt"/>
            </a:endParaRPr>
          </a:p>
        </p:txBody>
      </p:sp>
      <p:cxnSp>
        <p:nvCxnSpPr>
          <p:cNvPr id="87" name="Straight Connector 86"/>
          <p:cNvCxnSpPr/>
          <p:nvPr>
            <p:custDataLst>
              <p:tags r:id="rId34"/>
            </p:custDataLst>
          </p:nvPr>
        </p:nvCxnSpPr>
        <p:spPr bwMode="gray">
          <a:xfrm>
            <a:off x="8455025" y="1679575"/>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35"/>
            </p:custDataLst>
          </p:nvPr>
        </p:nvSpPr>
        <p:spPr bwMode="gray">
          <a:xfrm>
            <a:off x="8535988" y="1816100"/>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36"/>
            </p:custDataLst>
          </p:nvPr>
        </p:nvSpPr>
        <p:spPr bwMode="gray">
          <a:xfrm>
            <a:off x="8543925" y="164147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37"/>
            </p:custDataLst>
          </p:nvPr>
        </p:nvSpPr>
        <p:spPr bwMode="auto">
          <a:xfrm>
            <a:off x="8766175" y="160813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38"/>
            </p:custDataLst>
          </p:nvPr>
        </p:nvSpPr>
        <p:spPr bwMode="auto">
          <a:xfrm>
            <a:off x="8766175" y="181133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cxnSp>
        <p:nvCxnSpPr>
          <p:cNvPr id="289" name="Straight Connector 288">
            <a:extLst>
              <a:ext uri="{FF2B5EF4-FFF2-40B4-BE49-F238E27FC236}">
                <a16:creationId xmlns:a16="http://schemas.microsoft.com/office/drawing/2014/main" id="{C51ED891-9F61-4655-BA98-DD87063BFE4D}"/>
              </a:ext>
            </a:extLst>
          </p:cNvPr>
          <p:cNvCxnSpPr/>
          <p:nvPr>
            <p:custDataLst>
              <p:tags r:id="rId39"/>
            </p:custDataLst>
          </p:nvPr>
        </p:nvCxnSpPr>
        <p:spPr bwMode="auto">
          <a:xfrm>
            <a:off x="8516938" y="5910263"/>
            <a:ext cx="128588" cy="349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40"/>
            </p:custDataLst>
          </p:nvPr>
        </p:nvCxnSpPr>
        <p:spPr bwMode="auto">
          <a:xfrm>
            <a:off x="8521701" y="4797425"/>
            <a:ext cx="1238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41"/>
            </p:custDataLst>
          </p:nvPr>
        </p:nvCxnSpPr>
        <p:spPr bwMode="auto">
          <a:xfrm>
            <a:off x="8172450" y="5878513"/>
            <a:ext cx="128588" cy="31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42"/>
            </p:custDataLst>
          </p:nvPr>
        </p:nvCxnSpPr>
        <p:spPr bwMode="auto">
          <a:xfrm>
            <a:off x="8863013" y="4979989"/>
            <a:ext cx="128588" cy="619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43"/>
            </p:custDataLst>
          </p:nvPr>
        </p:nvCxnSpPr>
        <p:spPr bwMode="auto">
          <a:xfrm>
            <a:off x="8172451" y="4899026"/>
            <a:ext cx="123825" cy="349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44"/>
            </p:custDataLst>
          </p:nvPr>
        </p:nvCxnSpPr>
        <p:spPr bwMode="auto">
          <a:xfrm>
            <a:off x="7826375" y="587375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45"/>
            </p:custDataLst>
          </p:nvPr>
        </p:nvCxnSpPr>
        <p:spPr bwMode="auto">
          <a:xfrm>
            <a:off x="3678238" y="48656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46"/>
            </p:custDataLst>
          </p:nvPr>
        </p:nvCxnSpPr>
        <p:spPr bwMode="auto">
          <a:xfrm>
            <a:off x="7826375" y="4895851"/>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47"/>
            </p:custDataLst>
          </p:nvPr>
        </p:nvCxnSpPr>
        <p:spPr bwMode="auto">
          <a:xfrm>
            <a:off x="7826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48"/>
            </p:custDataLst>
          </p:nvPr>
        </p:nvCxnSpPr>
        <p:spPr bwMode="auto">
          <a:xfrm>
            <a:off x="7480300" y="586898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49"/>
            </p:custDataLst>
          </p:nvPr>
        </p:nvCxnSpPr>
        <p:spPr bwMode="auto">
          <a:xfrm>
            <a:off x="7134225" y="5864225"/>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50"/>
            </p:custDataLst>
          </p:nvPr>
        </p:nvCxnSpPr>
        <p:spPr bwMode="auto">
          <a:xfrm>
            <a:off x="8863012" y="5945188"/>
            <a:ext cx="128588" cy="254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51"/>
            </p:custDataLst>
          </p:nvPr>
        </p:nvCxnSpPr>
        <p:spPr bwMode="auto">
          <a:xfrm>
            <a:off x="7480300" y="489267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52"/>
            </p:custDataLst>
          </p:nvPr>
        </p:nvCxnSpPr>
        <p:spPr bwMode="auto">
          <a:xfrm>
            <a:off x="5407025" y="583406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53"/>
            </p:custDataLst>
          </p:nvPr>
        </p:nvCxnSpPr>
        <p:spPr bwMode="auto">
          <a:xfrm>
            <a:off x="7134225" y="4887914"/>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54"/>
            </p:custDataLst>
          </p:nvPr>
        </p:nvCxnSpPr>
        <p:spPr bwMode="auto">
          <a:xfrm>
            <a:off x="71342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55"/>
            </p:custDataLst>
          </p:nvPr>
        </p:nvCxnSpPr>
        <p:spPr bwMode="auto">
          <a:xfrm>
            <a:off x="2641600" y="5761038"/>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p:nvPr>
            <p:custDataLst>
              <p:tags r:id="rId56"/>
            </p:custDataLst>
          </p:nvPr>
        </p:nvCxnSpPr>
        <p:spPr bwMode="auto">
          <a:xfrm>
            <a:off x="6789738" y="585946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57"/>
            </p:custDataLst>
          </p:nvPr>
        </p:nvCxnSpPr>
        <p:spPr bwMode="auto">
          <a:xfrm>
            <a:off x="2295525" y="48609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58"/>
            </p:custDataLst>
          </p:nvPr>
        </p:nvCxnSpPr>
        <p:spPr bwMode="auto">
          <a:xfrm>
            <a:off x="6789737" y="48847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59"/>
            </p:custDataLst>
          </p:nvPr>
        </p:nvCxnSpPr>
        <p:spPr bwMode="auto">
          <a:xfrm>
            <a:off x="678973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60"/>
            </p:custDataLst>
          </p:nvPr>
        </p:nvCxnSpPr>
        <p:spPr bwMode="auto">
          <a:xfrm>
            <a:off x="1603375" y="5738812"/>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61"/>
            </p:custDataLst>
          </p:nvPr>
        </p:nvCxnSpPr>
        <p:spPr bwMode="auto">
          <a:xfrm>
            <a:off x="57515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62"/>
            </p:custDataLst>
          </p:nvPr>
        </p:nvCxnSpPr>
        <p:spPr bwMode="auto">
          <a:xfrm>
            <a:off x="6443662" y="48831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p:nvPr>
            <p:custDataLst>
              <p:tags r:id="rId63"/>
            </p:custDataLst>
          </p:nvPr>
        </p:nvCxnSpPr>
        <p:spPr bwMode="auto">
          <a:xfrm>
            <a:off x="6097588" y="5846762"/>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64"/>
            </p:custDataLst>
          </p:nvPr>
        </p:nvCxnSpPr>
        <p:spPr bwMode="auto">
          <a:xfrm>
            <a:off x="6097587" y="4879976"/>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65"/>
            </p:custDataLst>
          </p:nvPr>
        </p:nvCxnSpPr>
        <p:spPr bwMode="auto">
          <a:xfrm>
            <a:off x="60975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66"/>
            </p:custDataLst>
          </p:nvPr>
        </p:nvCxnSpPr>
        <p:spPr bwMode="auto">
          <a:xfrm>
            <a:off x="1603375" y="48577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67"/>
            </p:custDataLst>
          </p:nvPr>
        </p:nvCxnSpPr>
        <p:spPr bwMode="auto">
          <a:xfrm>
            <a:off x="5751513" y="5840412"/>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68"/>
            </p:custDataLst>
          </p:nvPr>
        </p:nvCxnSpPr>
        <p:spPr bwMode="auto">
          <a:xfrm>
            <a:off x="8521700" y="4937126"/>
            <a:ext cx="123825" cy="428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69"/>
            </p:custDataLst>
          </p:nvPr>
        </p:nvCxnSpPr>
        <p:spPr bwMode="auto">
          <a:xfrm>
            <a:off x="1258888" y="48561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70"/>
            </p:custDataLst>
          </p:nvPr>
        </p:nvCxnSpPr>
        <p:spPr bwMode="auto">
          <a:xfrm>
            <a:off x="5751513" y="487680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71"/>
            </p:custDataLst>
          </p:nvPr>
        </p:nvCxnSpPr>
        <p:spPr bwMode="auto">
          <a:xfrm>
            <a:off x="5407025" y="48752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72"/>
            </p:custDataLst>
          </p:nvPr>
        </p:nvCxnSpPr>
        <p:spPr bwMode="auto">
          <a:xfrm>
            <a:off x="8172451" y="4797425"/>
            <a:ext cx="1238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73"/>
            </p:custDataLst>
          </p:nvPr>
        </p:nvCxnSpPr>
        <p:spPr bwMode="auto">
          <a:xfrm>
            <a:off x="7480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74"/>
            </p:custDataLst>
          </p:nvPr>
        </p:nvCxnSpPr>
        <p:spPr bwMode="auto">
          <a:xfrm>
            <a:off x="5060950" y="582771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75"/>
            </p:custDataLst>
          </p:nvPr>
        </p:nvCxnSpPr>
        <p:spPr bwMode="auto">
          <a:xfrm>
            <a:off x="5060950" y="48720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76"/>
            </p:custDataLst>
          </p:nvPr>
        </p:nvCxnSpPr>
        <p:spPr bwMode="auto">
          <a:xfrm>
            <a:off x="50609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77"/>
            </p:custDataLst>
          </p:nvPr>
        </p:nvCxnSpPr>
        <p:spPr bwMode="auto">
          <a:xfrm>
            <a:off x="1603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78"/>
            </p:custDataLst>
          </p:nvPr>
        </p:nvCxnSpPr>
        <p:spPr bwMode="auto">
          <a:xfrm>
            <a:off x="4714875" y="5819774"/>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79"/>
            </p:custDataLst>
          </p:nvPr>
        </p:nvCxnSpPr>
        <p:spPr bwMode="auto">
          <a:xfrm>
            <a:off x="4714875" y="48704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80"/>
            </p:custDataLst>
          </p:nvPr>
        </p:nvCxnSpPr>
        <p:spPr bwMode="auto">
          <a:xfrm>
            <a:off x="4714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81"/>
            </p:custDataLst>
          </p:nvPr>
        </p:nvCxnSpPr>
        <p:spPr bwMode="auto">
          <a:xfrm>
            <a:off x="12588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82"/>
            </p:custDataLst>
          </p:nvPr>
        </p:nvCxnSpPr>
        <p:spPr bwMode="auto">
          <a:xfrm>
            <a:off x="4368800" y="48688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83"/>
            </p:custDataLst>
          </p:nvPr>
        </p:nvCxnSpPr>
        <p:spPr bwMode="auto">
          <a:xfrm>
            <a:off x="4024313" y="5800725"/>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84"/>
            </p:custDataLst>
          </p:nvPr>
        </p:nvCxnSpPr>
        <p:spPr bwMode="auto">
          <a:xfrm>
            <a:off x="4024313" y="48672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85"/>
            </p:custDataLst>
          </p:nvPr>
        </p:nvCxnSpPr>
        <p:spPr bwMode="auto">
          <a:xfrm>
            <a:off x="4024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86"/>
            </p:custDataLst>
          </p:nvPr>
        </p:nvCxnSpPr>
        <p:spPr bwMode="auto">
          <a:xfrm>
            <a:off x="912813" y="573087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87"/>
            </p:custDataLst>
          </p:nvPr>
        </p:nvCxnSpPr>
        <p:spPr bwMode="auto">
          <a:xfrm>
            <a:off x="540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88"/>
            </p:custDataLst>
          </p:nvPr>
        </p:nvCxnSpPr>
        <p:spPr bwMode="auto">
          <a:xfrm>
            <a:off x="3678238" y="5789613"/>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89"/>
            </p:custDataLst>
          </p:nvPr>
        </p:nvCxnSpPr>
        <p:spPr bwMode="auto">
          <a:xfrm>
            <a:off x="36782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90"/>
            </p:custDataLst>
          </p:nvPr>
        </p:nvCxnSpPr>
        <p:spPr bwMode="auto">
          <a:xfrm>
            <a:off x="3332163" y="5780088"/>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91"/>
            </p:custDataLst>
          </p:nvPr>
        </p:nvCxnSpPr>
        <p:spPr bwMode="auto">
          <a:xfrm>
            <a:off x="3332163" y="48641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92"/>
            </p:custDataLst>
          </p:nvPr>
        </p:nvCxnSpPr>
        <p:spPr bwMode="auto">
          <a:xfrm>
            <a:off x="3332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93"/>
            </p:custDataLst>
          </p:nvPr>
        </p:nvCxnSpPr>
        <p:spPr bwMode="auto">
          <a:xfrm>
            <a:off x="644366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94"/>
            </p:custDataLst>
          </p:nvPr>
        </p:nvCxnSpPr>
        <p:spPr bwMode="auto">
          <a:xfrm>
            <a:off x="2986088" y="5770563"/>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95"/>
            </p:custDataLst>
          </p:nvPr>
        </p:nvCxnSpPr>
        <p:spPr bwMode="auto">
          <a:xfrm>
            <a:off x="2986088" y="48625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96"/>
            </p:custDataLst>
          </p:nvPr>
        </p:nvCxnSpPr>
        <p:spPr bwMode="auto">
          <a:xfrm>
            <a:off x="29860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97"/>
            </p:custDataLst>
          </p:nvPr>
        </p:nvCxnSpPr>
        <p:spPr bwMode="auto">
          <a:xfrm>
            <a:off x="2641600" y="48609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98"/>
            </p:custDataLst>
          </p:nvPr>
        </p:nvCxnSpPr>
        <p:spPr bwMode="auto">
          <a:xfrm>
            <a:off x="4368800" y="5810250"/>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99"/>
            </p:custDataLst>
          </p:nvPr>
        </p:nvCxnSpPr>
        <p:spPr bwMode="auto">
          <a:xfrm>
            <a:off x="2641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100"/>
            </p:custDataLst>
          </p:nvPr>
        </p:nvCxnSpPr>
        <p:spPr bwMode="auto">
          <a:xfrm>
            <a:off x="912813" y="48545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101"/>
            </p:custDataLst>
          </p:nvPr>
        </p:nvCxnSpPr>
        <p:spPr bwMode="auto">
          <a:xfrm>
            <a:off x="1258888" y="573405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102"/>
            </p:custDataLst>
          </p:nvPr>
        </p:nvCxnSpPr>
        <p:spPr bwMode="auto">
          <a:xfrm>
            <a:off x="2295525" y="5753100"/>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103"/>
            </p:custDataLst>
          </p:nvPr>
        </p:nvCxnSpPr>
        <p:spPr bwMode="auto">
          <a:xfrm>
            <a:off x="22955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104"/>
            </p:custDataLst>
          </p:nvPr>
        </p:nvCxnSpPr>
        <p:spPr bwMode="auto">
          <a:xfrm>
            <a:off x="9128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105"/>
            </p:custDataLst>
          </p:nvPr>
        </p:nvCxnSpPr>
        <p:spPr bwMode="auto">
          <a:xfrm>
            <a:off x="43688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106"/>
            </p:custDataLst>
          </p:nvPr>
        </p:nvCxnSpPr>
        <p:spPr bwMode="auto">
          <a:xfrm>
            <a:off x="1949450" y="5745163"/>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107"/>
            </p:custDataLst>
          </p:nvPr>
        </p:nvCxnSpPr>
        <p:spPr bwMode="auto">
          <a:xfrm>
            <a:off x="1949450" y="48593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p:nvPr>
            <p:custDataLst>
              <p:tags r:id="rId108"/>
            </p:custDataLst>
          </p:nvPr>
        </p:nvCxnSpPr>
        <p:spPr bwMode="auto">
          <a:xfrm>
            <a:off x="6443663" y="5853112"/>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109"/>
            </p:custDataLst>
          </p:nvPr>
        </p:nvCxnSpPr>
        <p:spPr bwMode="auto">
          <a:xfrm>
            <a:off x="1949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110"/>
            </p:custDataLst>
          </p:nvPr>
        </p:nvCxnSpPr>
        <p:spPr bwMode="auto">
          <a:xfrm>
            <a:off x="88630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645" name="Chart 644">
            <a:extLst>
              <a:ext uri="{FF2B5EF4-FFF2-40B4-BE49-F238E27FC236}">
                <a16:creationId xmlns:a16="http://schemas.microsoft.com/office/drawing/2014/main" id="{2C29C490-1283-4AA8-9C6F-658AFED20723}"/>
              </a:ext>
            </a:extLst>
          </p:cNvPr>
          <p:cNvGraphicFramePr/>
          <p:nvPr>
            <p:custDataLst>
              <p:tags r:id="rId111"/>
            </p:custDataLst>
            <p:extLst>
              <p:ext uri="{D42A27DB-BD31-4B8C-83A1-F6EECF244321}">
                <p14:modId xmlns:p14="http://schemas.microsoft.com/office/powerpoint/2010/main" val="1279096315"/>
              </p:ext>
            </p:extLst>
          </p:nvPr>
        </p:nvGraphicFramePr>
        <p:xfrm>
          <a:off x="96838" y="4597400"/>
          <a:ext cx="9259887" cy="1701800"/>
        </p:xfrm>
        <a:graphic>
          <a:graphicData uri="http://schemas.openxmlformats.org/drawingml/2006/chart">
            <c:chart xmlns:c="http://schemas.openxmlformats.org/drawingml/2006/chart" xmlns:r="http://schemas.openxmlformats.org/officeDocument/2006/relationships" r:id="rId219"/>
          </a:graphicData>
        </a:graphic>
      </p:graphicFrame>
      <p:cxnSp>
        <p:nvCxnSpPr>
          <p:cNvPr id="297" name="Straight Connector 296">
            <a:extLst>
              <a:ext uri="{FF2B5EF4-FFF2-40B4-BE49-F238E27FC236}">
                <a16:creationId xmlns:a16="http://schemas.microsoft.com/office/drawing/2014/main" id="{8763E456-4AC8-44E8-903D-41E453A5F021}"/>
              </a:ext>
            </a:extLst>
          </p:cNvPr>
          <p:cNvCxnSpPr/>
          <p:nvPr>
            <p:custDataLst>
              <p:tags r:id="rId112"/>
            </p:custDataLst>
          </p:nvPr>
        </p:nvCxnSpPr>
        <p:spPr bwMode="auto">
          <a:xfrm>
            <a:off x="1149350" y="4772026"/>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13"/>
            </p:custDataLst>
          </p:nvPr>
        </p:nvCxnSpPr>
        <p:spPr bwMode="auto">
          <a:xfrm>
            <a:off x="1839913"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BB116CEB-1120-4EBD-91D4-0084ADE7EEAD}"/>
              </a:ext>
            </a:extLst>
          </p:cNvPr>
          <p:cNvCxnSpPr/>
          <p:nvPr>
            <p:custDataLst>
              <p:tags r:id="rId114"/>
            </p:custDataLst>
          </p:nvPr>
        </p:nvCxnSpPr>
        <p:spPr bwMode="auto">
          <a:xfrm>
            <a:off x="3222625"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115"/>
            </p:custDataLst>
          </p:nvPr>
        </p:nvCxnSpPr>
        <p:spPr bwMode="auto">
          <a:xfrm>
            <a:off x="2185988"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116"/>
            </p:custDataLst>
          </p:nvPr>
        </p:nvCxnSpPr>
        <p:spPr bwMode="auto">
          <a:xfrm>
            <a:off x="2532063"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117"/>
            </p:custDataLst>
          </p:nvPr>
        </p:nvCxnSpPr>
        <p:spPr bwMode="auto">
          <a:xfrm>
            <a:off x="2878138"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118"/>
            </p:custDataLst>
          </p:nvPr>
        </p:nvCxnSpPr>
        <p:spPr bwMode="gray">
          <a:xfrm>
            <a:off x="5988050" y="4772025"/>
            <a:ext cx="0" cy="6667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119"/>
            </p:custDataLst>
          </p:nvPr>
        </p:nvCxnSpPr>
        <p:spPr bwMode="auto">
          <a:xfrm>
            <a:off x="3914775"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120"/>
            </p:custDataLst>
          </p:nvPr>
        </p:nvCxnSpPr>
        <p:spPr bwMode="auto">
          <a:xfrm>
            <a:off x="4260850"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9B2A7D75-D2B4-47DF-A963-A252CFA418A2}"/>
              </a:ext>
            </a:extLst>
          </p:cNvPr>
          <p:cNvCxnSpPr/>
          <p:nvPr>
            <p:custDataLst>
              <p:tags r:id="rId121"/>
            </p:custDataLst>
          </p:nvPr>
        </p:nvCxnSpPr>
        <p:spPr bwMode="auto">
          <a:xfrm>
            <a:off x="5643563"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122"/>
            </p:custDataLst>
          </p:nvPr>
        </p:nvCxnSpPr>
        <p:spPr bwMode="auto">
          <a:xfrm>
            <a:off x="4605338" y="4772026"/>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59ABD023-705D-4A60-AEAA-1983BAA469F1}"/>
              </a:ext>
            </a:extLst>
          </p:cNvPr>
          <p:cNvCxnSpPr/>
          <p:nvPr>
            <p:custDataLst>
              <p:tags r:id="rId123"/>
            </p:custDataLst>
          </p:nvPr>
        </p:nvCxnSpPr>
        <p:spPr bwMode="auto">
          <a:xfrm>
            <a:off x="4951413"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F5AB23BC-8FB0-4574-9740-71FA5DE52176}"/>
              </a:ext>
            </a:extLst>
          </p:cNvPr>
          <p:cNvCxnSpPr/>
          <p:nvPr>
            <p:custDataLst>
              <p:tags r:id="rId124"/>
            </p:custDataLst>
          </p:nvPr>
        </p:nvCxnSpPr>
        <p:spPr bwMode="auto">
          <a:xfrm>
            <a:off x="5297488"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4" name="Straight Connector 493">
            <a:extLst>
              <a:ext uri="{FF2B5EF4-FFF2-40B4-BE49-F238E27FC236}">
                <a16:creationId xmlns:a16="http://schemas.microsoft.com/office/drawing/2014/main" id="{4EE34C8A-2332-4498-9986-7310333E7744}"/>
              </a:ext>
            </a:extLst>
          </p:cNvPr>
          <p:cNvCxnSpPr/>
          <p:nvPr>
            <p:custDataLst>
              <p:tags r:id="rId125"/>
            </p:custDataLst>
          </p:nvPr>
        </p:nvCxnSpPr>
        <p:spPr bwMode="auto">
          <a:xfrm>
            <a:off x="6334125" y="4772026"/>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8" name="Straight Connector 547">
            <a:extLst>
              <a:ext uri="{FF2B5EF4-FFF2-40B4-BE49-F238E27FC236}">
                <a16:creationId xmlns:a16="http://schemas.microsoft.com/office/drawing/2014/main" id="{BD78917F-3DFD-48E6-8EFB-B062440FCD6B}"/>
              </a:ext>
            </a:extLst>
          </p:cNvPr>
          <p:cNvCxnSpPr/>
          <p:nvPr>
            <p:custDataLst>
              <p:tags r:id="rId126"/>
            </p:custDataLst>
          </p:nvPr>
        </p:nvCxnSpPr>
        <p:spPr bwMode="auto">
          <a:xfrm>
            <a:off x="6680200"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127"/>
            </p:custDataLst>
          </p:nvPr>
        </p:nvCxnSpPr>
        <p:spPr bwMode="auto">
          <a:xfrm>
            <a:off x="1495425"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直線コネクタ 15"/>
          <p:cNvCxnSpPr/>
          <p:nvPr>
            <p:custDataLst>
              <p:tags r:id="rId128"/>
            </p:custDataLst>
          </p:nvPr>
        </p:nvCxnSpPr>
        <p:spPr bwMode="auto">
          <a:xfrm>
            <a:off x="7026275" y="4772025"/>
            <a:ext cx="0" cy="6985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53311824-9CF4-438D-9E1A-6C56E66BA42D}"/>
              </a:ext>
            </a:extLst>
          </p:cNvPr>
          <p:cNvCxnSpPr/>
          <p:nvPr>
            <p:custDataLst>
              <p:tags r:id="rId129"/>
            </p:custDataLst>
          </p:nvPr>
        </p:nvCxnSpPr>
        <p:spPr bwMode="auto">
          <a:xfrm>
            <a:off x="7370763" y="4772026"/>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9" name="Straight Connector 548">
            <a:extLst>
              <a:ext uri="{FF2B5EF4-FFF2-40B4-BE49-F238E27FC236}">
                <a16:creationId xmlns:a16="http://schemas.microsoft.com/office/drawing/2014/main" id="{FE9EB2A5-E0FC-4F0E-ACE4-EF456D1117DC}"/>
              </a:ext>
            </a:extLst>
          </p:cNvPr>
          <p:cNvCxnSpPr/>
          <p:nvPr>
            <p:custDataLst>
              <p:tags r:id="rId130"/>
            </p:custDataLst>
          </p:nvPr>
        </p:nvCxnSpPr>
        <p:spPr bwMode="auto">
          <a:xfrm>
            <a:off x="7716838" y="4772025"/>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0" name="Straight Connector 549">
            <a:extLst>
              <a:ext uri="{FF2B5EF4-FFF2-40B4-BE49-F238E27FC236}">
                <a16:creationId xmlns:a16="http://schemas.microsoft.com/office/drawing/2014/main" id="{3B9E4DA3-DF2F-49D8-8244-10C1F1D77107}"/>
              </a:ext>
            </a:extLst>
          </p:cNvPr>
          <p:cNvCxnSpPr/>
          <p:nvPr>
            <p:custDataLst>
              <p:tags r:id="rId131"/>
            </p:custDataLst>
          </p:nvPr>
        </p:nvCxnSpPr>
        <p:spPr bwMode="auto">
          <a:xfrm>
            <a:off x="8062913" y="4772025"/>
            <a:ext cx="0"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48BCACB6-C248-4CDC-83C3-1EEE35E3B938}"/>
              </a:ext>
            </a:extLst>
          </p:cNvPr>
          <p:cNvCxnSpPr/>
          <p:nvPr>
            <p:custDataLst>
              <p:tags r:id="rId132"/>
            </p:custDataLst>
          </p:nvPr>
        </p:nvCxnSpPr>
        <p:spPr bwMode="auto">
          <a:xfrm>
            <a:off x="803275" y="4772026"/>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862E24AD-0514-4294-89EE-608BB4AEFAA9}"/>
              </a:ext>
            </a:extLst>
          </p:cNvPr>
          <p:cNvCxnSpPr/>
          <p:nvPr>
            <p:custDataLst>
              <p:tags r:id="rId133"/>
            </p:custDataLst>
          </p:nvPr>
        </p:nvCxnSpPr>
        <p:spPr bwMode="auto">
          <a:xfrm>
            <a:off x="3568700"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1" name="Text Placeholder 12"/>
          <p:cNvSpPr>
            <a:spLocks noGrp="1"/>
          </p:cNvSpPr>
          <p:nvPr>
            <p:custDataLst>
              <p:tags r:id="rId134"/>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t>19</a:t>
            </a:fld>
            <a:endParaRPr kumimoji="0" lang="ja-JP" altLang="en-US" sz="1000" b="0" dirty="0">
              <a:sym typeface="+mn-lt"/>
            </a:endParaRPr>
          </a:p>
        </p:txBody>
      </p:sp>
      <p:sp>
        <p:nvSpPr>
          <p:cNvPr id="211" name="テキスト プレースホルダ 9"/>
          <p:cNvSpPr>
            <a:spLocks noGrp="1"/>
          </p:cNvSpPr>
          <p:nvPr>
            <p:custDataLst>
              <p:tags r:id="rId135"/>
            </p:custDataLst>
          </p:nvPr>
        </p:nvSpPr>
        <p:spPr bwMode="gray">
          <a:xfrm>
            <a:off x="6886575" y="595630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7C7B76-5C82-4FC7-9217-6DF851B65D0B}" type="datetime'''''''''''''''''''''''''''''''''''2''''''4.''''''0'''''''">
              <a:rPr lang="ja-JP" altLang="en-US" sz="1000" smtClean="0">
                <a:solidFill>
                  <a:schemeClr val="bg1"/>
                </a:solidFill>
                <a:effectLst/>
              </a:rPr>
              <a:pPr/>
              <a:t>24.0</a:t>
            </a:fld>
            <a:endParaRPr kumimoji="0" lang="ja-JP" altLang="en-US" sz="1000" dirty="0">
              <a:solidFill>
                <a:schemeClr val="bg1"/>
              </a:solidFill>
              <a:sym typeface="+mn-lt"/>
            </a:endParaRPr>
          </a:p>
        </p:txBody>
      </p:sp>
      <p:sp>
        <p:nvSpPr>
          <p:cNvPr id="122" name="Text Placeholder 12"/>
          <p:cNvSpPr>
            <a:spLocks noGrp="1"/>
          </p:cNvSpPr>
          <p:nvPr>
            <p:custDataLst>
              <p:tags r:id="rId136"/>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t>20</a:t>
            </a:fld>
            <a:endParaRPr kumimoji="0" lang="ja-JP" altLang="en-US" sz="1000" b="0" dirty="0">
              <a:sym typeface="+mn-lt"/>
            </a:endParaRPr>
          </a:p>
        </p:txBody>
      </p:sp>
      <p:sp>
        <p:nvSpPr>
          <p:cNvPr id="207" name="Text Placeholder 12"/>
          <p:cNvSpPr>
            <a:spLocks noGrp="1"/>
          </p:cNvSpPr>
          <p:nvPr>
            <p:custDataLst>
              <p:tags r:id="rId137"/>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1000" b="0" dirty="0">
              <a:sym typeface="+mn-lt"/>
            </a:endParaRPr>
          </a:p>
        </p:txBody>
      </p:sp>
      <p:sp>
        <p:nvSpPr>
          <p:cNvPr id="205" name="Text Placeholder 12"/>
          <p:cNvSpPr>
            <a:spLocks noGrp="1"/>
          </p:cNvSpPr>
          <p:nvPr>
            <p:custDataLst>
              <p:tags r:id="rId138"/>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1000" b="0" dirty="0">
              <a:sym typeface="+mn-lt"/>
            </a:endParaRPr>
          </a:p>
        </p:txBody>
      </p:sp>
      <p:sp>
        <p:nvSpPr>
          <p:cNvPr id="152" name="Text Placeholder 12"/>
          <p:cNvSpPr>
            <a:spLocks noGrp="1"/>
          </p:cNvSpPr>
          <p:nvPr>
            <p:custDataLst>
              <p:tags r:id="rId139"/>
            </p:custDataLst>
          </p:nvPr>
        </p:nvSpPr>
        <p:spPr bwMode="gray">
          <a:xfrm>
            <a:off x="7923213" y="53117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B727C7B-DEEA-4D9E-B4CF-AAC3FA7E8050}" type="datetime'6''''''''''''''''9''''''''.''''''''''''''''8'''">
              <a:rPr lang="ja-JP" altLang="en-US" sz="1000" b="0" smtClean="0">
                <a:effectLst/>
              </a:rPr>
              <a:pPr/>
              <a:t>69.8</a:t>
            </a:fld>
            <a:endParaRPr kumimoji="0" lang="ja-JP" altLang="en-US" sz="1000" b="0" dirty="0">
              <a:sym typeface="+mn-lt"/>
            </a:endParaRPr>
          </a:p>
        </p:txBody>
      </p:sp>
      <p:sp>
        <p:nvSpPr>
          <p:cNvPr id="212" name="テキスト プレースホルダ 9"/>
          <p:cNvSpPr>
            <a:spLocks noGrp="1"/>
          </p:cNvSpPr>
          <p:nvPr>
            <p:custDataLst>
              <p:tags r:id="rId140"/>
            </p:custDataLst>
          </p:nvPr>
        </p:nvSpPr>
        <p:spPr bwMode="gray">
          <a:xfrm>
            <a:off x="6540500" y="595312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72DDCA-65A4-498C-AC69-8FC34FCD18A2}" type="datetime'''''''2''''''4''''''''.''3'''''''''''''''''''''''''">
              <a:rPr lang="ja-JP" altLang="en-US" sz="1000" smtClean="0">
                <a:solidFill>
                  <a:schemeClr val="bg1"/>
                </a:solidFill>
                <a:effectLst/>
              </a:rPr>
              <a:pPr/>
              <a:t>24.3</a:t>
            </a:fld>
            <a:endParaRPr kumimoji="0" lang="ja-JP" altLang="en-US" sz="1000" dirty="0">
              <a:solidFill>
                <a:schemeClr val="bg1"/>
              </a:solidFill>
              <a:sym typeface="+mn-lt"/>
            </a:endParaRPr>
          </a:p>
        </p:txBody>
      </p:sp>
      <p:sp>
        <p:nvSpPr>
          <p:cNvPr id="173" name="Text Placeholder 12"/>
          <p:cNvSpPr>
            <a:spLocks noGrp="1"/>
          </p:cNvSpPr>
          <p:nvPr>
            <p:custDataLst>
              <p:tags r:id="rId141"/>
            </p:custDataLst>
          </p:nvPr>
        </p:nvSpPr>
        <p:spPr bwMode="gray">
          <a:xfrm>
            <a:off x="7923213" y="59626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09BD2D-55B6-41FE-BEA9-7571B27D2A6D}" type="datetime'2''''''''3''''''''''''.''''''''''''0'''''''''">
              <a:rPr lang="ja-JP" altLang="en-US" sz="1000" b="0" smtClean="0">
                <a:solidFill>
                  <a:schemeClr val="bg1"/>
                </a:solidFill>
                <a:effectLst/>
              </a:rPr>
              <a:pPr/>
              <a:t>23.0</a:t>
            </a:fld>
            <a:endParaRPr kumimoji="0" lang="ja-JP" altLang="en-US" sz="1000" b="0" dirty="0">
              <a:solidFill>
                <a:schemeClr val="bg1"/>
              </a:solidFill>
              <a:sym typeface="+mn-lt"/>
            </a:endParaRPr>
          </a:p>
        </p:txBody>
      </p:sp>
      <p:sp>
        <p:nvSpPr>
          <p:cNvPr id="123" name="Text Placeholder 12"/>
          <p:cNvSpPr>
            <a:spLocks noGrp="1"/>
          </p:cNvSpPr>
          <p:nvPr>
            <p:custDataLst>
              <p:tags r:id="rId142"/>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pPr/>
              <a:t>21</a:t>
            </a:fld>
            <a:endParaRPr kumimoji="0" lang="ja-JP" altLang="en-US" sz="1000" b="0" dirty="0">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143"/>
            </p:custDataLst>
          </p:nvPr>
        </p:nvSpPr>
        <p:spPr bwMode="gray">
          <a:xfrm>
            <a:off x="8269288" y="5346700"/>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FCC7A0-F678-4A99-819A-07585C503A78}" type="datetime'''''''''''''6''''9''''''.''''''''''4'''''">
              <a:rPr lang="ja-JP" altLang="en-US" sz="1000" smtClean="0">
                <a:effectLst/>
              </a:rPr>
              <a:pPr/>
              <a:t>69.4</a:t>
            </a:fld>
            <a:endParaRPr lang="ja-JP" altLang="en-US" sz="1000" dirty="0">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144"/>
            </p:custDataLst>
          </p:nvPr>
        </p:nvSpPr>
        <p:spPr bwMode="gray">
          <a:xfrm>
            <a:off x="8269288" y="59785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F32D99-CE15-48E0-82C2-F2CC07D16AA2}" type="datetime'''''''''''''''''''''''2''''''''''''0.7'">
              <a:rPr lang="ja-JP" altLang="en-US" sz="1000" smtClean="0">
                <a:solidFill>
                  <a:schemeClr val="bg1"/>
                </a:solidFill>
                <a:effectLst/>
              </a:rPr>
              <a:pPr/>
              <a:t>20.7</a:t>
            </a:fld>
            <a:endParaRPr lang="ja-JP" altLang="en-US" sz="1000" dirty="0">
              <a:solidFill>
                <a:schemeClr val="bg1"/>
              </a:solidFill>
              <a:sym typeface="+mn-lt"/>
            </a:endParaRPr>
          </a:p>
        </p:txBody>
      </p:sp>
      <p:sp>
        <p:nvSpPr>
          <p:cNvPr id="124" name="Text Placeholder 12"/>
          <p:cNvSpPr>
            <a:spLocks noGrp="1"/>
          </p:cNvSpPr>
          <p:nvPr>
            <p:custDataLst>
              <p:tags r:id="rId145"/>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FDBE6E2-8222-4BD6-8F78-051D45DA7F7F}" type="datetime'''''''''''''''''''''3''''''''0'''''''">
              <a:rPr lang="ja-JP" altLang="en-US" sz="1000" b="0" smtClean="0"/>
              <a:pPr/>
              <a:t>30</a:t>
            </a:fld>
            <a:endParaRPr kumimoji="0" lang="ja-JP" altLang="en-US" sz="1000" b="0" dirty="0">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146"/>
            </p:custDataLst>
          </p:nvPr>
        </p:nvSpPr>
        <p:spPr bwMode="gray">
          <a:xfrm>
            <a:off x="8613775" y="599598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BBCCC-74BF-4D9C-AA92-88E8B241E415}" type="datetime'''1''''''''8''''''''''''''''''''.''''2'''">
              <a:rPr lang="ja-JP" altLang="en-US" sz="1000" smtClean="0">
                <a:solidFill>
                  <a:schemeClr val="bg1"/>
                </a:solidFill>
                <a:effectLst/>
              </a:rPr>
              <a:pPr/>
              <a:t>18.2</a:t>
            </a:fld>
            <a:endParaRPr lang="ja-JP" altLang="en-US" sz="1000" dirty="0">
              <a:solidFill>
                <a:schemeClr val="bg1"/>
              </a:solidFill>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47"/>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F001AB-AA60-4139-B91D-B328130CB889}" type="datetime'4''''''''''''''''''''''''''''''''''0'''">
              <a:rPr kumimoji="0" lang="ja-JP" altLang="en-US" sz="1000" b="0" smtClean="0"/>
              <a:pPr/>
              <a:t>40</a:t>
            </a:fld>
            <a:endParaRPr kumimoji="0" lang="ja-JP" altLang="en-US" sz="1000" b="0" dirty="0">
              <a:sym typeface="+mn-lt"/>
            </a:endParaRPr>
          </a:p>
        </p:txBody>
      </p:sp>
      <p:sp>
        <p:nvSpPr>
          <p:cNvPr id="218" name="テキスト プレースホルダ 9">
            <a:extLst>
              <a:ext uri="{FF2B5EF4-FFF2-40B4-BE49-F238E27FC236}">
                <a16:creationId xmlns:a16="http://schemas.microsoft.com/office/drawing/2014/main" id="{F9264BE3-ABB5-4E10-A721-625D1B80591F}"/>
              </a:ext>
            </a:extLst>
          </p:cNvPr>
          <p:cNvSpPr>
            <a:spLocks noGrp="1"/>
          </p:cNvSpPr>
          <p:nvPr>
            <p:custDataLst>
              <p:tags r:id="rId148"/>
            </p:custDataLst>
          </p:nvPr>
        </p:nvSpPr>
        <p:spPr bwMode="gray">
          <a:xfrm>
            <a:off x="8959850" y="4843463"/>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82B6E2-4F5C-4625-A452-DAA670A0716A}" type="datetime'''''17''''''''''.''''''4'''''''''''''''''">
              <a:rPr lang="ja-JP" altLang="en-US" sz="1000" smtClean="0">
                <a:effectLst/>
              </a:rPr>
              <a:pPr/>
              <a:t>17.4</a:t>
            </a:fld>
            <a:endParaRPr lang="ja-JP" altLang="en-US" sz="1000" dirty="0">
              <a:sym typeface="+mn-lt"/>
            </a:endParaRPr>
          </a:p>
        </p:txBody>
      </p: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149"/>
            </p:custDataLst>
          </p:nvPr>
        </p:nvSpPr>
        <p:spPr bwMode="gray">
          <a:xfrm>
            <a:off x="8959850" y="5429250"/>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E8813F-471E-4C1C-89F5-F893892FCEA9}" type="datetime'''''''''''''''''6''6''''''''''''''''''''''''''.''''2'''''''">
              <a:rPr lang="ja-JP" altLang="en-US" sz="1000" smtClean="0">
                <a:effectLst/>
              </a:rPr>
              <a:pPr/>
              <a:t>66.2</a:t>
            </a:fld>
            <a:endParaRPr lang="ja-JP" altLang="en-US" sz="1000" dirty="0">
              <a:sym typeface="+mn-lt"/>
            </a:endParaRPr>
          </a:p>
        </p:txBody>
      </p:sp>
      <p:sp>
        <p:nvSpPr>
          <p:cNvPr id="502" name="テキスト プレースホルダ 9">
            <a:extLst>
              <a:ext uri="{FF2B5EF4-FFF2-40B4-BE49-F238E27FC236}">
                <a16:creationId xmlns:a16="http://schemas.microsoft.com/office/drawing/2014/main" id="{3E5EEFD1-F388-4605-881C-88B41FCD0C01}"/>
              </a:ext>
            </a:extLst>
          </p:cNvPr>
          <p:cNvSpPr>
            <a:spLocks noGrp="1"/>
          </p:cNvSpPr>
          <p:nvPr>
            <p:custDataLst>
              <p:tags r:id="rId150"/>
            </p:custDataLst>
          </p:nvPr>
        </p:nvSpPr>
        <p:spPr bwMode="gray">
          <a:xfrm>
            <a:off x="8959850" y="600868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FC79E9-6736-44F0-8501-4D918B64A844}" type="datetime'''''''''''''16''''''''''''''''.4'''''''''">
              <a:rPr lang="ja-JP" altLang="en-US" sz="1000" smtClean="0">
                <a:solidFill>
                  <a:schemeClr val="bg1"/>
                </a:solidFill>
                <a:effectLst/>
              </a:rPr>
              <a:pPr/>
              <a:t>16.4</a:t>
            </a:fld>
            <a:endParaRPr lang="ja-JP" altLang="en-US" sz="1000" dirty="0">
              <a:solidFill>
                <a:schemeClr val="bg1"/>
              </a:solidFill>
              <a:sym typeface="+mn-lt"/>
            </a:endParaRPr>
          </a:p>
        </p:txBody>
      </p:sp>
      <p:sp>
        <p:nvSpPr>
          <p:cNvPr id="125" name="Text Placeholder 12"/>
          <p:cNvSpPr>
            <a:spLocks noGrp="1"/>
          </p:cNvSpPr>
          <p:nvPr>
            <p:custDataLst>
              <p:tags r:id="rId151"/>
            </p:custDataLst>
          </p:nvPr>
        </p:nvSpPr>
        <p:spPr bwMode="auto">
          <a:xfrm>
            <a:off x="9310688" y="484346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6" name="Text Placeholder 12"/>
          <p:cNvSpPr>
            <a:spLocks noGrp="1"/>
          </p:cNvSpPr>
          <p:nvPr>
            <p:custDataLst>
              <p:tags r:id="rId152"/>
            </p:custDataLst>
          </p:nvPr>
        </p:nvSpPr>
        <p:spPr bwMode="auto">
          <a:xfrm>
            <a:off x="9310688" y="5429250"/>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27" name="Text Placeholder 12"/>
          <p:cNvSpPr>
            <a:spLocks noGrp="1"/>
          </p:cNvSpPr>
          <p:nvPr>
            <p:custDataLst>
              <p:tags r:id="rId153"/>
            </p:custDataLst>
          </p:nvPr>
        </p:nvSpPr>
        <p:spPr bwMode="auto">
          <a:xfrm>
            <a:off x="9310688" y="600868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209" name="テキスト プレースホルダ 9"/>
          <p:cNvSpPr>
            <a:spLocks noGrp="1"/>
          </p:cNvSpPr>
          <p:nvPr>
            <p:custDataLst>
              <p:tags r:id="rId154"/>
            </p:custDataLst>
          </p:nvPr>
        </p:nvSpPr>
        <p:spPr bwMode="gray">
          <a:xfrm>
            <a:off x="6540500" y="5295900"/>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DEDB79-4A43-4458-9F3A-879BE158678C}" type="datetime'''''''''''''''''''''''69''''''.''''''4'''">
              <a:rPr lang="ja-JP" altLang="en-US" sz="1000" smtClean="0">
                <a:effectLst/>
              </a:rPr>
              <a:pPr/>
              <a:t>69.4</a:t>
            </a:fld>
            <a:endParaRPr kumimoji="0" lang="ja-JP" altLang="en-US" sz="1000" dirty="0">
              <a:sym typeface="+mn-lt"/>
            </a:endParaRPr>
          </a:p>
        </p:txBody>
      </p:sp>
      <p:sp>
        <p:nvSpPr>
          <p:cNvPr id="120" name="Text Placeholder 12"/>
          <p:cNvSpPr>
            <a:spLocks noGrp="1"/>
          </p:cNvSpPr>
          <p:nvPr>
            <p:custDataLst>
              <p:tags r:id="rId155"/>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1000" b="0" dirty="0">
              <a:sym typeface="+mn-lt"/>
            </a:endParaRPr>
          </a:p>
        </p:txBody>
      </p:sp>
      <p:sp>
        <p:nvSpPr>
          <p:cNvPr id="170" name="Text Placeholder 12"/>
          <p:cNvSpPr>
            <a:spLocks noGrp="1"/>
          </p:cNvSpPr>
          <p:nvPr>
            <p:custDataLst>
              <p:tags r:id="rId156"/>
            </p:custDataLst>
          </p:nvPr>
        </p:nvSpPr>
        <p:spPr bwMode="gray">
          <a:xfrm>
            <a:off x="6194425" y="59499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E4B2A5-BF93-4FDA-95B0-C7D2E9E7C822}" type="datetime'''''2''4''''''''''''''''''''''''''''''''''''''''.7'''''''''">
              <a:rPr lang="ja-JP" altLang="en-US" sz="1000" b="0" smtClean="0">
                <a:solidFill>
                  <a:schemeClr val="bg1"/>
                </a:solidFill>
                <a:effectLst/>
              </a:rPr>
              <a:pPr/>
              <a:t>24.7</a:t>
            </a:fld>
            <a:endParaRPr kumimoji="0" lang="ja-JP" altLang="en-US" sz="1000" b="0" dirty="0">
              <a:solidFill>
                <a:schemeClr val="bg1"/>
              </a:solidFill>
              <a:sym typeface="+mn-lt"/>
            </a:endParaRPr>
          </a:p>
        </p:txBody>
      </p:sp>
      <p:sp>
        <p:nvSpPr>
          <p:cNvPr id="119" name="Text Placeholder 12"/>
          <p:cNvSpPr>
            <a:spLocks noGrp="1"/>
          </p:cNvSpPr>
          <p:nvPr>
            <p:custDataLst>
              <p:tags r:id="rId157"/>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1000" b="0" dirty="0">
              <a:sym typeface="+mn-lt"/>
            </a:endParaRPr>
          </a:p>
        </p:txBody>
      </p:sp>
      <p:sp>
        <p:nvSpPr>
          <p:cNvPr id="169" name="Text Placeholder 12"/>
          <p:cNvSpPr>
            <a:spLocks noGrp="1"/>
          </p:cNvSpPr>
          <p:nvPr>
            <p:custDataLst>
              <p:tags r:id="rId158"/>
            </p:custDataLst>
          </p:nvPr>
        </p:nvSpPr>
        <p:spPr bwMode="gray">
          <a:xfrm>
            <a:off x="5848350" y="59467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96124F-3783-4339-BC80-E00C61A177EB}" type="datetime'2''''''5''''''''''''''''''''''''''''''''''.2'''''''''''">
              <a:rPr lang="ja-JP" altLang="en-US" sz="1000" b="0" smtClean="0">
                <a:solidFill>
                  <a:schemeClr val="bg1"/>
                </a:solidFill>
                <a:effectLst/>
              </a:rPr>
              <a:pPr/>
              <a:t>25.2</a:t>
            </a:fld>
            <a:endParaRPr kumimoji="0" lang="ja-JP" altLang="en-US" sz="1000" b="0" dirty="0">
              <a:solidFill>
                <a:schemeClr val="bg1"/>
              </a:solidFill>
              <a:sym typeface="+mn-lt"/>
            </a:endParaRPr>
          </a:p>
        </p:txBody>
      </p:sp>
      <p:sp>
        <p:nvSpPr>
          <p:cNvPr id="167" name="Text Placeholder 12"/>
          <p:cNvSpPr>
            <a:spLocks noGrp="1"/>
          </p:cNvSpPr>
          <p:nvPr>
            <p:custDataLst>
              <p:tags r:id="rId159"/>
            </p:custDataLst>
          </p:nvPr>
        </p:nvSpPr>
        <p:spPr bwMode="gray">
          <a:xfrm>
            <a:off x="5157788" y="59404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6AB4B1F-884A-4EF1-8096-A9EB488A0109}" type="datetime'''''''2''''''''''''''''''''''6.''''''''1'''''">
              <a:rPr lang="ja-JP" altLang="en-US" sz="1000" b="0" smtClean="0">
                <a:solidFill>
                  <a:schemeClr val="bg1"/>
                </a:solidFill>
                <a:effectLst/>
              </a:rPr>
              <a:pPr/>
              <a:t>26.1</a:t>
            </a:fld>
            <a:endParaRPr kumimoji="0" lang="ja-JP" altLang="en-US" sz="1000" b="0" dirty="0">
              <a:solidFill>
                <a:schemeClr val="bg1"/>
              </a:solidFill>
              <a:sym typeface="+mn-lt"/>
            </a:endParaRPr>
          </a:p>
        </p:txBody>
      </p:sp>
      <p:sp>
        <p:nvSpPr>
          <p:cNvPr id="319" name="テキスト プレースホルダ 9">
            <a:extLst>
              <a:ext uri="{FF2B5EF4-FFF2-40B4-BE49-F238E27FC236}">
                <a16:creationId xmlns:a16="http://schemas.microsoft.com/office/drawing/2014/main" id="{86BAEA56-9B45-4FA0-953D-FC2B5545E33B}"/>
              </a:ext>
            </a:extLst>
          </p:cNvPr>
          <p:cNvSpPr>
            <a:spLocks noGrp="1"/>
          </p:cNvSpPr>
          <p:nvPr>
            <p:custDataLst>
              <p:tags r:id="rId160"/>
            </p:custDataLst>
          </p:nvPr>
        </p:nvSpPr>
        <p:spPr bwMode="gray">
          <a:xfrm>
            <a:off x="8613775" y="4811713"/>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A0172A-D8D2-4FBD-AE08-E00A9813846D}" type="datetime'''''''''''13.''''''''''''''''''''0'''''''''''">
              <a:rPr lang="ja-JP" altLang="en-US" sz="1000" smtClean="0">
                <a:effectLst/>
              </a:rPr>
              <a:pPr/>
              <a:t>13.0</a:t>
            </a:fld>
            <a:endParaRPr lang="ja-JP" altLang="en-US" sz="1000" dirty="0">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161"/>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1B545F-6579-4654-8E3A-0301F40A8AF9}" type="datetime'''''''''5''''''0'''">
              <a:rPr kumimoji="0" lang="ja-JP" altLang="en-US" sz="1000" b="0" smtClean="0"/>
              <a:pPr/>
              <a:t>50</a:t>
            </a:fld>
            <a:endParaRPr kumimoji="0" lang="ja-JP" altLang="en-US" sz="1000" b="0" dirty="0">
              <a:sym typeface="+mn-lt"/>
            </a:endParaRPr>
          </a:p>
        </p:txBody>
      </p:sp>
      <p:sp>
        <p:nvSpPr>
          <p:cNvPr id="146" name="Text Placeholder 12"/>
          <p:cNvSpPr>
            <a:spLocks noGrp="1"/>
          </p:cNvSpPr>
          <p:nvPr>
            <p:custDataLst>
              <p:tags r:id="rId162"/>
            </p:custDataLst>
          </p:nvPr>
        </p:nvSpPr>
        <p:spPr bwMode="gray">
          <a:xfrm>
            <a:off x="5157788" y="52784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23DF45-A79F-4973-A17B-F08E0EEAB012}" type="datetime'''''68''''''''.''''''''''''4'''''''''">
              <a:rPr lang="ja-JP" altLang="en-US" sz="1000" b="0" smtClean="0">
                <a:effectLst/>
              </a:rPr>
              <a:pPr/>
              <a:t>68.4</a:t>
            </a:fld>
            <a:endParaRPr kumimoji="0" lang="ja-JP" altLang="en-US" sz="1000" b="0" dirty="0">
              <a:sym typeface="+mn-lt"/>
            </a:endParaRPr>
          </a:p>
        </p:txBody>
      </p:sp>
      <p:sp>
        <p:nvSpPr>
          <p:cNvPr id="168" name="Text Placeholder 12"/>
          <p:cNvSpPr>
            <a:spLocks noGrp="1"/>
          </p:cNvSpPr>
          <p:nvPr>
            <p:custDataLst>
              <p:tags r:id="rId163"/>
            </p:custDataLst>
          </p:nvPr>
        </p:nvSpPr>
        <p:spPr bwMode="gray">
          <a:xfrm>
            <a:off x="5503863" y="59436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F9B019-6610-4D06-82AC-1872F4D3A6DF}" type="datetime'2''''''''''''''5''''''''''''''''.''''''''''''6'''''''''">
              <a:rPr lang="ja-JP" altLang="en-US" sz="1000" b="0" smtClean="0">
                <a:solidFill>
                  <a:schemeClr val="bg1"/>
                </a:solidFill>
                <a:effectLst/>
              </a:rPr>
              <a:pPr/>
              <a:t>25.6</a:t>
            </a:fld>
            <a:endParaRPr kumimoji="0" lang="ja-JP" altLang="en-US" sz="1000" b="0" dirty="0">
              <a:solidFill>
                <a:schemeClr val="bg1"/>
              </a:solidFill>
              <a:sym typeface="+mn-lt"/>
            </a:endParaRPr>
          </a:p>
        </p:txBody>
      </p:sp>
      <p:sp>
        <p:nvSpPr>
          <p:cNvPr id="116" name="Text Placeholder 12"/>
          <p:cNvSpPr>
            <a:spLocks noGrp="1"/>
          </p:cNvSpPr>
          <p:nvPr>
            <p:custDataLst>
              <p:tags r:id="rId164"/>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1000" b="0" dirty="0">
              <a:sym typeface="+mn-lt"/>
            </a:endParaRPr>
          </a:p>
        </p:txBody>
      </p:sp>
      <p:sp>
        <p:nvSpPr>
          <p:cNvPr id="115" name="Text Placeholder 12"/>
          <p:cNvSpPr>
            <a:spLocks noGrp="1"/>
          </p:cNvSpPr>
          <p:nvPr>
            <p:custDataLst>
              <p:tags r:id="rId165"/>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1000" b="0" dirty="0">
              <a:sym typeface="+mn-lt"/>
            </a:endParaRPr>
          </a:p>
        </p:txBody>
      </p:sp>
      <p:sp>
        <p:nvSpPr>
          <p:cNvPr id="165" name="Text Placeholder 12"/>
          <p:cNvSpPr>
            <a:spLocks noGrp="1"/>
          </p:cNvSpPr>
          <p:nvPr>
            <p:custDataLst>
              <p:tags r:id="rId166"/>
            </p:custDataLst>
          </p:nvPr>
        </p:nvSpPr>
        <p:spPr bwMode="gray">
          <a:xfrm>
            <a:off x="4465638" y="59340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5B8CF08-3DF6-4555-81BF-652779ABBA80}" type="datetime'''''''''2''''''''''''7''''''''.''''''''''''''''''''2'''''''''">
              <a:rPr lang="ja-JP" altLang="en-US" sz="1000" b="0" smtClean="0">
                <a:solidFill>
                  <a:schemeClr val="bg1"/>
                </a:solidFill>
                <a:effectLst/>
              </a:rPr>
              <a:pPr/>
              <a:t>27.2</a:t>
            </a:fld>
            <a:endParaRPr kumimoji="0" lang="ja-JP" altLang="en-US" sz="1000" b="0" dirty="0">
              <a:solidFill>
                <a:schemeClr val="bg1"/>
              </a:solidFill>
              <a:sym typeface="+mn-lt"/>
            </a:endParaRPr>
          </a:p>
        </p:txBody>
      </p:sp>
      <p:sp>
        <p:nvSpPr>
          <p:cNvPr id="143" name="Text Placeholder 12"/>
          <p:cNvSpPr>
            <a:spLocks noGrp="1"/>
          </p:cNvSpPr>
          <p:nvPr>
            <p:custDataLst>
              <p:tags r:id="rId167"/>
            </p:custDataLst>
          </p:nvPr>
        </p:nvSpPr>
        <p:spPr bwMode="gray">
          <a:xfrm>
            <a:off x="4121150" y="5262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4BB3A5-35F2-4325-A2C6-6B6A5BEE5E2B}" type="datetime'''''''''''6''''''7''''''''''.1'''''''''''''''''">
              <a:rPr lang="ja-JP" altLang="en-US" sz="1000" b="0" smtClean="0">
                <a:effectLst/>
              </a:rPr>
              <a:pPr/>
              <a:t>67.1</a:t>
            </a:fld>
            <a:endParaRPr kumimoji="0" lang="ja-JP" altLang="en-US" sz="1000" b="0" dirty="0">
              <a:sym typeface="+mn-lt"/>
            </a:endParaRPr>
          </a:p>
        </p:txBody>
      </p:sp>
      <p:sp>
        <p:nvSpPr>
          <p:cNvPr id="117" name="Text Placeholder 12"/>
          <p:cNvSpPr>
            <a:spLocks noGrp="1"/>
          </p:cNvSpPr>
          <p:nvPr>
            <p:custDataLst>
              <p:tags r:id="rId168"/>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1000" b="0" dirty="0">
              <a:sym typeface="+mn-lt"/>
            </a:endParaRPr>
          </a:p>
        </p:txBody>
      </p:sp>
      <p:sp>
        <p:nvSpPr>
          <p:cNvPr id="113" name="Text Placeholder 12"/>
          <p:cNvSpPr>
            <a:spLocks noGrp="1"/>
          </p:cNvSpPr>
          <p:nvPr>
            <p:custDataLst>
              <p:tags r:id="rId169"/>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1000" b="0" dirty="0">
              <a:sym typeface="+mn-lt"/>
            </a:endParaRPr>
          </a:p>
        </p:txBody>
      </p:sp>
      <p:sp>
        <p:nvSpPr>
          <p:cNvPr id="142" name="Text Placeholder 12"/>
          <p:cNvSpPr>
            <a:spLocks noGrp="1"/>
          </p:cNvSpPr>
          <p:nvPr>
            <p:custDataLst>
              <p:tags r:id="rId170"/>
            </p:custDataLst>
          </p:nvPr>
        </p:nvSpPr>
        <p:spPr bwMode="gray">
          <a:xfrm>
            <a:off x="3775075" y="52578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C8955-9C64-49CF-9A3F-85D0C7BAB617}" type="datetime'6''6''''''''''''.5'">
              <a:rPr lang="ja-JP" altLang="en-US" sz="1000" b="0" smtClean="0">
                <a:effectLst/>
              </a:rPr>
              <a:pPr/>
              <a:t>66.5</a:t>
            </a:fld>
            <a:endParaRPr kumimoji="0" lang="ja-JP" altLang="en-US" sz="1000" b="0" dirty="0">
              <a:sym typeface="+mn-lt"/>
            </a:endParaRPr>
          </a:p>
        </p:txBody>
      </p:sp>
      <p:sp>
        <p:nvSpPr>
          <p:cNvPr id="112" name="Text Placeholder 12"/>
          <p:cNvSpPr>
            <a:spLocks noGrp="1"/>
          </p:cNvSpPr>
          <p:nvPr>
            <p:custDataLst>
              <p:tags r:id="rId171"/>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1000" b="0" dirty="0">
              <a:sym typeface="+mn-lt"/>
            </a:endParaRPr>
          </a:p>
        </p:txBody>
      </p:sp>
      <p:sp>
        <p:nvSpPr>
          <p:cNvPr id="111" name="Text Placeholder 12"/>
          <p:cNvSpPr>
            <a:spLocks noGrp="1"/>
          </p:cNvSpPr>
          <p:nvPr>
            <p:custDataLst>
              <p:tags r:id="rId172"/>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1000" b="0" dirty="0">
              <a:sym typeface="+mn-lt"/>
            </a:endParaRPr>
          </a:p>
        </p:txBody>
      </p:sp>
      <p:sp>
        <p:nvSpPr>
          <p:cNvPr id="161" name="Text Placeholder 12"/>
          <p:cNvSpPr>
            <a:spLocks noGrp="1"/>
          </p:cNvSpPr>
          <p:nvPr>
            <p:custDataLst>
              <p:tags r:id="rId173"/>
            </p:custDataLst>
          </p:nvPr>
        </p:nvSpPr>
        <p:spPr bwMode="gray">
          <a:xfrm>
            <a:off x="3082925" y="59134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6DB36A-0BF0-4049-9706-5219D2DBBEA9}" type="datetime'''''''''''''3''''''''0''''''''''''''''''''''.0'''''''''''''''">
              <a:rPr lang="ja-JP" altLang="en-US" sz="1000" b="0" smtClean="0">
                <a:solidFill>
                  <a:schemeClr val="bg1"/>
                </a:solidFill>
                <a:effectLst/>
              </a:rPr>
              <a:pPr/>
              <a:t>30.0</a:t>
            </a:fld>
            <a:endParaRPr kumimoji="0" lang="ja-JP" altLang="en-US" sz="1000" b="0" dirty="0">
              <a:solidFill>
                <a:schemeClr val="bg1"/>
              </a:solidFill>
              <a:sym typeface="+mn-lt"/>
            </a:endParaRPr>
          </a:p>
        </p:txBody>
      </p:sp>
      <p:sp>
        <p:nvSpPr>
          <p:cNvPr id="163" name="Text Placeholder 12"/>
          <p:cNvSpPr>
            <a:spLocks noGrp="1"/>
          </p:cNvSpPr>
          <p:nvPr>
            <p:custDataLst>
              <p:tags r:id="rId174"/>
            </p:custDataLst>
          </p:nvPr>
        </p:nvSpPr>
        <p:spPr bwMode="gray">
          <a:xfrm>
            <a:off x="3775075" y="59245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025668E-D918-451B-8D09-E68E3CF44B51}" type="datetime'''''''2''''''''''''''''''''''''''''8''''''''.''''''''''6'''">
              <a:rPr lang="ja-JP" altLang="en-US" sz="1000" b="0" smtClean="0">
                <a:solidFill>
                  <a:schemeClr val="bg1"/>
                </a:solidFill>
                <a:effectLst/>
              </a:rPr>
              <a:pPr/>
              <a:t>28.6</a:t>
            </a:fld>
            <a:endParaRPr kumimoji="0" lang="ja-JP" altLang="en-US" sz="1000" b="0" dirty="0">
              <a:solidFill>
                <a:schemeClr val="bg1"/>
              </a:solidFill>
              <a:sym typeface="+mn-lt"/>
            </a:endParaRPr>
          </a:p>
        </p:txBody>
      </p:sp>
      <p:sp>
        <p:nvSpPr>
          <p:cNvPr id="140" name="Text Placeholder 12"/>
          <p:cNvSpPr>
            <a:spLocks noGrp="1"/>
          </p:cNvSpPr>
          <p:nvPr>
            <p:custDataLst>
              <p:tags r:id="rId175"/>
            </p:custDataLst>
          </p:nvPr>
        </p:nvSpPr>
        <p:spPr bwMode="gray">
          <a:xfrm>
            <a:off x="3082925" y="52451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54A4E05-5337-41D4-80EC-59EDD1A8FEFF}" type="datetime'''6''''''''''''5''''''''.''''''''''''''''''''''2'''''''''''">
              <a:rPr lang="ja-JP" altLang="en-US" sz="1000" b="0" smtClean="0">
                <a:effectLst/>
              </a:rPr>
              <a:pPr/>
              <a:t>65.2</a:t>
            </a:fld>
            <a:endParaRPr kumimoji="0" lang="ja-JP" altLang="en-US" sz="1000" b="0" dirty="0">
              <a:sym typeface="+mn-lt"/>
            </a:endParaRPr>
          </a:p>
        </p:txBody>
      </p:sp>
      <p:sp>
        <p:nvSpPr>
          <p:cNvPr id="148" name="Text Placeholder 12"/>
          <p:cNvSpPr>
            <a:spLocks noGrp="1"/>
          </p:cNvSpPr>
          <p:nvPr>
            <p:custDataLst>
              <p:tags r:id="rId176"/>
            </p:custDataLst>
          </p:nvPr>
        </p:nvSpPr>
        <p:spPr bwMode="gray">
          <a:xfrm>
            <a:off x="5848350" y="52863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05328EC-1CAE-41F4-A67A-6C7C2BEAE6DA}" type="datetime'''6''''8''''''''''.''''''9'''''">
              <a:rPr lang="ja-JP" altLang="en-US" sz="1000" b="0" smtClean="0">
                <a:effectLst/>
              </a:rPr>
              <a:pPr/>
              <a:t>68.9</a:t>
            </a:fld>
            <a:endParaRPr kumimoji="0" lang="ja-JP" altLang="en-US" sz="1000" b="0" dirty="0">
              <a:sym typeface="+mn-lt"/>
            </a:endParaRPr>
          </a:p>
        </p:txBody>
      </p:sp>
      <p:sp>
        <p:nvSpPr>
          <p:cNvPr id="110" name="Text Placeholder 12"/>
          <p:cNvSpPr>
            <a:spLocks noGrp="1"/>
          </p:cNvSpPr>
          <p:nvPr>
            <p:custDataLst>
              <p:tags r:id="rId177"/>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1000" b="0" dirty="0">
              <a:sym typeface="+mn-lt"/>
            </a:endParaRPr>
          </a:p>
        </p:txBody>
      </p:sp>
      <p:sp>
        <p:nvSpPr>
          <p:cNvPr id="166" name="Text Placeholder 12"/>
          <p:cNvSpPr>
            <a:spLocks noGrp="1"/>
          </p:cNvSpPr>
          <p:nvPr>
            <p:custDataLst>
              <p:tags r:id="rId178"/>
            </p:custDataLst>
          </p:nvPr>
        </p:nvSpPr>
        <p:spPr bwMode="gray">
          <a:xfrm>
            <a:off x="4811713" y="59372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0D5E230-D104-4273-814D-06B707D03EB1}" type="datetime'''''2''6''''''.''''''''6'''">
              <a:rPr lang="ja-JP" altLang="en-US" sz="1000" b="0" smtClean="0">
                <a:solidFill>
                  <a:schemeClr val="bg1"/>
                </a:solidFill>
                <a:effectLst/>
              </a:rPr>
              <a:pPr/>
              <a:t>26.6</a:t>
            </a:fld>
            <a:endParaRPr kumimoji="0" lang="ja-JP" altLang="en-US" sz="1000" b="0" dirty="0">
              <a:solidFill>
                <a:schemeClr val="bg1"/>
              </a:solidFill>
              <a:sym typeface="+mn-lt"/>
            </a:endParaRPr>
          </a:p>
        </p:txBody>
      </p:sp>
      <p:sp>
        <p:nvSpPr>
          <p:cNvPr id="160" name="Text Placeholder 12"/>
          <p:cNvSpPr>
            <a:spLocks noGrp="1"/>
          </p:cNvSpPr>
          <p:nvPr>
            <p:custDataLst>
              <p:tags r:id="rId179"/>
            </p:custDataLst>
          </p:nvPr>
        </p:nvSpPr>
        <p:spPr bwMode="gray">
          <a:xfrm>
            <a:off x="2738438" y="59086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FE14A8-0439-44D7-900E-3E204F0F3935}" type="datetime'''''''''''''''''''''''''''''''3''0''''''''''.''''7'">
              <a:rPr lang="ja-JP" altLang="en-US" sz="1000" b="0" smtClean="0">
                <a:solidFill>
                  <a:schemeClr val="bg1"/>
                </a:solidFill>
                <a:effectLst/>
              </a:rPr>
              <a:pPr/>
              <a:t>30.7</a:t>
            </a:fld>
            <a:endParaRPr kumimoji="0" lang="ja-JP" altLang="en-US" sz="1000" b="0" dirty="0">
              <a:solidFill>
                <a:schemeClr val="bg1"/>
              </a:solidFill>
              <a:sym typeface="+mn-lt"/>
            </a:endParaRPr>
          </a:p>
        </p:txBody>
      </p:sp>
      <p:sp>
        <p:nvSpPr>
          <p:cNvPr id="109" name="Text Placeholder 12"/>
          <p:cNvSpPr>
            <a:spLocks noGrp="1"/>
          </p:cNvSpPr>
          <p:nvPr>
            <p:custDataLst>
              <p:tags r:id="rId180"/>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1000" b="0" dirty="0">
              <a:sym typeface="+mn-lt"/>
            </a:endParaRPr>
          </a:p>
        </p:txBody>
      </p:sp>
      <p:sp>
        <p:nvSpPr>
          <p:cNvPr id="147" name="Text Placeholder 12"/>
          <p:cNvSpPr>
            <a:spLocks noGrp="1"/>
          </p:cNvSpPr>
          <p:nvPr>
            <p:custDataLst>
              <p:tags r:id="rId181"/>
            </p:custDataLst>
          </p:nvPr>
        </p:nvSpPr>
        <p:spPr bwMode="gray">
          <a:xfrm>
            <a:off x="5503863" y="52816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6EE31DE-8C5E-4FD0-9EAD-F35545AC1442}" type="datetime'''''''''''''''''''''6''''''''''''''''''''''''''''''''8.7'''">
              <a:rPr lang="ja-JP" altLang="en-US" sz="1000" b="0" smtClean="0">
                <a:effectLst/>
              </a:rPr>
              <a:pPr/>
              <a:t>68.7</a:t>
            </a:fld>
            <a:endParaRPr kumimoji="0" lang="ja-JP" altLang="en-US" sz="1000" b="0" dirty="0">
              <a:sym typeface="+mn-lt"/>
            </a:endParaRPr>
          </a:p>
        </p:txBody>
      </p:sp>
      <p:sp>
        <p:nvSpPr>
          <p:cNvPr id="159" name="Text Placeholder 12"/>
          <p:cNvSpPr>
            <a:spLocks noGrp="1"/>
          </p:cNvSpPr>
          <p:nvPr>
            <p:custDataLst>
              <p:tags r:id="rId182"/>
            </p:custDataLst>
          </p:nvPr>
        </p:nvSpPr>
        <p:spPr bwMode="gray">
          <a:xfrm>
            <a:off x="2392363" y="59039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FD7FFF-0242-4DAE-97CA-39832322860D}" type="datetime'''''''''''''''3''''''''1''''''''''.''''''''''''''3'''''''''">
              <a:rPr lang="ja-JP" altLang="en-US" sz="1000" b="0" smtClean="0">
                <a:solidFill>
                  <a:schemeClr val="bg1"/>
                </a:solidFill>
                <a:effectLst/>
              </a:rPr>
              <a:pPr/>
              <a:t>31.3</a:t>
            </a:fld>
            <a:endParaRPr kumimoji="0" lang="ja-JP" altLang="en-US" sz="1000" b="0" dirty="0">
              <a:solidFill>
                <a:schemeClr val="bg1"/>
              </a:solidFill>
              <a:sym typeface="+mn-lt"/>
            </a:endParaRPr>
          </a:p>
        </p:txBody>
      </p:sp>
      <p:sp>
        <p:nvSpPr>
          <p:cNvPr id="138" name="Text Placeholder 12"/>
          <p:cNvSpPr>
            <a:spLocks noGrp="1"/>
          </p:cNvSpPr>
          <p:nvPr>
            <p:custDataLst>
              <p:tags r:id="rId183"/>
            </p:custDataLst>
          </p:nvPr>
        </p:nvSpPr>
        <p:spPr bwMode="gray">
          <a:xfrm>
            <a:off x="2392363" y="52339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F9409E0-80F2-4524-9447-B4DB4A5D3755}" type="datetime'6''''4.''''''''1'''''''''''''''''''''">
              <a:rPr lang="ja-JP" altLang="en-US" sz="1000" b="0" smtClean="0">
                <a:effectLst/>
              </a:rPr>
              <a:pPr/>
              <a:t>64.1</a:t>
            </a:fld>
            <a:endParaRPr kumimoji="0" lang="ja-JP" altLang="en-US" sz="1000" b="0" dirty="0">
              <a:sym typeface="+mn-lt"/>
            </a:endParaRPr>
          </a:p>
        </p:txBody>
      </p:sp>
      <p:sp>
        <p:nvSpPr>
          <p:cNvPr id="139" name="Text Placeholder 12"/>
          <p:cNvSpPr>
            <a:spLocks noGrp="1"/>
          </p:cNvSpPr>
          <p:nvPr>
            <p:custDataLst>
              <p:tags r:id="rId184"/>
            </p:custDataLst>
          </p:nvPr>
        </p:nvSpPr>
        <p:spPr bwMode="gray">
          <a:xfrm>
            <a:off x="2738438" y="52403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52C2F6-189F-4D1B-9CF1-613FF720132B}" type="datetime'''''''''''''''''''''''''''''''''6''''4''''''''''''''''''.''6'">
              <a:rPr lang="ja-JP" altLang="en-US" sz="1000" b="0" smtClean="0">
                <a:effectLst/>
              </a:rPr>
              <a:pPr/>
              <a:t>64.6</a:t>
            </a:fld>
            <a:endParaRPr kumimoji="0" lang="ja-JP" altLang="en-US" sz="1000" b="0" dirty="0">
              <a:sym typeface="+mn-lt"/>
            </a:endParaRPr>
          </a:p>
        </p:txBody>
      </p:sp>
      <p:sp>
        <p:nvSpPr>
          <p:cNvPr id="108" name="Text Placeholder 12"/>
          <p:cNvSpPr>
            <a:spLocks noGrp="1"/>
          </p:cNvSpPr>
          <p:nvPr>
            <p:custDataLst>
              <p:tags r:id="rId185"/>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1000" b="0" dirty="0">
              <a:sym typeface="+mn-lt"/>
            </a:endParaRPr>
          </a:p>
        </p:txBody>
      </p:sp>
      <p:sp>
        <p:nvSpPr>
          <p:cNvPr id="118" name="Text Placeholder 12"/>
          <p:cNvSpPr>
            <a:spLocks noGrp="1"/>
          </p:cNvSpPr>
          <p:nvPr>
            <p:custDataLst>
              <p:tags r:id="rId186"/>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1000" b="0" dirty="0">
              <a:sym typeface="+mn-lt"/>
            </a:endParaRPr>
          </a:p>
        </p:txBody>
      </p:sp>
      <p:sp>
        <p:nvSpPr>
          <p:cNvPr id="107" name="Text Placeholder 12"/>
          <p:cNvSpPr>
            <a:spLocks noGrp="1"/>
          </p:cNvSpPr>
          <p:nvPr>
            <p:custDataLst>
              <p:tags r:id="rId187"/>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1000" b="0" dirty="0">
              <a:sym typeface="+mn-lt"/>
            </a:endParaRPr>
          </a:p>
        </p:txBody>
      </p:sp>
      <p:sp>
        <p:nvSpPr>
          <p:cNvPr id="157" name="Text Placeholder 12"/>
          <p:cNvSpPr>
            <a:spLocks noGrp="1"/>
          </p:cNvSpPr>
          <p:nvPr>
            <p:custDataLst>
              <p:tags r:id="rId188"/>
            </p:custDataLst>
          </p:nvPr>
        </p:nvSpPr>
        <p:spPr bwMode="gray">
          <a:xfrm>
            <a:off x="1700213" y="58959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5C098C9-8F91-4BA9-A6DB-1146F44C7A07}" type="datetime'''''32''''''.''''''''''''''''''''''''''''4'''">
              <a:rPr lang="ja-JP" altLang="en-US" sz="1000" b="0" smtClean="0">
                <a:solidFill>
                  <a:schemeClr val="bg1"/>
                </a:solidFill>
                <a:effectLst/>
              </a:rPr>
              <a:pPr/>
              <a:t>32.4</a:t>
            </a:fld>
            <a:endParaRPr kumimoji="0" lang="ja-JP" altLang="en-US" sz="1000" b="0" dirty="0">
              <a:solidFill>
                <a:schemeClr val="bg1"/>
              </a:solidFill>
              <a:sym typeface="+mn-lt"/>
            </a:endParaRPr>
          </a:p>
        </p:txBody>
      </p:sp>
      <p:sp>
        <p:nvSpPr>
          <p:cNvPr id="145" name="Text Placeholder 12"/>
          <p:cNvSpPr>
            <a:spLocks noGrp="1"/>
          </p:cNvSpPr>
          <p:nvPr>
            <p:custDataLst>
              <p:tags r:id="rId189"/>
            </p:custDataLst>
          </p:nvPr>
        </p:nvSpPr>
        <p:spPr bwMode="gray">
          <a:xfrm>
            <a:off x="4811713" y="52736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48EE231-E5E7-4652-B1E5-16DEF57D6BC7}" type="datetime'''''''''''''''6''''''''''''''''8''''.''''0'''''''">
              <a:rPr lang="ja-JP" altLang="en-US" sz="1000" b="0" smtClean="0">
                <a:effectLst/>
              </a:rPr>
              <a:pPr/>
              <a:t>68.0</a:t>
            </a:fld>
            <a:endParaRPr kumimoji="0" lang="ja-JP" altLang="en-US" sz="1000" b="0" dirty="0">
              <a:sym typeface="+mn-lt"/>
            </a:endParaRPr>
          </a:p>
        </p:txBody>
      </p:sp>
      <p:sp>
        <p:nvSpPr>
          <p:cNvPr id="149" name="Text Placeholder 12"/>
          <p:cNvSpPr>
            <a:spLocks noGrp="1"/>
          </p:cNvSpPr>
          <p:nvPr>
            <p:custDataLst>
              <p:tags r:id="rId190"/>
            </p:custDataLst>
          </p:nvPr>
        </p:nvSpPr>
        <p:spPr bwMode="gray">
          <a:xfrm>
            <a:off x="6194425" y="52911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6FEAC15-C4A4-414A-8358-EFD69C74ED38}" type="datetime'''''''''6''''''''''9''''''''''''''''''.''''''''2'''''''''">
              <a:rPr lang="ja-JP" altLang="en-US" sz="1000" b="0" smtClean="0">
                <a:effectLst/>
              </a:rPr>
              <a:pPr/>
              <a:t>69.2</a:t>
            </a:fld>
            <a:endParaRPr kumimoji="0" lang="ja-JP" altLang="en-US" sz="1000" b="0" dirty="0">
              <a:sym typeface="+mn-lt"/>
            </a:endParaRPr>
          </a:p>
        </p:txBody>
      </p:sp>
      <p:sp>
        <p:nvSpPr>
          <p:cNvPr id="136" name="Text Placeholder 12"/>
          <p:cNvSpPr>
            <a:spLocks noGrp="1"/>
          </p:cNvSpPr>
          <p:nvPr>
            <p:custDataLst>
              <p:tags r:id="rId191"/>
            </p:custDataLst>
          </p:nvPr>
        </p:nvSpPr>
        <p:spPr bwMode="gray">
          <a:xfrm>
            <a:off x="1700213" y="52260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040583F-6F93-4866-A218-2341150B4DC9}" type="datetime'''''''''''''''''''''''6''''3''''''''''''.''''''''2'">
              <a:rPr lang="ja-JP" altLang="en-US" sz="1000" b="0" smtClean="0">
                <a:effectLst/>
              </a:rPr>
              <a:pPr/>
              <a:t>63.2</a:t>
            </a:fld>
            <a:endParaRPr kumimoji="0" lang="ja-JP" altLang="en-US" sz="1000" b="0" dirty="0">
              <a:sym typeface="+mn-lt"/>
            </a:endParaRPr>
          </a:p>
        </p:txBody>
      </p:sp>
      <p:sp>
        <p:nvSpPr>
          <p:cNvPr id="151" name="Text Placeholder 12"/>
          <p:cNvSpPr>
            <a:spLocks noGrp="1"/>
          </p:cNvSpPr>
          <p:nvPr>
            <p:custDataLst>
              <p:tags r:id="rId192"/>
            </p:custDataLst>
          </p:nvPr>
        </p:nvSpPr>
        <p:spPr bwMode="gray">
          <a:xfrm>
            <a:off x="7577138" y="53086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7F0BCB-D5AD-4461-8868-B9B4B3A30DE7}" type="datetime'''''''''''''6''9''''''''''.7'">
              <a:rPr lang="ja-JP" altLang="en-US" sz="1000" b="0" smtClean="0">
                <a:effectLst/>
              </a:rPr>
              <a:pPr/>
              <a:t>69.7</a:t>
            </a:fld>
            <a:endParaRPr kumimoji="0" lang="ja-JP" altLang="en-US" sz="1000" b="0" dirty="0">
              <a:sym typeface="+mn-lt"/>
            </a:endParaRPr>
          </a:p>
        </p:txBody>
      </p:sp>
      <p:sp>
        <p:nvSpPr>
          <p:cNvPr id="158" name="Text Placeholder 12"/>
          <p:cNvSpPr>
            <a:spLocks noGrp="1"/>
          </p:cNvSpPr>
          <p:nvPr>
            <p:custDataLst>
              <p:tags r:id="rId193"/>
            </p:custDataLst>
          </p:nvPr>
        </p:nvSpPr>
        <p:spPr bwMode="gray">
          <a:xfrm>
            <a:off x="2046288" y="59007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45AC4A8-EF76-46B6-AC0E-4B340603DFDA}" type="datetime'''3''''''''''1''''''''.''''''''''''''''''''''''''9'''''">
              <a:rPr lang="ja-JP" altLang="en-US" sz="1000" b="0" smtClean="0">
                <a:solidFill>
                  <a:schemeClr val="bg1"/>
                </a:solidFill>
                <a:effectLst/>
              </a:rPr>
              <a:pPr/>
              <a:t>31.9</a:t>
            </a:fld>
            <a:endParaRPr kumimoji="0" lang="ja-JP" altLang="en-US" sz="1000" b="0" dirty="0">
              <a:solidFill>
                <a:schemeClr val="bg1"/>
              </a:solidFill>
              <a:sym typeface="+mn-lt"/>
            </a:endParaRPr>
          </a:p>
        </p:txBody>
      </p:sp>
      <p:sp>
        <p:nvSpPr>
          <p:cNvPr id="114" name="Text Placeholder 12"/>
          <p:cNvSpPr>
            <a:spLocks noGrp="1"/>
          </p:cNvSpPr>
          <p:nvPr>
            <p:custDataLst>
              <p:tags r:id="rId194"/>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1000" b="0" dirty="0">
              <a:sym typeface="+mn-lt"/>
            </a:endParaRPr>
          </a:p>
        </p:txBody>
      </p:sp>
      <p:sp>
        <p:nvSpPr>
          <p:cNvPr id="172" name="Text Placeholder 12"/>
          <p:cNvSpPr>
            <a:spLocks noGrp="1"/>
          </p:cNvSpPr>
          <p:nvPr>
            <p:custDataLst>
              <p:tags r:id="rId195"/>
            </p:custDataLst>
          </p:nvPr>
        </p:nvSpPr>
        <p:spPr bwMode="gray">
          <a:xfrm>
            <a:off x="7577138" y="59610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D1CAF7-D2F8-4E10-9CB6-93A005302E37}" type="datetime'2''''''''''''''3.''''''''3'''''''''''''''''''">
              <a:rPr lang="ja-JP" altLang="en-US" sz="1000" b="0" smtClean="0">
                <a:solidFill>
                  <a:schemeClr val="bg1"/>
                </a:solidFill>
                <a:effectLst/>
              </a:rPr>
              <a:pPr/>
              <a:t>23.3</a:t>
            </a:fld>
            <a:endParaRPr kumimoji="0" lang="ja-JP" altLang="en-US" sz="1000" b="0" dirty="0">
              <a:solidFill>
                <a:schemeClr val="bg1"/>
              </a:solidFill>
              <a:sym typeface="+mn-lt"/>
            </a:endParaRPr>
          </a:p>
        </p:txBody>
      </p:sp>
      <p:sp>
        <p:nvSpPr>
          <p:cNvPr id="106" name="Text Placeholder 12"/>
          <p:cNvSpPr>
            <a:spLocks noGrp="1"/>
          </p:cNvSpPr>
          <p:nvPr>
            <p:custDataLst>
              <p:tags r:id="rId196"/>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1000" b="0" dirty="0">
              <a:sym typeface="+mn-lt"/>
            </a:endParaRPr>
          </a:p>
        </p:txBody>
      </p:sp>
      <p:sp>
        <p:nvSpPr>
          <p:cNvPr id="156" name="Text Placeholder 12"/>
          <p:cNvSpPr>
            <a:spLocks noGrp="1"/>
          </p:cNvSpPr>
          <p:nvPr>
            <p:custDataLst>
              <p:tags r:id="rId197"/>
            </p:custDataLst>
          </p:nvPr>
        </p:nvSpPr>
        <p:spPr bwMode="gray">
          <a:xfrm>
            <a:off x="1355725" y="58928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80AFBDF-5F36-47BC-8D27-BEA815CE5F36}" type="datetime'''3''''''''''''''''''''''''''''''2''''''''''.''''''9'''''''''">
              <a:rPr lang="ja-JP" altLang="en-US" sz="1000" b="0" smtClean="0">
                <a:solidFill>
                  <a:schemeClr val="bg1"/>
                </a:solidFill>
                <a:effectLst/>
              </a:rPr>
              <a:pPr/>
              <a:t>32.9</a:t>
            </a:fld>
            <a:endParaRPr kumimoji="0" lang="ja-JP" altLang="en-US" sz="1000" b="0" dirty="0">
              <a:solidFill>
                <a:schemeClr val="bg1"/>
              </a:solidFill>
              <a:sym typeface="+mn-lt"/>
            </a:endParaRPr>
          </a:p>
        </p:txBody>
      </p:sp>
      <p:sp>
        <p:nvSpPr>
          <p:cNvPr id="135" name="Text Placeholder 12"/>
          <p:cNvSpPr>
            <a:spLocks noGrp="1"/>
          </p:cNvSpPr>
          <p:nvPr>
            <p:custDataLst>
              <p:tags r:id="rId198"/>
            </p:custDataLst>
          </p:nvPr>
        </p:nvSpPr>
        <p:spPr bwMode="gray">
          <a:xfrm>
            <a:off x="1355725" y="52212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1535CB3-823B-419C-80E9-65EE2B32B81C}" type="datetime'''''''''''''''''''6''2''''.''8'''''''''''''''''''''''''''''''">
              <a:rPr lang="ja-JP" altLang="en-US" sz="1000" b="0" smtClean="0">
                <a:effectLst/>
              </a:rPr>
              <a:pPr/>
              <a:t>62.8</a:t>
            </a:fld>
            <a:endParaRPr kumimoji="0" lang="ja-JP" altLang="en-US" sz="1000" b="0" dirty="0">
              <a:sym typeface="+mn-lt"/>
            </a:endParaRPr>
          </a:p>
        </p:txBody>
      </p:sp>
      <p:sp>
        <p:nvSpPr>
          <p:cNvPr id="104" name="Text Placeholder 12"/>
          <p:cNvSpPr>
            <a:spLocks noGrp="1"/>
          </p:cNvSpPr>
          <p:nvPr>
            <p:custDataLst>
              <p:tags r:id="rId199"/>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861A9B6-4F5B-4529-BD4B-F89B03A9A140}" type="datetime'''''''2''''''''''''0''''''''''0''''''''''''''''''''0'''''''">
              <a:rPr lang="ja-JP" altLang="en-US" sz="1000" b="0" smtClean="0"/>
              <a:pPr/>
              <a:t>2000</a:t>
            </a:fld>
            <a:endParaRPr kumimoji="0" lang="ja-JP" altLang="en-US" sz="1000" b="0" dirty="0">
              <a:sym typeface="+mn-lt"/>
            </a:endParaRPr>
          </a:p>
        </p:txBody>
      </p:sp>
      <p:sp>
        <p:nvSpPr>
          <p:cNvPr id="154" name="Text Placeholder 12"/>
          <p:cNvSpPr>
            <a:spLocks noGrp="1"/>
          </p:cNvSpPr>
          <p:nvPr>
            <p:custDataLst>
              <p:tags r:id="rId200"/>
            </p:custDataLst>
          </p:nvPr>
        </p:nvSpPr>
        <p:spPr bwMode="gray">
          <a:xfrm>
            <a:off x="663575" y="58896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5DBE0DE-5C3D-4DEE-B839-2682C7EB8232}" type="datetime'''''''3''''''''''''''3''''''''''''''''''''.5'''''''">
              <a:rPr lang="ja-JP" altLang="en-US" sz="1000" b="0" smtClean="0">
                <a:solidFill>
                  <a:schemeClr val="bg1"/>
                </a:solidFill>
                <a:effectLst/>
              </a:rPr>
              <a:pPr/>
              <a:t>33.5</a:t>
            </a:fld>
            <a:endParaRPr kumimoji="0" lang="ja-JP" altLang="en-US" sz="1000" b="0" dirty="0">
              <a:solidFill>
                <a:schemeClr val="bg1"/>
              </a:solidFill>
              <a:sym typeface="+mn-lt"/>
            </a:endParaRPr>
          </a:p>
        </p:txBody>
      </p:sp>
      <p:sp>
        <p:nvSpPr>
          <p:cNvPr id="155" name="Text Placeholder 12"/>
          <p:cNvSpPr>
            <a:spLocks noGrp="1"/>
          </p:cNvSpPr>
          <p:nvPr>
            <p:custDataLst>
              <p:tags r:id="rId201"/>
            </p:custDataLst>
          </p:nvPr>
        </p:nvSpPr>
        <p:spPr bwMode="gray">
          <a:xfrm>
            <a:off x="1009650" y="58912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D4BAE75-06D9-4F24-A02B-B3BBCA4662ED}" type="datetime'''3''3''.''''''''''''''''''''''''''''''''''''''3'''''''''''''">
              <a:rPr lang="ja-JP" altLang="en-US" sz="1000" b="0" smtClean="0">
                <a:solidFill>
                  <a:schemeClr val="bg1"/>
                </a:solidFill>
                <a:effectLst/>
              </a:rPr>
              <a:pPr/>
              <a:t>33.3</a:t>
            </a:fld>
            <a:endParaRPr kumimoji="0" lang="ja-JP" altLang="en-US" sz="1000" b="0" dirty="0">
              <a:solidFill>
                <a:schemeClr val="bg1"/>
              </a:solidFill>
              <a:sym typeface="+mn-lt"/>
            </a:endParaRPr>
          </a:p>
        </p:txBody>
      </p:sp>
      <p:sp>
        <p:nvSpPr>
          <p:cNvPr id="133" name="Text Placeholder 12"/>
          <p:cNvSpPr>
            <a:spLocks noGrp="1"/>
          </p:cNvSpPr>
          <p:nvPr>
            <p:custDataLst>
              <p:tags r:id="rId202"/>
            </p:custDataLst>
          </p:nvPr>
        </p:nvSpPr>
        <p:spPr bwMode="gray">
          <a:xfrm>
            <a:off x="663575" y="52165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1AAF743-E044-4295-8EB0-277F3FD811D0}" type="datetime'''6''2''''''.''''''4'''''''''''''''''''''''''">
              <a:rPr lang="ja-JP" altLang="en-US" sz="1000" b="0" smtClean="0">
                <a:effectLst/>
              </a:rPr>
              <a:pPr/>
              <a:t>62.4</a:t>
            </a:fld>
            <a:endParaRPr kumimoji="0" lang="ja-JP" altLang="en-US" sz="1000" b="0" dirty="0">
              <a:sym typeface="+mn-lt"/>
            </a:endParaRPr>
          </a:p>
        </p:txBody>
      </p:sp>
      <p:sp>
        <p:nvSpPr>
          <p:cNvPr id="164" name="Text Placeholder 12"/>
          <p:cNvSpPr>
            <a:spLocks noGrp="1"/>
          </p:cNvSpPr>
          <p:nvPr>
            <p:custDataLst>
              <p:tags r:id="rId203"/>
            </p:custDataLst>
          </p:nvPr>
        </p:nvSpPr>
        <p:spPr bwMode="gray">
          <a:xfrm>
            <a:off x="4121150" y="59293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3CFA36-226D-4559-8034-0F2FC4AD5942}" type="datetime'''''''''''''''''''''''27''''''''''''''''''.''8'''''''">
              <a:rPr lang="ja-JP" altLang="en-US" sz="1000" b="0" smtClean="0">
                <a:solidFill>
                  <a:schemeClr val="bg1"/>
                </a:solidFill>
                <a:effectLst/>
              </a:rPr>
              <a:pPr/>
              <a:t>27.8</a:t>
            </a:fld>
            <a:endParaRPr kumimoji="0" lang="ja-JP" altLang="en-US" sz="1000" b="0" dirty="0">
              <a:solidFill>
                <a:schemeClr val="bg1"/>
              </a:solidFill>
              <a:sym typeface="+mn-lt"/>
            </a:endParaRPr>
          </a:p>
        </p:txBody>
      </p:sp>
      <p:sp>
        <p:nvSpPr>
          <p:cNvPr id="144" name="Text Placeholder 12"/>
          <p:cNvSpPr>
            <a:spLocks noGrp="1"/>
          </p:cNvSpPr>
          <p:nvPr>
            <p:custDataLst>
              <p:tags r:id="rId204"/>
            </p:custDataLst>
          </p:nvPr>
        </p:nvSpPr>
        <p:spPr bwMode="gray">
          <a:xfrm>
            <a:off x="4465638" y="52689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3E82274-BF0F-4A86-96C9-A8ED829EA68A}" type="datetime'''''6''''''''''''''''''''''''''''7''.''''''''''''''''''6'''''">
              <a:rPr lang="ja-JP" altLang="en-US" sz="1000" b="0" smtClean="0">
                <a:effectLst/>
              </a:rPr>
              <a:pPr/>
              <a:t>67.6</a:t>
            </a:fld>
            <a:endParaRPr kumimoji="0" lang="ja-JP" altLang="en-US" sz="1000" b="0" dirty="0">
              <a:sym typeface="+mn-lt"/>
            </a:endParaRPr>
          </a:p>
        </p:txBody>
      </p:sp>
      <p:sp>
        <p:nvSpPr>
          <p:cNvPr id="103" name="Text Placeholder 12"/>
          <p:cNvSpPr>
            <a:spLocks noGrp="1"/>
          </p:cNvSpPr>
          <p:nvPr>
            <p:custDataLst>
              <p:tags r:id="rId205"/>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41" name="Text Placeholder 12"/>
          <p:cNvSpPr>
            <a:spLocks noGrp="1"/>
          </p:cNvSpPr>
          <p:nvPr>
            <p:custDataLst>
              <p:tags r:id="rId206"/>
            </p:custDataLst>
          </p:nvPr>
        </p:nvSpPr>
        <p:spPr bwMode="gray">
          <a:xfrm>
            <a:off x="3429000" y="52514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4F48C36-D540-4F93-B6DC-E5C201AFC17E}" type="datetime'''''''6''''''''''5.''''''''''''''''''''''''''''''''8'''''''">
              <a:rPr lang="ja-JP" altLang="en-US" sz="1000" b="0" smtClean="0">
                <a:effectLst/>
              </a:rPr>
              <a:pPr/>
              <a:t>65.8</a:t>
            </a:fld>
            <a:endParaRPr kumimoji="0" lang="ja-JP" altLang="en-US" sz="1000" b="0" dirty="0">
              <a:sym typeface="+mn-lt"/>
            </a:endParaRPr>
          </a:p>
        </p:txBody>
      </p:sp>
      <p:sp>
        <p:nvSpPr>
          <p:cNvPr id="134" name="Text Placeholder 12"/>
          <p:cNvSpPr>
            <a:spLocks noGrp="1"/>
          </p:cNvSpPr>
          <p:nvPr>
            <p:custDataLst>
              <p:tags r:id="rId207"/>
            </p:custDataLst>
          </p:nvPr>
        </p:nvSpPr>
        <p:spPr bwMode="gray">
          <a:xfrm>
            <a:off x="1009650" y="52181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235C648-605F-4247-86A4-EFB023D6775A}" type="datetime'''''''''''''''''''''''6''''''2''''.''''''''''6'">
              <a:rPr lang="ja-JP" altLang="en-US" sz="1000" b="0" smtClean="0">
                <a:effectLst/>
              </a:rPr>
              <a:pPr/>
              <a:t>62.6</a:t>
            </a:fld>
            <a:endParaRPr kumimoji="0" lang="ja-JP" altLang="en-US" sz="1000" b="0" dirty="0">
              <a:sym typeface="+mn-lt"/>
            </a:endParaRPr>
          </a:p>
        </p:txBody>
      </p:sp>
      <p:sp>
        <p:nvSpPr>
          <p:cNvPr id="105" name="Text Placeholder 12"/>
          <p:cNvSpPr>
            <a:spLocks noGrp="1"/>
          </p:cNvSpPr>
          <p:nvPr>
            <p:custDataLst>
              <p:tags r:id="rId208"/>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1000" b="0" dirty="0">
              <a:sym typeface="+mn-lt"/>
            </a:endParaRPr>
          </a:p>
        </p:txBody>
      </p:sp>
      <p:sp>
        <p:nvSpPr>
          <p:cNvPr id="162" name="Text Placeholder 12"/>
          <p:cNvSpPr>
            <a:spLocks noGrp="1"/>
          </p:cNvSpPr>
          <p:nvPr>
            <p:custDataLst>
              <p:tags r:id="rId209"/>
            </p:custDataLst>
          </p:nvPr>
        </p:nvSpPr>
        <p:spPr bwMode="gray">
          <a:xfrm>
            <a:off x="3429000" y="59182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47DDF72-D4F6-4363-9977-43AF2B3CE971}" type="datetime'''''''''''''''2''''''''''''''9''''''''.''''3'''''">
              <a:rPr lang="ja-JP" altLang="en-US" sz="1000" b="0" smtClean="0">
                <a:solidFill>
                  <a:schemeClr val="bg1"/>
                </a:solidFill>
                <a:effectLst/>
              </a:rPr>
              <a:pPr/>
              <a:t>29.3</a:t>
            </a:fld>
            <a:endParaRPr kumimoji="0" lang="ja-JP" altLang="en-US" sz="1000" b="0" dirty="0">
              <a:solidFill>
                <a:schemeClr val="bg1"/>
              </a:solidFill>
              <a:sym typeface="+mn-lt"/>
            </a:endParaRPr>
          </a:p>
        </p:txBody>
      </p:sp>
      <p:sp>
        <p:nvSpPr>
          <p:cNvPr id="171" name="Text Placeholder 12"/>
          <p:cNvSpPr>
            <a:spLocks noGrp="1"/>
          </p:cNvSpPr>
          <p:nvPr>
            <p:custDataLst>
              <p:tags r:id="rId210"/>
            </p:custDataLst>
          </p:nvPr>
        </p:nvSpPr>
        <p:spPr bwMode="gray">
          <a:xfrm>
            <a:off x="7231063" y="59578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26935A-67F5-4DB5-8709-C81937582332}" type="datetime'''2''''''''''''''''''''''''''''''''''''''''''3.6'''">
              <a:rPr lang="ja-JP" altLang="en-US" sz="1000" b="0" smtClean="0">
                <a:solidFill>
                  <a:schemeClr val="bg1"/>
                </a:solidFill>
                <a:effectLst/>
              </a:rPr>
              <a:pPr/>
              <a:t>23.6</a:t>
            </a:fld>
            <a:endParaRPr kumimoji="0" lang="ja-JP" altLang="en-US" sz="1000" b="0" dirty="0">
              <a:solidFill>
                <a:schemeClr val="bg1"/>
              </a:solidFill>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211"/>
            </p:custDataLst>
          </p:nvPr>
        </p:nvSpPr>
        <p:spPr bwMode="gray">
          <a:xfrm>
            <a:off x="8613775" y="538638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32CCD0-6D1A-4BBA-B78E-29DF0BBAAC9D}" type="datetime'''''''''''6''''''8''''''''''''.''''''8'''''''''''''''''''''">
              <a:rPr lang="ja-JP" altLang="en-US" sz="1000" smtClean="0">
                <a:effectLst/>
              </a:rPr>
              <a:pPr/>
              <a:t>68.8</a:t>
            </a:fld>
            <a:endParaRPr lang="ja-JP" altLang="en-US" sz="1000" dirty="0">
              <a:sym typeface="+mn-lt"/>
            </a:endParaRPr>
          </a:p>
        </p:txBody>
      </p:sp>
      <p:sp>
        <p:nvSpPr>
          <p:cNvPr id="137" name="Text Placeholder 12"/>
          <p:cNvSpPr>
            <a:spLocks noGrp="1"/>
          </p:cNvSpPr>
          <p:nvPr>
            <p:custDataLst>
              <p:tags r:id="rId212"/>
            </p:custDataLst>
          </p:nvPr>
        </p:nvSpPr>
        <p:spPr bwMode="gray">
          <a:xfrm>
            <a:off x="2046288" y="52308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E8EDF-C8BF-4397-B979-34B54F361369}" type="datetime'''''''6''''''''''''''3''''''''''''.''''''''''''6'''''''''''''">
              <a:rPr lang="ja-JP" altLang="en-US" sz="1000" b="0" smtClean="0">
                <a:effectLst/>
              </a:rPr>
              <a:pPr/>
              <a:t>63.6</a:t>
            </a:fld>
            <a:endParaRPr kumimoji="0" lang="ja-JP" altLang="en-US" sz="1000" b="0" dirty="0">
              <a:sym typeface="+mn-lt"/>
            </a:endParaRPr>
          </a:p>
        </p:txBody>
      </p:sp>
      <p:sp>
        <p:nvSpPr>
          <p:cNvPr id="213" name="テキスト プレースホルダ 9"/>
          <p:cNvSpPr>
            <a:spLocks noGrp="1"/>
          </p:cNvSpPr>
          <p:nvPr>
            <p:custDataLst>
              <p:tags r:id="rId213"/>
            </p:custDataLst>
          </p:nvPr>
        </p:nvSpPr>
        <p:spPr bwMode="gray">
          <a:xfrm>
            <a:off x="6886575" y="5299075"/>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821C31-134A-4F18-9469-A586E366702A}" type="datetime'''6''''''''9.''''''''''''''''''5'''''''''''''''''''''''''">
              <a:rPr lang="ja-JP" altLang="en-US" sz="1000" smtClean="0">
                <a:effectLst/>
              </a:rPr>
              <a:pPr/>
              <a:t>69.5</a:t>
            </a:fld>
            <a:endParaRPr kumimoji="0" lang="ja-JP" altLang="en-US" sz="1000" dirty="0">
              <a:sym typeface="+mn-lt"/>
            </a:endParaRPr>
          </a:p>
        </p:txBody>
      </p:sp>
      <p:sp>
        <p:nvSpPr>
          <p:cNvPr id="150" name="Text Placeholder 12"/>
          <p:cNvSpPr>
            <a:spLocks noGrp="1"/>
          </p:cNvSpPr>
          <p:nvPr>
            <p:custDataLst>
              <p:tags r:id="rId214"/>
            </p:custDataLst>
          </p:nvPr>
        </p:nvSpPr>
        <p:spPr bwMode="gray">
          <a:xfrm>
            <a:off x="7231063" y="53038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0E0A4AD-A0E1-44A7-95B8-5F03D1E5B3B7}" type="datetime'''6''''''''''9''''''''''''''''.''''''''''''''''''6'''">
              <a:rPr lang="ja-JP" altLang="en-US" sz="1000" b="0" smtClean="0">
                <a:effectLst/>
              </a:rPr>
              <a:pPr/>
              <a:t>69.6</a:t>
            </a:fld>
            <a:endParaRPr kumimoji="0" lang="ja-JP" altLang="en-US" sz="1000" b="0" dirty="0">
              <a:sym typeface="+mn-lt"/>
            </a:endParaRPr>
          </a:p>
        </p:txBody>
      </p:sp>
    </p:spTree>
    <p:extLst>
      <p:ext uri="{BB962C8B-B14F-4D97-AF65-F5344CB8AC3E}">
        <p14:creationId xmlns:p14="http://schemas.microsoft.com/office/powerpoint/2010/main" val="4785889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2279937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6"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2/2</a:t>
            </a:r>
            <a:endParaRPr lang="ja-JP" altLang="en-US" dirty="0">
              <a:ea typeface="HGS創英角ｺﾞｼｯｸUB" panose="020B0900000000000000" pitchFamily="50" charset="-128"/>
            </a:endParaRPr>
          </a:p>
        </p:txBody>
      </p:sp>
      <p:sp>
        <p:nvSpPr>
          <p:cNvPr id="9" name="テキスト ボックス 8"/>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その他、現地専門家によると以下の日系企業も現地法人・現地支店を有している。</a:t>
            </a:r>
          </a:p>
        </p:txBody>
      </p:sp>
      <p:graphicFrame>
        <p:nvGraphicFramePr>
          <p:cNvPr id="13" name="表 12"/>
          <p:cNvGraphicFramePr>
            <a:graphicFrameLocks noGrp="1"/>
          </p:cNvGraphicFramePr>
          <p:nvPr>
            <p:extLst>
              <p:ext uri="{D42A27DB-BD31-4B8C-83A1-F6EECF244321}">
                <p14:modId xmlns:p14="http://schemas.microsoft.com/office/powerpoint/2010/main" val="2950371360"/>
              </p:ext>
            </p:extLst>
          </p:nvPr>
        </p:nvGraphicFramePr>
        <p:xfrm>
          <a:off x="992560" y="1960414"/>
          <a:ext cx="7777313" cy="1188000"/>
        </p:xfrm>
        <a:graphic>
          <a:graphicData uri="http://schemas.openxmlformats.org/drawingml/2006/table">
            <a:tbl>
              <a:tblPr firstRow="1" bandRow="1">
                <a:tableStyleId>{5C22544A-7EE6-4342-B048-85BDC9FD1C3A}</a:tableStyleId>
              </a:tblPr>
              <a:tblGrid>
                <a:gridCol w="810137">
                  <a:extLst>
                    <a:ext uri="{9D8B030D-6E8A-4147-A177-3AD203B41FA5}">
                      <a16:colId xmlns:a16="http://schemas.microsoft.com/office/drawing/2014/main" val="20000"/>
                    </a:ext>
                  </a:extLst>
                </a:gridCol>
                <a:gridCol w="6967176">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現地法人・現地支店名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a:t>SANTEN PHARMA MALAYSIA</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久光製薬マレーシア事務所</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
        <p:nvSpPr>
          <p:cNvPr id="14" name="テキスト ボックス 13"/>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Higashi Medical Solutions</a:t>
            </a:r>
          </a:p>
        </p:txBody>
      </p:sp>
    </p:spTree>
    <p:extLst>
      <p:ext uri="{BB962C8B-B14F-4D97-AF65-F5344CB8AC3E}">
        <p14:creationId xmlns:p14="http://schemas.microsoft.com/office/powerpoint/2010/main" val="8438167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2293670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0"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SG" altLang="ja-JP" dirty="0"/>
              <a:t>- </a:t>
            </a:r>
            <a:r>
              <a:rPr lang="ja-JP" altLang="en-US" dirty="0"/>
              <a:t>流通</a:t>
            </a:r>
          </a:p>
        </p:txBody>
      </p:sp>
      <p:grpSp>
        <p:nvGrpSpPr>
          <p:cNvPr id="73" name="グループ化 7">
            <a:extLst>
              <a:ext uri="{FF2B5EF4-FFF2-40B4-BE49-F238E27FC236}">
                <a16:creationId xmlns:a16="http://schemas.microsoft.com/office/drawing/2014/main" id="{56A41C88-9E62-494C-88CA-A59633E03AD4}"/>
              </a:ext>
            </a:extLst>
          </p:cNvPr>
          <p:cNvGrpSpPr/>
          <p:nvPr/>
        </p:nvGrpSpPr>
        <p:grpSpPr>
          <a:xfrm>
            <a:off x="5283621" y="1988840"/>
            <a:ext cx="4456851" cy="288032"/>
            <a:chOff x="4808984" y="2185814"/>
            <a:chExt cx="5665235" cy="288032"/>
          </a:xfrm>
        </p:grpSpPr>
        <p:cxnSp>
          <p:nvCxnSpPr>
            <p:cNvPr id="74" name="直線コネクタ 19">
              <a:extLst>
                <a:ext uri="{FF2B5EF4-FFF2-40B4-BE49-F238E27FC236}">
                  <a16:creationId xmlns:a16="http://schemas.microsoft.com/office/drawing/2014/main" id="{74780C18-1587-4481-857E-EDB6A58DC1A2}"/>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a:extLst>
                <a:ext uri="{FF2B5EF4-FFF2-40B4-BE49-F238E27FC236}">
                  <a16:creationId xmlns:a16="http://schemas.microsoft.com/office/drawing/2014/main" id="{577BBECE-C666-4054-8F1D-A366C8046E78}"/>
                </a:ext>
              </a:extLst>
            </p:cNvPr>
            <p:cNvSpPr>
              <a:spLocks noChangeArrowheads="1"/>
            </p:cNvSpPr>
            <p:nvPr/>
          </p:nvSpPr>
          <p:spPr bwMode="auto">
            <a:xfrm>
              <a:off x="4847303"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医薬品の購買方法</a:t>
              </a:r>
              <a:endParaRPr lang="ja-JP" altLang="en-US" sz="1400" dirty="0">
                <a:solidFill>
                  <a:srgbClr val="000000"/>
                </a:solidFill>
                <a:latin typeface="Arial Black" pitchFamily="34" charset="0"/>
                <a:ea typeface="HGP創英角ｺﾞｼｯｸUB" pitchFamily="50" charset="-128"/>
              </a:endParaRPr>
            </a:p>
          </p:txBody>
        </p:sp>
      </p:grpSp>
      <p:graphicFrame>
        <p:nvGraphicFramePr>
          <p:cNvPr id="137" name="Table 136">
            <a:extLst>
              <a:ext uri="{FF2B5EF4-FFF2-40B4-BE49-F238E27FC236}">
                <a16:creationId xmlns:a16="http://schemas.microsoft.com/office/drawing/2014/main" id="{FCAB6E25-6D82-4D88-ADC3-90FE69C33401}"/>
              </a:ext>
            </a:extLst>
          </p:cNvPr>
          <p:cNvGraphicFramePr>
            <a:graphicFrameLocks noGrp="1"/>
          </p:cNvGraphicFramePr>
          <p:nvPr>
            <p:extLst>
              <p:ext uri="{D42A27DB-BD31-4B8C-83A1-F6EECF244321}">
                <p14:modId xmlns:p14="http://schemas.microsoft.com/office/powerpoint/2010/main" val="3363048461"/>
              </p:ext>
            </p:extLst>
          </p:nvPr>
        </p:nvGraphicFramePr>
        <p:xfrm>
          <a:off x="5304533" y="2331263"/>
          <a:ext cx="4400995" cy="3619243"/>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3081066574"/>
                    </a:ext>
                  </a:extLst>
                </a:gridCol>
                <a:gridCol w="1188000">
                  <a:extLst>
                    <a:ext uri="{9D8B030D-6E8A-4147-A177-3AD203B41FA5}">
                      <a16:colId xmlns:a16="http://schemas.microsoft.com/office/drawing/2014/main" val="2259600006"/>
                    </a:ext>
                  </a:extLst>
                </a:gridCol>
                <a:gridCol w="2132995">
                  <a:extLst>
                    <a:ext uri="{9D8B030D-6E8A-4147-A177-3AD203B41FA5}">
                      <a16:colId xmlns:a16="http://schemas.microsoft.com/office/drawing/2014/main" val="301318019"/>
                    </a:ext>
                  </a:extLst>
                </a:gridCol>
              </a:tblGrid>
              <a:tr h="360333">
                <a:tc>
                  <a:txBody>
                    <a:bodyPr/>
                    <a:lstStyle/>
                    <a:p>
                      <a:pPr algn="ctr"/>
                      <a:r>
                        <a:rPr lang="ja-JP" altLang="en-US" sz="1200" baseline="0" dirty="0">
                          <a:ea typeface="HGP創英角ｺﾞｼｯｸUB" panose="020B0900000000000000" pitchFamily="50" charset="-128"/>
                        </a:rPr>
                        <a:t>調達元</a:t>
                      </a:r>
                      <a:endParaRPr lang="en-SG" sz="1200" baseline="0" dirty="0">
                        <a:ea typeface="HGP創英角ｺﾞｼｯｸUB" panose="020B0900000000000000" pitchFamily="50" charset="-128"/>
                      </a:endParaRPr>
                    </a:p>
                  </a:txBody>
                  <a:tcPr anchor="ctr">
                    <a:solidFill>
                      <a:srgbClr val="3D6AA7"/>
                    </a:solidFill>
                  </a:tcPr>
                </a:tc>
                <a:tc>
                  <a:txBody>
                    <a:bodyPr/>
                    <a:lstStyle/>
                    <a:p>
                      <a:pPr algn="ctr"/>
                      <a:r>
                        <a:rPr lang="ja-JP" altLang="en-US" sz="1200" baseline="0" dirty="0">
                          <a:ea typeface="HGP創英角ｺﾞｼｯｸUB" panose="020B0900000000000000" pitchFamily="50" charset="-128"/>
                        </a:rPr>
                        <a:t>調達価格</a:t>
                      </a:r>
                      <a:endParaRPr lang="en-SG" sz="1200" baseline="0" dirty="0">
                        <a:ea typeface="HGP創英角ｺﾞｼｯｸUB" panose="020B0900000000000000" pitchFamily="50" charset="-128"/>
                      </a:endParaRPr>
                    </a:p>
                  </a:txBody>
                  <a:tcPr anchor="ctr">
                    <a:solidFill>
                      <a:srgbClr val="3D6AA7"/>
                    </a:solidFill>
                  </a:tcPr>
                </a:tc>
                <a:tc>
                  <a:txBody>
                    <a:bodyPr/>
                    <a:lstStyle/>
                    <a:p>
                      <a:pPr algn="ctr"/>
                      <a:r>
                        <a:rPr lang="ja-JP" altLang="en-US" sz="1200" baseline="0" dirty="0">
                          <a:ea typeface="HGP創英角ｺﾞｼｯｸUB" panose="020B0900000000000000" pitchFamily="50" charset="-128"/>
                        </a:rPr>
                        <a:t>調達方法</a:t>
                      </a:r>
                      <a:endParaRPr lang="en-SG" sz="12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714161948"/>
                  </a:ext>
                </a:extLst>
              </a:tr>
              <a:tr h="1629455">
                <a:tc>
                  <a:txBody>
                    <a:bodyPr/>
                    <a:lstStyle/>
                    <a:p>
                      <a:pPr algn="ctr"/>
                      <a:r>
                        <a:rPr lang="ja-JP" altLang="en-US" sz="1200" b="1" baseline="0" dirty="0">
                          <a:solidFill>
                            <a:schemeClr val="bg1"/>
                          </a:solidFill>
                          <a:ea typeface="HGP創英角ｺﾞｼｯｸUB" panose="020B0900000000000000" pitchFamily="50" charset="-128"/>
                        </a:rPr>
                        <a:t>政府調達</a:t>
                      </a:r>
                      <a:endParaRPr lang="en-SG" altLang="ja-JP"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ctr"/>
                      <a:r>
                        <a:rPr lang="ja-JP" altLang="en-US" sz="1200" b="1" baseline="0" dirty="0">
                          <a:ea typeface="HGP創英角ｺﾞｼｯｸUB" panose="020B0900000000000000" pitchFamily="50" charset="-128"/>
                        </a:rPr>
                        <a:t>低価格</a:t>
                      </a:r>
                      <a:endParaRPr lang="en-SG" altLang="ja-JP" sz="1200" b="1" baseline="0" dirty="0">
                        <a:ea typeface="HGP創英角ｺﾞｼｯｸUB" panose="020B0900000000000000" pitchFamily="50" charset="-128"/>
                      </a:endParaRP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171450" indent="-171450">
                        <a:buClr>
                          <a:srgbClr val="5F8AC3"/>
                        </a:buClr>
                        <a:buSzPct val="80000"/>
                        <a:buFont typeface="Wingdings" panose="05000000000000000000" pitchFamily="2" charset="2"/>
                        <a:buChar char="l"/>
                      </a:pPr>
                      <a:r>
                        <a:rPr lang="ja-JP" altLang="en-US" sz="1200" dirty="0"/>
                        <a:t>保健省が公的医療機関で利用する医薬品を調達</a:t>
                      </a:r>
                      <a:endParaRPr lang="en-SG" altLang="ja-JP" sz="12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05163086"/>
                  </a:ext>
                </a:extLst>
              </a:tr>
              <a:tr h="1629455">
                <a:tc>
                  <a:txBody>
                    <a:bodyPr/>
                    <a:lstStyle/>
                    <a:p>
                      <a:pPr algn="ctr"/>
                      <a:r>
                        <a:rPr lang="ja-JP" altLang="en-US" sz="1200" b="1" baseline="0" dirty="0">
                          <a:solidFill>
                            <a:schemeClr val="bg1"/>
                          </a:solidFill>
                          <a:ea typeface="HGP創英角ｺﾞｼｯｸUB" panose="020B0900000000000000" pitchFamily="50" charset="-128"/>
                        </a:rPr>
                        <a:t>民間調達</a:t>
                      </a:r>
                      <a:endParaRPr lang="en-SG" altLang="ja-JP"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ctr"/>
                      <a:r>
                        <a:rPr lang="ja-JP" altLang="en-US" sz="1200" b="1" baseline="0" dirty="0">
                          <a:ea typeface="HGP創英角ｺﾞｼｯｸUB" panose="020B0900000000000000" pitchFamily="50" charset="-128"/>
                        </a:rPr>
                        <a:t>高価格</a:t>
                      </a:r>
                      <a:endParaRPr lang="en-SG" sz="1200" b="0" baseline="0" dirty="0">
                        <a:ea typeface="HGP創英角ｺﾞｼｯｸUB" panose="020B0900000000000000" pitchFamily="50" charset="-128"/>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buClr>
                          <a:srgbClr val="5F8AC3"/>
                        </a:buClr>
                        <a:buSzPct val="80000"/>
                        <a:buFont typeface="Wingdings" panose="05000000000000000000" pitchFamily="2" charset="2"/>
                        <a:buChar char="l"/>
                      </a:pPr>
                      <a:r>
                        <a:rPr lang="ja-JP" altLang="en-US" sz="1200" dirty="0"/>
                        <a:t>民間の医療機関で調達される医薬品及び薬局で販売されている医薬品</a:t>
                      </a:r>
                      <a:endParaRPr lang="en-SG" altLang="ja-JP" sz="1200" dirty="0"/>
                    </a:p>
                    <a:p>
                      <a:pPr marL="171450" indent="-171450">
                        <a:buClr>
                          <a:srgbClr val="5F8AC3"/>
                        </a:buClr>
                        <a:buSzPct val="80000"/>
                        <a:buFont typeface="Wingdings" panose="05000000000000000000" pitchFamily="2" charset="2"/>
                        <a:buChar char="l"/>
                      </a:pPr>
                      <a:r>
                        <a:rPr lang="ja-JP" altLang="en-US" sz="1200" dirty="0"/>
                        <a:t>無免許の卸業者により、一般用医薬品を地域薬局に安く販売されているケースもある</a:t>
                      </a:r>
                      <a:endParaRPr lang="en-SG" altLang="ja-JP" sz="12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73120720"/>
                  </a:ext>
                </a:extLst>
              </a:tr>
            </a:tbl>
          </a:graphicData>
        </a:graphic>
      </p:graphicFrame>
      <p:grpSp>
        <p:nvGrpSpPr>
          <p:cNvPr id="56" name="グループ化 7">
            <a:extLst>
              <a:ext uri="{FF2B5EF4-FFF2-40B4-BE49-F238E27FC236}">
                <a16:creationId xmlns:a16="http://schemas.microsoft.com/office/drawing/2014/main" id="{51EE2B35-6109-44B5-B3EA-6BD5D7574F25}"/>
              </a:ext>
            </a:extLst>
          </p:cNvPr>
          <p:cNvGrpSpPr/>
          <p:nvPr/>
        </p:nvGrpSpPr>
        <p:grpSpPr>
          <a:xfrm>
            <a:off x="200025" y="1988840"/>
            <a:ext cx="4321175" cy="288032"/>
            <a:chOff x="4801970" y="2185814"/>
            <a:chExt cx="5628446" cy="288032"/>
          </a:xfrm>
        </p:grpSpPr>
        <p:cxnSp>
          <p:nvCxnSpPr>
            <p:cNvPr id="57" name="直線コネクタ 19">
              <a:extLst>
                <a:ext uri="{FF2B5EF4-FFF2-40B4-BE49-F238E27FC236}">
                  <a16:creationId xmlns:a16="http://schemas.microsoft.com/office/drawing/2014/main" id="{B85DC95E-4D53-42F5-A8BB-3E988E14BD55}"/>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8" name="Rectangle 6">
              <a:extLst>
                <a:ext uri="{FF2B5EF4-FFF2-40B4-BE49-F238E27FC236}">
                  <a16:creationId xmlns:a16="http://schemas.microsoft.com/office/drawing/2014/main" id="{1880D55D-ED48-4005-8513-1E8996D9F646}"/>
                </a:ext>
              </a:extLst>
            </p:cNvPr>
            <p:cNvSpPr>
              <a:spLocks noChangeArrowheads="1"/>
            </p:cNvSpPr>
            <p:nvPr/>
          </p:nvSpPr>
          <p:spPr bwMode="auto">
            <a:xfrm>
              <a:off x="480197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流通ルート</a:t>
              </a:r>
              <a:endParaRPr lang="ja-JP" altLang="en-US" sz="1400" dirty="0">
                <a:solidFill>
                  <a:srgbClr val="000000"/>
                </a:solidFill>
                <a:latin typeface="Arial Black" pitchFamily="34" charset="0"/>
                <a:ea typeface="HGP創英角ｺﾞｼｯｸUB" pitchFamily="50" charset="-128"/>
              </a:endParaRPr>
            </a:p>
          </p:txBody>
        </p:sp>
      </p:gr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医薬品は、海外医薬品メーカーと原薬を輸入し国内にて製造する国産医薬品に分かれ、共に卸・代理店経由で販売される</a:t>
            </a:r>
            <a:endParaRPr lang="en-SG"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民間調達は、価格が自由に設定でき高価格で販売されるため、無免許の卸・代理店業者が地域薬局に安価に提供するルートもある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SG" altLang="ja-JP" sz="800" dirty="0" err="1">
                <a:latin typeface="Arial" panose="020B0604020202020204" pitchFamily="34" charset="0"/>
                <a:ea typeface="ＭＳ Ｐゴシック" panose="020B0600070205080204" pitchFamily="50" charset="-128"/>
                <a:cs typeface="Arial" panose="020B0604020202020204" pitchFamily="34" charset="0"/>
              </a:rPr>
              <a:t>Speeda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「医療用医薬品 業界の動向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「マレーシアにおける医療機器の輸入制度」（</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Flowchart: Process 43">
            <a:extLst>
              <a:ext uri="{FF2B5EF4-FFF2-40B4-BE49-F238E27FC236}">
                <a16:creationId xmlns:a16="http://schemas.microsoft.com/office/drawing/2014/main" id="{409883D6-8B53-470F-94A7-C00CE76A6761}"/>
              </a:ext>
            </a:extLst>
          </p:cNvPr>
          <p:cNvSpPr/>
          <p:nvPr/>
        </p:nvSpPr>
        <p:spPr>
          <a:xfrm>
            <a:off x="554169" y="2321569"/>
            <a:ext cx="1368599" cy="603293"/>
          </a:xfrm>
          <a:prstGeom prst="flowChartProcess">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国内</a:t>
            </a:r>
            <a:endParaRPr kumimoji="1" lang="en-SG"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原薬サプライヤー</a:t>
            </a:r>
            <a:endParaRPr kumimoji="1" lang="en-SG"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Flowchart: Process 46">
            <a:extLst>
              <a:ext uri="{FF2B5EF4-FFF2-40B4-BE49-F238E27FC236}">
                <a16:creationId xmlns:a16="http://schemas.microsoft.com/office/drawing/2014/main" id="{40574D9D-679D-4F46-81B0-AA0A88B947BA}"/>
              </a:ext>
            </a:extLst>
          </p:cNvPr>
          <p:cNvSpPr/>
          <p:nvPr/>
        </p:nvSpPr>
        <p:spPr>
          <a:xfrm>
            <a:off x="2888554" y="2321569"/>
            <a:ext cx="1368599" cy="603293"/>
          </a:xfrm>
          <a:prstGeom prst="flowChartProcess">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海外医薬品メーカー</a:t>
            </a:r>
            <a:endParaRPr kumimoji="1" lang="en-SG"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Flowchart: Process 47">
            <a:extLst>
              <a:ext uri="{FF2B5EF4-FFF2-40B4-BE49-F238E27FC236}">
                <a16:creationId xmlns:a16="http://schemas.microsoft.com/office/drawing/2014/main" id="{CD6B356C-45F8-4162-9083-E9505D2D4E51}"/>
              </a:ext>
            </a:extLst>
          </p:cNvPr>
          <p:cNvSpPr/>
          <p:nvPr/>
        </p:nvSpPr>
        <p:spPr>
          <a:xfrm>
            <a:off x="554169" y="3140887"/>
            <a:ext cx="1368599" cy="603293"/>
          </a:xfrm>
          <a:prstGeom prst="flowChartProcess">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国内製造会社</a:t>
            </a:r>
            <a:endParaRPr kumimoji="1" lang="en-SG"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Flowchart: Process 48">
            <a:extLst>
              <a:ext uri="{FF2B5EF4-FFF2-40B4-BE49-F238E27FC236}">
                <a16:creationId xmlns:a16="http://schemas.microsoft.com/office/drawing/2014/main" id="{8873C791-129F-4C8E-AEFB-55AC001AAF23}"/>
              </a:ext>
            </a:extLst>
          </p:cNvPr>
          <p:cNvSpPr/>
          <p:nvPr/>
        </p:nvSpPr>
        <p:spPr>
          <a:xfrm>
            <a:off x="2888554" y="3140887"/>
            <a:ext cx="1368599" cy="603293"/>
          </a:xfrm>
          <a:prstGeom prst="flowChartProcess">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医薬品輸入業者</a:t>
            </a:r>
            <a:endParaRPr kumimoji="1" lang="en-SG"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Flowchart: Process 49">
            <a:extLst>
              <a:ext uri="{FF2B5EF4-FFF2-40B4-BE49-F238E27FC236}">
                <a16:creationId xmlns:a16="http://schemas.microsoft.com/office/drawing/2014/main" id="{62443CC6-6EDD-4CD5-BB28-5D4E518352B3}"/>
              </a:ext>
            </a:extLst>
          </p:cNvPr>
          <p:cNvSpPr/>
          <p:nvPr/>
        </p:nvSpPr>
        <p:spPr>
          <a:xfrm>
            <a:off x="1294327" y="4006767"/>
            <a:ext cx="1368599" cy="603293"/>
          </a:xfrm>
          <a:prstGeom prst="flowChartProcess">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認定医薬品</a:t>
            </a:r>
            <a:endParaRPr kumimoji="1" lang="en-SG"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卸・代理業者</a:t>
            </a:r>
            <a:endParaRPr kumimoji="1" lang="en-SG"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Flowchart: Process 50">
            <a:extLst>
              <a:ext uri="{FF2B5EF4-FFF2-40B4-BE49-F238E27FC236}">
                <a16:creationId xmlns:a16="http://schemas.microsoft.com/office/drawing/2014/main" id="{39600688-4FF0-48EF-A2F9-EFA18614B48E}"/>
              </a:ext>
            </a:extLst>
          </p:cNvPr>
          <p:cNvSpPr/>
          <p:nvPr/>
        </p:nvSpPr>
        <p:spPr>
          <a:xfrm>
            <a:off x="530721" y="4869079"/>
            <a:ext cx="1368599" cy="603293"/>
          </a:xfrm>
          <a:prstGeom prst="flowChartProcess">
            <a:avLst/>
          </a:prstGeom>
          <a:solidFill>
            <a:schemeClr val="accent3"/>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a:t>
            </a:r>
            <a:endParaRPr lang="en-SG"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（公立病院、クリニックなど）</a:t>
            </a:r>
            <a:endParaRPr kumimoji="1" lang="en-SG"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Flowchart: Process 51">
            <a:extLst>
              <a:ext uri="{FF2B5EF4-FFF2-40B4-BE49-F238E27FC236}">
                <a16:creationId xmlns:a16="http://schemas.microsoft.com/office/drawing/2014/main" id="{556C24F6-1D08-4E58-B239-A3DC0078385C}"/>
              </a:ext>
            </a:extLst>
          </p:cNvPr>
          <p:cNvSpPr/>
          <p:nvPr/>
        </p:nvSpPr>
        <p:spPr>
          <a:xfrm>
            <a:off x="2865106" y="4869079"/>
            <a:ext cx="1368599" cy="603293"/>
          </a:xfrm>
          <a:prstGeom prst="flowChartProcess">
            <a:avLst/>
          </a:prstGeom>
          <a:solidFill>
            <a:schemeClr val="accent3"/>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民間医療機関</a:t>
            </a:r>
            <a:endParaRPr lang="en-SG"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GP</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、専門医、病院、薬局など）</a:t>
            </a:r>
            <a:endParaRPr kumimoji="1" lang="en-SG"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Flowchart: Process 52">
            <a:extLst>
              <a:ext uri="{FF2B5EF4-FFF2-40B4-BE49-F238E27FC236}">
                <a16:creationId xmlns:a16="http://schemas.microsoft.com/office/drawing/2014/main" id="{DFF49F04-E2FB-48AF-B8ED-78261CEE90A5}"/>
              </a:ext>
            </a:extLst>
          </p:cNvPr>
          <p:cNvSpPr/>
          <p:nvPr/>
        </p:nvSpPr>
        <p:spPr>
          <a:xfrm>
            <a:off x="1727120" y="5731391"/>
            <a:ext cx="1368599" cy="603293"/>
          </a:xfrm>
          <a:prstGeom prst="flowChartProcess">
            <a:avLst/>
          </a:prstGeom>
          <a:solidFill>
            <a:schemeClr val="accent3"/>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患者</a:t>
            </a:r>
            <a:endParaRPr kumimoji="1" lang="en-SG"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8" name="Connector: Elbow 7">
            <a:extLst>
              <a:ext uri="{FF2B5EF4-FFF2-40B4-BE49-F238E27FC236}">
                <a16:creationId xmlns:a16="http://schemas.microsoft.com/office/drawing/2014/main" id="{494EC8BF-C69D-4F7A-9448-A537EB1A727C}"/>
              </a:ext>
            </a:extLst>
          </p:cNvPr>
          <p:cNvCxnSpPr>
            <a:stCxn id="48" idx="2"/>
            <a:endCxn id="50" idx="0"/>
          </p:cNvCxnSpPr>
          <p:nvPr/>
        </p:nvCxnSpPr>
        <p:spPr>
          <a:xfrm rot="16200000" flipH="1">
            <a:off x="1477255" y="3505394"/>
            <a:ext cx="262587" cy="740158"/>
          </a:xfrm>
          <a:prstGeom prst="bentConnector3">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D9C8F203-43D4-40BF-B138-5A3459D4468B}"/>
              </a:ext>
            </a:extLst>
          </p:cNvPr>
          <p:cNvCxnSpPr>
            <a:stCxn id="49" idx="2"/>
            <a:endCxn id="50" idx="0"/>
          </p:cNvCxnSpPr>
          <p:nvPr/>
        </p:nvCxnSpPr>
        <p:spPr>
          <a:xfrm rot="5400000">
            <a:off x="2644448" y="3078360"/>
            <a:ext cx="262587" cy="1594227"/>
          </a:xfrm>
          <a:prstGeom prst="bentConnector3">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1A4EB5CF-A897-4E5B-97C8-42E0011A55B6}"/>
              </a:ext>
            </a:extLst>
          </p:cNvPr>
          <p:cNvCxnSpPr>
            <a:stCxn id="50" idx="2"/>
            <a:endCxn id="51" idx="0"/>
          </p:cNvCxnSpPr>
          <p:nvPr/>
        </p:nvCxnSpPr>
        <p:spPr>
          <a:xfrm rot="5400000">
            <a:off x="1467315" y="4357766"/>
            <a:ext cx="259019" cy="763606"/>
          </a:xfrm>
          <a:prstGeom prst="bentConnector3">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4914D294-5C6E-491B-A55B-66960AD883B2}"/>
              </a:ext>
            </a:extLst>
          </p:cNvPr>
          <p:cNvCxnSpPr>
            <a:stCxn id="50" idx="2"/>
            <a:endCxn id="52" idx="0"/>
          </p:cNvCxnSpPr>
          <p:nvPr/>
        </p:nvCxnSpPr>
        <p:spPr>
          <a:xfrm rot="16200000" flipH="1">
            <a:off x="2634507" y="3954179"/>
            <a:ext cx="259019" cy="1570779"/>
          </a:xfrm>
          <a:prstGeom prst="bentConnector3">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78F93EBA-8647-4B28-8EED-406E1B631DF0}"/>
              </a:ext>
            </a:extLst>
          </p:cNvPr>
          <p:cNvCxnSpPr>
            <a:cxnSpLocks/>
            <a:stCxn id="51" idx="2"/>
            <a:endCxn id="53" idx="0"/>
          </p:cNvCxnSpPr>
          <p:nvPr/>
        </p:nvCxnSpPr>
        <p:spPr>
          <a:xfrm rot="16200000" flipH="1">
            <a:off x="1683711" y="5003681"/>
            <a:ext cx="259019" cy="1196399"/>
          </a:xfrm>
          <a:prstGeom prst="bentConnector3">
            <a:avLst>
              <a:gd name="adj1" fmla="val 50000"/>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0DE3F110-A954-47CA-BC31-06DC82F03AEA}"/>
              </a:ext>
            </a:extLst>
          </p:cNvPr>
          <p:cNvCxnSpPr>
            <a:stCxn id="52" idx="2"/>
            <a:endCxn id="53" idx="0"/>
          </p:cNvCxnSpPr>
          <p:nvPr/>
        </p:nvCxnSpPr>
        <p:spPr>
          <a:xfrm rot="5400000">
            <a:off x="2850904" y="5032888"/>
            <a:ext cx="259019" cy="1137986"/>
          </a:xfrm>
          <a:prstGeom prst="bentConnector3">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D0C5520-C9B7-4A67-9B0A-F97E67E10CB9}"/>
              </a:ext>
            </a:extLst>
          </p:cNvPr>
          <p:cNvCxnSpPr>
            <a:cxnSpLocks/>
            <a:stCxn id="44" idx="2"/>
            <a:endCxn id="48" idx="0"/>
          </p:cNvCxnSpPr>
          <p:nvPr/>
        </p:nvCxnSpPr>
        <p:spPr>
          <a:xfrm>
            <a:off x="1238469" y="2924862"/>
            <a:ext cx="0" cy="216025"/>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C747F85-6D6D-4572-B113-98564BF105D1}"/>
              </a:ext>
            </a:extLst>
          </p:cNvPr>
          <p:cNvCxnSpPr>
            <a:stCxn id="47" idx="2"/>
            <a:endCxn id="49" idx="0"/>
          </p:cNvCxnSpPr>
          <p:nvPr/>
        </p:nvCxnSpPr>
        <p:spPr>
          <a:xfrm>
            <a:off x="3572854" y="2924862"/>
            <a:ext cx="0" cy="216025"/>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6" name="Flowchart: Process 75">
            <a:extLst>
              <a:ext uri="{FF2B5EF4-FFF2-40B4-BE49-F238E27FC236}">
                <a16:creationId xmlns:a16="http://schemas.microsoft.com/office/drawing/2014/main" id="{1BDA59D8-F132-4EDF-AE2A-1096CE0C823F}"/>
              </a:ext>
            </a:extLst>
          </p:cNvPr>
          <p:cNvSpPr/>
          <p:nvPr/>
        </p:nvSpPr>
        <p:spPr>
          <a:xfrm>
            <a:off x="2980413" y="4164766"/>
            <a:ext cx="1169465" cy="344273"/>
          </a:xfrm>
          <a:prstGeom prst="flowChartProcess">
            <a:avLst/>
          </a:prstGeom>
          <a:solidFill>
            <a:schemeClr val="accent3"/>
          </a:solid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無免許</a:t>
            </a:r>
            <a:endParaRPr kumimoji="1" lang="en-SG"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卸・代理業者</a:t>
            </a:r>
            <a:endParaRPr kumimoji="1" lang="en-SG"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0" name="Connector: Elbow 29">
            <a:extLst>
              <a:ext uri="{FF2B5EF4-FFF2-40B4-BE49-F238E27FC236}">
                <a16:creationId xmlns:a16="http://schemas.microsoft.com/office/drawing/2014/main" id="{7FDA1AA3-4569-4942-A2B2-1D8E3BF61B60}"/>
              </a:ext>
            </a:extLst>
          </p:cNvPr>
          <p:cNvCxnSpPr>
            <a:stCxn id="48" idx="2"/>
            <a:endCxn id="76" idx="0"/>
          </p:cNvCxnSpPr>
          <p:nvPr/>
        </p:nvCxnSpPr>
        <p:spPr>
          <a:xfrm rot="16200000" flipH="1">
            <a:off x="2191514" y="2791134"/>
            <a:ext cx="420586" cy="2326677"/>
          </a:xfrm>
          <a:prstGeom prst="bentConnector3">
            <a:avLst>
              <a:gd name="adj1" fmla="val 29776"/>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1127011-6D8B-48F6-9C5C-DE36030CBCF9}"/>
              </a:ext>
            </a:extLst>
          </p:cNvPr>
          <p:cNvSpPr txBox="1"/>
          <p:nvPr/>
        </p:nvSpPr>
        <p:spPr>
          <a:xfrm>
            <a:off x="3594553" y="3891351"/>
            <a:ext cx="648072" cy="230832"/>
          </a:xfrm>
          <a:prstGeom prst="rect">
            <a:avLst/>
          </a:prstGeom>
          <a:noFill/>
        </p:spPr>
        <p:txBody>
          <a:bodyPr wrap="square" rtlCol="0">
            <a:spAutoFit/>
          </a:bodyPr>
          <a:lstStyle/>
          <a:p>
            <a:r>
              <a:rPr kumimoji="1" lang="ja-JP" altLang="en-US" sz="900"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一部</a:t>
            </a:r>
            <a:endParaRPr kumimoji="1" lang="en-SG" sz="900" dirty="0">
              <a:solidFill>
                <a:schemeClr val="accent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4" name="Straight Arrow Connector 33">
            <a:extLst>
              <a:ext uri="{FF2B5EF4-FFF2-40B4-BE49-F238E27FC236}">
                <a16:creationId xmlns:a16="http://schemas.microsoft.com/office/drawing/2014/main" id="{618177AA-9579-4E1D-956C-FA426512ED26}"/>
              </a:ext>
            </a:extLst>
          </p:cNvPr>
          <p:cNvCxnSpPr/>
          <p:nvPr/>
        </p:nvCxnSpPr>
        <p:spPr>
          <a:xfrm>
            <a:off x="3918589" y="4509039"/>
            <a:ext cx="0" cy="360039"/>
          </a:xfrm>
          <a:prstGeom prst="straightConnector1">
            <a:avLst/>
          </a:prstGeom>
          <a:ln w="9525">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0E72CCC-75AC-4727-9CE9-6EFE826CE0BA}"/>
              </a:ext>
            </a:extLst>
          </p:cNvPr>
          <p:cNvSpPr/>
          <p:nvPr/>
        </p:nvSpPr>
        <p:spPr>
          <a:xfrm>
            <a:off x="3933117" y="4502827"/>
            <a:ext cx="699987" cy="338554"/>
          </a:xfrm>
          <a:prstGeom prst="rect">
            <a:avLst/>
          </a:prstGeom>
        </p:spPr>
        <p:txBody>
          <a:bodyPr wrap="square">
            <a:spAutoFit/>
          </a:bodyPr>
          <a:lstStyle/>
          <a:p>
            <a:r>
              <a:rPr lang="ja-JP" altLang="en-US" sz="800" dirty="0">
                <a:solidFill>
                  <a:schemeClr val="accent1"/>
                </a:solidFill>
              </a:rPr>
              <a:t>地域薬局に安く販売</a:t>
            </a:r>
            <a:endParaRPr lang="en-SG" sz="800" dirty="0">
              <a:solidFill>
                <a:schemeClr val="accent1"/>
              </a:solidFill>
            </a:endParaRPr>
          </a:p>
        </p:txBody>
      </p:sp>
    </p:spTree>
    <p:extLst>
      <p:ext uri="{BB962C8B-B14F-4D97-AF65-F5344CB8AC3E}">
        <p14:creationId xmlns:p14="http://schemas.microsoft.com/office/powerpoint/2010/main" val="34485816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4" name="think-cell Slide" r:id="rId5" imgW="444" imgH="443" progId="TCLayout.ActiveDocument.1">
                  <p:embed/>
                </p:oleObj>
              </mc:Choice>
              <mc:Fallback>
                <p:oleObj name="think-cell Slide" r:id="rId5"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146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Tree>
    <p:extLst>
      <p:ext uri="{BB962C8B-B14F-4D97-AF65-F5344CB8AC3E}">
        <p14:creationId xmlns:p14="http://schemas.microsoft.com/office/powerpoint/2010/main" val="4546664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1884271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8"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マレーシア／医療関連／介護</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マレーシアに進出している介護事業者は、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富士経済「</a:t>
            </a:r>
            <a:r>
              <a:rPr lang="ja-JP" altLang="en-US" sz="800" dirty="0"/>
              <a:t>注目「高齢者」施設･住宅</a:t>
            </a:r>
            <a:r>
              <a:rPr lang="en-US" altLang="ja-JP" sz="800" dirty="0"/>
              <a:t>&amp;</a:t>
            </a:r>
            <a:r>
              <a:rPr lang="ja-JP" altLang="en-US" sz="800" dirty="0"/>
              <a:t>介護関連市場の商圏分析と将来性 </a:t>
            </a:r>
            <a:r>
              <a:rPr lang="en-US" altLang="ja-JP" sz="800" dirty="0"/>
              <a:t>2018</a:t>
            </a:r>
            <a:r>
              <a:rPr lang="ja-JP" altLang="en-US" sz="800" dirty="0"/>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1159755777"/>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メディカル・ケア・サービス</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209995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23113293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62" name="think-cell Slide" r:id="rId5" imgW="270" imgH="270" progId="TCLayout.ActiveDocument.1">
                  <p:embed/>
                </p:oleObj>
              </mc:Choice>
              <mc:Fallback>
                <p:oleObj name="think-cell Slide"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188640"/>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44.1%</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22.8%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9.2%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55C85295-8850-4F8F-B49A-269E358215D9}"/>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863275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67586" name="think-cell Slide" r:id="rId4" imgW="473" imgH="476" progId="TCLayout.ActiveDocument.1">
                  <p:embed/>
                </p:oleObj>
              </mc:Choice>
              <mc:Fallback>
                <p:oleObj name="think-cell Slide"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29" name="Rectangle 28">
            <a:extLst>
              <a:ext uri="{FF2B5EF4-FFF2-40B4-BE49-F238E27FC236}">
                <a16:creationId xmlns:a16="http://schemas.microsoft.com/office/drawing/2014/main" id="{DE08B2B0-3B69-4019-98E9-6758B4820A99}"/>
              </a:ext>
            </a:extLst>
          </p:cNvPr>
          <p:cNvSpPr/>
          <p:nvPr/>
        </p:nvSpPr>
        <p:spPr>
          <a:xfrm>
            <a:off x="4900480" y="3140656"/>
            <a:ext cx="4738490" cy="360352"/>
          </a:xfrm>
          <a:prstGeom prst="rect">
            <a:avLst/>
          </a:prstGeom>
          <a:solidFill>
            <a:schemeClr val="accent2">
              <a:lumMod val="20000"/>
              <a:lumOff val="8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Rectangle 37">
            <a:extLst>
              <a:ext uri="{FF2B5EF4-FFF2-40B4-BE49-F238E27FC236}">
                <a16:creationId xmlns:a16="http://schemas.microsoft.com/office/drawing/2014/main" id="{E3681E81-2CE3-4C06-B839-158C51CDFE31}"/>
              </a:ext>
            </a:extLst>
          </p:cNvPr>
          <p:cNvSpPr/>
          <p:nvPr/>
        </p:nvSpPr>
        <p:spPr>
          <a:xfrm>
            <a:off x="4919498" y="2847713"/>
            <a:ext cx="4719472" cy="261471"/>
          </a:xfrm>
          <a:prstGeom prst="rect">
            <a:avLst/>
          </a:prstGeom>
          <a:solidFill>
            <a:schemeClr val="accent2">
              <a:lumMod val="20000"/>
              <a:lumOff val="8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Rectangle 38">
            <a:extLst>
              <a:ext uri="{FF2B5EF4-FFF2-40B4-BE49-F238E27FC236}">
                <a16:creationId xmlns:a16="http://schemas.microsoft.com/office/drawing/2014/main" id="{7C7C080E-E234-4BBE-B26F-BE7E7E246F8B}"/>
              </a:ext>
            </a:extLst>
          </p:cNvPr>
          <p:cNvSpPr/>
          <p:nvPr/>
        </p:nvSpPr>
        <p:spPr>
          <a:xfrm>
            <a:off x="4938516" y="2554770"/>
            <a:ext cx="4700454" cy="261471"/>
          </a:xfrm>
          <a:prstGeom prst="rect">
            <a:avLst/>
          </a:prstGeom>
          <a:solidFill>
            <a:schemeClr val="accent2">
              <a:lumMod val="40000"/>
              <a:lumOff val="6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0.87</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マレーシア／医療関連／その他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77963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政府が進める</a:t>
            </a:r>
            <a:r>
              <a:rPr lang="en-US" altLang="ja-JP" sz="1138" dirty="0">
                <a:solidFill>
                  <a:srgbClr val="000000"/>
                </a:solidFill>
              </a:rPr>
              <a:t>My</a:t>
            </a:r>
            <a:r>
              <a:rPr lang="ja-JP" altLang="en-US" sz="1138" dirty="0">
                <a:solidFill>
                  <a:srgbClr val="000000"/>
                </a:solidFill>
              </a:rPr>
              <a:t> </a:t>
            </a:r>
            <a:r>
              <a:rPr lang="en-US" altLang="ja-JP" sz="1138" dirty="0">
                <a:solidFill>
                  <a:srgbClr val="000000"/>
                </a:solidFill>
              </a:rPr>
              <a:t>DIGITAL</a:t>
            </a:r>
            <a:r>
              <a:rPr lang="ja-JP" altLang="en-US" sz="1138" dirty="0">
                <a:solidFill>
                  <a:srgbClr val="000000"/>
                </a:solidFill>
              </a:rPr>
              <a:t>構想の一部に、マレーシアヘルスデータウェアハウスがあり、これは、全ての医療施設とサービスをカバーすることを目指す、全国規模の医療情報収集・報告システムで、ユーザーが医療データを一元的に収集、保存、分析できるようにするものである。</a:t>
            </a:r>
            <a:endParaRPr lang="en-US" altLang="ja-JP" sz="1138" dirty="0">
              <a:solidFill>
                <a:srgbClr val="000000"/>
              </a:solidFill>
            </a:endParaRPr>
          </a:p>
          <a:p>
            <a:r>
              <a:rPr lang="ja-JP" altLang="en-US" sz="1138" dirty="0">
                <a:solidFill>
                  <a:srgbClr val="000000"/>
                </a:solidFill>
              </a:rPr>
              <a:t>このマレーシアヘルスデータウェアハウスにおいては、ビッグデータ解析、</a:t>
            </a:r>
            <a:r>
              <a:rPr lang="en-US" altLang="ja-JP" sz="1138" dirty="0">
                <a:solidFill>
                  <a:srgbClr val="000000"/>
                </a:solidFill>
              </a:rPr>
              <a:t>AI</a:t>
            </a:r>
            <a:r>
              <a:rPr lang="ja-JP" altLang="en-US" sz="1138" dirty="0">
                <a:solidFill>
                  <a:srgbClr val="000000"/>
                </a:solidFill>
              </a:rPr>
              <a:t>、地理情報システム（</a:t>
            </a:r>
            <a:r>
              <a:rPr lang="en-US" altLang="ja-JP" sz="1138" dirty="0">
                <a:solidFill>
                  <a:srgbClr val="000000"/>
                </a:solidFill>
              </a:rPr>
              <a:t>GIS</a:t>
            </a:r>
            <a:r>
              <a:rPr lang="ja-JP" altLang="en-US" sz="1138" dirty="0">
                <a:solidFill>
                  <a:srgbClr val="000000"/>
                </a:solidFill>
              </a:rPr>
              <a:t>）、ブロックチェーンなどの技術が、大量の構造化・非構造化データの管理に活用されている。</a:t>
            </a:r>
          </a:p>
        </p:txBody>
      </p:sp>
      <p:graphicFrame>
        <p:nvGraphicFramePr>
          <p:cNvPr id="5" name="表 4"/>
          <p:cNvGraphicFramePr>
            <a:graphicFrameLocks noGrp="1"/>
          </p:cNvGraphicFramePr>
          <p:nvPr/>
        </p:nvGraphicFramePr>
        <p:xfrm>
          <a:off x="200025" y="2346896"/>
          <a:ext cx="9438944" cy="4034984"/>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マレーシア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135.1</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10.4</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1.04</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2021</a:t>
                      </a:r>
                      <a:r>
                        <a:rPr lang="ja-JP" altLang="en-US" sz="900" dirty="0"/>
                        <a:t>年</a:t>
                      </a:r>
                      <a:r>
                        <a:rPr lang="en-US" altLang="ja-JP" sz="900" dirty="0"/>
                        <a:t>10</a:t>
                      </a:r>
                      <a:r>
                        <a:rPr lang="ja-JP" altLang="en-US" sz="900" dirty="0"/>
                        <a:t>月、マレーシア政府は、第</a:t>
                      </a:r>
                      <a:r>
                        <a:rPr lang="en-US" altLang="ja-JP" sz="900" dirty="0"/>
                        <a:t>12</a:t>
                      </a:r>
                      <a:r>
                        <a:rPr lang="ja-JP" altLang="en-US" sz="900" dirty="0"/>
                        <a:t>次マレーシア計画のもと、デジタルによる医療サービス提供の強化を目指し、マレーシアの医療システム改革のための青写真（国民医療システムの変革に向けた新たな道筋）を今後策定すると発表した。</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マレーシアの一般的な個人情報は、</a:t>
                      </a:r>
                      <a:r>
                        <a:rPr lang="en-US" altLang="ja-JP" sz="900" dirty="0"/>
                        <a:t>2010</a:t>
                      </a:r>
                      <a:r>
                        <a:rPr lang="ja-JP" altLang="en-US" sz="900" dirty="0"/>
                        <a:t>年の個人情報保護法に基づき保護されている。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マレーシア国際医療大学においては、デジタルヘルスのカリキュラムが設定されている。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前述のマレーシア国際医療大学の他、例えば</a:t>
                      </a:r>
                      <a:r>
                        <a:rPr lang="en-US" altLang="ja-JP" sz="900" dirty="0"/>
                        <a:t>Monash</a:t>
                      </a:r>
                      <a:r>
                        <a:rPr lang="ja-JP" altLang="en-US" sz="900" dirty="0"/>
                        <a:t>大学の医学部、看護学部、薬学部、情報技術学部は、すべての医療専門職の学生を対象とした新しいデジタルヘルス・カリキュラムを共同で作成し、提供している。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tx1"/>
                          </a:solidFill>
                          <a:latin typeface="+mn-lt"/>
                          <a:ea typeface="ＭＳ Ｐゴシック" charset="-128"/>
                          <a:cs typeface="Arial" pitchFamily="34" charset="0"/>
                        </a:rPr>
                        <a:t>2020</a:t>
                      </a:r>
                      <a:r>
                        <a:rPr kumimoji="1" lang="ja-JP" altLang="en-US" sz="900" b="0" kern="1200" dirty="0">
                          <a:solidFill>
                            <a:schemeClr val="tx1"/>
                          </a:solidFill>
                          <a:latin typeface="+mn-lt"/>
                          <a:ea typeface="ＭＳ Ｐゴシック" charset="-128"/>
                          <a:cs typeface="Arial" pitchFamily="34" charset="0"/>
                        </a:rPr>
                        <a:t>年において、全政府系病院の</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％、全</a:t>
                      </a:r>
                      <a:r>
                        <a:rPr kumimoji="1" lang="en-US" altLang="ja-JP" sz="900" b="0" kern="1200" dirty="0">
                          <a:solidFill>
                            <a:schemeClr val="tx1"/>
                          </a:solidFill>
                          <a:latin typeface="+mn-lt"/>
                          <a:ea typeface="ＭＳ Ｐゴシック" charset="-128"/>
                          <a:cs typeface="Arial" pitchFamily="34" charset="0"/>
                        </a:rPr>
                        <a:t>1090</a:t>
                      </a:r>
                      <a:r>
                        <a:rPr kumimoji="1" lang="ja-JP" altLang="en-US" sz="900" b="0" kern="1200" dirty="0">
                          <a:solidFill>
                            <a:schemeClr val="tx1"/>
                          </a:solidFill>
                          <a:latin typeface="+mn-lt"/>
                          <a:ea typeface="ＭＳ Ｐゴシック" charset="-128"/>
                          <a:cs typeface="Arial" pitchFamily="34" charset="0"/>
                        </a:rPr>
                        <a:t>の公的医療クリニックの</a:t>
                      </a:r>
                      <a:r>
                        <a:rPr kumimoji="1" lang="en-US" altLang="ja-JP" sz="900" b="0" kern="1200" dirty="0">
                          <a:solidFill>
                            <a:schemeClr val="tx1"/>
                          </a:solidFill>
                          <a:latin typeface="+mn-lt"/>
                          <a:ea typeface="ＭＳ Ｐゴシック" charset="-128"/>
                          <a:cs typeface="Arial" pitchFamily="34" charset="0"/>
                        </a:rPr>
                        <a:t>9</a:t>
                      </a:r>
                      <a:r>
                        <a:rPr kumimoji="1" lang="ja-JP" altLang="en-US" sz="900" b="0" kern="1200" dirty="0">
                          <a:solidFill>
                            <a:schemeClr val="tx1"/>
                          </a:solidFill>
                          <a:latin typeface="+mn-lt"/>
                          <a:ea typeface="ＭＳ Ｐゴシック" charset="-128"/>
                          <a:cs typeface="Arial" pitchFamily="34" charset="0"/>
                        </a:rPr>
                        <a:t>％が電子カルテシステムを利用している。なお、</a:t>
                      </a:r>
                      <a:r>
                        <a:rPr kumimoji="1" lang="en-US" altLang="ja-JP" sz="900" b="0" kern="1200" dirty="0">
                          <a:solidFill>
                            <a:schemeClr val="tx1"/>
                          </a:solidFill>
                          <a:latin typeface="+mn-lt"/>
                          <a:ea typeface="ＭＳ Ｐゴシック" charset="-128"/>
                          <a:cs typeface="Arial" pitchFamily="34" charset="0"/>
                        </a:rPr>
                        <a:t>2018</a:t>
                      </a:r>
                      <a:r>
                        <a:rPr kumimoji="1" lang="ja-JP" altLang="en-US" sz="900" b="0" kern="1200" dirty="0">
                          <a:solidFill>
                            <a:schemeClr val="tx1"/>
                          </a:solidFill>
                          <a:latin typeface="+mn-lt"/>
                          <a:ea typeface="ＭＳ Ｐゴシック" charset="-128"/>
                          <a:cs typeface="Arial" pitchFamily="34" charset="0"/>
                        </a:rPr>
                        <a:t>年に、保健省は、マレーシアのすべての政府病院と診療所の電子カルテシステムを</a:t>
                      </a:r>
                      <a:r>
                        <a:rPr kumimoji="1" lang="en-US" altLang="ja-JP" sz="900" b="0" kern="1200" dirty="0">
                          <a:solidFill>
                            <a:schemeClr val="tx1"/>
                          </a:solidFill>
                          <a:latin typeface="+mn-lt"/>
                          <a:ea typeface="ＭＳ Ｐゴシック" charset="-128"/>
                          <a:cs typeface="Arial" pitchFamily="34" charset="0"/>
                        </a:rPr>
                        <a:t>3</a:t>
                      </a:r>
                      <a:r>
                        <a:rPr kumimoji="1" lang="ja-JP" altLang="en-US" sz="900" b="0" kern="1200" dirty="0">
                          <a:solidFill>
                            <a:schemeClr val="tx1"/>
                          </a:solidFill>
                          <a:latin typeface="+mn-lt"/>
                          <a:ea typeface="ＭＳ Ｐゴシック" charset="-128"/>
                          <a:cs typeface="Arial" pitchFamily="34" charset="0"/>
                        </a:rPr>
                        <a:t>年以内に実現し、今後</a:t>
                      </a:r>
                      <a:r>
                        <a:rPr kumimoji="1" lang="en-US" altLang="ja-JP" sz="900" b="0" kern="1200" dirty="0">
                          <a:solidFill>
                            <a:schemeClr val="tx1"/>
                          </a:solidFill>
                          <a:latin typeface="+mn-lt"/>
                          <a:ea typeface="ＭＳ Ｐゴシック" charset="-128"/>
                          <a:cs typeface="Arial" pitchFamily="34" charset="0"/>
                        </a:rPr>
                        <a:t>5</a:t>
                      </a:r>
                      <a:r>
                        <a:rPr kumimoji="1" lang="ja-JP" altLang="en-US" sz="900" b="0" kern="1200" dirty="0">
                          <a:solidFill>
                            <a:schemeClr val="tx1"/>
                          </a:solidFill>
                          <a:latin typeface="+mn-lt"/>
                          <a:ea typeface="ＭＳ Ｐゴシック" charset="-128"/>
                          <a:cs typeface="Arial" pitchFamily="34" charset="0"/>
                        </a:rPr>
                        <a:t>年間で完成させることができると言及している。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solidFill>
                            <a:srgbClr val="000000"/>
                          </a:solidFill>
                        </a:rPr>
                        <a:t>マレーシアヘルスデータウェアハウスにおいて、患者治療情報システム（</a:t>
                      </a:r>
                      <a:r>
                        <a:rPr lang="en-US" altLang="ja-JP" sz="900" dirty="0">
                          <a:solidFill>
                            <a:srgbClr val="000000"/>
                          </a:solidFill>
                        </a:rPr>
                        <a:t>SMRP</a:t>
                      </a:r>
                      <a:r>
                        <a:rPr lang="ja-JP" altLang="en-US" sz="900" dirty="0">
                          <a:solidFill>
                            <a:srgbClr val="000000"/>
                          </a:solidFill>
                        </a:rPr>
                        <a:t>）、患者登録情報システム（</a:t>
                      </a:r>
                      <a:r>
                        <a:rPr lang="en-US" altLang="ja-JP" sz="900" dirty="0">
                          <a:solidFill>
                            <a:srgbClr val="000000"/>
                          </a:solidFill>
                        </a:rPr>
                        <a:t>PRIS</a:t>
                      </a:r>
                      <a:r>
                        <a:rPr lang="ja-JP" altLang="en-US" sz="900" dirty="0">
                          <a:solidFill>
                            <a:srgbClr val="000000"/>
                          </a:solidFill>
                        </a:rPr>
                        <a:t>）が含まれており、患者情報が収集されている。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（出所）世界銀行、デスクトップリサーチ</a:t>
            </a:r>
          </a:p>
        </p:txBody>
      </p:sp>
    </p:spTree>
    <p:extLst>
      <p:ext uri="{BB962C8B-B14F-4D97-AF65-F5344CB8AC3E}">
        <p14:creationId xmlns:p14="http://schemas.microsoft.com/office/powerpoint/2010/main" val="2214808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extLst>
              <p:ext uri="{D42A27DB-BD31-4B8C-83A1-F6EECF244321}">
                <p14:modId xmlns:p14="http://schemas.microsoft.com/office/powerpoint/2010/main" val="20566858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0"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en-US"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2604848816"/>
              </p:ext>
            </p:extLst>
          </p:nvPr>
        </p:nvGraphicFramePr>
        <p:xfrm>
          <a:off x="272480" y="1076122"/>
          <a:ext cx="9430365" cy="4075243"/>
        </p:xfrm>
        <a:graphic>
          <a:graphicData uri="http://schemas.openxmlformats.org/drawingml/2006/table">
            <a:tbl>
              <a:tblPr firstRow="1" bandRow="1">
                <a:tableStyleId>{2D5ABB26-0587-4C30-8999-92F81FD0307C}</a:tableStyleId>
              </a:tblPr>
              <a:tblGrid>
                <a:gridCol w="186202">
                  <a:extLst>
                    <a:ext uri="{9D8B030D-6E8A-4147-A177-3AD203B41FA5}">
                      <a16:colId xmlns:a16="http://schemas.microsoft.com/office/drawing/2014/main" val="20000"/>
                    </a:ext>
                  </a:extLst>
                </a:gridCol>
                <a:gridCol w="682744">
                  <a:extLst>
                    <a:ext uri="{9D8B030D-6E8A-4147-A177-3AD203B41FA5}">
                      <a16:colId xmlns:a16="http://schemas.microsoft.com/office/drawing/2014/main" val="20001"/>
                    </a:ext>
                  </a:extLst>
                </a:gridCol>
                <a:gridCol w="612718">
                  <a:extLst>
                    <a:ext uri="{9D8B030D-6E8A-4147-A177-3AD203B41FA5}">
                      <a16:colId xmlns:a16="http://schemas.microsoft.com/office/drawing/2014/main" val="1854309952"/>
                    </a:ext>
                  </a:extLst>
                </a:gridCol>
                <a:gridCol w="612718">
                  <a:extLst>
                    <a:ext uri="{9D8B030D-6E8A-4147-A177-3AD203B41FA5}">
                      <a16:colId xmlns:a16="http://schemas.microsoft.com/office/drawing/2014/main" val="2188274259"/>
                    </a:ext>
                  </a:extLst>
                </a:gridCol>
                <a:gridCol w="612718">
                  <a:extLst>
                    <a:ext uri="{9D8B030D-6E8A-4147-A177-3AD203B41FA5}">
                      <a16:colId xmlns:a16="http://schemas.microsoft.com/office/drawing/2014/main" val="2284252210"/>
                    </a:ext>
                  </a:extLst>
                </a:gridCol>
                <a:gridCol w="612718">
                  <a:extLst>
                    <a:ext uri="{9D8B030D-6E8A-4147-A177-3AD203B41FA5}">
                      <a16:colId xmlns:a16="http://schemas.microsoft.com/office/drawing/2014/main" val="2509105897"/>
                    </a:ext>
                  </a:extLst>
                </a:gridCol>
                <a:gridCol w="612718">
                  <a:extLst>
                    <a:ext uri="{9D8B030D-6E8A-4147-A177-3AD203B41FA5}">
                      <a16:colId xmlns:a16="http://schemas.microsoft.com/office/drawing/2014/main" val="1052373676"/>
                    </a:ext>
                  </a:extLst>
                </a:gridCol>
                <a:gridCol w="612718">
                  <a:extLst>
                    <a:ext uri="{9D8B030D-6E8A-4147-A177-3AD203B41FA5}">
                      <a16:colId xmlns:a16="http://schemas.microsoft.com/office/drawing/2014/main" val="596175591"/>
                    </a:ext>
                  </a:extLst>
                </a:gridCol>
                <a:gridCol w="612718">
                  <a:extLst>
                    <a:ext uri="{9D8B030D-6E8A-4147-A177-3AD203B41FA5}">
                      <a16:colId xmlns:a16="http://schemas.microsoft.com/office/drawing/2014/main" val="2826694329"/>
                    </a:ext>
                  </a:extLst>
                </a:gridCol>
                <a:gridCol w="612718">
                  <a:extLst>
                    <a:ext uri="{9D8B030D-6E8A-4147-A177-3AD203B41FA5}">
                      <a16:colId xmlns:a16="http://schemas.microsoft.com/office/drawing/2014/main" val="2258674063"/>
                    </a:ext>
                  </a:extLst>
                </a:gridCol>
                <a:gridCol w="3659675">
                  <a:extLst>
                    <a:ext uri="{9D8B030D-6E8A-4147-A177-3AD203B41FA5}">
                      <a16:colId xmlns:a16="http://schemas.microsoft.com/office/drawing/2014/main" val="20002"/>
                    </a:ext>
                  </a:extLst>
                </a:gridCol>
              </a:tblGrid>
              <a:tr h="192707">
                <a:tc>
                  <a:txBody>
                    <a:bodyPr/>
                    <a:lstStyle/>
                    <a:p>
                      <a:pPr algn="ctr" fontAlgn="ctr"/>
                      <a:r>
                        <a:rPr kumimoji="1" lang="en-US" altLang="ja-JP" sz="8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8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設立年</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内資</a:t>
                      </a:r>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外資</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株式公開</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従業員数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売上</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1"/>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(M US$)</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累計患者数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提携病院数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提携医者数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674849">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Doctors</a:t>
                      </a:r>
                      <a:b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OnCall</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0" algn="ctr" defTabSz="914400" rtl="0" eaLnBrk="1" fontAlgn="b" latinLnBrk="0" hangingPunct="1"/>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51-200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mn-ea"/>
                          <a:cs typeface="+mn-cs"/>
                        </a:rPr>
                        <a:t>人</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医師と患者をチャット、ビデオ、オーディオコールで繋ぎ、遠隔医療相談を実現しているプラットフォーム。</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遠隔相談サービスに加えて、薬の配送サービスや</a:t>
                      </a:r>
                      <a:r>
                        <a:rPr kumimoji="1" lang="en-US" altLang="ja-JP" sz="1050" kern="1200" dirty="0">
                          <a:solidFill>
                            <a:schemeClr val="tx1"/>
                          </a:solidFill>
                          <a:latin typeface="+mn-lt"/>
                          <a:ea typeface="+mn-ea"/>
                          <a:cs typeface="+mn-cs"/>
                        </a:rPr>
                        <a:t>COVID-19</a:t>
                      </a:r>
                      <a:r>
                        <a:rPr kumimoji="1" lang="ja-JP" altLang="en-US" sz="1050" kern="1200" dirty="0">
                          <a:solidFill>
                            <a:schemeClr val="tx1"/>
                          </a:solidFill>
                          <a:latin typeface="+mn-lt"/>
                          <a:ea typeface="+mn-ea"/>
                          <a:cs typeface="+mn-cs"/>
                        </a:rPr>
                        <a:t>スクリーニングサービスも提供。</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32554">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DOC2US</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algn="ctr" defTabSz="914400" rtl="0" eaLnBrk="1" fontAlgn="b" latinLnBrk="0" hangingPunct="1"/>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22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mn-ea"/>
                          <a:cs typeface="+mn-cs"/>
                        </a:rPr>
                        <a:t>人</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50" kern="1200" dirty="0">
                          <a:solidFill>
                            <a:schemeClr val="tx1"/>
                          </a:solidFill>
                          <a:latin typeface="+mn-lt"/>
                          <a:ea typeface="+mn-ea"/>
                          <a:cs typeface="+mn-cs"/>
                        </a:rPr>
                        <a:t>550</a:t>
                      </a:r>
                      <a:r>
                        <a:rPr kumimoji="1" lang="ja-JP" altLang="en-US" sz="1050" kern="1200" dirty="0">
                          <a:solidFill>
                            <a:schemeClr val="tx1"/>
                          </a:solidFill>
                          <a:latin typeface="+mn-lt"/>
                          <a:ea typeface="+mn-ea"/>
                          <a:cs typeface="+mn-cs"/>
                        </a:rPr>
                        <a:t>の公認薬局店舗があり、</a:t>
                      </a:r>
                      <a:r>
                        <a:rPr kumimoji="1" lang="en-US" altLang="ja-JP" sz="1050" kern="1200" dirty="0">
                          <a:solidFill>
                            <a:schemeClr val="tx1"/>
                          </a:solidFill>
                          <a:latin typeface="+mn-lt"/>
                          <a:ea typeface="+mn-ea"/>
                          <a:cs typeface="+mn-cs"/>
                        </a:rPr>
                        <a:t>500k</a:t>
                      </a:r>
                      <a:r>
                        <a:rPr kumimoji="1" lang="ja-JP" altLang="en-US" sz="1050" kern="1200" dirty="0">
                          <a:solidFill>
                            <a:schemeClr val="tx1"/>
                          </a:solidFill>
                          <a:latin typeface="+mn-lt"/>
                          <a:ea typeface="+mn-ea"/>
                          <a:cs typeface="+mn-cs"/>
                        </a:rPr>
                        <a:t>の電子処方箋発行実績を有する電子薬局サービス。</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患者がクランバレー内に住んでいる場合は、処方された薬をわずか</a:t>
                      </a:r>
                      <a:r>
                        <a:rPr kumimoji="1" lang="en-US" altLang="ja-JP" sz="1050" kern="1200" dirty="0">
                          <a:solidFill>
                            <a:schemeClr val="tx1"/>
                          </a:solidFill>
                          <a:latin typeface="+mn-lt"/>
                          <a:ea typeface="+mn-ea"/>
                          <a:cs typeface="+mn-cs"/>
                        </a:rPr>
                        <a:t>2</a:t>
                      </a:r>
                      <a:r>
                        <a:rPr kumimoji="1" lang="ja-JP" altLang="en-US" sz="1050" kern="1200" dirty="0">
                          <a:solidFill>
                            <a:schemeClr val="tx1"/>
                          </a:solidFill>
                          <a:latin typeface="+mn-lt"/>
                          <a:ea typeface="+mn-ea"/>
                          <a:cs typeface="+mn-cs"/>
                        </a:rPr>
                        <a:t>時間で自宅に届けることができ、ペナン、セレンバン、マラッカ、ジョホールバル、コタキナバル、クチンなどの他の主要都市にも即日配達サービスを提供している。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929994">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Teleme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algn="ctr" defTabSz="914400" rtl="0" eaLnBrk="1" fontAlgn="b" latinLnBrk="0" hangingPunct="1"/>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1-10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mn-ea"/>
                          <a:cs typeface="+mn-cs"/>
                        </a:rPr>
                        <a:t>人</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医師だけでなく、薬剤師や研究所とのつながりを提供。電子的な相談や処方箋、薬の配達、検診やリマインダーなども利用可能。</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r h="929994">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BookDoc</a:t>
                      </a:r>
                      <a:endPar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rPr>
                        <a:t>内資・外資</a:t>
                      </a:r>
                      <a:endParaRPr lang="en-US" altLang="ja-JP"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algn="ctr" defTabSz="914400" rtl="0" eaLnBrk="1" fontAlgn="b" latinLnBrk="0" hangingPunct="1"/>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11-50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人</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40,000~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人</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医師との診察予約ができるモバイルアプリケーション、</a:t>
                      </a:r>
                      <a:r>
                        <a:rPr kumimoji="1" lang="en-US" altLang="ja-JP" sz="1050" kern="1200" dirty="0">
                          <a:solidFill>
                            <a:schemeClr val="tx1"/>
                          </a:solidFill>
                          <a:latin typeface="+mn-lt"/>
                          <a:ea typeface="+mn-ea"/>
                          <a:cs typeface="+mn-cs"/>
                        </a:rPr>
                        <a:t>2015</a:t>
                      </a:r>
                      <a:r>
                        <a:rPr kumimoji="1" lang="ja-JP" altLang="en-US" sz="1050" kern="1200" dirty="0">
                          <a:solidFill>
                            <a:schemeClr val="tx1"/>
                          </a:solidFill>
                          <a:latin typeface="+mn-lt"/>
                          <a:ea typeface="+mn-ea"/>
                          <a:cs typeface="+mn-cs"/>
                        </a:rPr>
                        <a:t>年からサービス提供をしている。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82811395"/>
                  </a:ext>
                </a:extLst>
              </a:tr>
            </a:tbl>
          </a:graphicData>
        </a:graphic>
      </p:graphicFrame>
    </p:spTree>
    <p:extLst>
      <p:ext uri="{BB962C8B-B14F-4D97-AF65-F5344CB8AC3E}">
        <p14:creationId xmlns:p14="http://schemas.microsoft.com/office/powerpoint/2010/main" val="17764411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2"/>
            </p:custDataLst>
            <p:extLst>
              <p:ext uri="{D42A27DB-BD31-4B8C-83A1-F6EECF244321}">
                <p14:modId xmlns:p14="http://schemas.microsoft.com/office/powerpoint/2010/main" val="2399249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4"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テキスト ボックス 86">
            <a:extLst>
              <a:ext uri="{FF2B5EF4-FFF2-40B4-BE49-F238E27FC236}">
                <a16:creationId xmlns:a16="http://schemas.microsoft.com/office/drawing/2014/main" id="{9C221C4B-39BA-4220-8452-E99FB1E3E232}"/>
              </a:ext>
            </a:extLst>
          </p:cNvPr>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経済産業省「令和２年度国際ヘルスケア拠点構築促進事業（マレーシアにおけるモバイル・クラウドを活用した遠隔脳神経センター実証調査プロジェクト）報告書、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Strategic Plan: Allied Health Sciences Division &amp; Allied Health Professions 2021-2025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8" name="テキスト ボックス 3">
            <a:extLst>
              <a:ext uri="{FF2B5EF4-FFF2-40B4-BE49-F238E27FC236}">
                <a16:creationId xmlns:a16="http://schemas.microsoft.com/office/drawing/2014/main" id="{0E44F1F8-BB29-4C58-8164-9B4294E87960}"/>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を始めとしたデジタルヘルスケアツールの普及率は依然限定的。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他方で、デジタル医療の促進は政府方針として掲げられており、民間企業の参入も増えつつある。</a:t>
            </a:r>
          </a:p>
        </p:txBody>
      </p:sp>
      <p:grpSp>
        <p:nvGrpSpPr>
          <p:cNvPr id="9" name="グループ化 4">
            <a:extLst>
              <a:ext uri="{FF2B5EF4-FFF2-40B4-BE49-F238E27FC236}">
                <a16:creationId xmlns:a16="http://schemas.microsoft.com/office/drawing/2014/main" id="{51D377F4-75C8-4F21-924B-0474DFBC3722}"/>
              </a:ext>
            </a:extLst>
          </p:cNvPr>
          <p:cNvGrpSpPr/>
          <p:nvPr/>
        </p:nvGrpSpPr>
        <p:grpSpPr>
          <a:xfrm>
            <a:off x="416496" y="1771464"/>
            <a:ext cx="4464496" cy="288032"/>
            <a:chOff x="4803500" y="2113806"/>
            <a:chExt cx="2954133" cy="288032"/>
          </a:xfrm>
        </p:grpSpPr>
        <p:cxnSp>
          <p:nvCxnSpPr>
            <p:cNvPr id="13" name="直線コネクタ 5">
              <a:extLst>
                <a:ext uri="{FF2B5EF4-FFF2-40B4-BE49-F238E27FC236}">
                  <a16:creationId xmlns:a16="http://schemas.microsoft.com/office/drawing/2014/main" id="{3E9ABA27-B490-4A09-AD4C-782145B0E71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3768FBA-64A8-4D6D-B425-5EF6FB67754D}"/>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デジタル化の進捗動向</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15" name="グループ化 78">
            <a:extLst>
              <a:ext uri="{FF2B5EF4-FFF2-40B4-BE49-F238E27FC236}">
                <a16:creationId xmlns:a16="http://schemas.microsoft.com/office/drawing/2014/main" id="{0C3299ED-F9D3-4D32-9B88-6281E07FF0C8}"/>
              </a:ext>
            </a:extLst>
          </p:cNvPr>
          <p:cNvGrpSpPr/>
          <p:nvPr/>
        </p:nvGrpSpPr>
        <p:grpSpPr>
          <a:xfrm>
            <a:off x="5241032" y="1771464"/>
            <a:ext cx="4464496" cy="288032"/>
            <a:chOff x="4803500" y="2113806"/>
            <a:chExt cx="2954133" cy="288032"/>
          </a:xfrm>
        </p:grpSpPr>
        <p:cxnSp>
          <p:nvCxnSpPr>
            <p:cNvPr id="16" name="直線コネクタ 79">
              <a:extLst>
                <a:ext uri="{FF2B5EF4-FFF2-40B4-BE49-F238E27FC236}">
                  <a16:creationId xmlns:a16="http://schemas.microsoft.com/office/drawing/2014/main" id="{B74C6D5C-7CB8-455F-9CB3-259C368425C5}"/>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BF2CF44E-B612-4635-BB71-80C8F95578D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政府方針、及びそれを踏まえた民間企業の動向</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19" name="テキスト ボックス 51">
            <a:extLst>
              <a:ext uri="{FF2B5EF4-FFF2-40B4-BE49-F238E27FC236}">
                <a16:creationId xmlns:a16="http://schemas.microsoft.com/office/drawing/2014/main" id="{085C869B-1D5D-499E-A557-BBAE3F581F4C}"/>
              </a:ext>
            </a:extLst>
          </p:cNvPr>
          <p:cNvSpPr txBox="1"/>
          <p:nvPr/>
        </p:nvSpPr>
        <p:spPr>
          <a:xfrm>
            <a:off x="416496" y="2144899"/>
            <a:ext cx="4429393" cy="2939907"/>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デジタルヘルスケアの核である病院情報システム（</a:t>
            </a:r>
            <a:r>
              <a:rPr lang="en-US" altLang="ja-JP" sz="1200" spc="-30" dirty="0"/>
              <a:t>HIS</a:t>
            </a:r>
            <a:r>
              <a:rPr lang="ja-JP" altLang="en-US" sz="1200" spc="-30" dirty="0"/>
              <a:t>）については、</a:t>
            </a:r>
            <a:r>
              <a:rPr lang="en-US" altLang="ja-JP" sz="1200" spc="-30" dirty="0"/>
              <a:t>1990</a:t>
            </a:r>
            <a:r>
              <a:rPr lang="ja-JP" altLang="en-US" sz="1200" spc="-30" dirty="0"/>
              <a:t>年代から国家計画「</a:t>
            </a:r>
            <a:r>
              <a:rPr lang="en-US" altLang="ja-JP" sz="1200" spc="-30" dirty="0"/>
              <a:t>Malaysia Plan</a:t>
            </a:r>
            <a:r>
              <a:rPr lang="ja-JP" altLang="en-US" sz="1200" spc="-30" dirty="0"/>
              <a:t>」にて重要項目として言及されてきたものの、</a:t>
            </a:r>
            <a:r>
              <a:rPr lang="en-US" altLang="ja-JP" sz="1200" spc="-30" dirty="0"/>
              <a:t>138</a:t>
            </a:r>
            <a:r>
              <a:rPr lang="ja-JP" altLang="en-US" sz="1200" spc="-30" dirty="0"/>
              <a:t>の公立病院のうち</a:t>
            </a:r>
            <a:r>
              <a:rPr lang="en-US" altLang="ja-JP" sz="1200" spc="-30" dirty="0"/>
              <a:t>HIS</a:t>
            </a:r>
            <a:r>
              <a:rPr lang="ja-JP" altLang="en-US" sz="1200" spc="-30" dirty="0"/>
              <a:t>を導入しているのは僅か</a:t>
            </a:r>
            <a:r>
              <a:rPr lang="en-US" altLang="ja-JP" sz="1200" spc="-30" dirty="0"/>
              <a:t>21</a:t>
            </a:r>
            <a:r>
              <a:rPr lang="ja-JP" altLang="en-US" sz="1200" spc="-30" dirty="0"/>
              <a:t>先（</a:t>
            </a:r>
            <a:r>
              <a:rPr lang="en-US" altLang="ja-JP" sz="1200" spc="-30" dirty="0"/>
              <a:t>2017</a:t>
            </a:r>
            <a:r>
              <a:rPr lang="ja-JP" altLang="en-US" sz="1200" spc="-30" dirty="0"/>
              <a:t>年時点）と、普及率は非常に低い状態にある。</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大容量且つ高スピードな通信インフラが全国的に整備されているにもかかわらず、医療のデジタル化が進んでいない要因としては、保健省の予算割り当てが不十分な点、医療機関のスタッフの</a:t>
            </a:r>
            <a:r>
              <a:rPr lang="en-US" altLang="ja-JP" sz="1200" spc="-30" dirty="0"/>
              <a:t>IT</a:t>
            </a:r>
            <a:r>
              <a:rPr lang="ja-JP" altLang="en-US" sz="1200" spc="-30" dirty="0"/>
              <a:t>リテラシーが限定的である点等が挙げられる。</a:t>
            </a:r>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200" spc="-30" dirty="0"/>
              <a:t>2009</a:t>
            </a:r>
            <a:r>
              <a:rPr lang="ja-JP" altLang="en-US" sz="1200" spc="-30" dirty="0"/>
              <a:t>年に試験運用を開始した</a:t>
            </a:r>
            <a:r>
              <a:rPr lang="en-US" altLang="ja-JP" sz="1200" spc="-30" dirty="0" err="1"/>
              <a:t>MyHiX</a:t>
            </a:r>
            <a:r>
              <a:rPr lang="ja-JP" altLang="en-US" sz="1200" spc="-30" dirty="0"/>
              <a:t>（</a:t>
            </a:r>
            <a:r>
              <a:rPr lang="en-US" altLang="ja-JP" sz="1200" spc="-30" dirty="0"/>
              <a:t>Malaysia Health Information Exchange</a:t>
            </a:r>
            <a:r>
              <a:rPr lang="ja-JP" altLang="en-US" sz="1200" spc="-30" dirty="0"/>
              <a:t>）は、患者の医療データを国内の様々な医療機関同士が共有できる画期的なシステムであるものの、個人情報に係るセキュリティが脆弱なこと等がボトルネックとなり、導入先は僅か</a:t>
            </a:r>
            <a:r>
              <a:rPr lang="en-US" altLang="ja-JP" sz="1200" spc="-30" dirty="0"/>
              <a:t>8</a:t>
            </a:r>
            <a:r>
              <a:rPr lang="ja-JP" altLang="en-US" sz="1200" spc="-30" dirty="0"/>
              <a:t>つの医療機関に留まっている（</a:t>
            </a:r>
            <a:r>
              <a:rPr lang="en-US" altLang="ja-JP" sz="1200" spc="-30" dirty="0"/>
              <a:t>2017</a:t>
            </a:r>
            <a:r>
              <a:rPr lang="ja-JP" altLang="en-US" sz="1200" spc="-30" dirty="0"/>
              <a:t>年時点）。</a:t>
            </a:r>
            <a:endParaRPr lang="en-US" altLang="ja-JP" sz="1200" spc="-30" dirty="0"/>
          </a:p>
        </p:txBody>
      </p:sp>
      <p:sp>
        <p:nvSpPr>
          <p:cNvPr id="20" name="テキスト ボックス 51">
            <a:extLst>
              <a:ext uri="{FF2B5EF4-FFF2-40B4-BE49-F238E27FC236}">
                <a16:creationId xmlns:a16="http://schemas.microsoft.com/office/drawing/2014/main" id="{6BB7A588-12CB-4BDB-8A8F-D45DDEEFF438}"/>
              </a:ext>
            </a:extLst>
          </p:cNvPr>
          <p:cNvSpPr txBox="1"/>
          <p:nvPr/>
        </p:nvSpPr>
        <p:spPr>
          <a:xfrm>
            <a:off x="5241032" y="2144899"/>
            <a:ext cx="4429393" cy="3719736"/>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保健省を中心にマレーシア政府は、医療データのデジタル化やオンライン診療を促進する方針。</a:t>
            </a:r>
            <a:endParaRPr lang="en-US" altLang="ja-JP" sz="1200" spc="-30" dirty="0"/>
          </a:p>
          <a:p>
            <a:pPr marL="171450" indent="-171450">
              <a:lnSpc>
                <a:spcPct val="113000"/>
              </a:lnSpc>
              <a:spcAft>
                <a:spcPts val="600"/>
              </a:spcAft>
              <a:buClr>
                <a:schemeClr val="bg1">
                  <a:lumMod val="50000"/>
                </a:schemeClr>
              </a:buClr>
              <a:buSzPct val="80000"/>
              <a:buFontTx/>
              <a:buChar char="-"/>
            </a:pPr>
            <a:r>
              <a:rPr lang="en-US" altLang="ja-JP" sz="1200" spc="-30" dirty="0"/>
              <a:t>2017</a:t>
            </a:r>
            <a:r>
              <a:rPr lang="ja-JP" altLang="en-US" sz="1200" spc="-30" dirty="0"/>
              <a:t>年に同省は、保健・医療の情報収集・報告システム</a:t>
            </a:r>
            <a:r>
              <a:rPr lang="en-US" altLang="ja-JP" sz="1200" spc="-30" dirty="0" err="1"/>
              <a:t>MyHDW</a:t>
            </a:r>
            <a:r>
              <a:rPr lang="ja-JP" altLang="en-US" sz="1200" spc="-30" dirty="0"/>
              <a:t>（</a:t>
            </a:r>
            <a:r>
              <a:rPr lang="en-US" altLang="ja-JP" sz="1200" spc="-30" dirty="0"/>
              <a:t>Malaysian Health Data Warehouse</a:t>
            </a:r>
            <a:r>
              <a:rPr lang="ja-JP" altLang="en-US" sz="1200" spc="-30" dirty="0"/>
              <a:t>）を設立。翌</a:t>
            </a:r>
            <a:r>
              <a:rPr lang="en-US" altLang="ja-JP" sz="1200" spc="-30" dirty="0"/>
              <a:t>2018</a:t>
            </a:r>
            <a:r>
              <a:rPr lang="ja-JP" altLang="en-US" sz="1200" spc="-30" dirty="0"/>
              <a:t>年には、電子カルテを</a:t>
            </a:r>
            <a:r>
              <a:rPr lang="en-US" altLang="ja-JP" sz="1200" spc="-30" dirty="0"/>
              <a:t>3</a:t>
            </a:r>
            <a:r>
              <a:rPr lang="ja-JP" altLang="en-US" sz="1200" spc="-30" dirty="0"/>
              <a:t>年間で国内</a:t>
            </a:r>
            <a:r>
              <a:rPr lang="en-US" altLang="ja-JP" sz="1200" spc="-30" dirty="0"/>
              <a:t>145</a:t>
            </a:r>
            <a:r>
              <a:rPr lang="ja-JP" altLang="en-US" sz="1200" spc="-30" dirty="0"/>
              <a:t>の医療機関に導入の上、</a:t>
            </a:r>
            <a:r>
              <a:rPr lang="en-US" altLang="ja-JP" sz="1200" spc="-30" dirty="0" err="1"/>
              <a:t>MyHDW</a:t>
            </a:r>
            <a:r>
              <a:rPr lang="ja-JP" altLang="en-US" sz="1200" spc="-30" dirty="0"/>
              <a:t>と同期する計画を発表。</a:t>
            </a:r>
            <a:endParaRPr lang="en-US" altLang="ja-JP" sz="1200" spc="-30" dirty="0"/>
          </a:p>
          <a:p>
            <a:pPr marL="171450" indent="-171450">
              <a:lnSpc>
                <a:spcPct val="113000"/>
              </a:lnSpc>
              <a:spcAft>
                <a:spcPts val="600"/>
              </a:spcAft>
              <a:buClr>
                <a:schemeClr val="bg1">
                  <a:lumMod val="50000"/>
                </a:schemeClr>
              </a:buClr>
              <a:buSzPct val="80000"/>
              <a:buFontTx/>
              <a:buChar char="-"/>
            </a:pPr>
            <a:r>
              <a:rPr lang="en-US" altLang="ja-JP" sz="1200" spc="-30" dirty="0"/>
              <a:t>2018</a:t>
            </a:r>
            <a:r>
              <a:rPr lang="ja-JP" altLang="en-US" sz="1200" spc="-30" dirty="0"/>
              <a:t>年に保健省は、デジタル医療分野で先進的な取組を行っている</a:t>
            </a:r>
            <a:r>
              <a:rPr lang="en-US" altLang="ja-JP" sz="1200" spc="-30" dirty="0"/>
              <a:t>CREST</a:t>
            </a:r>
            <a:r>
              <a:rPr lang="ja-JP" altLang="en-US" sz="1200" spc="-30" dirty="0"/>
              <a:t>（マレーシアの産官学連携プログラム）と覚書を締結。</a:t>
            </a:r>
            <a:endParaRPr lang="en-US" altLang="ja-JP" sz="1200" spc="-30" dirty="0"/>
          </a:p>
          <a:p>
            <a:pPr marL="171450" indent="-171450">
              <a:lnSpc>
                <a:spcPct val="113000"/>
              </a:lnSpc>
              <a:spcAft>
                <a:spcPts val="600"/>
              </a:spcAft>
              <a:buClr>
                <a:schemeClr val="bg1">
                  <a:lumMod val="50000"/>
                </a:schemeClr>
              </a:buClr>
              <a:buSzPct val="80000"/>
              <a:buFontTx/>
              <a:buChar char="-"/>
            </a:pPr>
            <a:r>
              <a:rPr lang="ja-JP" altLang="en-US" sz="1200" spc="-30" dirty="0"/>
              <a:t>「</a:t>
            </a:r>
            <a:r>
              <a:rPr lang="en-US" altLang="ja-JP" sz="1200" spc="-30" dirty="0"/>
              <a:t>Strategic Plan 2020-2025</a:t>
            </a:r>
            <a:r>
              <a:rPr lang="ja-JP" altLang="en-US" sz="1200" spc="-30" dirty="0"/>
              <a:t>」においても、医療のデジタルトランスフォーメーションが重要課題として取り上げられている。</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民間企業では、</a:t>
            </a:r>
            <a:r>
              <a:rPr lang="en-US" altLang="ja-JP" sz="1200" spc="-30" dirty="0"/>
              <a:t> </a:t>
            </a:r>
            <a:r>
              <a:rPr lang="ja-JP" altLang="en-US" sz="1200" spc="-30" dirty="0"/>
              <a:t>オンライン診断やオンライン薬局事業を手掛ける</a:t>
            </a:r>
            <a:r>
              <a:rPr lang="en-US" altLang="ja-JP" sz="1200" spc="-30" dirty="0" err="1"/>
              <a:t>DoctorOnCall</a:t>
            </a:r>
            <a:r>
              <a:rPr lang="ja-JP" altLang="en-US" sz="1200" spc="-30" dirty="0"/>
              <a:t>（マレーシア最大のデジタル医療プラットフォーマー）や、チャットベースでのオンライン診断を手掛ける</a:t>
            </a:r>
            <a:r>
              <a:rPr lang="en-US" altLang="ja-JP" sz="1200" spc="-30" dirty="0"/>
              <a:t>DOC2US</a:t>
            </a:r>
            <a:r>
              <a:rPr lang="ja-JP" altLang="en-US" sz="1200" spc="-30" dirty="0"/>
              <a:t>といった国内企業に加え、医療関係者間のコミュニケーションアプリを展開するアルム等、日本企業を含む海外企業も医療データのデジタル化やオンライン診療への取り組みを強化している。</a:t>
            </a:r>
            <a:endParaRPr lang="en-US" altLang="ja-JP" sz="1200" spc="-30" dirty="0"/>
          </a:p>
        </p:txBody>
      </p:sp>
      <p:sp>
        <p:nvSpPr>
          <p:cNvPr id="26" name="Title 1">
            <a:extLst>
              <a:ext uri="{FF2B5EF4-FFF2-40B4-BE49-F238E27FC236}">
                <a16:creationId xmlns:a16="http://schemas.microsoft.com/office/drawing/2014/main" id="{6FE51C86-00B9-48FE-ACF8-9573925B486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en-US" dirty="0">
              <a:latin typeface="HGP創英角ｺﾞｼｯｸUB" panose="020B0A00000000000000" pitchFamily="34" charset="-128"/>
            </a:endParaRPr>
          </a:p>
        </p:txBody>
      </p:sp>
      <p:sp>
        <p:nvSpPr>
          <p:cNvPr id="27" name="Text Placeholder 2">
            <a:extLst>
              <a:ext uri="{FF2B5EF4-FFF2-40B4-BE49-F238E27FC236}">
                <a16:creationId xmlns:a16="http://schemas.microsoft.com/office/drawing/2014/main" id="{D51BBFA5-90B2-439D-8B2F-9DB92D18D9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医療の</a:t>
            </a:r>
            <a:r>
              <a:rPr lang="en-US" altLang="ja-JP" dirty="0"/>
              <a:t>IT</a:t>
            </a:r>
            <a:r>
              <a:rPr lang="ja-JP" altLang="en-US" dirty="0"/>
              <a:t>化に関する状況</a:t>
            </a:r>
            <a:endParaRPr kumimoji="1" lang="en-US" dirty="0"/>
          </a:p>
        </p:txBody>
      </p:sp>
    </p:spTree>
    <p:extLst>
      <p:ext uri="{BB962C8B-B14F-4D97-AF65-F5344CB8AC3E}">
        <p14:creationId xmlns:p14="http://schemas.microsoft.com/office/powerpoint/2010/main" val="3711518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21014926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8"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学会および業界団体</a:t>
            </a: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776982253"/>
              </p:ext>
            </p:extLst>
          </p:nvPr>
        </p:nvGraphicFramePr>
        <p:xfrm>
          <a:off x="200472" y="2276872"/>
          <a:ext cx="9505055" cy="2978150"/>
        </p:xfrm>
        <a:graphic>
          <a:graphicData uri="http://schemas.openxmlformats.org/drawingml/2006/table">
            <a:tbl>
              <a:tblPr firstRow="1" bandRow="1">
                <a:tableStyleId>{5C22544A-7EE6-4342-B048-85BDC9FD1C3A}</a:tableStyleId>
              </a:tblPr>
              <a:tblGrid>
                <a:gridCol w="1598195">
                  <a:extLst>
                    <a:ext uri="{9D8B030D-6E8A-4147-A177-3AD203B41FA5}">
                      <a16:colId xmlns:a16="http://schemas.microsoft.com/office/drawing/2014/main" val="20000"/>
                    </a:ext>
                  </a:extLst>
                </a:gridCol>
                <a:gridCol w="2439350">
                  <a:extLst>
                    <a:ext uri="{9D8B030D-6E8A-4147-A177-3AD203B41FA5}">
                      <a16:colId xmlns:a16="http://schemas.microsoft.com/office/drawing/2014/main" val="20001"/>
                    </a:ext>
                  </a:extLst>
                </a:gridCol>
                <a:gridCol w="5467510">
                  <a:extLst>
                    <a:ext uri="{9D8B030D-6E8A-4147-A177-3AD203B41FA5}">
                      <a16:colId xmlns:a16="http://schemas.microsoft.com/office/drawing/2014/main" val="20002"/>
                    </a:ext>
                  </a:extLst>
                </a:gridCol>
              </a:tblGrid>
              <a:tr h="376552">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カテゴリー</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endParaRPr kumimoji="1" lang="en-US" altLang="ja-JP" sz="12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（略　称）</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65386">
                <a:tc rowSpan="2">
                  <a:txBody>
                    <a:bodyPr/>
                    <a:lstStyle/>
                    <a:p>
                      <a:pPr algn="ctr">
                        <a:spcAft>
                          <a:spcPts val="0"/>
                        </a:spcAft>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endParaRPr 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algn="ctr" fontAlgn="ctr">
                        <a:lnSpc>
                          <a:spcPct val="100000"/>
                        </a:lnSpc>
                        <a:spcBef>
                          <a:spcPts val="200"/>
                        </a:spcBef>
                        <a:spcAft>
                          <a:spcPts val="0"/>
                        </a:spcAft>
                      </a:pPr>
                      <a:r>
                        <a:rPr lang="ja-JP" altLang="en-US" sz="1100" b="1" kern="100" dirty="0">
                          <a:effectLst/>
                          <a:latin typeface="Arial" panose="020B0604020202020204" pitchFamily="34" charset="0"/>
                          <a:ea typeface="ＭＳ Ｐゴシック" panose="020B0600070205080204" pitchFamily="50" charset="-128"/>
                          <a:cs typeface="Arial" panose="020B0604020202020204" pitchFamily="34" charset="0"/>
                        </a:rPr>
                        <a:t>マレーシア医療機器協会</a:t>
                      </a:r>
                    </a:p>
                    <a:p>
                      <a:pPr algn="ctr" fontAlgn="ctr">
                        <a:lnSpc>
                          <a:spcPct val="100000"/>
                        </a:lnSpc>
                        <a:spcBef>
                          <a:spcPts val="200"/>
                        </a:spcBef>
                        <a:spcAft>
                          <a:spcPts val="0"/>
                        </a:spcAft>
                      </a:pPr>
                      <a:r>
                        <a:rPr lang="ja-JP" altLang="en-US" sz="1100" b="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0" kern="100" dirty="0">
                          <a:effectLst/>
                          <a:latin typeface="Arial" panose="020B0604020202020204" pitchFamily="34" charset="0"/>
                          <a:ea typeface="ＭＳ Ｐゴシック" panose="020B0600070205080204" pitchFamily="50" charset="-128"/>
                          <a:cs typeface="Arial" panose="020B0604020202020204" pitchFamily="34" charset="0"/>
                        </a:rPr>
                        <a:t>Malaysian Medical Device Association; MMDA</a:t>
                      </a:r>
                      <a:r>
                        <a:rPr lang="ja-JP" altLang="en-US" sz="1100" b="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1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2005</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年設立。マレーシアで医療機器を扱う販売事業者のほか、代理店、貿易業者、多国籍企業、サービス分野など、様々な企業の集まりで、会員数は</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173</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社。政府による医療機器政策にも連携協力している。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マレーシア医療工業協会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lnSpc>
                          <a:spcPct val="100000"/>
                        </a:lnSpc>
                        <a:spcBef>
                          <a:spcPts val="200"/>
                        </a:spcBef>
                        <a:spcAft>
                          <a:spcPts val="0"/>
                        </a:spcAft>
                      </a:pPr>
                      <a:r>
                        <a:rPr kumimoji="1" lang="ja-JP" altLang="en-US" sz="11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The  Association  of  Malaysian  Medical  Industry : AMMI</a:t>
                      </a:r>
                      <a:r>
                        <a:rPr kumimoji="1" lang="ja-JP" altLang="en-US" sz="11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1989</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年設立。マレーシアの医療機器製造事業者の集まり。会員数</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62</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社。マレーシアが医療機器の世界的製造拠点となるよう、医療機器産業を様々な面で高度化するため、政策提言、人材開発、イノベーション・技術開発、大学と組んでの研究（特許取得）等を行っている。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21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医薬品</a:t>
                      </a:r>
                      <a:endParaRPr lang="ja-JP" alt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algn="ctr" defTabSz="914400" rtl="0" eaLnBrk="1" fontAlgn="ctr" latinLnBrk="0" hangingPunct="1">
                        <a:lnSpc>
                          <a:spcPct val="100000"/>
                        </a:lnSpc>
                        <a:spcBef>
                          <a:spcPts val="200"/>
                        </a:spcBef>
                        <a:spcAft>
                          <a:spcPts val="0"/>
                        </a:spcAft>
                      </a:pPr>
                      <a:r>
                        <a:rPr lang="ja-JP" altLang="en-US" sz="1100" b="1" kern="100" dirty="0">
                          <a:effectLst/>
                          <a:latin typeface="Arial" panose="020B0604020202020204" pitchFamily="34" charset="0"/>
                          <a:ea typeface="ＭＳ Ｐゴシック" panose="020B0600070205080204" pitchFamily="50" charset="-128"/>
                          <a:cs typeface="Arial" panose="020B0604020202020204" pitchFamily="34" charset="0"/>
                        </a:rPr>
                        <a:t>マレーシア医薬品協会</a:t>
                      </a:r>
                    </a:p>
                    <a:p>
                      <a:pPr marL="0" algn="ctr" defTabSz="914400" rtl="0" eaLnBrk="1" fontAlgn="ctr" latinLnBrk="0" hangingPunct="1">
                        <a:lnSpc>
                          <a:spcPct val="100000"/>
                        </a:lnSpc>
                        <a:spcBef>
                          <a:spcPts val="200"/>
                        </a:spcBef>
                        <a:spcAft>
                          <a:spcPts val="0"/>
                        </a:spcAft>
                      </a:pP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100" dirty="0">
                          <a:effectLst/>
                          <a:latin typeface="Arial" panose="020B0604020202020204" pitchFamily="34" charset="0"/>
                          <a:ea typeface="ＭＳ Ｐゴシック" panose="020B0600070205080204" pitchFamily="50" charset="-128"/>
                          <a:cs typeface="Arial" panose="020B0604020202020204" pitchFamily="34" charset="0"/>
                        </a:rPr>
                        <a:t>Pharmaceutical Association of Malaysia</a:t>
                      </a: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100" dirty="0" err="1">
                          <a:effectLst/>
                          <a:latin typeface="Arial" panose="020B0604020202020204" pitchFamily="34" charset="0"/>
                          <a:ea typeface="ＭＳ Ｐゴシック" panose="020B0600070205080204" pitchFamily="50" charset="-128"/>
                          <a:cs typeface="Arial" panose="020B0604020202020204" pitchFamily="34" charset="0"/>
                        </a:rPr>
                        <a:t>PhAMA</a:t>
                      </a: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1972</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年に設立され、外資系医療機器メーカーを中心とし、</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54</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社が加盟している。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主な学会として「マレーシア医療機器協会」、「マレーシア医療工業協会」、「マレーシア医薬品協会」が挙げられる。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）、各組織ホームページ</a:t>
            </a:r>
          </a:p>
        </p:txBody>
      </p:sp>
    </p:spTree>
    <p:extLst>
      <p:ext uri="{BB962C8B-B14F-4D97-AF65-F5344CB8AC3E}">
        <p14:creationId xmlns:p14="http://schemas.microsoft.com/office/powerpoint/2010/main" val="35775479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375281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2" name="think-cell Slide" r:id="rId4" imgW="499" imgH="499" progId="TCLayout.ActiveDocument.1">
                  <p:embed/>
                </p:oleObj>
              </mc:Choice>
              <mc:Fallback>
                <p:oleObj name="think-cell Slide" r:id="rId4" imgW="499" imgH="499" progId="TCLayout.ActiveDocument.1">
                  <p:embed/>
                  <p:pic>
                    <p:nvPicPr>
                      <p:cNvPr id="4" name="オブジェクト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医薬品・医療機器関連イベント</a:t>
            </a:r>
          </a:p>
        </p:txBody>
      </p:sp>
      <p:sp>
        <p:nvSpPr>
          <p:cNvPr id="17" name="テキスト ボックス 16"/>
          <p:cNvSpPr txBox="1"/>
          <p:nvPr/>
        </p:nvSpPr>
        <p:spPr>
          <a:xfrm>
            <a:off x="200472" y="6525344"/>
            <a:ext cx="8640960"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ホームページ、各イベントホームページ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2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医薬品・医療機器関連の代表的なイベントを以下に示す。</a:t>
            </a:r>
          </a:p>
        </p:txBody>
      </p:sp>
      <p:graphicFrame>
        <p:nvGraphicFramePr>
          <p:cNvPr id="25" name="表 24"/>
          <p:cNvGraphicFramePr>
            <a:graphicFrameLocks noGrp="1"/>
          </p:cNvGraphicFramePr>
          <p:nvPr>
            <p:extLst>
              <p:ext uri="{D42A27DB-BD31-4B8C-83A1-F6EECF244321}">
                <p14:modId xmlns:p14="http://schemas.microsoft.com/office/powerpoint/2010/main" val="826021857"/>
              </p:ext>
            </p:extLst>
          </p:nvPr>
        </p:nvGraphicFramePr>
        <p:xfrm>
          <a:off x="200472" y="2204864"/>
          <a:ext cx="9505054" cy="3688080"/>
        </p:xfrm>
        <a:graphic>
          <a:graphicData uri="http://schemas.openxmlformats.org/drawingml/2006/table">
            <a:tbl>
              <a:tblPr firstRow="1" bandRow="1">
                <a:tableStyleId>{2D5ABB26-0587-4C30-8999-92F81FD0307C}</a:tableStyleId>
              </a:tblPr>
              <a:tblGrid>
                <a:gridCol w="16561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512166">
                  <a:extLst>
                    <a:ext uri="{9D8B030D-6E8A-4147-A177-3AD203B41FA5}">
                      <a16:colId xmlns:a16="http://schemas.microsoft.com/office/drawing/2014/main" val="20004"/>
                    </a:ext>
                  </a:extLst>
                </a:gridCol>
              </a:tblGrid>
              <a:tr h="154519">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扱い機器</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534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Private Hospitals of Malaysia </a:t>
                      </a: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(APHM)</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APHM</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医療機器全般</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6"/>
                        </a:rPr>
                        <a:t>http://aphmconferences.org/</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8534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SE-Asian Healthcare &amp; </a:t>
                      </a:r>
                      <a:r>
                        <a:rPr kumimoji="1" lang="en-US" altLang="ja-JP" sz="1000" b="1"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Pharma</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Show</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ABC Exhibitions</a:t>
                      </a:r>
                      <a:r>
                        <a:rPr kumimoji="1" lang="en-US" altLang="ja-JP" sz="800" kern="1200" baseline="0" dirty="0">
                          <a:solidFill>
                            <a:schemeClr val="dk1"/>
                          </a:solidFill>
                          <a:latin typeface="+mn-lt"/>
                          <a:ea typeface="+mn-ea"/>
                          <a:cs typeface="+mn-cs"/>
                        </a:rPr>
                        <a:t> Int’l Sales Office</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ヘルスケア</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医療機器、病院設備＆備品、診断、研究室、リハビリ、理学療法、救急＆救助、病院</a:t>
                      </a:r>
                      <a:r>
                        <a:rPr kumimoji="1" lang="en-US" altLang="ja-JP" sz="800" kern="1200" dirty="0">
                          <a:solidFill>
                            <a:schemeClr val="dk1"/>
                          </a:solidFill>
                          <a:latin typeface="+mn-lt"/>
                          <a:ea typeface="+mn-ea"/>
                          <a:cs typeface="+mn-cs"/>
                        </a:rPr>
                        <a:t>IT</a:t>
                      </a:r>
                      <a:r>
                        <a:rPr kumimoji="1" lang="ja-JP" altLang="en-US" sz="800" kern="1200" dirty="0" err="1">
                          <a:solidFill>
                            <a:schemeClr val="dk1"/>
                          </a:solidFill>
                          <a:latin typeface="+mn-lt"/>
                          <a:ea typeface="+mn-ea"/>
                          <a:cs typeface="+mn-cs"/>
                        </a:rPr>
                        <a:t>、</a:t>
                      </a:r>
                      <a:r>
                        <a:rPr kumimoji="1" lang="ja-JP" altLang="en-US" sz="800" kern="1200" dirty="0">
                          <a:solidFill>
                            <a:schemeClr val="dk1"/>
                          </a:solidFill>
                          <a:latin typeface="+mn-lt"/>
                          <a:ea typeface="+mn-ea"/>
                          <a:cs typeface="+mn-cs"/>
                        </a:rPr>
                        <a:t>サービス</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ビルメインテナンス。クリーンルーム。ファーマ</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医薬品、バイオテクノロジー。メディカルビューティー・ウェルネス</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ハーブ、美容器具、フィットネス</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ウェルネスセラピー</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7"/>
                        </a:rPr>
                        <a:t>https://www.abcex.com/</a:t>
                      </a:r>
                      <a:endParaRPr kumimoji="1" lang="en-US" altLang="ja-JP"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534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International Scientific Instrument and Laboratory Equipment Exhibition and Conference </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ECMI</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ITE Asia </a:t>
                      </a:r>
                      <a:r>
                        <a:rPr kumimoji="1" lang="en-US" altLang="ja-JP" sz="800" kern="1200" dirty="0" err="1">
                          <a:solidFill>
                            <a:schemeClr val="dk1"/>
                          </a:solidFill>
                          <a:latin typeface="+mn-lt"/>
                          <a:ea typeface="+mn-ea"/>
                          <a:cs typeface="+mn-cs"/>
                        </a:rPr>
                        <a:t>Snd</a:t>
                      </a:r>
                      <a:r>
                        <a:rPr kumimoji="1" lang="en-US" altLang="ja-JP" sz="800" kern="1200" dirty="0">
                          <a:solidFill>
                            <a:schemeClr val="dk1"/>
                          </a:solidFill>
                          <a:latin typeface="+mn-lt"/>
                          <a:ea typeface="+mn-ea"/>
                          <a:cs typeface="+mn-cs"/>
                        </a:rPr>
                        <a:t> </a:t>
                      </a:r>
                      <a:r>
                        <a:rPr kumimoji="1" lang="en-US" altLang="ja-JP" sz="800" kern="1200" dirty="0" err="1">
                          <a:solidFill>
                            <a:schemeClr val="dk1"/>
                          </a:solidFill>
                          <a:latin typeface="+mn-lt"/>
                          <a:ea typeface="+mn-ea"/>
                          <a:cs typeface="+mn-cs"/>
                        </a:rPr>
                        <a:t>Bhd</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800" dirty="0"/>
                        <a:t>分析システム、農業＆食品、バイオテクノロジー＆ライフサイエンス、医薬品、環境科学、セキュリティ、実験用消耗品、ナノテクノロジー、オプティカルイメージングシステム＆顕微鏡、化学＆石油、医薬品、 品質保証＆制御、研究開発</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2</a:t>
                      </a:r>
                      <a:r>
                        <a:rPr kumimoji="1" lang="ja-JP" altLang="en-US" sz="800" kern="1200" dirty="0">
                          <a:solidFill>
                            <a:schemeClr val="dk1"/>
                          </a:solidFill>
                          <a:latin typeface="+mn-lt"/>
                          <a:ea typeface="+mn-ea"/>
                          <a:cs typeface="+mn-cs"/>
                        </a:rPr>
                        <a:t>年に</a:t>
                      </a:r>
                      <a:r>
                        <a:rPr kumimoji="1" lang="en-US" altLang="ja-JP" sz="800" kern="1200" dirty="0">
                          <a:solidFill>
                            <a:schemeClr val="dk1"/>
                          </a:solidFill>
                          <a:latin typeface="+mn-lt"/>
                          <a:ea typeface="+mn-ea"/>
                          <a:cs typeface="+mn-cs"/>
                        </a:rPr>
                        <a:t>1</a:t>
                      </a:r>
                      <a:r>
                        <a:rPr kumimoji="1" lang="ja-JP" altLang="en-US" sz="800" kern="1200" dirty="0">
                          <a:solidFill>
                            <a:schemeClr val="dk1"/>
                          </a:solidFill>
                          <a:latin typeface="+mn-lt"/>
                          <a:ea typeface="+mn-ea"/>
                          <a:cs typeface="+mn-cs"/>
                        </a:rPr>
                        <a:t>回</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8"/>
                        </a:rPr>
                        <a:t>http://lab-asia.com/</a:t>
                      </a:r>
                      <a:endParaRPr kumimoji="1" lang="en-US" altLang="ja-JP"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8534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Malaysia International Halal Showcase</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MIHAS</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Secretariat</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zh-TW" altLang="en-US" sz="800" dirty="0"/>
                        <a:t>食品＆飲料、医薬品、化粧品、財務、観光、電子商取引、物流</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9"/>
                        </a:rPr>
                        <a:t>http://mihas.com.my/</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26" name="Rectangle 6"/>
          <p:cNvSpPr>
            <a:spLocks noChangeArrowheads="1"/>
          </p:cNvSpPr>
          <p:nvPr/>
        </p:nvSpPr>
        <p:spPr bwMode="auto">
          <a:xfrm>
            <a:off x="200472" y="1772816"/>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マレーシアにおける医薬品・医療機器関連イベント</a:t>
            </a:r>
          </a:p>
        </p:txBody>
      </p:sp>
      <p:cxnSp>
        <p:nvCxnSpPr>
          <p:cNvPr id="28" name="直線コネクタ 27"/>
          <p:cNvCxnSpPr/>
          <p:nvPr/>
        </p:nvCxnSpPr>
        <p:spPr>
          <a:xfrm>
            <a:off x="200025" y="2132856"/>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701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43" imgW="360" imgH="360" progId="TCLayout.ActiveDocument.1">
                  <p:embed/>
                </p:oleObj>
              </mc:Choice>
              <mc:Fallback>
                <p:oleObj name="think-cell Slide" r:id="rId43" imgW="360" imgH="360" progId="TCLayout.ActiveDocument.1">
                  <p:embed/>
                  <p:pic>
                    <p:nvPicPr>
                      <p:cNvPr id="7" name="Object 6" hidden="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5" name="タイトル 4"/>
          <p:cNvSpPr>
            <a:spLocks noGrp="1"/>
          </p:cNvSpPr>
          <p:nvPr>
            <p:ph type="title"/>
          </p:nvPr>
        </p:nvSpPr>
        <p:spPr/>
        <p:txBody>
          <a:bodyPr/>
          <a:lstStyle/>
          <a:p>
            <a:r>
              <a:rPr lang="ja-JP" altLang="en-US" dirty="0"/>
              <a:t>マレーシア／一般概況／経済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都市化率が高く、都市部に人口が集中している。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年の人口で上位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都市を見ると、特にクアラルンプールにおいて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年の人口増が顕著である。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01" name="Chart 3"/>
          <p:cNvGraphicFramePr/>
          <p:nvPr>
            <p:custDataLst>
              <p:tags r:id="rId4"/>
            </p:custDataLst>
          </p:nvPr>
        </p:nvGraphicFramePr>
        <p:xfrm>
          <a:off x="130175" y="2393950"/>
          <a:ext cx="4300538" cy="3654425"/>
        </p:xfrm>
        <a:graphic>
          <a:graphicData uri="http://schemas.openxmlformats.org/drawingml/2006/chart">
            <c:chart xmlns:c="http://schemas.openxmlformats.org/drawingml/2006/chart" xmlns:r="http://schemas.openxmlformats.org/officeDocument/2006/relationships" r:id="rId45"/>
          </a:graphicData>
        </a:graphic>
      </p:graphicFrame>
      <p:sp>
        <p:nvSpPr>
          <p:cNvPr id="24" name="テキスト プレースホルダ 9"/>
          <p:cNvSpPr>
            <a:spLocks noGrp="1"/>
          </p:cNvSpPr>
          <p:nvPr>
            <p:custDataLst>
              <p:tags r:id="rId5"/>
            </p:custDataLst>
          </p:nvPr>
        </p:nvSpPr>
        <p:spPr bwMode="auto">
          <a:xfrm>
            <a:off x="8540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0C0FE3-B46F-469D-BC0F-DD3C5788283B}" type="datetime'''''''''''''''''''''0''''''''''''''''''''''''''''''''5'''''''">
              <a:rPr lang="ja-JP" altLang="en-US" sz="1000"/>
              <a:pPr marL="0" indent="0" algn="ctr">
                <a:spcBef>
                  <a:spcPct val="0"/>
                </a:spcBef>
                <a:buNone/>
              </a:pPr>
              <a:t>05</a:t>
            </a:fld>
            <a:endParaRPr kumimoji="0" lang="ja-JP" altLang="en-US" sz="1000" dirty="0">
              <a:sym typeface="+mn-lt"/>
            </a:endParaRPr>
          </a:p>
        </p:txBody>
      </p:sp>
      <p:sp>
        <p:nvSpPr>
          <p:cNvPr id="16" name="テキスト プレースホルダ 9"/>
          <p:cNvSpPr>
            <a:spLocks noGrp="1"/>
          </p:cNvSpPr>
          <p:nvPr>
            <p:custDataLst>
              <p:tags r:id="rId6"/>
            </p:custDataLst>
          </p:nvPr>
        </p:nvSpPr>
        <p:spPr bwMode="auto">
          <a:xfrm>
            <a:off x="222250" y="2162175"/>
            <a:ext cx="1984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1000" dirty="0">
                <a:sym typeface="+mn-lt"/>
              </a:rPr>
              <a:t>(%)</a:t>
            </a:r>
            <a:endParaRPr kumimoji="0" lang="ja-JP" altLang="en-US" sz="1000" dirty="0">
              <a:sym typeface="+mn-lt"/>
            </a:endParaRPr>
          </a:p>
        </p:txBody>
      </p:sp>
      <p:sp useBgFill="1">
        <p:nvSpPr>
          <p:cNvPr id="60" name="テキスト プレースホルダ 9"/>
          <p:cNvSpPr>
            <a:spLocks noGrp="1"/>
          </p:cNvSpPr>
          <p:nvPr>
            <p:custDataLst>
              <p:tags r:id="rId7"/>
            </p:custDataLst>
          </p:nvPr>
        </p:nvSpPr>
        <p:spPr bwMode="gray">
          <a:xfrm>
            <a:off x="592138" y="3559175"/>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F8CCC3-4941-4513-BD00-92958DAA0C58}" type="datetime'''''''''6''2''.''''0'">
              <a:rPr kumimoji="0" lang="ja-JP" altLang="en-US" sz="1000" smtClean="0">
                <a:sym typeface="+mn-lt"/>
              </a:rPr>
              <a:pPr marL="0" indent="0" algn="ctr">
                <a:spcBef>
                  <a:spcPct val="0"/>
                </a:spcBef>
                <a:buNone/>
              </a:pPr>
              <a:t>62.0</a:t>
            </a:fld>
            <a:endParaRPr kumimoji="0" lang="ja-JP" altLang="en-US" sz="1000" dirty="0">
              <a:sym typeface="+mn-lt"/>
            </a:endParaRPr>
          </a:p>
        </p:txBody>
      </p:sp>
      <p:sp>
        <p:nvSpPr>
          <p:cNvPr id="25" name="テキスト プレースホルダ 9"/>
          <p:cNvSpPr>
            <a:spLocks noGrp="1"/>
          </p:cNvSpPr>
          <p:nvPr>
            <p:custDataLst>
              <p:tags r:id="rId8"/>
            </p:custDataLst>
          </p:nvPr>
        </p:nvSpPr>
        <p:spPr bwMode="auto">
          <a:xfrm>
            <a:off x="12239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E913D2-CE34-4B9C-99CB-E0409A052A66}" type="datetime'''''''''''''''''''''''''''''''1''''''''''''''0'''">
              <a:rPr lang="ja-JP" altLang="en-US" sz="1000"/>
              <a:pPr marL="0" indent="0" algn="ctr">
                <a:spcBef>
                  <a:spcPct val="0"/>
                </a:spcBef>
                <a:buNone/>
              </a:pPr>
              <a:t>10</a:t>
            </a:fld>
            <a:endParaRPr kumimoji="0" lang="ja-JP" altLang="en-US" sz="1000" dirty="0">
              <a:sym typeface="+mn-lt"/>
            </a:endParaRPr>
          </a:p>
        </p:txBody>
      </p:sp>
      <p:sp>
        <p:nvSpPr>
          <p:cNvPr id="23" name="テキスト プレースホルダ 9"/>
          <p:cNvSpPr>
            <a:spLocks noGrp="1"/>
          </p:cNvSpPr>
          <p:nvPr>
            <p:custDataLst>
              <p:tags r:id="rId9"/>
            </p:custDataLst>
          </p:nvPr>
        </p:nvSpPr>
        <p:spPr bwMode="auto">
          <a:xfrm>
            <a:off x="414338"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EAE4D1-DDF6-46F6-8D14-0EFB0F989B17}" type="datetime'2''''''''''''''''''00''''''''''0'''''''''''''''">
              <a:rPr lang="ja-JP" altLang="en-US" sz="1000"/>
              <a:pPr marL="0" indent="0" algn="ctr">
                <a:spcBef>
                  <a:spcPct val="0"/>
                </a:spcBef>
                <a:buNone/>
              </a:pPr>
              <a:t>2000</a:t>
            </a:fld>
            <a:endParaRPr kumimoji="0" lang="ja-JP" altLang="en-US" sz="1000" dirty="0">
              <a:sym typeface="+mn-lt"/>
            </a:endParaRPr>
          </a:p>
        </p:txBody>
      </p:sp>
      <p:sp>
        <p:nvSpPr>
          <p:cNvPr id="29" name="テキスト プレースホルダ 9"/>
          <p:cNvSpPr>
            <a:spLocks noGrp="1"/>
          </p:cNvSpPr>
          <p:nvPr>
            <p:custDataLst>
              <p:tags r:id="rId10"/>
            </p:custDataLst>
          </p:nvPr>
        </p:nvSpPr>
        <p:spPr bwMode="auto">
          <a:xfrm>
            <a:off x="27051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2F4214-7931-400A-94B0-5B861792B739}" type="datetime'''''''''''3''''''''''''''''''''''''''''''0'''''''''''''">
              <a:rPr lang="ja-JP" altLang="en-US" sz="1000"/>
              <a:pPr marL="0" indent="0" algn="ctr">
                <a:spcBef>
                  <a:spcPct val="0"/>
                </a:spcBef>
                <a:buNone/>
              </a:pPr>
              <a:t>30</a:t>
            </a:fld>
            <a:endParaRPr kumimoji="0" lang="ja-JP" altLang="en-US" sz="1000" dirty="0">
              <a:sym typeface="+mn-lt"/>
            </a:endParaRPr>
          </a:p>
        </p:txBody>
      </p:sp>
      <p:sp>
        <p:nvSpPr>
          <p:cNvPr id="26" name="テキスト プレースホルダ 9"/>
          <p:cNvSpPr>
            <a:spLocks noGrp="1"/>
          </p:cNvSpPr>
          <p:nvPr>
            <p:custDataLst>
              <p:tags r:id="rId11"/>
            </p:custDataLst>
          </p:nvPr>
        </p:nvSpPr>
        <p:spPr bwMode="auto">
          <a:xfrm>
            <a:off x="15954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6C8AAA-0FBD-4F2A-99E2-6030B033AB6C}" type="datetime'1''''''''''''''''''5'''''''''''''''''''''''''''''''''">
              <a:rPr lang="ja-JP" altLang="en-US" sz="1000"/>
              <a:pPr marL="0" indent="0" algn="ctr">
                <a:spcBef>
                  <a:spcPct val="0"/>
                </a:spcBef>
                <a:buNone/>
              </a:pPr>
              <a:t>15</a:t>
            </a:fld>
            <a:endParaRPr kumimoji="0" lang="ja-JP" altLang="en-US" sz="1000" dirty="0">
              <a:sym typeface="+mn-lt"/>
            </a:endParaRPr>
          </a:p>
        </p:txBody>
      </p:sp>
      <p:sp>
        <p:nvSpPr>
          <p:cNvPr id="36" name="テキスト プレースホルダ 9"/>
          <p:cNvSpPr>
            <a:spLocks noGrp="1"/>
          </p:cNvSpPr>
          <p:nvPr>
            <p:custDataLst>
              <p:tags r:id="rId12"/>
            </p:custDataLst>
          </p:nvPr>
        </p:nvSpPr>
        <p:spPr bwMode="auto">
          <a:xfrm>
            <a:off x="41862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CDBFFD-C994-4BA3-9C10-606250ED696D}" type="datetime'''''''''''''''5''''''''''''''''0'''''">
              <a:rPr lang="ja-JP" altLang="en-US" sz="1000"/>
              <a:pPr marL="0" indent="0" algn="ctr">
                <a:spcBef>
                  <a:spcPct val="0"/>
                </a:spcBef>
                <a:buNone/>
              </a:pPr>
              <a:t>50</a:t>
            </a:fld>
            <a:endParaRPr kumimoji="0" lang="ja-JP" altLang="en-US" sz="1000" dirty="0">
              <a:sym typeface="+mn-lt"/>
            </a:endParaRPr>
          </a:p>
        </p:txBody>
      </p:sp>
      <p:sp>
        <p:nvSpPr>
          <p:cNvPr id="27" name="テキスト プレースホルダ 9"/>
          <p:cNvSpPr>
            <a:spLocks noGrp="1"/>
          </p:cNvSpPr>
          <p:nvPr>
            <p:custDataLst>
              <p:tags r:id="rId13"/>
            </p:custDataLst>
          </p:nvPr>
        </p:nvSpPr>
        <p:spPr bwMode="auto">
          <a:xfrm>
            <a:off x="19653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17C1F7-2D67-4641-9E8E-2441ED90A8F8}" type="datetime'''''''''''''''''''''2''''''0'''''''''''''">
              <a:rPr lang="ja-JP" altLang="en-US" sz="1000"/>
              <a:pPr marL="0" indent="0" algn="ctr">
                <a:spcBef>
                  <a:spcPct val="0"/>
                </a:spcBef>
                <a:buNone/>
              </a:pPr>
              <a:t>20</a:t>
            </a:fld>
            <a:endParaRPr kumimoji="0" lang="ja-JP" altLang="en-US" sz="1000" dirty="0">
              <a:sym typeface="+mn-lt"/>
            </a:endParaRPr>
          </a:p>
        </p:txBody>
      </p:sp>
      <p:sp>
        <p:nvSpPr>
          <p:cNvPr id="28" name="テキスト プレースホルダ 9"/>
          <p:cNvSpPr>
            <a:spLocks noGrp="1"/>
          </p:cNvSpPr>
          <p:nvPr>
            <p:custDataLst>
              <p:tags r:id="rId14"/>
            </p:custDataLst>
          </p:nvPr>
        </p:nvSpPr>
        <p:spPr bwMode="auto">
          <a:xfrm>
            <a:off x="23352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27A40C-399F-42FF-9DEC-FC64FD674988}" type="datetime'''''''''''''''''2''''''''''''''''5'''''">
              <a:rPr lang="ja-JP" altLang="en-US" sz="1000"/>
              <a:pPr marL="0" indent="0" algn="ctr">
                <a:spcBef>
                  <a:spcPct val="0"/>
                </a:spcBef>
                <a:buNone/>
              </a:pPr>
              <a:t>25</a:t>
            </a:fld>
            <a:endParaRPr kumimoji="0" lang="ja-JP" altLang="en-US" sz="1000" dirty="0">
              <a:sym typeface="+mn-lt"/>
            </a:endParaRPr>
          </a:p>
        </p:txBody>
      </p:sp>
      <p:sp>
        <p:nvSpPr>
          <p:cNvPr id="30" name="テキスト プレースホルダ 9"/>
          <p:cNvSpPr>
            <a:spLocks noGrp="1"/>
          </p:cNvSpPr>
          <p:nvPr>
            <p:custDataLst>
              <p:tags r:id="rId15"/>
            </p:custDataLst>
          </p:nvPr>
        </p:nvSpPr>
        <p:spPr bwMode="auto">
          <a:xfrm>
            <a:off x="30749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2A74DC-617F-499F-A85D-176892151821}" type="datetime'''''''''''''''''''''35'''''''''''''''''''''''''''''''''''''''">
              <a:rPr lang="ja-JP" altLang="en-US" sz="1000"/>
              <a:pPr marL="0" indent="0" algn="ctr">
                <a:spcBef>
                  <a:spcPct val="0"/>
                </a:spcBef>
                <a:buNone/>
              </a:pPr>
              <a:t>35</a:t>
            </a:fld>
            <a:endParaRPr kumimoji="0" lang="ja-JP" altLang="en-US" sz="1000" dirty="0">
              <a:sym typeface="+mn-lt"/>
            </a:endParaRPr>
          </a:p>
        </p:txBody>
      </p:sp>
      <p:sp>
        <p:nvSpPr>
          <p:cNvPr id="31" name="テキスト プレースホルダ 9"/>
          <p:cNvSpPr>
            <a:spLocks noGrp="1"/>
          </p:cNvSpPr>
          <p:nvPr>
            <p:custDataLst>
              <p:tags r:id="rId16"/>
            </p:custDataLst>
          </p:nvPr>
        </p:nvSpPr>
        <p:spPr bwMode="auto">
          <a:xfrm>
            <a:off x="34464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F1CFB7-8FE6-4268-ACD7-8AC91B4A0AB2}" type="datetime'''''4''0'''''''''''''''''''''''''''''''">
              <a:rPr lang="ja-JP" altLang="en-US" sz="1000"/>
              <a:pPr marL="0" indent="0" algn="ctr">
                <a:spcBef>
                  <a:spcPct val="0"/>
                </a:spcBef>
                <a:buNone/>
              </a:pPr>
              <a:t>40</a:t>
            </a:fld>
            <a:endParaRPr kumimoji="0" lang="ja-JP" altLang="en-US" sz="1000" dirty="0">
              <a:sym typeface="+mn-lt"/>
            </a:endParaRPr>
          </a:p>
        </p:txBody>
      </p:sp>
      <p:sp>
        <p:nvSpPr>
          <p:cNvPr id="32" name="テキスト プレースホルダ 9"/>
          <p:cNvSpPr>
            <a:spLocks noGrp="1"/>
          </p:cNvSpPr>
          <p:nvPr>
            <p:custDataLst>
              <p:tags r:id="rId17"/>
            </p:custDataLst>
          </p:nvPr>
        </p:nvSpPr>
        <p:spPr bwMode="auto">
          <a:xfrm>
            <a:off x="38163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EDB798-A650-48F3-96D9-01226B29088C}" type="datetime'''''''''''''''''''''''''''4''5'''''''''''''">
              <a:rPr lang="ja-JP" altLang="en-US" sz="1000"/>
              <a:pPr marL="0" indent="0" algn="ctr">
                <a:spcBef>
                  <a:spcPct val="0"/>
                </a:spcBef>
                <a:buNone/>
              </a:pPr>
              <a:t>45</a:t>
            </a:fld>
            <a:endParaRPr kumimoji="0" lang="ja-JP" altLang="en-US" sz="1000" dirty="0">
              <a:sym typeface="+mn-lt"/>
            </a:endParaRPr>
          </a:p>
        </p:txBody>
      </p:sp>
      <p:graphicFrame>
        <p:nvGraphicFramePr>
          <p:cNvPr id="72" name="Chart 3"/>
          <p:cNvGraphicFramePr/>
          <p:nvPr>
            <p:custDataLst>
              <p:tags r:id="rId18"/>
            </p:custDataLst>
          </p:nvPr>
        </p:nvGraphicFramePr>
        <p:xfrm>
          <a:off x="4887913" y="2393950"/>
          <a:ext cx="4899025" cy="3654425"/>
        </p:xfrm>
        <a:graphic>
          <a:graphicData uri="http://schemas.openxmlformats.org/drawingml/2006/chart">
            <c:chart xmlns:c="http://schemas.openxmlformats.org/drawingml/2006/chart" xmlns:r="http://schemas.openxmlformats.org/officeDocument/2006/relationships" r:id="rId46"/>
          </a:graphicData>
        </a:graphic>
      </p:graphicFrame>
      <p:sp>
        <p:nvSpPr>
          <p:cNvPr id="46" name="テキスト プレースホルダ 9"/>
          <p:cNvSpPr>
            <a:spLocks noGrp="1"/>
          </p:cNvSpPr>
          <p:nvPr>
            <p:custDataLst>
              <p:tags r:id="rId19"/>
            </p:custDataLst>
          </p:nvPr>
        </p:nvSpPr>
        <p:spPr bwMode="auto">
          <a:xfrm>
            <a:off x="4979988" y="21621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（千人）</a:t>
            </a:r>
          </a:p>
        </p:txBody>
      </p:sp>
      <p:sp>
        <p:nvSpPr>
          <p:cNvPr id="56" name="テキスト プレースホルダ 9"/>
          <p:cNvSpPr>
            <a:spLocks noGrp="1"/>
          </p:cNvSpPr>
          <p:nvPr>
            <p:custDataLst>
              <p:tags r:id="rId20"/>
            </p:custDataLst>
          </p:nvPr>
        </p:nvSpPr>
        <p:spPr bwMode="gray">
          <a:xfrm>
            <a:off x="6291263" y="4013200"/>
            <a:ext cx="244475" cy="152400"/>
          </a:xfrm>
          <a:prstGeom prst="rect">
            <a:avLst/>
          </a:prstGeom>
          <a:solidFill>
            <a:srgbClr val="ECE5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307</a:t>
            </a:r>
            <a:endParaRPr kumimoji="0" lang="ja-JP" altLang="en-US" sz="1000" dirty="0">
              <a:sym typeface="+mn-lt"/>
            </a:endParaRPr>
          </a:p>
        </p:txBody>
      </p:sp>
      <p:sp>
        <p:nvSpPr>
          <p:cNvPr id="55" name="テキスト プレースホルダ 9"/>
          <p:cNvSpPr>
            <a:spLocks noGrp="1"/>
          </p:cNvSpPr>
          <p:nvPr>
            <p:custDataLst>
              <p:tags r:id="rId21"/>
            </p:custDataLst>
          </p:nvPr>
        </p:nvSpPr>
        <p:spPr bwMode="gray">
          <a:xfrm>
            <a:off x="5851525" y="4127500"/>
            <a:ext cx="244475" cy="152400"/>
          </a:xfrm>
          <a:prstGeom prst="rect">
            <a:avLst/>
          </a:prstGeom>
          <a:noFill/>
          <a:extLst>
            <a:ext uri="{909E8E84-426E-40DD-AFC4-6F175D3DCCD1}">
              <a14:hiddenFill xmlns:a14="http://schemas.microsoft.com/office/drawing/2010/main">
                <a:solidFill>
                  <a:srgbClr val="D2E0E6"/>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422</a:t>
            </a:r>
            <a:endParaRPr kumimoji="0" lang="ja-JP" altLang="en-US" sz="1000" dirty="0">
              <a:sym typeface="+mn-lt"/>
            </a:endParaRPr>
          </a:p>
        </p:txBody>
      </p:sp>
      <p:sp>
        <p:nvSpPr>
          <p:cNvPr id="47" name="テキスト プレースホルダ 9"/>
          <p:cNvSpPr>
            <a:spLocks noGrp="1"/>
          </p:cNvSpPr>
          <p:nvPr>
            <p:custDataLst>
              <p:tags r:id="rId22"/>
            </p:custDataLst>
          </p:nvPr>
        </p:nvSpPr>
        <p:spPr bwMode="auto">
          <a:xfrm>
            <a:off x="6046788"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5A8492-F022-42CD-BE54-83BED9EE72D4}"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48" name="テキスト プレースホルダ 9"/>
          <p:cNvSpPr>
            <a:spLocks noGrp="1"/>
          </p:cNvSpPr>
          <p:nvPr>
            <p:custDataLst>
              <p:tags r:id="rId23"/>
            </p:custDataLst>
          </p:nvPr>
        </p:nvSpPr>
        <p:spPr bwMode="auto">
          <a:xfrm>
            <a:off x="7451725"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1AD980-4F86-4309-8A55-445E0B68C244}"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49" name="テキスト プレースホルダ 9"/>
          <p:cNvSpPr>
            <a:spLocks noGrp="1"/>
          </p:cNvSpPr>
          <p:nvPr>
            <p:custDataLst>
              <p:tags r:id="rId24"/>
            </p:custDataLst>
          </p:nvPr>
        </p:nvSpPr>
        <p:spPr bwMode="auto">
          <a:xfrm>
            <a:off x="8601075" y="6035675"/>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5BA6DF-3625-4844-833D-69933E8A1652}" type="datetime'''''''''''2''0''20''''（''''予''''''測値''''''''''''）'''''''''">
              <a:rPr kumimoji="0" lang="ja-JP" altLang="en-US" sz="1000">
                <a:sym typeface="+mn-lt"/>
              </a:rPr>
              <a:pPr marL="0" indent="0" algn="ctr">
                <a:spcBef>
                  <a:spcPct val="0"/>
                </a:spcBef>
                <a:buNone/>
              </a:pPr>
              <a:t>2020（予測値）</a:t>
            </a:fld>
            <a:endParaRPr kumimoji="0" lang="ja-JP" altLang="en-US" sz="1000" dirty="0">
              <a:sym typeface="+mn-lt"/>
            </a:endParaRPr>
          </a:p>
        </p:txBody>
      </p:sp>
      <p:sp>
        <p:nvSpPr>
          <p:cNvPr id="68" name="テキスト プレースホルダ 9"/>
          <p:cNvSpPr>
            <a:spLocks noGrp="1"/>
          </p:cNvSpPr>
          <p:nvPr>
            <p:custDataLst>
              <p:tags r:id="rId25"/>
            </p:custDataLst>
          </p:nvPr>
        </p:nvSpPr>
        <p:spPr bwMode="gray">
          <a:xfrm>
            <a:off x="7475538" y="3359150"/>
            <a:ext cx="244475" cy="152400"/>
          </a:xfrm>
          <a:prstGeom prst="rect">
            <a:avLst/>
          </a:prstGeom>
          <a:solidFill>
            <a:srgbClr val="ECE5F4"/>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C35CE7-0C93-4463-931D-2DDFD50A4220}" type="datetime'4''''''''1''''''''''''3'''''''''''''''''''''''''''">
              <a:rPr kumimoji="0" lang="ja-JP" altLang="en-US" sz="1000" smtClean="0">
                <a:sym typeface="+mn-lt"/>
              </a:rPr>
              <a:pPr marL="0" indent="0" algn="ctr">
                <a:spcBef>
                  <a:spcPct val="0"/>
                </a:spcBef>
                <a:buNone/>
              </a:pPr>
              <a:t>413</a:t>
            </a:fld>
            <a:endParaRPr kumimoji="0" lang="ja-JP" altLang="en-US" sz="1000" dirty="0">
              <a:sym typeface="+mn-lt"/>
            </a:endParaRPr>
          </a:p>
        </p:txBody>
      </p:sp>
      <p:sp>
        <p:nvSpPr>
          <p:cNvPr id="9" name="Rectangle 8"/>
          <p:cNvSpPr/>
          <p:nvPr>
            <p:custDataLst>
              <p:tags r:id="rId26"/>
            </p:custDataLst>
          </p:nvPr>
        </p:nvSpPr>
        <p:spPr bwMode="gray">
          <a:xfrm>
            <a:off x="5603875" y="2690813"/>
            <a:ext cx="179388" cy="133350"/>
          </a:xfrm>
          <a:prstGeom prst="rect">
            <a:avLst/>
          </a:prstGeom>
          <a:solidFill>
            <a:srgbClr val="ECE5F4"/>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9"/>
          <p:cNvSpPr/>
          <p:nvPr>
            <p:custDataLst>
              <p:tags r:id="rId27"/>
            </p:custDataLst>
          </p:nvPr>
        </p:nvSpPr>
        <p:spPr bwMode="gray">
          <a:xfrm>
            <a:off x="5603875" y="2894013"/>
            <a:ext cx="179388" cy="133350"/>
          </a:xfrm>
          <a:prstGeom prst="rect">
            <a:avLst/>
          </a:prstGeom>
          <a:solidFill>
            <a:srgbClr val="D2E0E6"/>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10"/>
          <p:cNvSpPr/>
          <p:nvPr>
            <p:custDataLst>
              <p:tags r:id="rId28"/>
            </p:custDataLst>
          </p:nvPr>
        </p:nvSpPr>
        <p:spPr bwMode="gray">
          <a:xfrm>
            <a:off x="5603875" y="3097213"/>
            <a:ext cx="179388" cy="133350"/>
          </a:xfrm>
          <a:prstGeom prst="rect">
            <a:avLst/>
          </a:prstGeom>
          <a:solidFill>
            <a:srgbClr val="C0E6F4"/>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p:cNvSpPr/>
          <p:nvPr>
            <p:custDataLst>
              <p:tags r:id="rId29"/>
            </p:custDataLst>
          </p:nvPr>
        </p:nvSpPr>
        <p:spPr bwMode="gray">
          <a:xfrm>
            <a:off x="5603875" y="3300413"/>
            <a:ext cx="179388" cy="133350"/>
          </a:xfrm>
          <a:prstGeom prst="rect">
            <a:avLst/>
          </a:prstGeom>
          <a:solidFill>
            <a:srgbClr val="80CCE8"/>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12"/>
          <p:cNvSpPr/>
          <p:nvPr>
            <p:custDataLst>
              <p:tags r:id="rId30"/>
            </p:custDataLst>
          </p:nvPr>
        </p:nvSpPr>
        <p:spPr bwMode="gray">
          <a:xfrm>
            <a:off x="5603875" y="3503613"/>
            <a:ext cx="179388" cy="133350"/>
          </a:xfrm>
          <a:prstGeom prst="rect">
            <a:avLst/>
          </a:prstGeom>
          <a:solidFill>
            <a:srgbClr val="1F497D"/>
          </a:solidFill>
          <a:ln w="9525">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テキスト プレースホルダ 9"/>
          <p:cNvSpPr>
            <a:spLocks noGrp="1"/>
          </p:cNvSpPr>
          <p:nvPr>
            <p:custDataLst>
              <p:tags r:id="rId31"/>
            </p:custDataLst>
          </p:nvPr>
        </p:nvSpPr>
        <p:spPr bwMode="auto">
          <a:xfrm>
            <a:off x="5834063" y="3498850"/>
            <a:ext cx="9175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クアラルンプール</a:t>
            </a:r>
          </a:p>
        </p:txBody>
      </p:sp>
      <p:sp>
        <p:nvSpPr>
          <p:cNvPr id="50" name="テキスト プレースホルダ 9"/>
          <p:cNvSpPr>
            <a:spLocks noGrp="1"/>
          </p:cNvSpPr>
          <p:nvPr>
            <p:custDataLst>
              <p:tags r:id="rId32"/>
            </p:custDataLst>
          </p:nvPr>
        </p:nvSpPr>
        <p:spPr bwMode="auto">
          <a:xfrm>
            <a:off x="5834063" y="2686050"/>
            <a:ext cx="6937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コタキナバル</a:t>
            </a:r>
          </a:p>
        </p:txBody>
      </p:sp>
      <p:sp>
        <p:nvSpPr>
          <p:cNvPr id="52" name="テキスト プレースホルダ 9"/>
          <p:cNvSpPr>
            <a:spLocks noGrp="1"/>
          </p:cNvSpPr>
          <p:nvPr>
            <p:custDataLst>
              <p:tags r:id="rId33"/>
            </p:custDataLst>
          </p:nvPr>
        </p:nvSpPr>
        <p:spPr bwMode="auto">
          <a:xfrm>
            <a:off x="5834063" y="3092450"/>
            <a:ext cx="3476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イポー</a:t>
            </a:r>
          </a:p>
        </p:txBody>
      </p:sp>
      <p:sp>
        <p:nvSpPr>
          <p:cNvPr id="51" name="テキスト プレースホルダ 9"/>
          <p:cNvSpPr>
            <a:spLocks noGrp="1"/>
          </p:cNvSpPr>
          <p:nvPr>
            <p:custDataLst>
              <p:tags r:id="rId34"/>
            </p:custDataLst>
          </p:nvPr>
        </p:nvSpPr>
        <p:spPr bwMode="auto">
          <a:xfrm>
            <a:off x="5834064" y="2889250"/>
            <a:ext cx="3270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クチン</a:t>
            </a:r>
          </a:p>
        </p:txBody>
      </p:sp>
      <p:sp>
        <p:nvSpPr>
          <p:cNvPr id="53" name="テキスト プレースホルダ 9"/>
          <p:cNvSpPr>
            <a:spLocks noGrp="1"/>
          </p:cNvSpPr>
          <p:nvPr>
            <p:custDataLst>
              <p:tags r:id="rId35"/>
            </p:custDataLst>
          </p:nvPr>
        </p:nvSpPr>
        <p:spPr bwMode="auto">
          <a:xfrm>
            <a:off x="5834062" y="3295650"/>
            <a:ext cx="8143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ジョホールバル</a:t>
            </a:r>
          </a:p>
        </p:txBody>
      </p:sp>
      <p:cxnSp>
        <p:nvCxnSpPr>
          <p:cNvPr id="15" name="Straight Connector 14"/>
          <p:cNvCxnSpPr/>
          <p:nvPr>
            <p:custDataLst>
              <p:tags r:id="rId36"/>
            </p:custDataLst>
          </p:nvPr>
        </p:nvCxnSpPr>
        <p:spPr bwMode="gray">
          <a:xfrm>
            <a:off x="2987675" y="3740150"/>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37"/>
            </p:custDataLst>
          </p:nvPr>
        </p:nvCxnSpPr>
        <p:spPr bwMode="gray">
          <a:xfrm>
            <a:off x="2987675" y="3943350"/>
            <a:ext cx="285750" cy="0"/>
          </a:xfrm>
          <a:prstGeom prst="line">
            <a:avLst/>
          </a:prstGeom>
          <a:ln w="9525">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1" name="Rectangle 70"/>
          <p:cNvSpPr/>
          <p:nvPr>
            <p:custDataLst>
              <p:tags r:id="rId38"/>
            </p:custDataLst>
          </p:nvPr>
        </p:nvSpPr>
        <p:spPr bwMode="gray">
          <a:xfrm>
            <a:off x="3092450" y="3905250"/>
            <a:ext cx="76200" cy="76200"/>
          </a:xfrm>
          <a:prstGeom prst="rect">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Oval 16"/>
          <p:cNvSpPr/>
          <p:nvPr>
            <p:custDataLst>
              <p:tags r:id="rId39"/>
            </p:custDataLst>
          </p:nvPr>
        </p:nvSpPr>
        <p:spPr bwMode="gray">
          <a:xfrm>
            <a:off x="3092450" y="3702050"/>
            <a:ext cx="76200" cy="76200"/>
          </a:xfrm>
          <a:prstGeom prst="ellipse">
            <a:avLst/>
          </a:prstGeom>
          <a:solidFill>
            <a:srgbClr val="80CCE8"/>
          </a:solidFill>
          <a:ln w="9525">
            <a:solidFill>
              <a:srgbClr val="80CCE8"/>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プレースホルダ 9"/>
          <p:cNvSpPr>
            <a:spLocks noGrp="1"/>
          </p:cNvSpPr>
          <p:nvPr>
            <p:custDataLst>
              <p:tags r:id="rId40"/>
            </p:custDataLst>
          </p:nvPr>
        </p:nvSpPr>
        <p:spPr bwMode="auto">
          <a:xfrm>
            <a:off x="3324225" y="36687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9EBA54E-A595-434B-A6FD-B4969779460F}" type="datetime'''''''''''''''''''''''''都''''市''''''''''''部'''''''''''''">
              <a:rPr lang="ja-JP" altLang="en-US" sz="1000"/>
              <a:pPr marL="0" indent="0">
                <a:spcBef>
                  <a:spcPct val="0"/>
                </a:spcBef>
                <a:buNone/>
              </a:pPr>
              <a:t>都市部</a:t>
            </a:fld>
            <a:endParaRPr kumimoji="0" lang="ja-JP" altLang="en-US" sz="1000" dirty="0">
              <a:sym typeface="+mn-lt"/>
            </a:endParaRPr>
          </a:p>
        </p:txBody>
      </p:sp>
      <p:sp>
        <p:nvSpPr>
          <p:cNvPr id="38" name="テキスト プレースホルダ 9"/>
          <p:cNvSpPr>
            <a:spLocks noGrp="1"/>
          </p:cNvSpPr>
          <p:nvPr>
            <p:custDataLst>
              <p:tags r:id="rId41"/>
            </p:custDataLst>
          </p:nvPr>
        </p:nvSpPr>
        <p:spPr bwMode="auto">
          <a:xfrm>
            <a:off x="3324225" y="38719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254FED-628B-4F43-8F26-22CB55C214AF}" type="datetime'''''''''''''''''''''''農''''村''''''''''''''部'''''">
              <a:rPr lang="ja-JP" altLang="en-US" sz="1000">
                <a:sym typeface="+mn-lt"/>
              </a:rPr>
              <a:pPr marL="0" indent="0">
                <a:spcBef>
                  <a:spcPct val="0"/>
                </a:spcBef>
                <a:buNone/>
              </a:pPr>
              <a:t>農村部</a:t>
            </a:fld>
            <a:endParaRPr kumimoji="0" lang="ja-JP" altLang="en-US" sz="1000" dirty="0">
              <a:sym typeface="+mn-lt"/>
            </a:endParaRPr>
          </a:p>
        </p:txBody>
      </p:sp>
    </p:spTree>
    <p:extLst>
      <p:ext uri="{BB962C8B-B14F-4D97-AF65-F5344CB8AC3E}">
        <p14:creationId xmlns:p14="http://schemas.microsoft.com/office/powerpoint/2010/main" val="8592159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2"/>
            </p:custDataLst>
            <p:extLst>
              <p:ext uri="{D42A27DB-BD31-4B8C-83A1-F6EECF244321}">
                <p14:modId xmlns:p14="http://schemas.microsoft.com/office/powerpoint/2010/main" val="278716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6" name="think-cell Slide" r:id="rId4" imgW="499" imgH="499" progId="TCLayout.ActiveDocument.1">
                  <p:embed/>
                </p:oleObj>
              </mc:Choice>
              <mc:Fallback>
                <p:oleObj name="think-cell Slide" r:id="rId4" imgW="499" imgH="499" progId="TCLayout.ActiveDocument.1">
                  <p:embed/>
                  <p:pic>
                    <p:nvPicPr>
                      <p:cNvPr id="6" name="オブジェクト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マレーシアは国を挙げて医療ツーリズムの振興を目指している。実際にマレーシアへの人気は上昇しており、</a:t>
            </a:r>
            <a:r>
              <a:rPr lang="en-US" altLang="ja-JP" sz="1400" dirty="0"/>
              <a:t>2019</a:t>
            </a:r>
            <a:r>
              <a:rPr lang="ja-JP" altLang="en-US" sz="1400" dirty="0"/>
              <a:t>年には、医療ツーリズム旅行者数が</a:t>
            </a:r>
            <a:r>
              <a:rPr lang="en-US" altLang="ja-JP" sz="1400" dirty="0"/>
              <a:t>200</a:t>
            </a:r>
            <a:r>
              <a:rPr lang="ja-JP" altLang="en-US" sz="1400" dirty="0"/>
              <a:t>万人に達するとの見方もある。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マレーシアのメディカルツーリズムは、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月からメディカルツーリズム推進委員会ができてから本格化した。委員会は、保健省、観光局、私立病院委員会、マレーシア航空、マレーシア観光協会、いくつかの私立病院により運営されている。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保健省の傘下には、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MHTC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The Malaysia Healthcare Travel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）というメディカルツーリズム推進の組織を国会の承認のもとで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年に設立している。</a:t>
            </a:r>
            <a:r>
              <a:rPr lang="en-US" altLang="ja-JP" sz="1400" dirty="0"/>
              <a:t>MHTC</a:t>
            </a:r>
            <a:r>
              <a:rPr lang="ja-JP" altLang="en-US" sz="1400" dirty="0"/>
              <a:t>は、同国を代表する航空会社のマレーシア航空と提携して取組を推進している。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rot="16200000">
            <a:off x="2153048" y="429320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心臓病</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3" name="片側の 2 つの角を丸めた四角形 22"/>
          <p:cNvSpPr/>
          <p:nvPr/>
        </p:nvSpPr>
        <p:spPr>
          <a:xfrm rot="16200000">
            <a:off x="3665216" y="429320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がん</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4" name="片側の 2 つの角を丸めた四角形 23"/>
          <p:cNvSpPr/>
          <p:nvPr/>
        </p:nvSpPr>
        <p:spPr>
          <a:xfrm rot="16200000">
            <a:off x="5177384" y="429320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体外受精</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5" name="片側の 2 つの角を丸めた四角形 24"/>
          <p:cNvSpPr/>
          <p:nvPr/>
        </p:nvSpPr>
        <p:spPr>
          <a:xfrm rot="16200000">
            <a:off x="6689552" y="429320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整形外科</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6" name="片側の 2 つの角を丸めた四角形 25"/>
          <p:cNvSpPr/>
          <p:nvPr/>
        </p:nvSpPr>
        <p:spPr>
          <a:xfrm rot="16200000">
            <a:off x="8201720" y="429320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歯科</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7" name="片側の 2 つの角を丸めた四角形 26"/>
          <p:cNvSpPr/>
          <p:nvPr/>
        </p:nvSpPr>
        <p:spPr>
          <a:xfrm rot="16200000">
            <a:off x="2153048" y="321308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医療水準の高さ</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8" name="片側の 2 つの角を丸めた四角形 27"/>
          <p:cNvSpPr/>
          <p:nvPr/>
        </p:nvSpPr>
        <p:spPr>
          <a:xfrm rot="16200000">
            <a:off x="3665216" y="321308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費用の安さ</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9" name="片側の 2 つの角を丸めた四角形 28"/>
          <p:cNvSpPr/>
          <p:nvPr/>
        </p:nvSpPr>
        <p:spPr>
          <a:xfrm rot="16200000">
            <a:off x="5249503" y="3140969"/>
            <a:ext cx="792088" cy="1512168"/>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英語を話す</a:t>
            </a:r>
            <a:endPar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医療従事者が多い</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2" name="正方形/長方形 31"/>
          <p:cNvSpPr/>
          <p:nvPr/>
        </p:nvSpPr>
        <p:spPr>
          <a:xfrm>
            <a:off x="704528" y="3429000"/>
            <a:ext cx="1008112" cy="936104"/>
          </a:xfrm>
          <a:prstGeom prst="rect">
            <a:avLst/>
          </a:prstGeom>
          <a:solidFill>
            <a:srgbClr val="3D6AA7"/>
          </a:solidFill>
          <a:ln cmpd="sng">
            <a:solidFill>
              <a:srgbClr val="FFFFFF"/>
            </a:solidFill>
          </a:ln>
        </p:spPr>
        <p:txBody>
          <a:bodyPr wrap="square" rtlCol="0" anchor="ctr">
            <a:noAutofit/>
          </a:bodyPr>
          <a:lstStyle/>
          <a:p>
            <a:pPr algn="ctr"/>
            <a:r>
              <a:rPr kumimoji="1" lang="ja-JP" altLang="en-US" sz="14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強み</a:t>
            </a:r>
          </a:p>
        </p:txBody>
      </p:sp>
      <p:sp>
        <p:nvSpPr>
          <p:cNvPr id="33" name="正方形/長方形 32"/>
          <p:cNvSpPr/>
          <p:nvPr/>
        </p:nvSpPr>
        <p:spPr>
          <a:xfrm>
            <a:off x="704528" y="4509120"/>
            <a:ext cx="1008112" cy="936104"/>
          </a:xfrm>
          <a:prstGeom prst="rect">
            <a:avLst/>
          </a:prstGeom>
          <a:solidFill>
            <a:srgbClr val="3D6AA7"/>
          </a:solidFill>
          <a:ln cmpd="sng">
            <a:solidFill>
              <a:srgbClr val="FFFFFF"/>
            </a:solidFill>
          </a:ln>
        </p:spPr>
        <p:txBody>
          <a:bodyPr wrap="square" rtlCol="0" anchor="ctr">
            <a:noAutofit/>
          </a:bodyPr>
          <a:lstStyle/>
          <a:p>
            <a:pPr algn="ctr"/>
            <a:r>
              <a:rPr lang="ja-JP" altLang="en-US" sz="14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受診</a:t>
            </a:r>
            <a:endParaRPr lang="en-US" altLang="ja-JP" sz="14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a:p>
            <a:pPr algn="ctr"/>
            <a:r>
              <a:rPr kumimoji="1" lang="ja-JP" altLang="en-US" sz="14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分野</a:t>
            </a:r>
          </a:p>
        </p:txBody>
      </p:sp>
      <p:grpSp>
        <p:nvGrpSpPr>
          <p:cNvPr id="19" name="グループ化 7">
            <a:extLst>
              <a:ext uri="{FF2B5EF4-FFF2-40B4-BE49-F238E27FC236}">
                <a16:creationId xmlns:a16="http://schemas.microsoft.com/office/drawing/2014/main" id="{51EE2B35-6109-44B5-B3EA-6BD5D7574F25}"/>
              </a:ext>
            </a:extLst>
          </p:cNvPr>
          <p:cNvGrpSpPr/>
          <p:nvPr/>
        </p:nvGrpSpPr>
        <p:grpSpPr>
          <a:xfrm>
            <a:off x="560512" y="2852855"/>
            <a:ext cx="8582520" cy="504137"/>
            <a:chOff x="4805453" y="2154947"/>
            <a:chExt cx="5626916" cy="288032"/>
          </a:xfrm>
        </p:grpSpPr>
        <p:cxnSp>
          <p:nvCxnSpPr>
            <p:cNvPr id="20" name="直線コネクタ 19">
              <a:extLst>
                <a:ext uri="{FF2B5EF4-FFF2-40B4-BE49-F238E27FC236}">
                  <a16:creationId xmlns:a16="http://schemas.microsoft.com/office/drawing/2014/main" id="{B85DC95E-4D53-42F5-A8BB-3E988E14BD55}"/>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a:extLst>
                <a:ext uri="{FF2B5EF4-FFF2-40B4-BE49-F238E27FC236}">
                  <a16:creationId xmlns:a16="http://schemas.microsoft.com/office/drawing/2014/main" id="{1880D55D-ED48-4005-8513-1E8996D9F646}"/>
                </a:ext>
              </a:extLst>
            </p:cNvPr>
            <p:cNvSpPr>
              <a:spLocks noChangeArrowheads="1"/>
            </p:cNvSpPr>
            <p:nvPr/>
          </p:nvSpPr>
          <p:spPr bwMode="auto">
            <a:xfrm>
              <a:off x="4805453" y="2154947"/>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マレーシアの医療ツーリズムの強み</a:t>
              </a:r>
              <a:endParaRPr lang="ja-JP" altLang="en-US" sz="1400" dirty="0">
                <a:solidFill>
                  <a:srgbClr val="000000"/>
                </a:solidFill>
                <a:latin typeface="Arial Black" pitchFamily="34" charset="0"/>
                <a:ea typeface="HGP創英角ｺﾞｼｯｸUB" pitchFamily="50" charset="-128"/>
              </a:endParaRPr>
            </a:p>
          </p:txBody>
        </p:sp>
      </p:grpSp>
      <p:sp>
        <p:nvSpPr>
          <p:cNvPr id="22" name="テキスト ボックス 21"/>
          <p:cNvSpPr txBox="1"/>
          <p:nvPr/>
        </p:nvSpPr>
        <p:spPr>
          <a:xfrm>
            <a:off x="200472" y="6525344"/>
            <a:ext cx="8640960" cy="144016"/>
          </a:xfrm>
          <a:prstGeom prst="rect">
            <a:avLst/>
          </a:prstGeom>
          <a:noFill/>
        </p:spPr>
        <p:txBody>
          <a:bodyPr wrap="square" lIns="0" tIns="0" rIns="0" bIns="0" rtlCol="0">
            <a:noAutofit/>
          </a:bodyPr>
          <a:lstStyle/>
          <a:p>
            <a:pPr marL="336550" indent="-3365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Sankei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Biz</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　</a:t>
            </a:r>
            <a:r>
              <a:rPr lang="en-US" altLang="ja-JP" sz="800" dirty="0"/>
              <a:t>2017</a:t>
            </a:r>
            <a:r>
              <a:rPr lang="ja-JP" altLang="en-US" sz="800" dirty="0"/>
              <a:t>年</a:t>
            </a:r>
            <a:r>
              <a:rPr lang="en-US" altLang="ja-JP" sz="800" dirty="0"/>
              <a:t>3</a:t>
            </a:r>
            <a:r>
              <a:rPr lang="ja-JP" altLang="en-US" sz="800" dirty="0"/>
              <a:t>月</a:t>
            </a:r>
            <a:r>
              <a:rPr lang="en-US" altLang="ja-JP" sz="800" dirty="0"/>
              <a:t>7</a:t>
            </a:r>
            <a:r>
              <a:rPr lang="ja-JP" altLang="en-US" sz="800" dirty="0"/>
              <a:t>日、農協共済総合研究所「マレーシアの医療と外国人誘致政策」（</a:t>
            </a:r>
            <a:r>
              <a:rPr lang="en-US" altLang="ja-JP" sz="800" dirty="0"/>
              <a:t>2012</a:t>
            </a:r>
            <a:r>
              <a:rPr lang="ja-JP" altLang="en-US" sz="800" dirty="0"/>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463381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BD547E5-794E-493A-8B2C-7493D7BD76A1}"/>
              </a:ext>
            </a:extLst>
          </p:cNvPr>
          <p:cNvGraphicFramePr>
            <a:graphicFrameLocks noChangeAspect="1"/>
          </p:cNvGraphicFramePr>
          <p:nvPr>
            <p:custDataLst>
              <p:tags r:id="rId2"/>
            </p:custDataLst>
            <p:extLst>
              <p:ext uri="{D42A27DB-BD31-4B8C-83A1-F6EECF244321}">
                <p14:modId xmlns:p14="http://schemas.microsoft.com/office/powerpoint/2010/main" val="1885442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0"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1BD547E5-794E-493A-8B2C-7493D7BD76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政策動向</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8182313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3D8266F-95A1-431B-8A26-6EE5FE109C5D}"/>
              </a:ext>
            </a:extLst>
          </p:cNvPr>
          <p:cNvGraphicFramePr>
            <a:graphicFrameLocks noChangeAspect="1"/>
          </p:cNvGraphicFramePr>
          <p:nvPr>
            <p:custDataLst>
              <p:tags r:id="rId2"/>
            </p:custDataLst>
            <p:extLst>
              <p:ext uri="{D42A27DB-BD31-4B8C-83A1-F6EECF244321}">
                <p14:modId xmlns:p14="http://schemas.microsoft.com/office/powerpoint/2010/main" val="2472489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4" name="think-cell Slide" r:id="rId4" imgW="444" imgH="443" progId="TCLayout.ActiveDocument.1">
                  <p:embed/>
                </p:oleObj>
              </mc:Choice>
              <mc:Fallback>
                <p:oleObj name="think-cell Slide" r:id="rId4" imgW="444" imgH="443" progId="TCLayout.ActiveDocument.1">
                  <p:embed/>
                  <p:pic>
                    <p:nvPicPr>
                      <p:cNvPr id="7" name="Object 6" hidden="1">
                        <a:extLst>
                          <a:ext uri="{FF2B5EF4-FFF2-40B4-BE49-F238E27FC236}">
                            <a16:creationId xmlns:a16="http://schemas.microsoft.com/office/drawing/2014/main" id="{C3D8266F-95A1-431B-8A26-6EE5FE109C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マレーシア／政策動向</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1/3</a:t>
            </a:r>
            <a:r>
              <a:rPr lang="ja-JP" altLang="en-US" dirty="0"/>
              <a:t>）</a:t>
            </a:r>
          </a:p>
        </p:txBody>
      </p:sp>
      <p:sp>
        <p:nvSpPr>
          <p:cNvPr id="5" name="テキスト ボックス 4"/>
          <p:cNvSpPr txBox="1"/>
          <p:nvPr/>
        </p:nvSpPr>
        <p:spPr>
          <a:xfrm>
            <a:off x="200472" y="1124744"/>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年にマレーシアの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年後の未来像として発表された「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VISION2020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」は、マレーシアが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年までに経済、社会、文化、精神のあらゆる側面で先進国入りすることを目標としている。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年までの国家運営を規定する基本方針として、長期の国家開発政策の最上位に位置づけられ、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年から今日までの経済産業施策の根底にある。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VISION2020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」の後継政策である「シェアード・プロスペリティ・ビジョン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2030(SPV2030)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」を発表し、「所得グループ、民族、宗教、サプライチェーンにおける公正かつ公平な分配による持続可能な成長」を達成することを目的としている。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1">
            <a:extLst>
              <a:ext uri="{FF2B5EF4-FFF2-40B4-BE49-F238E27FC236}">
                <a16:creationId xmlns:a16="http://schemas.microsoft.com/office/drawing/2014/main" id="{BA65B29B-ED9C-40D1-9826-442CE2BDA3F9}"/>
              </a:ext>
            </a:extLst>
          </p:cNvPr>
          <p:cNvSpPr txBox="1"/>
          <p:nvPr/>
        </p:nvSpPr>
        <p:spPr>
          <a:xfrm>
            <a:off x="200472" y="6400133"/>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、自治体国際化協会「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年までの先進国入りを目指すマレーシアの経済産業政策の歩み」（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ビジョン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の後継政策を発表、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年までに格差是正目指す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ビジネス短信」</a:t>
            </a:r>
            <a:endParaRPr lang="en-SG" altLang="ja-JP" sz="800" dirty="0"/>
          </a:p>
        </p:txBody>
      </p:sp>
      <p:grpSp>
        <p:nvGrpSpPr>
          <p:cNvPr id="14" name="グループ化 7">
            <a:extLst>
              <a:ext uri="{FF2B5EF4-FFF2-40B4-BE49-F238E27FC236}">
                <a16:creationId xmlns:a16="http://schemas.microsoft.com/office/drawing/2014/main" id="{2DA3B191-90C8-412B-A541-BC065428B2E5}"/>
              </a:ext>
            </a:extLst>
          </p:cNvPr>
          <p:cNvGrpSpPr/>
          <p:nvPr/>
        </p:nvGrpSpPr>
        <p:grpSpPr>
          <a:xfrm>
            <a:off x="488504" y="2742476"/>
            <a:ext cx="8928992" cy="288032"/>
            <a:chOff x="4803500" y="2113806"/>
            <a:chExt cx="5626916" cy="288032"/>
          </a:xfrm>
        </p:grpSpPr>
        <p:cxnSp>
          <p:nvCxnSpPr>
            <p:cNvPr id="17" name="直線コネクタ 27">
              <a:extLst>
                <a:ext uri="{FF2B5EF4-FFF2-40B4-BE49-F238E27FC236}">
                  <a16:creationId xmlns:a16="http://schemas.microsoft.com/office/drawing/2014/main" id="{AFC30589-3B78-4C1D-B999-78C675DC9CAE}"/>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FC44C025-EDF2-4DDF-8A93-0352AD78DB9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マレーシアの国家開発・経済計画の変革</a:t>
              </a:r>
            </a:p>
          </p:txBody>
        </p:sp>
      </p:grpSp>
      <p:grpSp>
        <p:nvGrpSpPr>
          <p:cNvPr id="19" name="グループ化 18"/>
          <p:cNvGrpSpPr/>
          <p:nvPr/>
        </p:nvGrpSpPr>
        <p:grpSpPr>
          <a:xfrm>
            <a:off x="1604628" y="3088144"/>
            <a:ext cx="6696744" cy="3221176"/>
            <a:chOff x="1604628" y="3088144"/>
            <a:chExt cx="6696744" cy="3221176"/>
          </a:xfrm>
        </p:grpSpPr>
        <p:cxnSp>
          <p:nvCxnSpPr>
            <p:cNvPr id="20" name="直線コネクタ 19"/>
            <p:cNvCxnSpPr/>
            <p:nvPr/>
          </p:nvCxnSpPr>
          <p:spPr>
            <a:xfrm>
              <a:off x="1604628" y="4819664"/>
              <a:ext cx="6696744" cy="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3260900" y="3483016"/>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3260900"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3260900" y="3807058"/>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p:nvSpPr>
          <p:spPr>
            <a:xfrm>
              <a:off x="3260900" y="3969080"/>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6"/>
            <p:cNvSpPr/>
            <p:nvPr/>
          </p:nvSpPr>
          <p:spPr>
            <a:xfrm>
              <a:off x="4479444"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4479444" y="3807058"/>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5697988"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5697988" y="3807058"/>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6916531"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6916531" y="3807058"/>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TextBox 11">
              <a:extLst>
                <a:ext uri="{FF2B5EF4-FFF2-40B4-BE49-F238E27FC236}">
                  <a16:creationId xmlns:a16="http://schemas.microsoft.com/office/drawing/2014/main" id="{5E3A146C-77BF-4BE2-BB7B-E1F048769389}"/>
                </a:ext>
              </a:extLst>
            </p:cNvPr>
            <p:cNvSpPr txBox="1"/>
            <p:nvPr/>
          </p:nvSpPr>
          <p:spPr>
            <a:xfrm>
              <a:off x="6202092" y="3088144"/>
              <a:ext cx="1980220" cy="400110"/>
            </a:xfrm>
            <a:prstGeom prst="rect">
              <a:avLst/>
            </a:prstGeom>
            <a:noFill/>
          </p:spPr>
          <p:txBody>
            <a:bodyPr wrap="square" rtlCol="0">
              <a:spAutoFit/>
            </a:bodyPr>
            <a:lstStyle/>
            <a:p>
              <a:pPr algn="ctr"/>
              <a:r>
                <a:rPr lang="ja-JP" altLang="en-US" sz="1000" dirty="0">
                  <a:solidFill>
                    <a:srgbClr val="000000"/>
                  </a:solidFill>
                  <a:latin typeface="Arial" panose="020B0604020202020204" pitchFamily="34" charset="0"/>
                  <a:ea typeface="ＭＳ Ｐゴシック" panose="020B0600070205080204" pitchFamily="50" charset="-128"/>
                </a:rPr>
                <a:t>第</a:t>
              </a:r>
              <a:r>
                <a:rPr lang="en-US" altLang="ja-JP" sz="1000" dirty="0">
                  <a:solidFill>
                    <a:srgbClr val="000000"/>
                  </a:solidFill>
                  <a:latin typeface="Arial" panose="020B0604020202020204" pitchFamily="34" charset="0"/>
                  <a:ea typeface="ＭＳ Ｐゴシック" panose="020B0600070205080204" pitchFamily="50" charset="-128"/>
                </a:rPr>
                <a:t>11</a:t>
              </a:r>
              <a:r>
                <a:rPr lang="ja-JP" altLang="en-US" sz="1000" dirty="0">
                  <a:solidFill>
                    <a:srgbClr val="000000"/>
                  </a:solidFill>
                  <a:latin typeface="Arial" panose="020B0604020202020204" pitchFamily="34" charset="0"/>
                  <a:ea typeface="ＭＳ Ｐゴシック" panose="020B0600070205080204" pitchFamily="50" charset="-128"/>
                </a:rPr>
                <a:t>次</a:t>
              </a:r>
              <a:r>
                <a:rPr lang="ja-JP" altLang="en-US" sz="1000">
                  <a:solidFill>
                    <a:srgbClr val="000000"/>
                  </a:solidFill>
                  <a:latin typeface="Arial" panose="020B0604020202020204" pitchFamily="34" charset="0"/>
                  <a:ea typeface="ＭＳ Ｐゴシック" panose="020B0600070205080204" pitchFamily="50" charset="-128"/>
                </a:rPr>
                <a:t>マレーシア計画</a:t>
              </a:r>
              <a:r>
                <a:rPr lang="en-US" altLang="ja-JP" sz="1000">
                  <a:solidFill>
                    <a:srgbClr val="000000"/>
                  </a:solidFill>
                  <a:latin typeface="Arial" panose="020B0604020202020204" pitchFamily="34" charset="0"/>
                  <a:ea typeface="ＭＳ Ｐゴシック" panose="020B0600070205080204" pitchFamily="50" charset="-128"/>
                </a:rPr>
                <a:t>(</a:t>
              </a:r>
              <a:r>
                <a:rPr lang="en-SG" altLang="ja-JP" sz="1000">
                  <a:solidFill>
                    <a:srgbClr val="000000"/>
                  </a:solidFill>
                  <a:latin typeface="Arial" panose="020B0604020202020204" pitchFamily="34" charset="0"/>
                  <a:ea typeface="ＭＳ Ｐゴシック" panose="020B0600070205080204" pitchFamily="50" charset="-128"/>
                </a:rPr>
                <a:t>11PM</a:t>
              </a:r>
              <a:r>
                <a:rPr lang="en-US" altLang="ja-JP" sz="1000" dirty="0">
                  <a:solidFill>
                    <a:srgbClr val="000000"/>
                  </a:solidFill>
                  <a:latin typeface="Arial" panose="020B0604020202020204" pitchFamily="34" charset="0"/>
                  <a:ea typeface="ＭＳ Ｐゴシック" panose="020B0600070205080204" pitchFamily="50" charset="-128"/>
                </a:rPr>
                <a:t>)</a:t>
              </a:r>
              <a:r>
                <a:rPr lang="ja-JP" altLang="en-US" sz="1000">
                  <a:solidFill>
                    <a:srgbClr val="000000"/>
                  </a:solidFill>
                  <a:latin typeface="Arial" panose="020B0604020202020204" pitchFamily="34" charset="0"/>
                  <a:ea typeface="ＭＳ Ｐゴシック" panose="020B0600070205080204" pitchFamily="50" charset="-128"/>
                </a:rPr>
                <a:t> </a:t>
              </a:r>
              <a:r>
                <a:rPr lang="ja-JP" altLang="en-US" sz="1000" dirty="0">
                  <a:solidFill>
                    <a:srgbClr val="000000"/>
                  </a:solidFill>
                  <a:latin typeface="Arial" panose="020B0604020202020204" pitchFamily="34" charset="0"/>
                  <a:ea typeface="ＭＳ Ｐゴシック" panose="020B0600070205080204" pitchFamily="50" charset="-128"/>
                </a:rPr>
                <a:t>（</a:t>
              </a:r>
              <a:r>
                <a:rPr lang="en-US" altLang="ja-JP" sz="1000" dirty="0">
                  <a:solidFill>
                    <a:srgbClr val="000000"/>
                  </a:solidFill>
                  <a:latin typeface="Arial" panose="020B0604020202020204" pitchFamily="34" charset="0"/>
                  <a:ea typeface="ＭＳ Ｐゴシック" panose="020B0600070205080204" pitchFamily="50" charset="-128"/>
                </a:rPr>
                <a:t>2018</a:t>
              </a:r>
              <a:r>
                <a:rPr lang="ja-JP" altLang="en-US" sz="1000" dirty="0">
                  <a:solidFill>
                    <a:srgbClr val="000000"/>
                  </a:solidFill>
                  <a:latin typeface="Arial" panose="020B0604020202020204" pitchFamily="34" charset="0"/>
                  <a:ea typeface="ＭＳ Ｐゴシック" panose="020B0600070205080204" pitchFamily="50" charset="-128"/>
                </a:rPr>
                <a:t>年現在）</a:t>
              </a:r>
              <a:endParaRPr lang="en-SG" sz="1000" dirty="0">
                <a:solidFill>
                  <a:srgbClr val="000000"/>
                </a:solidFill>
                <a:latin typeface="Arial" panose="020B0604020202020204" pitchFamily="34" charset="0"/>
                <a:ea typeface="ＭＳ Ｐゴシック" panose="020B0600070205080204" pitchFamily="50" charset="-128"/>
              </a:endParaRPr>
            </a:p>
          </p:txBody>
        </p:sp>
        <p:sp>
          <p:nvSpPr>
            <p:cNvPr id="35" name="Isosceles Triangle 12">
              <a:extLst>
                <a:ext uri="{FF2B5EF4-FFF2-40B4-BE49-F238E27FC236}">
                  <a16:creationId xmlns:a16="http://schemas.microsoft.com/office/drawing/2014/main" id="{F8CF70C9-AB1F-4668-95A8-733DC7DFEEE6}"/>
                </a:ext>
              </a:extLst>
            </p:cNvPr>
            <p:cNvSpPr/>
            <p:nvPr/>
          </p:nvSpPr>
          <p:spPr>
            <a:xfrm rot="10800000">
              <a:off x="6988531" y="3501024"/>
              <a:ext cx="396000" cy="144000"/>
            </a:xfrm>
            <a:prstGeom prst="triangle">
              <a:avLst/>
            </a:prstGeom>
            <a:solidFill>
              <a:schemeClr val="bg2"/>
            </a:solidFill>
          </p:spPr>
          <p:txBody>
            <a:bodyPr wrap="square" rtlCol="0" anchor="ctr">
              <a:noAutofit/>
            </a:bodyPr>
            <a:lstStyle/>
            <a:p>
              <a:pPr algn="ctr"/>
              <a:endParaRPr kumimoji="1" lang="en-SG"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2084869"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2084869" y="4833176"/>
              <a:ext cx="540000" cy="1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1966</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円/楕円 37"/>
            <p:cNvSpPr/>
            <p:nvPr/>
          </p:nvSpPr>
          <p:spPr>
            <a:xfrm>
              <a:off x="3044900" y="4369664"/>
              <a:ext cx="972000" cy="900000"/>
            </a:xfrm>
            <a:prstGeom prst="ellipse">
              <a:avLst/>
            </a:prstGeom>
            <a:solidFill>
              <a:schemeClr val="accent2">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New</a:t>
              </a:r>
            </a:p>
            <a:p>
              <a:pPr algn="ct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Economic</a:t>
              </a:r>
            </a:p>
            <a:p>
              <a:pPr algn="ct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Policy</a:t>
              </a:r>
            </a:p>
            <a:p>
              <a:pPr algn="ctr"/>
              <a:r>
                <a:rPr kumimoji="1"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1971-1990</a:t>
              </a: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3008900" y="4313560"/>
              <a:ext cx="1044000" cy="180000"/>
            </a:xfrm>
            <a:prstGeom prst="rect">
              <a:avLst/>
            </a:prstGeom>
            <a:solidFill>
              <a:schemeClr val="bg1">
                <a:lumMod val="95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新経済政策</a:t>
              </a:r>
              <a:r>
                <a:rPr lang="en-US" altLang="ja-JP"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(NEP)</a:t>
              </a:r>
              <a:endParaRPr kumimoji="1"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3098900" y="5288540"/>
              <a:ext cx="864000" cy="1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公平な成長</a:t>
              </a:r>
            </a:p>
          </p:txBody>
        </p:sp>
        <p:sp>
          <p:nvSpPr>
            <p:cNvPr id="41" name="円/楕円 40"/>
            <p:cNvSpPr/>
            <p:nvPr/>
          </p:nvSpPr>
          <p:spPr>
            <a:xfrm>
              <a:off x="4263444" y="4369664"/>
              <a:ext cx="972000" cy="900000"/>
            </a:xfrm>
            <a:prstGeom prst="ellipse">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National</a:t>
              </a:r>
            </a:p>
            <a:p>
              <a:pPr algn="ct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Development</a:t>
              </a:r>
            </a:p>
            <a:p>
              <a:pPr algn="ctr"/>
              <a:r>
                <a:rPr kumimoji="1"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Policy</a:t>
              </a:r>
            </a:p>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1991-2000</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4227444" y="4313560"/>
              <a:ext cx="1044000" cy="180000"/>
            </a:xfrm>
            <a:prstGeom prst="rect">
              <a:avLst/>
            </a:prstGeom>
            <a:solidFill>
              <a:schemeClr val="bg1">
                <a:lumMod val="95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a:t>
              </a:r>
              <a:r>
                <a:rPr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開発政策</a:t>
              </a:r>
              <a:r>
                <a:rPr lang="en-US" altLang="ja-JP"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(NDP)</a:t>
              </a:r>
              <a:endParaRPr kumimoji="1"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317444" y="5288540"/>
              <a:ext cx="864000" cy="1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均衡ある発展</a:t>
              </a:r>
            </a:p>
          </p:txBody>
        </p:sp>
        <p:sp>
          <p:nvSpPr>
            <p:cNvPr id="44" name="円/楕円 43"/>
            <p:cNvSpPr/>
            <p:nvPr/>
          </p:nvSpPr>
          <p:spPr>
            <a:xfrm>
              <a:off x="5481988" y="4369664"/>
              <a:ext cx="972000" cy="900000"/>
            </a:xfrm>
            <a:prstGeom prst="ellipse">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National</a:t>
              </a:r>
            </a:p>
            <a:p>
              <a:pPr algn="ctr"/>
              <a:r>
                <a:rPr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Vision policy</a:t>
              </a:r>
            </a:p>
            <a:p>
              <a:pPr algn="ctr"/>
              <a:endPar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en-US" altLang="ja-JP"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2001-2010</a:t>
              </a:r>
              <a:endPar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5410448" y="4313560"/>
              <a:ext cx="1116000" cy="180000"/>
            </a:xfrm>
            <a:prstGeom prst="rect">
              <a:avLst/>
            </a:prstGeom>
            <a:solidFill>
              <a:schemeClr val="bg1">
                <a:lumMod val="95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a:t>
              </a:r>
              <a:r>
                <a:rPr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ビジョン政策</a:t>
              </a:r>
              <a:r>
                <a:rPr lang="en-US" altLang="ja-JP"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(NVP)</a:t>
              </a:r>
              <a:endParaRPr kumimoji="1"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5535988" y="5288540"/>
              <a:ext cx="864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強靭かつ競争力のある国家</a:t>
              </a:r>
            </a:p>
          </p:txBody>
        </p:sp>
        <p:sp>
          <p:nvSpPr>
            <p:cNvPr id="47" name="円/楕円 46"/>
            <p:cNvSpPr/>
            <p:nvPr/>
          </p:nvSpPr>
          <p:spPr>
            <a:xfrm>
              <a:off x="6700531" y="4369664"/>
              <a:ext cx="972000" cy="900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National</a:t>
              </a:r>
            </a:p>
            <a:p>
              <a:pPr algn="ctr"/>
              <a:r>
                <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Transforma</a:t>
              </a:r>
              <a:r>
                <a:rPr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tion </a:t>
              </a:r>
              <a:endParaRPr lang="en-US" altLang="ja-JP" sz="8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policy</a:t>
              </a:r>
            </a:p>
            <a:p>
              <a:pPr algn="ctr"/>
              <a:r>
                <a:rPr kumimoji="1" lang="en-US" altLang="ja-JP"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2011-2020</a:t>
              </a:r>
              <a:endPar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6664531" y="4313560"/>
              <a:ext cx="1044000" cy="180000"/>
            </a:xfrm>
            <a:prstGeom prst="rect">
              <a:avLst/>
            </a:prstGeom>
            <a:solidFill>
              <a:schemeClr val="bg1">
                <a:lumMod val="95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a:t>
              </a:r>
              <a:r>
                <a:rPr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変革政策</a:t>
              </a:r>
              <a:r>
                <a:rPr lang="en-US" altLang="ja-JP"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(NTP)</a:t>
              </a:r>
              <a:endParaRPr kumimoji="1"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6754531" y="5288540"/>
              <a:ext cx="864000" cy="1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新経済モデル</a:t>
              </a:r>
            </a:p>
          </p:txBody>
        </p:sp>
        <p:sp>
          <p:nvSpPr>
            <p:cNvPr id="50" name="角丸四角形 49"/>
            <p:cNvSpPr/>
            <p:nvPr/>
          </p:nvSpPr>
          <p:spPr>
            <a:xfrm>
              <a:off x="5051486" y="5877320"/>
              <a:ext cx="1836000" cy="432000"/>
            </a:xfrm>
            <a:prstGeom prst="roundRect">
              <a:avLst>
                <a:gd name="adj" fmla="val 34524"/>
              </a:avLst>
            </a:prstGeom>
            <a:solidFill>
              <a:schemeClr val="tx2">
                <a:lumMod val="9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Vision 2020</a:t>
              </a:r>
            </a:p>
            <a:p>
              <a:pPr algn="ctr"/>
              <a:r>
                <a:rPr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1991-2020</a:t>
              </a:r>
              <a:endParaRPr kumimoji="1" lang="ja-JP" altLang="en-US"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1676636" y="3105120"/>
              <a:ext cx="252000" cy="1404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マレーシア計画</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(MP)</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2" name="カギ線コネクタ 51"/>
            <p:cNvCxnSpPr>
              <a:stCxn id="43" idx="2"/>
              <a:endCxn id="50" idx="1"/>
            </p:cNvCxnSpPr>
            <p:nvPr/>
          </p:nvCxnSpPr>
          <p:spPr>
            <a:xfrm rot="16200000" flipH="1">
              <a:off x="4588075" y="5629909"/>
              <a:ext cx="624780" cy="302042"/>
            </a:xfrm>
            <a:prstGeom prst="bentConnector2">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3" name="カギ線コネクタ 52"/>
            <p:cNvCxnSpPr>
              <a:stCxn id="49" idx="2"/>
              <a:endCxn id="50" idx="3"/>
            </p:cNvCxnSpPr>
            <p:nvPr/>
          </p:nvCxnSpPr>
          <p:spPr>
            <a:xfrm rot="5400000">
              <a:off x="6724619" y="5631408"/>
              <a:ext cx="624780" cy="299045"/>
            </a:xfrm>
            <a:prstGeom prst="bentConnector2">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46" idx="2"/>
              <a:endCxn id="50" idx="0"/>
            </p:cNvCxnSpPr>
            <p:nvPr/>
          </p:nvCxnSpPr>
          <p:spPr>
            <a:xfrm>
              <a:off x="5967988" y="5576540"/>
              <a:ext cx="1498" cy="30078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33" idx="2"/>
              <a:endCxn id="48" idx="0"/>
            </p:cNvCxnSpPr>
            <p:nvPr/>
          </p:nvCxnSpPr>
          <p:spPr>
            <a:xfrm>
              <a:off x="7186531" y="3987058"/>
              <a:ext cx="0" cy="326502"/>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a:stCxn id="31" idx="2"/>
              <a:endCxn id="45" idx="0"/>
            </p:cNvCxnSpPr>
            <p:nvPr/>
          </p:nvCxnSpPr>
          <p:spPr>
            <a:xfrm>
              <a:off x="5967988" y="3987058"/>
              <a:ext cx="460" cy="326502"/>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stCxn id="28" idx="2"/>
              <a:endCxn id="42" idx="0"/>
            </p:cNvCxnSpPr>
            <p:nvPr/>
          </p:nvCxnSpPr>
          <p:spPr>
            <a:xfrm>
              <a:off x="4749444" y="3987058"/>
              <a:ext cx="0" cy="326502"/>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a:stCxn id="25" idx="2"/>
              <a:endCxn id="39" idx="0"/>
            </p:cNvCxnSpPr>
            <p:nvPr/>
          </p:nvCxnSpPr>
          <p:spPr>
            <a:xfrm>
              <a:off x="3530900" y="4149080"/>
              <a:ext cx="0" cy="16448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36" idx="2"/>
            </p:cNvCxnSpPr>
            <p:nvPr/>
          </p:nvCxnSpPr>
          <p:spPr>
            <a:xfrm>
              <a:off x="2354869" y="3825037"/>
              <a:ext cx="0" cy="994627"/>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87707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2"/>
            </p:custDataLst>
            <p:extLst>
              <p:ext uri="{D42A27DB-BD31-4B8C-83A1-F6EECF244321}">
                <p14:modId xmlns:p14="http://schemas.microsoft.com/office/powerpoint/2010/main" val="213904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78" name="think-cell Slide" r:id="rId4" imgW="444" imgH="443" progId="TCLayout.ActiveDocument.1">
                  <p:embed/>
                </p:oleObj>
              </mc:Choice>
              <mc:Fallback>
                <p:oleObj name="think-cell Slide" r:id="rId4"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マレーシア／政策動向</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2/3</a:t>
            </a:r>
            <a:r>
              <a:rPr lang="ja-JP" altLang="en-US" dirty="0"/>
              <a:t>）</a:t>
            </a:r>
          </a:p>
        </p:txBody>
      </p:sp>
      <p:sp>
        <p:nvSpPr>
          <p:cNvPr id="5" name="テキスト ボックス 4"/>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月、ナジブ首相はマレーシア政府の経済政策の基本戦略となる「経済変革プログラム」（</a:t>
            </a:r>
            <a:r>
              <a:rPr lang="en-SG" altLang="ja-JP" sz="1400" dirty="0">
                <a:latin typeface="Arial" panose="020B0604020202020204" pitchFamily="34" charset="0"/>
                <a:ea typeface="ＭＳ Ｐゴシック" panose="020B0600070205080204" pitchFamily="50" charset="-128"/>
                <a:cs typeface="Arial" panose="020B0604020202020204" pitchFamily="34" charset="0"/>
              </a:rPr>
              <a:t>Economic Transformation Program: ETP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）を発表し、その中で今後高所得を生み出す可能性の高い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の主要経済分野を国家重点経済領域（</a:t>
            </a:r>
            <a:r>
              <a:rPr lang="en-SG" altLang="ja-JP" sz="1400" dirty="0">
                <a:latin typeface="Arial" panose="020B0604020202020204" pitchFamily="34" charset="0"/>
                <a:ea typeface="ＭＳ Ｐゴシック" panose="020B0600070205080204" pitchFamily="50" charset="-128"/>
                <a:cs typeface="Arial" panose="020B0604020202020204" pitchFamily="34" charset="0"/>
              </a:rPr>
              <a:t>National Key Economic Areas: NKEA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）として掲げており、その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つとしてヘルスケアを特定した。</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この経済変革プログラムは、民間部門によって主導され、政府はその促進役を果たすとうたっている。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4" name="グループ化 7">
            <a:extLst>
              <a:ext uri="{FF2B5EF4-FFF2-40B4-BE49-F238E27FC236}">
                <a16:creationId xmlns:a16="http://schemas.microsoft.com/office/drawing/2014/main" id="{6CC34A78-8E33-4408-A049-3594D9924486}"/>
              </a:ext>
            </a:extLst>
          </p:cNvPr>
          <p:cNvGrpSpPr>
            <a:grpSpLocks/>
          </p:cNvGrpSpPr>
          <p:nvPr/>
        </p:nvGrpSpPr>
        <p:grpSpPr>
          <a:xfrm>
            <a:off x="344488" y="2176777"/>
            <a:ext cx="9215984" cy="288032"/>
            <a:chOff x="4803500" y="2113806"/>
            <a:chExt cx="5626916" cy="288032"/>
          </a:xfrm>
        </p:grpSpPr>
        <p:cxnSp>
          <p:nvCxnSpPr>
            <p:cNvPr id="26" name="直線コネクタ 27">
              <a:extLst>
                <a:ext uri="{FF2B5EF4-FFF2-40B4-BE49-F238E27FC236}">
                  <a16:creationId xmlns:a16="http://schemas.microsoft.com/office/drawing/2014/main" id="{4D14A4F6-E8A5-4B76-ACD9-4219F9EC529D}"/>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a:extLst>
                <a:ext uri="{FF2B5EF4-FFF2-40B4-BE49-F238E27FC236}">
                  <a16:creationId xmlns:a16="http://schemas.microsoft.com/office/drawing/2014/main" id="{603A5196-76C4-4647-81FA-89FFDFB5BD23}"/>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国家重点経済領域（</a:t>
              </a:r>
              <a:r>
                <a:rPr lang="en-SG" altLang="ja-JP" sz="1400" dirty="0">
                  <a:solidFill>
                    <a:srgbClr val="000000"/>
                  </a:solidFill>
                  <a:latin typeface="Arial Black" pitchFamily="34" charset="0"/>
                  <a:ea typeface="HGP創英角ｺﾞｼｯｸUB" pitchFamily="50" charset="-128"/>
                </a:rPr>
                <a:t>National Key Economic Areas: NKEA</a:t>
              </a:r>
              <a:r>
                <a:rPr lang="ja-JP" altLang="en-SG"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　～ヘルスケア</a:t>
              </a:r>
              <a:r>
                <a:rPr lang="en-US" altLang="ja-JP" sz="1400" dirty="0">
                  <a:solidFill>
                    <a:srgbClr val="000000"/>
                  </a:solidFill>
                  <a:latin typeface="Arial Black" pitchFamily="34" charset="0"/>
                  <a:ea typeface="HGP創英角ｺﾞｼｯｸUB" pitchFamily="50" charset="-128"/>
                </a:rPr>
                <a:t>NKEA </a:t>
              </a:r>
              <a:r>
                <a:rPr lang="ja-JP" altLang="en-US" sz="1400" dirty="0">
                  <a:solidFill>
                    <a:srgbClr val="000000"/>
                  </a:solidFill>
                  <a:latin typeface="Arial Black" pitchFamily="34" charset="0"/>
                  <a:ea typeface="HGP創英角ｺﾞｼｯｸUB" pitchFamily="50" charset="-128"/>
                </a:rPr>
                <a:t>～</a:t>
              </a:r>
            </a:p>
          </p:txBody>
        </p:sp>
      </p:grpSp>
      <p:sp>
        <p:nvSpPr>
          <p:cNvPr id="9" name="Rectangle 8">
            <a:extLst>
              <a:ext uri="{FF2B5EF4-FFF2-40B4-BE49-F238E27FC236}">
                <a16:creationId xmlns:a16="http://schemas.microsoft.com/office/drawing/2014/main" id="{0186A4ED-2302-4584-B8FC-720229824BB3}"/>
              </a:ext>
            </a:extLst>
          </p:cNvPr>
          <p:cNvSpPr>
            <a:spLocks/>
          </p:cNvSpPr>
          <p:nvPr/>
        </p:nvSpPr>
        <p:spPr>
          <a:xfrm>
            <a:off x="344486" y="2509260"/>
            <a:ext cx="9215984" cy="185756"/>
          </a:xfrm>
          <a:prstGeom prst="rect">
            <a:avLst/>
          </a:prstGeom>
        </p:spPr>
        <p:txBody>
          <a:bodyPr wrap="square" lIns="0" tIns="0" rIns="0" bIns="0">
            <a:noAutofit/>
          </a:bodyPr>
          <a:lstStyle/>
          <a:p>
            <a:pPr algn="just">
              <a:lnSpc>
                <a:spcPct val="110000"/>
              </a:lnSpc>
              <a:spcAft>
                <a:spcPts val="200"/>
              </a:spcAft>
              <a:buClr>
                <a:srgbClr val="5F8AC3"/>
              </a:buCl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生物医薬品（</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bio-pharmaceuticals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）、医療技術（</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med-tech</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）、ヘルスサービス（</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health services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分野に重点を置くこととしている。</a:t>
            </a:r>
          </a:p>
        </p:txBody>
      </p:sp>
      <p:graphicFrame>
        <p:nvGraphicFramePr>
          <p:cNvPr id="12" name="Table 11">
            <a:extLst>
              <a:ext uri="{FF2B5EF4-FFF2-40B4-BE49-F238E27FC236}">
                <a16:creationId xmlns:a16="http://schemas.microsoft.com/office/drawing/2014/main" id="{9C830070-3BD0-48B1-8079-535172271D30}"/>
              </a:ext>
            </a:extLst>
          </p:cNvPr>
          <p:cNvGraphicFramePr>
            <a:graphicFrameLocks noGrp="1"/>
          </p:cNvGraphicFramePr>
          <p:nvPr>
            <p:extLst>
              <p:ext uri="{D42A27DB-BD31-4B8C-83A1-F6EECF244321}">
                <p14:modId xmlns:p14="http://schemas.microsoft.com/office/powerpoint/2010/main" val="3539013166"/>
              </p:ext>
            </p:extLst>
          </p:nvPr>
        </p:nvGraphicFramePr>
        <p:xfrm>
          <a:off x="344488" y="2739468"/>
          <a:ext cx="9217024" cy="3659004"/>
        </p:xfrm>
        <a:graphic>
          <a:graphicData uri="http://schemas.openxmlformats.org/drawingml/2006/table">
            <a:tbl>
              <a:tblPr firstRow="1" firstCol="1" bandRow="1">
                <a:tableStyleId>{93296810-A885-4BE3-A3E7-6D5BEEA58F35}</a:tableStyleId>
              </a:tblPr>
              <a:tblGrid>
                <a:gridCol w="432048">
                  <a:extLst>
                    <a:ext uri="{9D8B030D-6E8A-4147-A177-3AD203B41FA5}">
                      <a16:colId xmlns:a16="http://schemas.microsoft.com/office/drawing/2014/main" val="2156711320"/>
                    </a:ext>
                  </a:extLst>
                </a:gridCol>
                <a:gridCol w="3024336">
                  <a:extLst>
                    <a:ext uri="{9D8B030D-6E8A-4147-A177-3AD203B41FA5}">
                      <a16:colId xmlns:a16="http://schemas.microsoft.com/office/drawing/2014/main" val="4035986622"/>
                    </a:ext>
                  </a:extLst>
                </a:gridCol>
                <a:gridCol w="5760640">
                  <a:extLst>
                    <a:ext uri="{9D8B030D-6E8A-4147-A177-3AD203B41FA5}">
                      <a16:colId xmlns:a16="http://schemas.microsoft.com/office/drawing/2014/main" val="2540334096"/>
                    </a:ext>
                  </a:extLst>
                </a:gridCol>
              </a:tblGrid>
              <a:tr h="200072">
                <a:tc>
                  <a:txBody>
                    <a:bodyPr/>
                    <a:lstStyle/>
                    <a:p>
                      <a:pPr algn="ctr"/>
                      <a:r>
                        <a:rPr lang="en-US" altLang="ja-JP" sz="1000" baseline="0" dirty="0">
                          <a:ea typeface="HGP創英角ｺﾞｼｯｸUB" panose="020B0900000000000000" pitchFamily="50" charset="-128"/>
                        </a:rPr>
                        <a:t>No.</a:t>
                      </a:r>
                      <a:endParaRPr lang="ja-JP" altLang="en-US" sz="1000" baseline="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項　目</a:t>
                      </a:r>
                      <a:endParaRPr lang="en-SG" sz="100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kumimoji="1" lang="ja-JP" altLang="en-US" sz="1000" b="1" kern="1200" baseline="0" dirty="0">
                          <a:solidFill>
                            <a:schemeClr val="lt1"/>
                          </a:solidFill>
                          <a:latin typeface="+mn-lt"/>
                          <a:ea typeface="HGP創英角ｺﾞｼｯｸUB" panose="020B0900000000000000" pitchFamily="50" charset="-128"/>
                          <a:cs typeface="+mn-cs"/>
                        </a:rPr>
                        <a:t>内　容</a:t>
                      </a:r>
                      <a:endParaRPr kumimoji="1" lang="en-SG" altLang="ja-JP" sz="1000" b="1" kern="1200" baseline="0" dirty="0">
                        <a:solidFill>
                          <a:schemeClr val="lt1"/>
                        </a:solidFill>
                        <a:latin typeface="+mn-lt"/>
                        <a:ea typeface="HGP創英角ｺﾞｼｯｸUB" panose="020B0900000000000000" pitchFamily="50" charset="-128"/>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300108">
                <a:tc>
                  <a:txBody>
                    <a:bodyPr/>
                    <a:lstStyle/>
                    <a:p>
                      <a:pPr marL="0" indent="0" algn="ctr">
                        <a:buFont typeface="+mj-lt"/>
                        <a:buNone/>
                      </a:pPr>
                      <a:r>
                        <a:rPr lang="en-SG" sz="1000" b="1" dirty="0">
                          <a:solidFill>
                            <a:schemeClr val="tx1"/>
                          </a:solidFill>
                        </a:rPr>
                        <a:t>1</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外国人労働者向け民間保険の義務付け</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900" dirty="0">
                          <a:latin typeface="ＭＳ明朝"/>
                        </a:rPr>
                        <a:t>外国人労働者に民間の医療保険（年間保険料</a:t>
                      </a:r>
                      <a:r>
                        <a:rPr lang="en-US" altLang="ja-JP" sz="900" dirty="0">
                          <a:latin typeface="ＭＳ明朝"/>
                        </a:rPr>
                        <a:t>RM120</a:t>
                      </a:r>
                      <a:r>
                        <a:rPr lang="ja-JP" altLang="en-US" sz="900" dirty="0">
                          <a:latin typeface="ＭＳ明朝"/>
                        </a:rPr>
                        <a:t>）に加入させることで、国立・公立病院で医療を受けられるようにする計画（</a:t>
                      </a:r>
                      <a:r>
                        <a:rPr lang="en-US" altLang="ja-JP" sz="900" dirty="0">
                          <a:latin typeface="ＭＳ明朝"/>
                        </a:rPr>
                        <a:t>2011</a:t>
                      </a:r>
                      <a:r>
                        <a:rPr lang="ja-JP" altLang="en-US" sz="900" dirty="0">
                          <a:latin typeface="ＭＳ明朝"/>
                        </a:rPr>
                        <a:t>年</a:t>
                      </a:r>
                      <a:r>
                        <a:rPr lang="en-US" altLang="ja-JP" sz="900" dirty="0">
                          <a:latin typeface="ＭＳ明朝"/>
                        </a:rPr>
                        <a:t>4</a:t>
                      </a:r>
                      <a:r>
                        <a:rPr lang="ja-JP" altLang="en-US" sz="900" dirty="0">
                          <a:latin typeface="ＭＳ明朝"/>
                        </a:rPr>
                        <a:t>月よりぎむｚ義務付け）</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200072">
                <a:tc>
                  <a:txBody>
                    <a:bodyPr/>
                    <a:lstStyle/>
                    <a:p>
                      <a:pPr marL="0" indent="0" algn="ctr">
                        <a:buFont typeface="+mj-lt"/>
                        <a:buNone/>
                      </a:pPr>
                      <a:r>
                        <a:rPr lang="en-SG" altLang="ja-JP" sz="1000" b="1" dirty="0">
                          <a:solidFill>
                            <a:schemeClr val="tx1"/>
                          </a:solidFill>
                        </a:rPr>
                        <a:t>2</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臨床研究発展のための支援システムの創出</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臨床研修発展のために法人を設立し、国公立・民間病院が協力し合い臨床研究を行う計画</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89313588"/>
                  </a:ext>
                </a:extLst>
              </a:tr>
              <a:tr h="200072">
                <a:tc>
                  <a:txBody>
                    <a:bodyPr/>
                    <a:lstStyle/>
                    <a:p>
                      <a:pPr marL="0" indent="0" algn="ctr">
                        <a:buFont typeface="+mj-lt"/>
                        <a:buNone/>
                      </a:pPr>
                      <a:r>
                        <a:rPr lang="en-SG" sz="1000" b="1" dirty="0">
                          <a:solidFill>
                            <a:schemeClr val="tx1"/>
                          </a:solidFill>
                        </a:rPr>
                        <a:t>3</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輸出増加の為のマレーシア国内ジェネリック医薬品製造</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マレーシア国内の製薬会社がジェネリック医薬品を製造・輸出することを促進させる計画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505940"/>
                  </a:ext>
                </a:extLst>
              </a:tr>
              <a:tr h="300108">
                <a:tc>
                  <a:txBody>
                    <a:bodyPr/>
                    <a:lstStyle/>
                    <a:p>
                      <a:pPr marL="0" indent="0" algn="ctr">
                        <a:buFont typeface="+mj-lt"/>
                        <a:buNone/>
                      </a:pPr>
                      <a:r>
                        <a:rPr lang="en-SG" sz="1000" b="1" dirty="0">
                          <a:solidFill>
                            <a:schemeClr val="tx1"/>
                          </a:solidFill>
                        </a:rPr>
                        <a:t>4</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医療ツーリズムの再活性化</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マレーシア医療観光協会（</a:t>
                      </a:r>
                      <a:r>
                        <a:rPr lang="en-US" altLang="ja-JP" sz="900" dirty="0"/>
                        <a:t>MHTC</a:t>
                      </a:r>
                      <a:r>
                        <a:rPr lang="ja-JP" altLang="en-US" sz="900" dirty="0"/>
                        <a:t>）を中心とし、医療ツーリズムサービスをワンストップ化させ、同市場を拡大する計画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833721977"/>
                  </a:ext>
                </a:extLst>
              </a:tr>
              <a:tr h="200072">
                <a:tc>
                  <a:txBody>
                    <a:bodyPr/>
                    <a:lstStyle/>
                    <a:p>
                      <a:pPr marL="0" indent="0" algn="ctr">
                        <a:buFont typeface="+mj-lt"/>
                        <a:buNone/>
                      </a:pPr>
                      <a:r>
                        <a:rPr lang="en-SG" sz="1000" b="1" dirty="0">
                          <a:solidFill>
                            <a:schemeClr val="tx1"/>
                          </a:solidFill>
                        </a:rPr>
                        <a:t>5</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連携した診断サービスの創造</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診断サービス分野で国公立・民間病院が協力しあい遠隔画像診断システムの利用を推進させ、放射線画像診断をスピードアップさせる計画。推進母体となる民間コンソーシアム</a:t>
                      </a:r>
                      <a:r>
                        <a:rPr lang="en-SG" altLang="ja-JP" sz="900" dirty="0"/>
                        <a:t>Diagnostic Services Nexus</a:t>
                      </a:r>
                      <a:r>
                        <a:rPr lang="ja-JP" altLang="en-US" sz="900" dirty="0"/>
                        <a:t>社を設立</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61966874"/>
                  </a:ext>
                </a:extLst>
              </a:tr>
              <a:tr h="200072">
                <a:tc>
                  <a:txBody>
                    <a:bodyPr/>
                    <a:lstStyle/>
                    <a:p>
                      <a:pPr marL="0" indent="0" algn="ctr">
                        <a:buFont typeface="+mj-lt"/>
                        <a:buNone/>
                      </a:pPr>
                      <a:r>
                        <a:rPr lang="en-SG" sz="1000" b="1" dirty="0">
                          <a:solidFill>
                            <a:schemeClr val="tx1"/>
                          </a:solidFill>
                        </a:rPr>
                        <a:t>6</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国際的レベルのヘルスケア・バイオを有する健康都市開発</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en-SG" altLang="ja-JP" sz="900" dirty="0"/>
                        <a:t>UMHM (University of Malaya Health Metropolis)</a:t>
                      </a:r>
                      <a:r>
                        <a:rPr lang="ja-JP" altLang="en-US" sz="900" dirty="0"/>
                        <a:t>を、医療教育、医療研究と臨床ケア開発のハブにする計画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95219644"/>
                  </a:ext>
                </a:extLst>
              </a:tr>
              <a:tr h="200072">
                <a:tc>
                  <a:txBody>
                    <a:bodyPr/>
                    <a:lstStyle/>
                    <a:p>
                      <a:pPr marL="0" indent="0" algn="ctr">
                        <a:buFont typeface="+mj-lt"/>
                        <a:buNone/>
                      </a:pPr>
                      <a:r>
                        <a:rPr lang="en-SG" sz="1000" b="1" dirty="0">
                          <a:solidFill>
                            <a:schemeClr val="tx1"/>
                          </a:solidFill>
                        </a:rPr>
                        <a:t>7</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マレーシアの体外診断薬産業レベル向上</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en-SG" altLang="ja-JP" sz="900" dirty="0" err="1"/>
                        <a:t>Mediven</a:t>
                      </a:r>
                      <a:r>
                        <a:rPr lang="en-SG" altLang="ja-JP" sz="900" dirty="0"/>
                        <a:t> Innovation Ventures</a:t>
                      </a:r>
                      <a:r>
                        <a:rPr lang="ja-JP" altLang="en-US" sz="900" dirty="0"/>
                        <a:t>社による体外診断薬産業レベルを向上させる計画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53902450"/>
                  </a:ext>
                </a:extLst>
              </a:tr>
              <a:tr h="200072">
                <a:tc>
                  <a:txBody>
                    <a:bodyPr/>
                    <a:lstStyle/>
                    <a:p>
                      <a:pPr marL="0" indent="0" algn="ctr">
                        <a:buFont typeface="+mj-lt"/>
                        <a:buNone/>
                      </a:pPr>
                      <a:r>
                        <a:rPr lang="en-SG" sz="1000" b="1" dirty="0">
                          <a:solidFill>
                            <a:schemeClr val="tx1"/>
                          </a:solidFill>
                        </a:rPr>
                        <a:t>8</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マレーシアの次世代単回使用医療器材分野の地位構築</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en-SG" altLang="ja-JP" sz="900" dirty="0" err="1"/>
                        <a:t>Vigilenz</a:t>
                      </a:r>
                      <a:r>
                        <a:rPr lang="en-SG" altLang="ja-JP" sz="900" dirty="0"/>
                        <a:t> Medical Devices</a:t>
                      </a:r>
                      <a:r>
                        <a:rPr lang="ja-JP" altLang="en-US" sz="900" dirty="0"/>
                        <a:t>社による次世代単回使用医療器材マーケットの拡大のために研究・開発計画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14185280"/>
                  </a:ext>
                </a:extLst>
              </a:tr>
              <a:tr h="200072">
                <a:tc>
                  <a:txBody>
                    <a:bodyPr/>
                    <a:lstStyle/>
                    <a:p>
                      <a:pPr marL="0" indent="0" algn="ctr">
                        <a:buFont typeface="+mj-lt"/>
                        <a:buNone/>
                      </a:pPr>
                      <a:r>
                        <a:rPr lang="en-SG" sz="1000" b="1" dirty="0">
                          <a:solidFill>
                            <a:schemeClr val="tx1"/>
                          </a:solidFill>
                        </a:rPr>
                        <a:t>9</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高価値医療機器受託製造のためのハブ化</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en-SG" altLang="ja-JP" sz="900" dirty="0"/>
                        <a:t>Medical Devices Corporation</a:t>
                      </a:r>
                      <a:r>
                        <a:rPr lang="ja-JP" altLang="en-US" sz="900" dirty="0"/>
                        <a:t>社と</a:t>
                      </a:r>
                      <a:r>
                        <a:rPr lang="en-SG" altLang="ja-JP" sz="900" dirty="0"/>
                        <a:t>Straits </a:t>
                      </a:r>
                      <a:r>
                        <a:rPr lang="en-SG" altLang="ja-JP" sz="900" dirty="0" err="1"/>
                        <a:t>Orthopedics</a:t>
                      </a:r>
                      <a:r>
                        <a:rPr lang="ja-JP" altLang="en-US" sz="900" dirty="0"/>
                        <a:t>社による高価値医療機器受託製造の仕組作り計画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39464224"/>
                  </a:ext>
                </a:extLst>
              </a:tr>
              <a:tr h="200072">
                <a:tc>
                  <a:txBody>
                    <a:bodyPr/>
                    <a:lstStyle/>
                    <a:p>
                      <a:pPr marL="0" indent="0" algn="ctr">
                        <a:buFont typeface="+mj-lt"/>
                        <a:buNone/>
                      </a:pPr>
                      <a:r>
                        <a:rPr lang="en-SG" sz="1000" b="1" dirty="0">
                          <a:solidFill>
                            <a:schemeClr val="tx1"/>
                          </a:solidFill>
                        </a:rPr>
                        <a:t>10</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マレーシアの臨床治療機器の地位確立</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整形外科用インプラントの製造を通じ臨床治験機器地位の向上に関する計画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81604310"/>
                  </a:ext>
                </a:extLst>
              </a:tr>
              <a:tr h="200072">
                <a:tc>
                  <a:txBody>
                    <a:bodyPr/>
                    <a:lstStyle/>
                    <a:p>
                      <a:pPr marL="0" indent="0" algn="ctr">
                        <a:buFont typeface="+mj-lt"/>
                        <a:buNone/>
                      </a:pPr>
                      <a:r>
                        <a:rPr lang="en-SG" sz="1000" b="1" dirty="0">
                          <a:solidFill>
                            <a:schemeClr val="tx1"/>
                          </a:solidFill>
                        </a:rPr>
                        <a:t>11</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医療機器サプライチェーンの編成</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ペナン州</a:t>
                      </a:r>
                      <a:r>
                        <a:rPr lang="en-SG" altLang="ja-JP" sz="900" dirty="0"/>
                        <a:t>Bukit </a:t>
                      </a:r>
                      <a:r>
                        <a:rPr lang="en-SG" altLang="ja-JP" sz="900" dirty="0" err="1"/>
                        <a:t>Minyak</a:t>
                      </a:r>
                      <a:r>
                        <a:rPr lang="ja-JP" altLang="en-US" sz="900" dirty="0"/>
                        <a:t>における医療機器サプライチェーン編成のための製造施設の建設投資計画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80275192"/>
                  </a:ext>
                </a:extLst>
              </a:tr>
              <a:tr h="200072">
                <a:tc>
                  <a:txBody>
                    <a:bodyPr/>
                    <a:lstStyle/>
                    <a:p>
                      <a:pPr marL="0" indent="0" algn="ctr">
                        <a:buFont typeface="+mj-lt"/>
                        <a:buNone/>
                      </a:pPr>
                      <a:r>
                        <a:rPr lang="en-SG" sz="1000" b="1" dirty="0">
                          <a:solidFill>
                            <a:schemeClr val="tx1"/>
                          </a:solidFill>
                        </a:rPr>
                        <a:t>12</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医療機器改修のハブ化</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医療機器協会（</a:t>
                      </a:r>
                      <a:r>
                        <a:rPr lang="en-US" altLang="ja-JP" sz="900" dirty="0"/>
                        <a:t>MDA</a:t>
                      </a:r>
                      <a:r>
                        <a:rPr lang="ja-JP" altLang="en-US" sz="900" dirty="0"/>
                        <a:t>）と共に、医療機器の購入・修理に関するコスト減少を目指し国内の医療機器改修のハブ化計画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0172246"/>
                  </a:ext>
                </a:extLst>
              </a:tr>
              <a:tr h="200072">
                <a:tc>
                  <a:txBody>
                    <a:bodyPr/>
                    <a:lstStyle/>
                    <a:p>
                      <a:pPr marL="0" indent="0" algn="ctr">
                        <a:buFont typeface="+mj-lt"/>
                        <a:buNone/>
                      </a:pPr>
                      <a:r>
                        <a:rPr lang="en-SG" sz="1000" b="1" dirty="0">
                          <a:solidFill>
                            <a:schemeClr val="tx1"/>
                          </a:solidFill>
                        </a:rPr>
                        <a:t>13</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医療機器設備・備品群の構築</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医療機械設備・備品の生産力拡大のため、セランゴーン州で工場建設を行う計画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92370824"/>
                  </a:ext>
                </a:extLst>
              </a:tr>
            </a:tbl>
          </a:graphicData>
        </a:graphic>
      </p:graphicFrame>
      <p:sp>
        <p:nvSpPr>
          <p:cNvPr id="13" name="テキスト ボックス 11">
            <a:extLst>
              <a:ext uri="{FF2B5EF4-FFF2-40B4-BE49-F238E27FC236}">
                <a16:creationId xmlns:a16="http://schemas.microsoft.com/office/drawing/2014/main" id="{B33D7926-9E8D-4665-8A8E-134CF708BAAE}"/>
              </a:ext>
            </a:extLst>
          </p:cNvPr>
          <p:cNvSpPr txBox="1"/>
          <p:nvPr/>
        </p:nvSpPr>
        <p:spPr>
          <a:xfrm>
            <a:off x="200472" y="6525344"/>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、自治体国際化協会「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年までの先進国入りを目指すマレーシアの経済産業政策の歩み」（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p>
        </p:txBody>
      </p:sp>
    </p:spTree>
    <p:extLst>
      <p:ext uri="{BB962C8B-B14F-4D97-AF65-F5344CB8AC3E}">
        <p14:creationId xmlns:p14="http://schemas.microsoft.com/office/powerpoint/2010/main" val="19426029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2"/>
            </p:custDataLst>
            <p:extLst>
              <p:ext uri="{D42A27DB-BD31-4B8C-83A1-F6EECF244321}">
                <p14:modId xmlns:p14="http://schemas.microsoft.com/office/powerpoint/2010/main" val="2551491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2" name="think-cell Slide" r:id="rId4" imgW="444" imgH="443" progId="TCLayout.ActiveDocument.1">
                  <p:embed/>
                </p:oleObj>
              </mc:Choice>
              <mc:Fallback>
                <p:oleObj name="think-cell Slide" r:id="rId4"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マレーシア／政策動向</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3/3</a:t>
            </a:r>
            <a:r>
              <a:rPr lang="ja-JP" altLang="en-US" dirty="0"/>
              <a:t>）</a:t>
            </a:r>
          </a:p>
        </p:txBody>
      </p:sp>
      <p:sp>
        <p:nvSpPr>
          <p:cNvPr id="5" name="テキスト ボックス 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年までの国家計画として、第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次マレーシア計画（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）の議会審議が開始された。</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12MP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では、政府関係機関の再建などを中心に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億リンギ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と前回の第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次計画から大幅に増額し</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過去最多となる見込み。</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4" name="グループ化 7">
            <a:extLst>
              <a:ext uri="{FF2B5EF4-FFF2-40B4-BE49-F238E27FC236}">
                <a16:creationId xmlns:a16="http://schemas.microsoft.com/office/drawing/2014/main" id="{6CC34A78-8E33-4408-A049-3594D9924486}"/>
              </a:ext>
            </a:extLst>
          </p:cNvPr>
          <p:cNvGrpSpPr>
            <a:grpSpLocks/>
          </p:cNvGrpSpPr>
          <p:nvPr/>
        </p:nvGrpSpPr>
        <p:grpSpPr>
          <a:xfrm>
            <a:off x="488504" y="1988840"/>
            <a:ext cx="8928992" cy="288032"/>
            <a:chOff x="4803500" y="2113806"/>
            <a:chExt cx="5626916" cy="288032"/>
          </a:xfrm>
        </p:grpSpPr>
        <p:cxnSp>
          <p:nvCxnSpPr>
            <p:cNvPr id="26" name="直線コネクタ 27">
              <a:extLst>
                <a:ext uri="{FF2B5EF4-FFF2-40B4-BE49-F238E27FC236}">
                  <a16:creationId xmlns:a16="http://schemas.microsoft.com/office/drawing/2014/main" id="{4D14A4F6-E8A5-4B76-ACD9-4219F9EC529D}"/>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a:extLst>
                <a:ext uri="{FF2B5EF4-FFF2-40B4-BE49-F238E27FC236}">
                  <a16:creationId xmlns:a16="http://schemas.microsoft.com/office/drawing/2014/main" id="{603A5196-76C4-4647-81FA-89FFDFB5BD23}"/>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第</a:t>
              </a:r>
              <a:r>
                <a:rPr lang="en-US" altLang="ja-JP" sz="1400" dirty="0">
                  <a:solidFill>
                    <a:srgbClr val="000000"/>
                  </a:solidFill>
                  <a:latin typeface="Arial Black" pitchFamily="34" charset="0"/>
                  <a:ea typeface="HGP創英角ｺﾞｼｯｸUB" pitchFamily="50" charset="-128"/>
                </a:rPr>
                <a:t>12</a:t>
              </a:r>
              <a:r>
                <a:rPr lang="ja-JP" altLang="en-US" sz="1400" dirty="0">
                  <a:solidFill>
                    <a:srgbClr val="000000"/>
                  </a:solidFill>
                  <a:latin typeface="Arial Black" pitchFamily="34" charset="0"/>
                  <a:ea typeface="HGP創英角ｺﾞｼｯｸUB" pitchFamily="50" charset="-128"/>
                </a:rPr>
                <a:t>次マレーシア計画（</a:t>
              </a:r>
              <a:r>
                <a:rPr lang="en-SG" altLang="ja-JP" sz="1400" dirty="0">
                  <a:solidFill>
                    <a:srgbClr val="000000"/>
                  </a:solidFill>
                  <a:latin typeface="Arial Black" pitchFamily="34" charset="0"/>
                  <a:ea typeface="HGP創英角ｺﾞｼｯｸUB" pitchFamily="50" charset="-128"/>
                </a:rPr>
                <a:t>12PM</a:t>
              </a:r>
              <a:r>
                <a:rPr lang="ja-JP" altLang="en-US" sz="1400" dirty="0">
                  <a:solidFill>
                    <a:srgbClr val="000000"/>
                  </a:solidFill>
                  <a:latin typeface="Arial Black" pitchFamily="34" charset="0"/>
                  <a:ea typeface="HGP創英角ｺﾞｼｯｸUB" pitchFamily="50" charset="-128"/>
                </a:rPr>
                <a:t>）の概要</a:t>
              </a:r>
            </a:p>
          </p:txBody>
        </p:sp>
      </p:grpSp>
      <p:sp>
        <p:nvSpPr>
          <p:cNvPr id="9" name="Rectangle 8">
            <a:extLst>
              <a:ext uri="{FF2B5EF4-FFF2-40B4-BE49-F238E27FC236}">
                <a16:creationId xmlns:a16="http://schemas.microsoft.com/office/drawing/2014/main" id="{0186A4ED-2302-4584-B8FC-720229824BB3}"/>
              </a:ext>
            </a:extLst>
          </p:cNvPr>
          <p:cNvSpPr>
            <a:spLocks/>
          </p:cNvSpPr>
          <p:nvPr/>
        </p:nvSpPr>
        <p:spPr>
          <a:xfrm>
            <a:off x="488504" y="2534424"/>
            <a:ext cx="8928992" cy="3432036"/>
          </a:xfrm>
          <a:prstGeom prst="rect">
            <a:avLst/>
          </a:prstGeom>
        </p:spPr>
        <p:txBody>
          <a:bodyPr wrap="square" lIns="0" tIns="0" rIns="0" bIns="0">
            <a:noAutofit/>
          </a:bodyPr>
          <a:lstStyle/>
          <a:p>
            <a:pPr algn="just">
              <a:lnSpc>
                <a:spcPct val="90000"/>
              </a:lnSpc>
              <a:buClr>
                <a:srgbClr val="5F8AC3"/>
              </a:buClr>
            </a:pP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計画の</a:t>
            </a:r>
            <a:r>
              <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本柱</a:t>
            </a:r>
            <a:endPar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98438" lvl="1" indent="-198438">
              <a:lnSpc>
                <a:spcPct val="90000"/>
              </a:lnSpc>
              <a:buFont typeface="+mj-lt"/>
              <a:buAutoNum type="arabicParenR"/>
              <a:tabLst>
                <a:tab pos="220663" algn="l"/>
              </a:tabLst>
            </a:pPr>
            <a:r>
              <a:rPr lang="ja-JP" altLang="en-US" sz="1200" dirty="0">
                <a:latin typeface="HGP創英角ｺﾞｼｯｸUB" panose="020B0900000000000000" pitchFamily="50" charset="-128"/>
                <a:ea typeface="HGP創英角ｺﾞｼｯｸUB" panose="020B0900000000000000" pitchFamily="50" charset="-128"/>
              </a:rPr>
              <a:t>経済の再生</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主要産業の成長モメンタムを取り戻すとともに、戦略的で影響力の大き い産業や中小零細企業の発展に焦点。</a:t>
            </a:r>
            <a:endParaRPr lang="en-US" altLang="ja-JP" sz="1200" dirty="0"/>
          </a:p>
          <a:p>
            <a:pPr marL="365125" lvl="2" indent="-158750">
              <a:lnSpc>
                <a:spcPct val="90000"/>
              </a:lnSpc>
              <a:buClr>
                <a:srgbClr val="5F8AC3"/>
              </a:buClr>
              <a:buSzPct val="80000"/>
              <a:buFont typeface="Wingdings" panose="05000000000000000000" pitchFamily="2" charset="2"/>
              <a:buChar char="l"/>
            </a:pPr>
            <a:r>
              <a:rPr lang="en-US" altLang="ja-JP" sz="1200" dirty="0"/>
              <a:t>8</a:t>
            </a:r>
            <a:r>
              <a:rPr lang="ja-JP" altLang="en-US" sz="1200" dirty="0"/>
              <a:t>つの戦略的産業</a:t>
            </a:r>
            <a:r>
              <a:rPr lang="en-US" altLang="ja-JP" sz="1200" dirty="0"/>
              <a:t>〔</a:t>
            </a:r>
            <a:r>
              <a:rPr lang="ja-JP" altLang="en-US" sz="1200" dirty="0"/>
              <a:t>電気・電子 （</a:t>
            </a:r>
            <a:r>
              <a:rPr lang="en-US" altLang="ja-JP" sz="1200" dirty="0"/>
              <a:t>E&amp;E</a:t>
            </a:r>
            <a:r>
              <a:rPr lang="ja-JP" altLang="en-US" sz="1200" dirty="0"/>
              <a:t>） 、グローバル・サービス、航空 宇宙、クリエイティブ、観光、ハラル、スマート農業、バイオマス</a:t>
            </a:r>
            <a:r>
              <a:rPr lang="en-US" altLang="ja-JP" sz="1200" dirty="0"/>
              <a:t>〕</a:t>
            </a:r>
            <a:r>
              <a:rPr lang="ja-JP" altLang="en-US" sz="1200" dirty="0"/>
              <a:t>との 発展促進にも注力。</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治安・福祉・包摂性の強化</a:t>
            </a:r>
            <a:endParaRPr lang="ja-JP" altLang="en-US" sz="1200" dirty="0">
              <a:latin typeface="ＭＳ明朝"/>
            </a:endParaRPr>
          </a:p>
          <a:p>
            <a:pPr marL="365125" lvl="2" indent="-158750">
              <a:lnSpc>
                <a:spcPct val="90000"/>
              </a:lnSpc>
              <a:buClr>
                <a:srgbClr val="5F8AC3"/>
              </a:buClr>
              <a:buSzPct val="80000"/>
              <a:buFont typeface="Wingdings" panose="05000000000000000000" pitchFamily="2" charset="2"/>
              <a:buChar char="l"/>
            </a:pPr>
            <a:r>
              <a:rPr lang="ja-JP" altLang="en-US" sz="1200" dirty="0"/>
              <a:t>国家の安定維持を目的とした、防衛と安全保障の強化、医療制度の改善、 適正価格の住宅提供、アクティブなライフスタイルの促進、統一性の強化。</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持続可能性の追求</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グリーン成長の促進、エネルギーの持続可能性の向上、水資源分野の改革。</a:t>
            </a:r>
            <a:endParaRPr lang="en-US" altLang="ja-JP" sz="1200" dirty="0"/>
          </a:p>
          <a:p>
            <a:pPr marL="365125" lvl="2" indent="-158750">
              <a:lnSpc>
                <a:spcPct val="90000"/>
              </a:lnSpc>
              <a:buClr>
                <a:srgbClr val="5F8AC3"/>
              </a:buClr>
              <a:buSzPct val="80000"/>
              <a:buFont typeface="Wingdings" panose="05000000000000000000" pitchFamily="2" charset="2"/>
              <a:buChar char="l"/>
            </a:pPr>
            <a:endParaRPr lang="en-US" altLang="ja-JP" sz="1200" dirty="0"/>
          </a:p>
          <a:p>
            <a:pPr algn="just">
              <a:lnSpc>
                <a:spcPct val="90000"/>
              </a:lnSpc>
              <a:buClr>
                <a:srgbClr val="5F8AC3"/>
              </a:buClr>
            </a:pP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触媒となる</a:t>
            </a:r>
            <a:r>
              <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4</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つの政策</a:t>
            </a:r>
            <a:endParaRPr lang="ja-JP" altLang="en-US" sz="1200" dirty="0">
              <a:latin typeface="ＭＳ明朝"/>
            </a:endParaRPr>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将来に向けた人材育成</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人材育成の手段として、産業需要を充足するための労働市場の再編成、教育の質改善を挙げている。</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技術導入の加速と技術革新</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持続可能な経済成長を確保するため、デジタル化の促進、およびすべての 産業分野における新規性のある先進的な技術の採用に力点。</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コネクティビティー拡大と交通インフラ</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安全で信頼性が高く、手頃な価格で持続可能なサービスを提供するため に、輸送とロジスティクスインフラの効率性を確保。</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公共サービスの進化</a:t>
            </a:r>
          </a:p>
          <a:p>
            <a:pPr marL="365125" lvl="2" indent="-158750">
              <a:lnSpc>
                <a:spcPct val="90000"/>
              </a:lnSpc>
              <a:buClr>
                <a:srgbClr val="5F8AC3"/>
              </a:buClr>
              <a:buSzPct val="80000"/>
              <a:buFont typeface="Wingdings" panose="05000000000000000000" pitchFamily="2" charset="2"/>
              <a:buChar char="l"/>
            </a:pPr>
            <a:r>
              <a:rPr lang="ja-JP" altLang="en-US" sz="1200" dirty="0"/>
              <a:t>人民の幸福度を向上させマレーシアの継続的な社会経済発展を確保するた め、三本柱および</a:t>
            </a:r>
            <a:r>
              <a:rPr lang="en-US" altLang="ja-JP" sz="1200" dirty="0"/>
              <a:t>1</a:t>
            </a:r>
            <a:r>
              <a:rPr lang="ja-JP" altLang="en-US" sz="1200" dirty="0"/>
              <a:t>～</a:t>
            </a:r>
            <a:r>
              <a:rPr lang="en-US" altLang="ja-JP" sz="1200" dirty="0"/>
              <a:t>3</a:t>
            </a:r>
            <a:r>
              <a:rPr lang="ja-JP" altLang="en-US" sz="1200" dirty="0"/>
              <a:t>の他政策を下支えする。</a:t>
            </a:r>
            <a:endParaRPr lang="en-SG" altLang="ja-JP" sz="1200" dirty="0"/>
          </a:p>
        </p:txBody>
      </p:sp>
      <p:sp>
        <p:nvSpPr>
          <p:cNvPr id="12" name="テキスト ボックス 11">
            <a:extLst>
              <a:ext uri="{FF2B5EF4-FFF2-40B4-BE49-F238E27FC236}">
                <a16:creationId xmlns:a16="http://schemas.microsoft.com/office/drawing/2014/main" id="{0D3A76F8-BA7E-4ACD-8EE3-CE3025B4F22E}"/>
              </a:ext>
            </a:extLst>
          </p:cNvPr>
          <p:cNvSpPr txBox="1"/>
          <p:nvPr/>
        </p:nvSpPr>
        <p:spPr>
          <a:xfrm>
            <a:off x="200472" y="6525344"/>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次マレーシア計画、経済再生や持続可能性の追求が柱</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ビジネス短信」</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endParaRPr lang="en-SG" altLang="ja-JP" sz="800" dirty="0"/>
          </a:p>
        </p:txBody>
      </p:sp>
    </p:spTree>
    <p:extLst>
      <p:ext uri="{BB962C8B-B14F-4D97-AF65-F5344CB8AC3E}">
        <p14:creationId xmlns:p14="http://schemas.microsoft.com/office/powerpoint/2010/main" val="30207230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16FA596-3572-4FBF-8538-0FE2F8AB9B75}"/>
              </a:ext>
            </a:extLst>
          </p:cNvPr>
          <p:cNvGraphicFramePr>
            <a:graphicFrameLocks noChangeAspect="1"/>
          </p:cNvGraphicFramePr>
          <p:nvPr>
            <p:custDataLst>
              <p:tags r:id="rId2"/>
            </p:custDataLst>
            <p:extLst>
              <p:ext uri="{D42A27DB-BD31-4B8C-83A1-F6EECF244321}">
                <p14:modId xmlns:p14="http://schemas.microsoft.com/office/powerpoint/2010/main" val="7764951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26"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F16FA596-3572-4FBF-8538-0FE2F8AB9B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日本との関わり</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341336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734205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50"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60" name="グループ化 59"/>
          <p:cNvGrpSpPr/>
          <p:nvPr/>
        </p:nvGrpSpPr>
        <p:grpSpPr>
          <a:xfrm>
            <a:off x="1784648" y="2243382"/>
            <a:ext cx="7200800" cy="330721"/>
            <a:chOff x="1712640" y="2132856"/>
            <a:chExt cx="7200800" cy="360040"/>
          </a:xfrm>
        </p:grpSpPr>
        <p:sp>
          <p:nvSpPr>
            <p:cNvPr id="61" name="片側の 2 つの角を丸めた四角形 60"/>
            <p:cNvSpPr/>
            <p:nvPr/>
          </p:nvSpPr>
          <p:spPr>
            <a:xfrm>
              <a:off x="1712640" y="2132856"/>
              <a:ext cx="3600400" cy="36004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62" name="片側の 2 つの角を丸めた四角形 61"/>
            <p:cNvSpPr/>
            <p:nvPr/>
          </p:nvSpPr>
          <p:spPr>
            <a:xfrm>
              <a:off x="5313040" y="2132856"/>
              <a:ext cx="3600400" cy="36004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aphicFrame>
        <p:nvGraphicFramePr>
          <p:cNvPr id="63" name="表 62"/>
          <p:cNvGraphicFramePr>
            <a:graphicFrameLocks noGrp="1"/>
          </p:cNvGraphicFramePr>
          <p:nvPr/>
        </p:nvGraphicFramePr>
        <p:xfrm>
          <a:off x="920552" y="2574104"/>
          <a:ext cx="8064896" cy="412764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0">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2006</a:t>
                      </a:r>
                      <a:endPar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アブドゥラ首相、ナジブ副首相、ラフィダ国際貿易産業相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zh-TW"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天皇皇后両陛下</a:t>
                      </a:r>
                      <a:r>
                        <a:rPr lang="ja-JP" altLang="en-US" sz="1000" b="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zh-TW"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麻生外務大臣</a:t>
                      </a:r>
                      <a:r>
                        <a:rPr lang="ja-JP" altLang="en-US" sz="1000" b="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zh-TW"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二階経産大臣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0">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2007</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アブドゥラ首相、ナジブ副首相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l"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安倍総理大臣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0">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2008</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アブドゥラ首相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0">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2009</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ムヒディン・ヤシン副首相、パンディカー・アシン下院議長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0">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2010</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ナジブ首相、ムヒディン・ヤシン副首相、ムスタパ・モハマド国際貿易産業相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0">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ナジブ首相、ムスタパ・モハマド国際貿易産業相、</a:t>
                      </a:r>
                    </a:p>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シャベリー・チク青年スポーツ相、カレド・ノルディン高等教育相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玄葉外務大臣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海江田経産大臣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片山総務大臣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0">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アブドゥル・ハリム・ムアザム・シャー国王、アニファ・アマン外相、ピーター・チン・エネルギー・環境技術・水相、アブ・ザハル上院議長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平野文部科学大臣</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0">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endPar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ナジブ首相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安倍総理大臣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0">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ナジブ首相、ムヒディン・ヤシン副首相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山本内閣府特命担当大臣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1000" dirty="0">
                          <a:latin typeface="Arial" panose="020B0604020202020204" pitchFamily="34" charset="0"/>
                          <a:ea typeface="ＭＳ Ｐゴシック" panose="020B0600070205080204" pitchFamily="50" charset="-128"/>
                          <a:cs typeface="Arial" panose="020B0604020202020204" pitchFamily="34" charset="0"/>
                        </a:rPr>
                        <a:t>小野寺防衛大臣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下村文部科学大臣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1000" dirty="0">
                          <a:latin typeface="Arial" panose="020B0604020202020204" pitchFamily="34" charset="0"/>
                          <a:ea typeface="ＭＳ Ｐゴシック" panose="020B0600070205080204" pitchFamily="50" charset="-128"/>
                          <a:cs typeface="Arial" panose="020B0604020202020204" pitchFamily="34" charset="0"/>
                        </a:rPr>
                        <a:t>太田国土交通大臣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0">
                <a:tc>
                  <a:txBody>
                    <a:bodyPr/>
                    <a:lstStyle/>
                    <a:p>
                      <a:pPr marL="0" algn="ctr" defTabSz="914400" rtl="0" eaLnBrk="1" fontAlgn="ctr" latinLnBrk="0" hangingPunct="0"/>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ナジブ首相、ムヒディン・ヤシン副首相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宮沢経済産業大臣</a:t>
                      </a: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下村文部科学大臣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0">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ナジブ首相、ザヒド副首相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0">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l"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皇太子殿下</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0">
                <a:tc>
                  <a:txBody>
                    <a:bodyPr/>
                    <a:lstStyle/>
                    <a:p>
                      <a:pPr algn="ctr" fontAlgn="ctr" hangingPunct="0"/>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2018</a:t>
                      </a:r>
                      <a:endPar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マハティール首相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100" b="1" dirty="0"/>
                        <a:t>河野外務大臣</a:t>
                      </a:r>
                      <a:endParaRPr lang="ja-JP" altLang="en-US" sz="1100" b="1" dirty="0"/>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CCDAEC"/>
                    </a:solidFill>
                  </a:tcPr>
                </a:tc>
                <a:extLst>
                  <a:ext uri="{0D108BD9-81ED-4DB2-BD59-A6C34878D82A}">
                    <a16:rowId xmlns:a16="http://schemas.microsoft.com/office/drawing/2014/main" val="10012"/>
                  </a:ext>
                </a:extLst>
              </a:tr>
            </a:tbl>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外交関係</a:t>
            </a:r>
          </a:p>
        </p:txBody>
      </p:sp>
      <p:sp>
        <p:nvSpPr>
          <p:cNvPr id="9" name="テキスト ボックス 8"/>
          <p:cNvSpPr txBox="1"/>
          <p:nvPr/>
        </p:nvSpPr>
        <p:spPr>
          <a:xfrm>
            <a:off x="200472" y="6741368"/>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12"/>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ja-JP" altLang="en-US" sz="1400" dirty="0"/>
              <a:t>ナジブ首相（当時）訪日の際に、</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地域や国際社会の幅広い課題について、今後一層協力を強化する「戦略的パートナーシップについての日マレーシア共同声明」を発出した。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ja-JP" altLang="en-US" sz="1400" dirty="0"/>
              <a:t>安倍総理大臣は、訪日したマハティール首相と首脳会談を行った。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角丸四角形 64"/>
          <p:cNvSpPr/>
          <p:nvPr/>
        </p:nvSpPr>
        <p:spPr>
          <a:xfrm>
            <a:off x="2504728" y="4931560"/>
            <a:ext cx="1619884" cy="180000"/>
          </a:xfrm>
          <a:prstGeom prst="roundRect">
            <a:avLst/>
          </a:prstGeom>
          <a:solidFill>
            <a:srgbClr val="26A287"/>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7CBC3C"/>
                </a:solidFill>
                <a:prstDash val="solid"/>
                <a:round/>
                <a:headEnd type="none" w="med" len="med"/>
                <a:tailEnd type="none" w="med" len="med"/>
              </a14:hiddenLine>
            </a:ext>
          </a:extLst>
        </p:spPr>
        <p:txBody>
          <a:bodyPr wrap="square" lIns="36000" tIns="32400" rIns="36000" bIns="36000" anchor="ctr" anchorCtr="0">
            <a:noAutofit/>
          </a:bodyPr>
          <a:lstStyle/>
          <a:p>
            <a:pPr algn="ctr"/>
            <a:r>
              <a:rPr lang="ja-JP" altLang="en-US"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日・</a:t>
            </a:r>
            <a:r>
              <a:rPr lang="en-US" altLang="ja-JP"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ASEAN</a:t>
            </a:r>
            <a:r>
              <a:rPr lang="ja-JP" altLang="en-US"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特別首脳会議</a:t>
            </a:r>
          </a:p>
        </p:txBody>
      </p:sp>
      <p:grpSp>
        <p:nvGrpSpPr>
          <p:cNvPr id="25" name="グループ化 7"/>
          <p:cNvGrpSpPr/>
          <p:nvPr/>
        </p:nvGrpSpPr>
        <p:grpSpPr>
          <a:xfrm>
            <a:off x="776536" y="1923886"/>
            <a:ext cx="8352928" cy="288032"/>
            <a:chOff x="4803500" y="2113806"/>
            <a:chExt cx="5626916" cy="288032"/>
          </a:xfrm>
        </p:grpSpPr>
        <p:cxnSp>
          <p:nvCxnSpPr>
            <p:cNvPr id="26" name="直線コネクタ 2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a:t>
              </a:r>
              <a:r>
                <a:rPr lang="ja-JP" altLang="en-US" sz="1400" dirty="0">
                  <a:solidFill>
                    <a:srgbClr val="000000"/>
                  </a:solidFill>
                  <a:latin typeface="Arial Black" pitchFamily="34" charset="0"/>
                  <a:ea typeface="HGP創英角ｺﾞｼｯｸUB" pitchFamily="50" charset="-128"/>
                </a:rPr>
                <a:t>な往訪者（大臣等）</a:t>
              </a:r>
            </a:p>
          </p:txBody>
        </p:sp>
      </p:grpSp>
    </p:spTree>
    <p:extLst>
      <p:ext uri="{BB962C8B-B14F-4D97-AF65-F5344CB8AC3E}">
        <p14:creationId xmlns:p14="http://schemas.microsoft.com/office/powerpoint/2010/main" val="32011786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1978202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74"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p>
        </p:txBody>
      </p:sp>
      <p:sp>
        <p:nvSpPr>
          <p:cNvPr id="10" name="Rectangle 6"/>
          <p:cNvSpPr>
            <a:spLocks noChangeArrowheads="1"/>
          </p:cNvSpPr>
          <p:nvPr/>
        </p:nvSpPr>
        <p:spPr bwMode="auto">
          <a:xfrm>
            <a:off x="200472" y="19168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sp>
        <p:nvSpPr>
          <p:cNvPr id="14" name="テキスト ボックス 1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下記の「医療国際化事業」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実施。</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表 7"/>
          <p:cNvGraphicFramePr>
            <a:graphicFrameLocks noGrp="1"/>
          </p:cNvGraphicFramePr>
          <p:nvPr/>
        </p:nvGraphicFramePr>
        <p:xfrm>
          <a:off x="200472" y="2276872"/>
          <a:ext cx="9504000" cy="1538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9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介護サービス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メディカル・</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ケア・サービス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マレーシアにおける認知症介護サービスの実態調査</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介護サービス事業展開可能性調査</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日本式介護サービスの実証</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認知症患者数は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131,000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年。有病、発症を含む）から</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593,000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人と推計された。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社会的認識として、家族介護が一般的であるものの、外部サービス利用の機運の高まりが確認された。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日本式介護サービスの有用性が、調査協力先のナーシングホームで認められ、本格協力に向けた協議を開始した。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71"/>
          <p:cNvSpPr txBox="1"/>
          <p:nvPr/>
        </p:nvSpPr>
        <p:spPr>
          <a:xfrm>
            <a:off x="200025" y="6248345"/>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dirty="0"/>
              <a:t>※ </a:t>
            </a:r>
            <a:r>
              <a:rPr lang="ja-JP" altLang="en-US" sz="800" b="0" dirty="0"/>
              <a:t>上記のほか、「新興国マクロヘルスデータ、規制・制度に関する調査（</a:t>
            </a:r>
            <a:r>
              <a:rPr lang="ja-JP" altLang="en-US" sz="800" dirty="0"/>
              <a:t>マレーシア</a:t>
            </a:r>
            <a:r>
              <a:rPr lang="ja-JP" altLang="en-US" sz="800" b="0" dirty="0"/>
              <a:t>）」（</a:t>
            </a:r>
            <a:r>
              <a:rPr lang="en-US" altLang="ja-JP" sz="800" b="0" dirty="0"/>
              <a:t>2014</a:t>
            </a:r>
            <a:r>
              <a:rPr lang="ja-JP" altLang="en-US" sz="800" b="0" dirty="0"/>
              <a:t>年）といったレポートを作成・公開している</a:t>
            </a:r>
            <a:endParaRPr lang="en-US" altLang="ja-JP" sz="800" b="0" dirty="0"/>
          </a:p>
        </p:txBody>
      </p:sp>
    </p:spTree>
    <p:extLst>
      <p:ext uri="{BB962C8B-B14F-4D97-AF65-F5344CB8AC3E}">
        <p14:creationId xmlns:p14="http://schemas.microsoft.com/office/powerpoint/2010/main" val="4295229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2411950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898"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sp>
        <p:nvSpPr>
          <p:cNvPr id="14" name="テキスト ボックス 1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外務省の「</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」において、マレーシアと対象とした医療保健分野のニーズ調査、案件化調査等は実施されていない。</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Tree>
    <p:extLst>
      <p:ext uri="{BB962C8B-B14F-4D97-AF65-F5344CB8AC3E}">
        <p14:creationId xmlns:p14="http://schemas.microsoft.com/office/powerpoint/2010/main" val="1668352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10884799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22" name="think-cell Slide" r:id="rId5" imgW="270" imgH="270" progId="TCLayout.ActiveDocument.1">
                  <p:embed/>
                </p:oleObj>
              </mc:Choice>
              <mc:Fallback>
                <p:oleObj name="think-cell Slide" r:id="rId5" imgW="270" imgH="270" progId="TCLayout.ActiveDocument.1">
                  <p:embed/>
                  <p:pic>
                    <p:nvPicPr>
                      <p:cNvPr id="5" name="オブジェクト 4"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フリーフォーム 1"/>
          <p:cNvSpPr/>
          <p:nvPr/>
        </p:nvSpPr>
        <p:spPr>
          <a:xfrm>
            <a:off x="4179241" y="2143124"/>
            <a:ext cx="735371" cy="4266334"/>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Lst>
            <a:ahLst/>
            <a:cxnLst>
              <a:cxn ang="0">
                <a:pos x="connsiteX0" y="connsiteY0"/>
              </a:cxn>
              <a:cxn ang="0">
                <a:pos x="connsiteX1" y="connsiteY1"/>
              </a:cxn>
              <a:cxn ang="0">
                <a:pos x="connsiteX2" y="connsiteY2"/>
              </a:cxn>
              <a:cxn ang="0">
                <a:pos x="connsiteX3" y="connsiteY3"/>
              </a:cxn>
            </a:cxnLst>
            <a:rect l="l" t="t" r="r" b="b"/>
            <a:pathLst>
              <a:path w="735371" h="4297415">
                <a:moveTo>
                  <a:pt x="735371" y="0"/>
                </a:moveTo>
                <a:lnTo>
                  <a:pt x="0" y="276877"/>
                </a:lnTo>
                <a:lnTo>
                  <a:pt x="32181" y="1076000"/>
                </a:lnTo>
                <a:lnTo>
                  <a:pt x="706219" y="4297415"/>
                </a:ln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厚生労働省とマレーシア保健省の協力覚書（</a:t>
            </a:r>
            <a:r>
              <a:rPr lang="en-US" altLang="ja-JP" dirty="0"/>
              <a:t>MOC</a:t>
            </a:r>
            <a:r>
              <a:rPr lang="ja-JP" altLang="en-US" dirty="0"/>
              <a:t>）締結状況</a:t>
            </a:r>
          </a:p>
        </p:txBody>
      </p: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月に、厚生労働省とマレーシア保健省が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角丸四角形 24"/>
          <p:cNvSpPr/>
          <p:nvPr/>
        </p:nvSpPr>
        <p:spPr>
          <a:xfrm>
            <a:off x="4880992" y="2276872"/>
            <a:ext cx="4608512" cy="4176464"/>
          </a:xfrm>
          <a:prstGeom prst="roundRect">
            <a:avLst>
              <a:gd name="adj" fmla="val 1340"/>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288000" rIns="144000" rtlCol="0" anchor="t"/>
          <a:lstStyle/>
          <a:p>
            <a:pPr marL="269875" algn="just">
              <a:lnSpc>
                <a:spcPct val="110000"/>
              </a:lnSpc>
              <a:spcAft>
                <a:spcPts val="300"/>
              </a:spcAft>
              <a:buClr>
                <a:srgbClr val="868686"/>
              </a:buClr>
              <a:buSzPct val="90000"/>
            </a:pPr>
            <a:endParaRPr lang="en-US" altLang="ja-JP" sz="1050" dirty="0">
              <a:solidFill>
                <a:schemeClr val="tx1"/>
              </a:solidFill>
            </a:endParaRPr>
          </a:p>
          <a:p>
            <a:pPr marL="269875" algn="just">
              <a:lnSpc>
                <a:spcPct val="110000"/>
              </a:lnSpc>
              <a:spcAft>
                <a:spcPts val="300"/>
              </a:spcAft>
              <a:buClr>
                <a:srgbClr val="868686"/>
              </a:buClr>
              <a:buSzPct val="90000"/>
            </a:pPr>
            <a:r>
              <a:rPr lang="ja-JP" altLang="en-US" sz="1050" dirty="0">
                <a:solidFill>
                  <a:schemeClr val="tx1"/>
                </a:solidFill>
              </a:rPr>
              <a:t>公的健康保険制度とユニバーサル・ヘルス・カバレッジ</a:t>
            </a:r>
          </a:p>
          <a:p>
            <a:pPr marL="269875" algn="just">
              <a:lnSpc>
                <a:spcPct val="110000"/>
              </a:lnSpc>
              <a:spcAft>
                <a:spcPts val="300"/>
              </a:spcAft>
              <a:buClr>
                <a:srgbClr val="868686"/>
              </a:buClr>
              <a:buSzPct val="90000"/>
            </a:pPr>
            <a:r>
              <a:rPr lang="ja-JP" altLang="en-US" sz="1050" dirty="0">
                <a:solidFill>
                  <a:schemeClr val="tx1"/>
                </a:solidFill>
              </a:rPr>
              <a:t>栄養</a:t>
            </a:r>
          </a:p>
          <a:p>
            <a:pPr marL="269875" algn="just">
              <a:lnSpc>
                <a:spcPct val="110000"/>
              </a:lnSpc>
              <a:spcAft>
                <a:spcPts val="300"/>
              </a:spcAft>
              <a:buClr>
                <a:srgbClr val="868686"/>
              </a:buClr>
              <a:buSzPct val="90000"/>
            </a:pPr>
            <a:r>
              <a:rPr lang="ja-JP" altLang="en-US" sz="1050" dirty="0">
                <a:solidFill>
                  <a:schemeClr val="tx1"/>
                </a:solidFill>
              </a:rPr>
              <a:t>先端医療技術</a:t>
            </a:r>
          </a:p>
          <a:p>
            <a:pPr marL="269875" algn="just">
              <a:lnSpc>
                <a:spcPct val="110000"/>
              </a:lnSpc>
              <a:spcAft>
                <a:spcPts val="300"/>
              </a:spcAft>
              <a:buClr>
                <a:srgbClr val="868686"/>
              </a:buClr>
              <a:buSzPct val="90000"/>
            </a:pPr>
            <a:r>
              <a:rPr lang="ja-JP" altLang="en-US" sz="1050" dirty="0">
                <a:solidFill>
                  <a:schemeClr val="tx1"/>
                </a:solidFill>
              </a:rPr>
              <a:t>生物製剤、伝統医薬品を含めた医薬品</a:t>
            </a:r>
          </a:p>
          <a:p>
            <a:pPr marL="269875" algn="just">
              <a:lnSpc>
                <a:spcPct val="110000"/>
              </a:lnSpc>
              <a:spcAft>
                <a:spcPts val="300"/>
              </a:spcAft>
              <a:buClr>
                <a:srgbClr val="868686"/>
              </a:buClr>
              <a:buSzPct val="90000"/>
            </a:pPr>
            <a:r>
              <a:rPr lang="ja-JP" altLang="en-US" sz="1050" dirty="0">
                <a:solidFill>
                  <a:schemeClr val="tx1"/>
                </a:solidFill>
              </a:rPr>
              <a:t>健康補助食品</a:t>
            </a:r>
          </a:p>
          <a:p>
            <a:pPr marL="269875" algn="just">
              <a:lnSpc>
                <a:spcPct val="110000"/>
              </a:lnSpc>
              <a:spcAft>
                <a:spcPts val="300"/>
              </a:spcAft>
              <a:buClr>
                <a:srgbClr val="868686"/>
              </a:buClr>
              <a:buSzPct val="90000"/>
            </a:pPr>
            <a:r>
              <a:rPr lang="ja-JP" altLang="en-US" sz="1050" dirty="0">
                <a:solidFill>
                  <a:schemeClr val="tx1"/>
                </a:solidFill>
              </a:rPr>
              <a:t>化粧品</a:t>
            </a:r>
          </a:p>
          <a:p>
            <a:pPr marL="269875" algn="just">
              <a:lnSpc>
                <a:spcPct val="110000"/>
              </a:lnSpc>
              <a:spcAft>
                <a:spcPts val="300"/>
              </a:spcAft>
              <a:buClr>
                <a:srgbClr val="868686"/>
              </a:buClr>
              <a:buSzPct val="90000"/>
            </a:pPr>
            <a:r>
              <a:rPr lang="ja-JP" altLang="en-US" sz="1050" dirty="0">
                <a:solidFill>
                  <a:schemeClr val="tx1"/>
                </a:solidFill>
              </a:rPr>
              <a:t>細胞・遺伝子治療製品（</a:t>
            </a:r>
            <a:r>
              <a:rPr lang="en-US" altLang="ja-JP" sz="1050" dirty="0">
                <a:solidFill>
                  <a:schemeClr val="tx1"/>
                </a:solidFill>
              </a:rPr>
              <a:t>CGTP</a:t>
            </a:r>
            <a:r>
              <a:rPr lang="ja-JP" altLang="en-US" sz="1050" dirty="0">
                <a:solidFill>
                  <a:schemeClr val="tx1"/>
                </a:solidFill>
              </a:rPr>
              <a:t>）</a:t>
            </a:r>
          </a:p>
          <a:p>
            <a:pPr marL="269875" algn="just">
              <a:lnSpc>
                <a:spcPct val="110000"/>
              </a:lnSpc>
              <a:spcAft>
                <a:spcPts val="300"/>
              </a:spcAft>
              <a:buClr>
                <a:srgbClr val="868686"/>
              </a:buClr>
              <a:buSzPct val="90000"/>
            </a:pPr>
            <a:r>
              <a:rPr lang="ja-JP" altLang="en-US" sz="1050" dirty="0">
                <a:solidFill>
                  <a:schemeClr val="tx1"/>
                </a:solidFill>
              </a:rPr>
              <a:t>医療機器</a:t>
            </a:r>
          </a:p>
          <a:p>
            <a:pPr marL="269875" algn="just">
              <a:lnSpc>
                <a:spcPct val="110000"/>
              </a:lnSpc>
              <a:spcAft>
                <a:spcPts val="300"/>
              </a:spcAft>
              <a:buClr>
                <a:srgbClr val="868686"/>
              </a:buClr>
              <a:buSzPct val="90000"/>
            </a:pPr>
            <a:r>
              <a:rPr lang="ja-JP" altLang="en-US" sz="1050" dirty="0">
                <a:solidFill>
                  <a:schemeClr val="tx1"/>
                </a:solidFill>
              </a:rPr>
              <a:t>疾病管理と監督</a:t>
            </a:r>
          </a:p>
          <a:p>
            <a:pPr marL="269875" algn="just">
              <a:lnSpc>
                <a:spcPct val="110000"/>
              </a:lnSpc>
              <a:spcAft>
                <a:spcPts val="300"/>
              </a:spcAft>
              <a:buClr>
                <a:srgbClr val="868686"/>
              </a:buClr>
              <a:buSzPct val="90000"/>
            </a:pPr>
            <a:r>
              <a:rPr lang="ja-JP" altLang="en-US" sz="1050" dirty="0">
                <a:solidFill>
                  <a:schemeClr val="tx1"/>
                </a:solidFill>
              </a:rPr>
              <a:t>医療・保健専門家の養成</a:t>
            </a:r>
          </a:p>
          <a:p>
            <a:pPr marL="269875" algn="just">
              <a:lnSpc>
                <a:spcPct val="110000"/>
              </a:lnSpc>
              <a:spcAft>
                <a:spcPts val="300"/>
              </a:spcAft>
              <a:buClr>
                <a:srgbClr val="868686"/>
              </a:buClr>
              <a:buSzPct val="90000"/>
            </a:pPr>
            <a:r>
              <a:rPr lang="ja-JP" altLang="en-US" sz="1050" dirty="0">
                <a:solidFill>
                  <a:schemeClr val="tx1"/>
                </a:solidFill>
              </a:rPr>
              <a:t>医療・保健の研究開発</a:t>
            </a:r>
          </a:p>
          <a:p>
            <a:pPr marL="269875" algn="just">
              <a:lnSpc>
                <a:spcPct val="110000"/>
              </a:lnSpc>
              <a:spcAft>
                <a:spcPts val="300"/>
              </a:spcAft>
              <a:buClr>
                <a:srgbClr val="868686"/>
              </a:buClr>
              <a:buSzPct val="90000"/>
            </a:pPr>
            <a:r>
              <a:rPr lang="ja-JP" altLang="en-US" sz="1050" dirty="0">
                <a:solidFill>
                  <a:schemeClr val="tx1"/>
                </a:solidFill>
              </a:rPr>
              <a:t>その他に両参加者間で相互に取り決めるところのヘルスケアに関する</a:t>
            </a:r>
            <a:br>
              <a:rPr lang="en-US" altLang="ja-JP" sz="1050" dirty="0">
                <a:solidFill>
                  <a:schemeClr val="tx1"/>
                </a:solidFill>
              </a:rPr>
            </a:br>
            <a:r>
              <a:rPr lang="ja-JP" altLang="en-US" sz="1050" dirty="0">
                <a:solidFill>
                  <a:schemeClr val="tx1"/>
                </a:solidFill>
              </a:rPr>
              <a:t>協力分野</a:t>
            </a:r>
            <a:endParaRPr lang="en-US" altLang="ja-JP" sz="1050" dirty="0">
              <a:solidFill>
                <a:schemeClr val="tx1"/>
              </a:solidFill>
            </a:endParaRPr>
          </a:p>
          <a:p>
            <a:pPr marL="269875" algn="just">
              <a:lnSpc>
                <a:spcPct val="110000"/>
              </a:lnSpc>
              <a:spcAft>
                <a:spcPts val="300"/>
              </a:spcAft>
              <a:buClr>
                <a:srgbClr val="868686"/>
              </a:buClr>
              <a:buSzPct val="90000"/>
            </a:pPr>
            <a:endParaRPr lang="en-US" altLang="ja-JP" sz="600" dirty="0">
              <a:solidFill>
                <a:schemeClr val="tx1"/>
              </a:solidFill>
            </a:endParaRPr>
          </a:p>
          <a:p>
            <a:pPr marL="269875" algn="just">
              <a:lnSpc>
                <a:spcPct val="110000"/>
              </a:lnSpc>
              <a:spcAft>
                <a:spcPts val="300"/>
              </a:spcAft>
              <a:buClr>
                <a:srgbClr val="868686"/>
              </a:buClr>
              <a:buSzPct val="90000"/>
            </a:pPr>
            <a:endParaRPr lang="en-US" altLang="ja-JP" sz="600" dirty="0">
              <a:solidFill>
                <a:schemeClr val="tx1"/>
              </a:solidFill>
            </a:endParaRPr>
          </a:p>
          <a:p>
            <a:pPr marL="269875" algn="just">
              <a:lnSpc>
                <a:spcPct val="110000"/>
              </a:lnSpc>
              <a:spcAft>
                <a:spcPts val="300"/>
              </a:spcAft>
              <a:buClr>
                <a:srgbClr val="868686"/>
              </a:buClr>
              <a:buSzPct val="90000"/>
            </a:pPr>
            <a:r>
              <a:rPr lang="ja-JP" altLang="en-US" sz="1050" dirty="0">
                <a:solidFill>
                  <a:schemeClr val="tx1"/>
                </a:solidFill>
              </a:rPr>
              <a:t>協力の具体的内容について練り、プロジェクト、プログラムおよび</a:t>
            </a:r>
            <a:r>
              <a:rPr lang="en-US" altLang="ja-JP" sz="1050" dirty="0">
                <a:solidFill>
                  <a:schemeClr val="tx1"/>
                </a:solidFill>
              </a:rPr>
              <a:t>/</a:t>
            </a:r>
            <a:r>
              <a:rPr lang="ja-JP" altLang="en-US" sz="1050" dirty="0">
                <a:solidFill>
                  <a:schemeClr val="tx1"/>
                </a:solidFill>
              </a:rPr>
              <a:t>あるいは活動を特定し、また本協力覚書の実施を監督するために、共同技術作業グループ（</a:t>
            </a:r>
            <a:r>
              <a:rPr lang="en-US" altLang="ja-JP" sz="1050" dirty="0">
                <a:solidFill>
                  <a:schemeClr val="tx1"/>
                </a:solidFill>
              </a:rPr>
              <a:t>JTWG</a:t>
            </a:r>
            <a:r>
              <a:rPr lang="ja-JP" altLang="en-US" sz="1050" dirty="0">
                <a:solidFill>
                  <a:schemeClr val="tx1"/>
                </a:solidFill>
              </a:rPr>
              <a:t>）を設立する。</a:t>
            </a:r>
          </a:p>
        </p:txBody>
      </p:sp>
      <p:sp>
        <p:nvSpPr>
          <p:cNvPr id="37" name="円/楕円 36"/>
          <p:cNvSpPr/>
          <p:nvPr/>
        </p:nvSpPr>
        <p:spPr>
          <a:xfrm>
            <a:off x="5076725" y="279116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p:cNvSpPr/>
          <p:nvPr/>
        </p:nvSpPr>
        <p:spPr>
          <a:xfrm>
            <a:off x="5076725" y="300527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5076725" y="321939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p:cNvSpPr/>
          <p:nvPr/>
        </p:nvSpPr>
        <p:spPr>
          <a:xfrm>
            <a:off x="5076725" y="343350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5076725" y="364762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円/楕円 42"/>
          <p:cNvSpPr/>
          <p:nvPr/>
        </p:nvSpPr>
        <p:spPr>
          <a:xfrm>
            <a:off x="5076725" y="386173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円/楕円 43"/>
          <p:cNvSpPr/>
          <p:nvPr/>
        </p:nvSpPr>
        <p:spPr>
          <a:xfrm>
            <a:off x="5076725" y="407585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円/楕円 44"/>
          <p:cNvSpPr/>
          <p:nvPr/>
        </p:nvSpPr>
        <p:spPr>
          <a:xfrm>
            <a:off x="5076725" y="428996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円/楕円 45"/>
          <p:cNvSpPr/>
          <p:nvPr/>
        </p:nvSpPr>
        <p:spPr>
          <a:xfrm>
            <a:off x="5076725" y="450408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7"/>
          <p:cNvGrpSpPr/>
          <p:nvPr/>
        </p:nvGrpSpPr>
        <p:grpSpPr>
          <a:xfrm>
            <a:off x="344488" y="1700808"/>
            <a:ext cx="9217024"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28" name="片側の 2 つの角を丸めた四角形 127"/>
          <p:cNvSpPr/>
          <p:nvPr/>
        </p:nvSpPr>
        <p:spPr>
          <a:xfrm>
            <a:off x="4880992" y="2132856"/>
            <a:ext cx="4608512" cy="360040"/>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日本国厚生労働省とマレーシア政府間のヘルスケア分野における</a:t>
            </a:r>
            <a:b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協力に関する覚書</a:t>
            </a:r>
            <a: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57" name="正方形/長方形 56"/>
          <p:cNvSpPr/>
          <p:nvPr/>
        </p:nvSpPr>
        <p:spPr>
          <a:xfrm>
            <a:off x="272480" y="2098948"/>
            <a:ext cx="436411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月、マレーシア保健大臣の来日に合わせて結ばれた</a:t>
            </a:r>
          </a:p>
        </p:txBody>
      </p:sp>
      <p:sp>
        <p:nvSpPr>
          <p:cNvPr id="89" name="円/楕円 88"/>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3" name="グループ化 92"/>
          <p:cNvGrpSpPr/>
          <p:nvPr/>
        </p:nvGrpSpPr>
        <p:grpSpPr>
          <a:xfrm>
            <a:off x="1692029" y="3453132"/>
            <a:ext cx="1516104" cy="1201785"/>
            <a:chOff x="1692029" y="3406524"/>
            <a:chExt cx="1516104" cy="1201785"/>
          </a:xfrm>
        </p:grpSpPr>
        <p:grpSp>
          <p:nvGrpSpPr>
            <p:cNvPr id="95" name="Group 339"/>
            <p:cNvGrpSpPr>
              <a:grpSpLocks noChangeAspect="1"/>
            </p:cNvGrpSpPr>
            <p:nvPr/>
          </p:nvGrpSpPr>
          <p:grpSpPr bwMode="auto">
            <a:xfrm>
              <a:off x="1729320" y="3440013"/>
              <a:ext cx="1478813" cy="1168296"/>
              <a:chOff x="1968" y="2736"/>
              <a:chExt cx="864" cy="672"/>
            </a:xfrm>
          </p:grpSpPr>
          <p:sp>
            <p:nvSpPr>
              <p:cNvPr id="102"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3"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4"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5"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6"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7"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99" name="グループ化 98"/>
            <p:cNvGrpSpPr/>
            <p:nvPr/>
          </p:nvGrpSpPr>
          <p:grpSpPr>
            <a:xfrm>
              <a:off x="1692029" y="3406524"/>
              <a:ext cx="1392861" cy="382825"/>
              <a:chOff x="1692029" y="3406524"/>
              <a:chExt cx="1392861" cy="382825"/>
            </a:xfrm>
          </p:grpSpPr>
          <p:sp>
            <p:nvSpPr>
              <p:cNvPr id="100" name="正方形/長方形 99"/>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08" name="グループ化 107"/>
          <p:cNvGrpSpPr/>
          <p:nvPr/>
        </p:nvGrpSpPr>
        <p:grpSpPr>
          <a:xfrm>
            <a:off x="3270565" y="3606994"/>
            <a:ext cx="1034363" cy="992911"/>
            <a:chOff x="3224808" y="3622125"/>
            <a:chExt cx="1034363" cy="992911"/>
          </a:xfrm>
        </p:grpSpPr>
        <p:sp>
          <p:nvSpPr>
            <p:cNvPr id="109" name="円/楕円 108"/>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円/楕円 109"/>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112" name="グループ化 111"/>
          <p:cNvGrpSpPr/>
          <p:nvPr/>
        </p:nvGrpSpPr>
        <p:grpSpPr>
          <a:xfrm>
            <a:off x="632520" y="3606994"/>
            <a:ext cx="1033987" cy="992911"/>
            <a:chOff x="704528" y="3622125"/>
            <a:chExt cx="1033987" cy="992911"/>
          </a:xfrm>
        </p:grpSpPr>
        <p:sp>
          <p:nvSpPr>
            <p:cNvPr id="113" name="円/楕円 112"/>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円/楕円 113"/>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115" name="グループ化 114"/>
          <p:cNvGrpSpPr/>
          <p:nvPr/>
        </p:nvGrpSpPr>
        <p:grpSpPr>
          <a:xfrm>
            <a:off x="3728864" y="2420888"/>
            <a:ext cx="918852" cy="792088"/>
            <a:chOff x="4376936" y="2348880"/>
            <a:chExt cx="991479" cy="854695"/>
          </a:xfrm>
        </p:grpSpPr>
        <p:sp>
          <p:nvSpPr>
            <p:cNvPr id="116"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119" name="グループ化 118"/>
            <p:cNvGrpSpPr/>
            <p:nvPr/>
          </p:nvGrpSpPr>
          <p:grpSpPr>
            <a:xfrm>
              <a:off x="4517548" y="2455845"/>
              <a:ext cx="693478" cy="571401"/>
              <a:chOff x="4508023" y="2462195"/>
              <a:chExt cx="693478" cy="571401"/>
            </a:xfrm>
          </p:grpSpPr>
          <p:grpSp>
            <p:nvGrpSpPr>
              <p:cNvPr id="120" name="グループ化 119"/>
              <p:cNvGrpSpPr/>
              <p:nvPr/>
            </p:nvGrpSpPr>
            <p:grpSpPr>
              <a:xfrm>
                <a:off x="4520723" y="2462195"/>
                <a:ext cx="680778" cy="555526"/>
                <a:chOff x="4586456" y="2455845"/>
                <a:chExt cx="680778" cy="555526"/>
              </a:xfrm>
            </p:grpSpPr>
            <p:sp>
              <p:nvSpPr>
                <p:cNvPr id="134" name="フリーフォーム 133"/>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フリーフォーム 13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フリーフォーム 14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14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4508023" y="2478070"/>
                <a:ext cx="680778" cy="555526"/>
                <a:chOff x="4586456" y="2455845"/>
                <a:chExt cx="680778" cy="555526"/>
              </a:xfrm>
            </p:grpSpPr>
            <p:sp>
              <p:nvSpPr>
                <p:cNvPr id="122" name="フリーフォーム 121"/>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13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44" name="正方形/長方形 143"/>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日本国厚生労働省とマレーシア政府間の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ヘルスケア分野における協力に関する覚書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5" name="円/楕円 144"/>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146" name="円/楕円 145"/>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
        <p:nvSpPr>
          <p:cNvPr id="74" name="円/楕円 73"/>
          <p:cNvSpPr/>
          <p:nvPr/>
        </p:nvSpPr>
        <p:spPr>
          <a:xfrm>
            <a:off x="5076725" y="471819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円/楕円 74"/>
          <p:cNvSpPr/>
          <p:nvPr/>
        </p:nvSpPr>
        <p:spPr>
          <a:xfrm>
            <a:off x="5076725" y="493231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円/楕円 75"/>
          <p:cNvSpPr/>
          <p:nvPr/>
        </p:nvSpPr>
        <p:spPr>
          <a:xfrm>
            <a:off x="5076725" y="514642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ボックス 5"/>
          <p:cNvSpPr txBox="1"/>
          <p:nvPr/>
        </p:nvSpPr>
        <p:spPr>
          <a:xfrm>
            <a:off x="5053809" y="2564904"/>
            <a:ext cx="538609" cy="161583"/>
          </a:xfrm>
          <a:prstGeom prst="rect">
            <a:avLst/>
          </a:prstGeom>
          <a:noFill/>
        </p:spPr>
        <p:txBody>
          <a:bodyPr wrap="none" lIns="0" tIns="0" rIns="0" bIns="0" rtlCol="0">
            <a:spAutoFit/>
          </a:bodyPr>
          <a:lstStyle/>
          <a:p>
            <a:r>
              <a:rPr kumimoji="1" lang="ja-JP" altLang="en-US" sz="1050" b="1" dirty="0">
                <a:latin typeface="Arial" panose="020B0604020202020204" pitchFamily="34" charset="0"/>
                <a:ea typeface="ＭＳ Ｐゴシック" panose="020B0600070205080204" pitchFamily="50" charset="-128"/>
                <a:cs typeface="Arial" panose="020B0604020202020204" pitchFamily="34" charset="0"/>
              </a:rPr>
              <a:t>協力分野</a:t>
            </a:r>
          </a:p>
        </p:txBody>
      </p:sp>
      <p:sp>
        <p:nvSpPr>
          <p:cNvPr id="78" name="テキスト ボックス 77"/>
          <p:cNvSpPr txBox="1"/>
          <p:nvPr/>
        </p:nvSpPr>
        <p:spPr>
          <a:xfrm>
            <a:off x="5053809" y="5643681"/>
            <a:ext cx="402354" cy="161583"/>
          </a:xfrm>
          <a:prstGeom prst="rect">
            <a:avLst/>
          </a:prstGeom>
          <a:noFill/>
        </p:spPr>
        <p:txBody>
          <a:bodyPr wrap="none" lIns="0" tIns="0" rIns="0" bIns="0" rtlCol="0">
            <a:spAutoFit/>
          </a:bodyPr>
          <a:lstStyle/>
          <a:p>
            <a:r>
              <a:rPr kumimoji="1" lang="ja-JP" altLang="en-US" sz="1050" b="1" dirty="0">
                <a:latin typeface="Arial" panose="020B0604020202020204" pitchFamily="34" charset="0"/>
                <a:ea typeface="ＭＳ Ｐゴシック" panose="020B0600070205080204" pitchFamily="50" charset="-128"/>
                <a:cs typeface="Arial" panose="020B0604020202020204" pitchFamily="34" charset="0"/>
              </a:rPr>
              <a:t>進め方</a:t>
            </a:r>
          </a:p>
        </p:txBody>
      </p:sp>
    </p:spTree>
    <p:extLst>
      <p:ext uri="{BB962C8B-B14F-4D97-AF65-F5344CB8AC3E}">
        <p14:creationId xmlns:p14="http://schemas.microsoft.com/office/powerpoint/2010/main" val="118523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65" imgW="360" imgH="360" progId="TCLayout.ActiveDocument.1">
                  <p:embed/>
                </p:oleObj>
              </mc:Choice>
              <mc:Fallback>
                <p:oleObj name="think-cell Slide" r:id="rId65" imgW="360" imgH="360" progId="TCLayout.ActiveDocument.1">
                  <p:embed/>
                  <p:pic>
                    <p:nvPicPr>
                      <p:cNvPr id="8" name="Object 7" hidden="1"/>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467.459</a:t>
            </a:r>
            <a:r>
              <a:rPr lang="en-US" sz="2000" dirty="0"/>
              <a:t> </a:t>
            </a:r>
            <a:endParaRPr lang="ja-JP" altLang="en-US"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13,942.62</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成長率は新型コロナの影響もあり、</a:t>
            </a:r>
            <a:r>
              <a:rPr lang="en-US" altLang="ja-JP" dirty="0"/>
              <a:t>2020</a:t>
            </a:r>
            <a:r>
              <a:rPr lang="ja-JP" altLang="en-US" dirty="0"/>
              <a:t>年に急落したが、</a:t>
            </a:r>
            <a:r>
              <a:rPr lang="en-US" altLang="ja-JP" dirty="0"/>
              <a:t>2021</a:t>
            </a:r>
            <a:r>
              <a:rPr lang="ja-JP" altLang="en-US" dirty="0"/>
              <a:t>年には</a:t>
            </a:r>
            <a:r>
              <a:rPr lang="en-US" altLang="ja-JP" dirty="0"/>
              <a:t>3.1%</a:t>
            </a:r>
            <a:r>
              <a:rPr lang="ja-JP" altLang="en-US" dirty="0"/>
              <a:t>まで回復し、</a:t>
            </a:r>
            <a:r>
              <a:rPr lang="en-US" altLang="ja-JP" dirty="0"/>
              <a:t>2023</a:t>
            </a:r>
            <a:r>
              <a:rPr lang="ja-JP" altLang="en-US" dirty="0"/>
              <a:t>年には名目</a:t>
            </a:r>
            <a:r>
              <a:rPr lang="en-US" altLang="ja-JP" dirty="0"/>
              <a:t>GDP</a:t>
            </a:r>
            <a:r>
              <a:rPr lang="ja-JP" altLang="en-US" dirty="0"/>
              <a:t>が約</a:t>
            </a:r>
            <a:r>
              <a:rPr lang="en-US" altLang="ja-JP" dirty="0"/>
              <a:t>4,700</a:t>
            </a:r>
            <a:r>
              <a:rPr lang="ja-JP" altLang="en-US" dirty="0"/>
              <a:t>億</a:t>
            </a:r>
            <a:r>
              <a:rPr lang="en-US" altLang="ja-JP" dirty="0"/>
              <a:t>US$</a:t>
            </a:r>
            <a:r>
              <a:rPr lang="ja-JP" altLang="en-US" dirty="0"/>
              <a:t>、一人当たり</a:t>
            </a:r>
            <a:r>
              <a:rPr lang="en-US" altLang="ja-JP" dirty="0"/>
              <a:t>GDP</a:t>
            </a:r>
            <a:r>
              <a:rPr lang="ja-JP" altLang="en-US" dirty="0"/>
              <a:t>が約</a:t>
            </a:r>
            <a:r>
              <a:rPr lang="en-US" altLang="ja-JP" dirty="0"/>
              <a:t>14,000US$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p>
        </p:txBody>
      </p:sp>
      <p:graphicFrame>
        <p:nvGraphicFramePr>
          <p:cNvPr id="124" name="Chart 123">
            <a:extLst>
              <a:ext uri="{FF2B5EF4-FFF2-40B4-BE49-F238E27FC236}">
                <a16:creationId xmlns:a16="http://schemas.microsoft.com/office/drawing/2014/main" id="{D0E4A225-8714-4453-9DB7-A8D45FF30C29}"/>
              </a:ext>
            </a:extLst>
          </p:cNvPr>
          <p:cNvGraphicFramePr/>
          <p:nvPr>
            <p:custDataLst>
              <p:tags r:id="rId4"/>
            </p:custDataLst>
          </p:nvPr>
        </p:nvGraphicFramePr>
        <p:xfrm>
          <a:off x="338138" y="2206625"/>
          <a:ext cx="7959725" cy="1778000"/>
        </p:xfrm>
        <a:graphic>
          <a:graphicData uri="http://schemas.openxmlformats.org/drawingml/2006/chart">
            <c:chart xmlns:c="http://schemas.openxmlformats.org/drawingml/2006/chart" xmlns:r="http://schemas.openxmlformats.org/officeDocument/2006/relationships" r:id="rId67"/>
          </a:graphicData>
        </a:graphic>
      </p:graphicFrame>
      <p:sp>
        <p:nvSpPr>
          <p:cNvPr id="28" name="Text Placeholder 12"/>
          <p:cNvSpPr>
            <a:spLocks noGrp="1"/>
          </p:cNvSpPr>
          <p:nvPr>
            <p:custDataLst>
              <p:tags r:id="rId5"/>
            </p:custDataLst>
          </p:nvPr>
        </p:nvSpPr>
        <p:spPr bwMode="auto">
          <a:xfrm>
            <a:off x="14938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pPr algn="ctr">
                <a:spcBef>
                  <a:spcPct val="0"/>
                </a:spcBef>
                <a:spcAft>
                  <a:spcPct val="0"/>
                </a:spcAft>
              </a:pPr>
              <a:t>02</a:t>
            </a:fld>
            <a:endParaRPr kumimoji="0" lang="ja-JP" altLang="en-US" sz="1000" b="0" dirty="0">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6"/>
            </p:custDataLst>
          </p:nvPr>
        </p:nvSpPr>
        <p:spPr bwMode="auto">
          <a:xfrm>
            <a:off x="75247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EC5CFF-E2A9-49AF-80A7-FD30C88FA601}" type="datetime'''2''''''''''0''''''2''''''''''''''''''''''''''''1'''''''''''">
              <a:rPr kumimoji="0" lang="en-US" altLang="en-US" sz="1000" b="0" smtClean="0"/>
              <a:pPr/>
              <a:t>2021</a:t>
            </a:fld>
            <a:endParaRPr kumimoji="0" lang="ja-JP" altLang="en-US" sz="1000" b="0" dirty="0">
              <a:sym typeface="+mn-lt"/>
            </a:endParaRPr>
          </a:p>
        </p:txBody>
      </p:sp>
      <p:sp>
        <p:nvSpPr>
          <p:cNvPr id="24" name="Text Placeholder 12"/>
          <p:cNvSpPr>
            <a:spLocks noGrp="1"/>
          </p:cNvSpPr>
          <p:nvPr>
            <p:custDataLst>
              <p:tags r:id="rId7"/>
            </p:custDataLst>
          </p:nvPr>
        </p:nvSpPr>
        <p:spPr bwMode="auto">
          <a:xfrm>
            <a:off x="430213"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35" name="Text Placeholder 12"/>
          <p:cNvSpPr>
            <a:spLocks noGrp="1"/>
          </p:cNvSpPr>
          <p:nvPr>
            <p:custDataLst>
              <p:tags r:id="rId8"/>
            </p:custDataLst>
          </p:nvPr>
        </p:nvSpPr>
        <p:spPr bwMode="auto">
          <a:xfrm>
            <a:off x="3741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pPr algn="ctr">
                <a:spcBef>
                  <a:spcPct val="0"/>
                </a:spcBef>
                <a:spcAft>
                  <a:spcPct val="0"/>
                </a:spcAft>
              </a:pPr>
              <a:t>09</a:t>
            </a:fld>
            <a:endParaRPr kumimoji="0" lang="ja-JP" altLang="en-US" sz="1000" b="0" dirty="0">
              <a:sym typeface="+mn-lt"/>
            </a:endParaRPr>
          </a:p>
        </p:txBody>
      </p:sp>
      <p:sp>
        <p:nvSpPr>
          <p:cNvPr id="42" name="Text Placeholder 12"/>
          <p:cNvSpPr>
            <a:spLocks noGrp="1"/>
          </p:cNvSpPr>
          <p:nvPr>
            <p:custDataLst>
              <p:tags r:id="rId9"/>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26" name="Text Placeholder 12"/>
          <p:cNvSpPr>
            <a:spLocks noGrp="1"/>
          </p:cNvSpPr>
          <p:nvPr>
            <p:custDataLst>
              <p:tags r:id="rId10"/>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pPr algn="ctr">
                <a:spcBef>
                  <a:spcPct val="0"/>
                </a:spcBef>
                <a:spcAft>
                  <a:spcPct val="0"/>
                </a:spcAft>
              </a:pPr>
              <a:t>2000</a:t>
            </a:fld>
            <a:endParaRPr kumimoji="0" lang="ja-JP" altLang="en-US" sz="1000" b="0" dirty="0">
              <a:sym typeface="+mn-lt"/>
            </a:endParaRPr>
          </a:p>
        </p:txBody>
      </p:sp>
      <p:sp>
        <p:nvSpPr>
          <p:cNvPr id="27" name="Text Placeholder 12"/>
          <p:cNvSpPr>
            <a:spLocks noGrp="1"/>
          </p:cNvSpPr>
          <p:nvPr>
            <p:custDataLst>
              <p:tags r:id="rId11"/>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pPr algn="ctr">
                <a:spcBef>
                  <a:spcPct val="0"/>
                </a:spcBef>
                <a:spcAft>
                  <a:spcPct val="0"/>
                </a:spcAft>
              </a:pPr>
              <a:t>01</a:t>
            </a:fld>
            <a:endParaRPr kumimoji="0" lang="ja-JP" altLang="en-US" sz="1000" b="0" dirty="0">
              <a:sym typeface="+mn-lt"/>
            </a:endParaRPr>
          </a:p>
        </p:txBody>
      </p:sp>
      <p:sp>
        <p:nvSpPr>
          <p:cNvPr id="30" name="Text Placeholder 12"/>
          <p:cNvSpPr>
            <a:spLocks noGrp="1"/>
          </p:cNvSpPr>
          <p:nvPr>
            <p:custDataLst>
              <p:tags r:id="rId12"/>
            </p:custDataLst>
          </p:nvPr>
        </p:nvSpPr>
        <p:spPr bwMode="auto">
          <a:xfrm>
            <a:off x="2135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pPr algn="ctr">
                <a:spcBef>
                  <a:spcPct val="0"/>
                </a:spcBef>
                <a:spcAft>
                  <a:spcPct val="0"/>
                </a:spcAft>
              </a:pPr>
              <a:t>04</a:t>
            </a:fld>
            <a:endParaRPr kumimoji="0" lang="ja-JP" altLang="en-US" sz="1000" b="0" dirty="0">
              <a:sym typeface="+mn-lt"/>
            </a:endParaRPr>
          </a:p>
        </p:txBody>
      </p:sp>
      <p:sp useBgFill="1">
        <p:nvSpPr>
          <p:cNvPr id="89" name="テキスト プレースホルダ 9">
            <a:extLst>
              <a:ext uri="{FF2B5EF4-FFF2-40B4-BE49-F238E27FC236}">
                <a16:creationId xmlns:a16="http://schemas.microsoft.com/office/drawing/2014/main" id="{78E76880-0EDB-4925-8719-9EA974415694}"/>
              </a:ext>
            </a:extLst>
          </p:cNvPr>
          <p:cNvSpPr>
            <a:spLocks noGrp="1"/>
          </p:cNvSpPr>
          <p:nvPr>
            <p:custDataLst>
              <p:tags r:id="rId13"/>
            </p:custDataLst>
          </p:nvPr>
        </p:nvSpPr>
        <p:spPr bwMode="gray">
          <a:xfrm>
            <a:off x="1144588" y="30130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88CF15-8D00-4EAC-8FEB-FA16965654E6}" type="datetime'''''0''''''''''''''''.5'''''''''''''''''''''''">
              <a:rPr lang="en-US" altLang="en-US" sz="1000" smtClean="0">
                <a:effectLst/>
              </a:rPr>
              <a:pPr/>
              <a:t>0.5</a:t>
            </a:fld>
            <a:endParaRPr lang="ja-JP" altLang="en-US" sz="1000" dirty="0">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14"/>
            </p:custDataLst>
          </p:nvPr>
        </p:nvSpPr>
        <p:spPr bwMode="auto">
          <a:xfrm>
            <a:off x="66309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pPr/>
              <a:t>18</a:t>
            </a:fld>
            <a:endParaRPr kumimoji="0" lang="ja-JP" altLang="en-US" sz="1000" b="0" dirty="0">
              <a:sym typeface="+mn-lt"/>
            </a:endParaRPr>
          </a:p>
        </p:txBody>
      </p:sp>
      <p:sp>
        <p:nvSpPr>
          <p:cNvPr id="29" name="Text Placeholder 12"/>
          <p:cNvSpPr>
            <a:spLocks noGrp="1"/>
          </p:cNvSpPr>
          <p:nvPr>
            <p:custDataLst>
              <p:tags r:id="rId15"/>
            </p:custDataLst>
          </p:nvPr>
        </p:nvSpPr>
        <p:spPr bwMode="auto">
          <a:xfrm>
            <a:off x="18145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pPr algn="ctr">
                <a:spcBef>
                  <a:spcPct val="0"/>
                </a:spcBef>
                <a:spcAft>
                  <a:spcPct val="0"/>
                </a:spcAft>
              </a:pPr>
              <a:t>03</a:t>
            </a:fld>
            <a:endParaRPr kumimoji="0" lang="ja-JP" altLang="en-US" sz="1000" b="0" dirty="0">
              <a:sym typeface="+mn-lt"/>
            </a:endParaRPr>
          </a:p>
        </p:txBody>
      </p:sp>
      <p:sp>
        <p:nvSpPr>
          <p:cNvPr id="31" name="Text Placeholder 12"/>
          <p:cNvSpPr>
            <a:spLocks noGrp="1"/>
          </p:cNvSpPr>
          <p:nvPr>
            <p:custDataLst>
              <p:tags r:id="rId16"/>
            </p:custDataLst>
          </p:nvPr>
        </p:nvSpPr>
        <p:spPr bwMode="auto">
          <a:xfrm>
            <a:off x="24574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pPr algn="ctr">
                <a:spcBef>
                  <a:spcPct val="0"/>
                </a:spcBef>
                <a:spcAft>
                  <a:spcPct val="0"/>
                </a:spcAft>
              </a:pPr>
              <a:t>05</a:t>
            </a:fld>
            <a:endParaRPr kumimoji="0" lang="ja-JP" altLang="en-US" sz="1000" b="0" dirty="0">
              <a:sym typeface="+mn-lt"/>
            </a:endParaRPr>
          </a:p>
        </p:txBody>
      </p:sp>
      <p:sp>
        <p:nvSpPr>
          <p:cNvPr id="32" name="Text Placeholder 12"/>
          <p:cNvSpPr>
            <a:spLocks noGrp="1"/>
          </p:cNvSpPr>
          <p:nvPr>
            <p:custDataLst>
              <p:tags r:id="rId17"/>
            </p:custDataLst>
          </p:nvPr>
        </p:nvSpPr>
        <p:spPr bwMode="auto">
          <a:xfrm>
            <a:off x="27781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pPr algn="ctr">
                <a:spcBef>
                  <a:spcPct val="0"/>
                </a:spcBef>
                <a:spcAft>
                  <a:spcPct val="0"/>
                </a:spcAft>
              </a:pPr>
              <a:t>06</a:t>
            </a:fld>
            <a:endParaRPr kumimoji="0" lang="ja-JP" altLang="en-US" sz="1000" b="0" dirty="0">
              <a:sym typeface="+mn-lt"/>
            </a:endParaRPr>
          </a:p>
        </p:txBody>
      </p:sp>
      <p:sp>
        <p:nvSpPr>
          <p:cNvPr id="33" name="Text Placeholder 12"/>
          <p:cNvSpPr>
            <a:spLocks noGrp="1"/>
          </p:cNvSpPr>
          <p:nvPr>
            <p:custDataLst>
              <p:tags r:id="rId18"/>
            </p:custDataLst>
          </p:nvPr>
        </p:nvSpPr>
        <p:spPr bwMode="auto">
          <a:xfrm>
            <a:off x="3098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pPr algn="ctr">
                <a:spcBef>
                  <a:spcPct val="0"/>
                </a:spcBef>
                <a:spcAft>
                  <a:spcPct val="0"/>
                </a:spcAft>
              </a:pPr>
              <a:t>07</a:t>
            </a:fld>
            <a:endParaRPr kumimoji="0" lang="ja-JP" altLang="en-US" sz="1000" b="0" dirty="0">
              <a:sym typeface="+mn-lt"/>
            </a:endParaRPr>
          </a:p>
        </p:txBody>
      </p:sp>
      <p:sp>
        <p:nvSpPr>
          <p:cNvPr id="34" name="Text Placeholder 12"/>
          <p:cNvSpPr>
            <a:spLocks noGrp="1"/>
          </p:cNvSpPr>
          <p:nvPr>
            <p:custDataLst>
              <p:tags r:id="rId19"/>
            </p:custDataLst>
          </p:nvPr>
        </p:nvSpPr>
        <p:spPr bwMode="auto">
          <a:xfrm>
            <a:off x="34194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pPr algn="ctr">
                <a:spcBef>
                  <a:spcPct val="0"/>
                </a:spcBef>
                <a:spcAft>
                  <a:spcPct val="0"/>
                </a:spcAft>
              </a:pPr>
              <a:t>08</a:t>
            </a:fld>
            <a:endParaRPr kumimoji="0" lang="ja-JP" altLang="en-US" sz="1000" b="0" dirty="0">
              <a:sym typeface="+mn-lt"/>
            </a:endParaRPr>
          </a:p>
        </p:txBody>
      </p:sp>
      <p:sp>
        <p:nvSpPr>
          <p:cNvPr id="36" name="Text Placeholder 12"/>
          <p:cNvSpPr>
            <a:spLocks noGrp="1"/>
          </p:cNvSpPr>
          <p:nvPr>
            <p:custDataLst>
              <p:tags r:id="rId20"/>
            </p:custDataLst>
          </p:nvPr>
        </p:nvSpPr>
        <p:spPr bwMode="auto">
          <a:xfrm>
            <a:off x="4062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pPr algn="ctr">
                <a:spcBef>
                  <a:spcPct val="0"/>
                </a:spcBef>
                <a:spcAft>
                  <a:spcPct val="0"/>
                </a:spcAft>
              </a:pPr>
              <a:t>10</a:t>
            </a:fld>
            <a:endParaRPr kumimoji="0" lang="ja-JP" altLang="en-US" sz="1000" b="0" dirty="0">
              <a:sym typeface="+mn-lt"/>
            </a:endParaRPr>
          </a:p>
        </p:txBody>
      </p:sp>
      <p:sp useBgFill="1">
        <p:nvSpPr>
          <p:cNvPr id="121" name="テキスト プレースホルダ 9">
            <a:extLst>
              <a:ext uri="{FF2B5EF4-FFF2-40B4-BE49-F238E27FC236}">
                <a16:creationId xmlns:a16="http://schemas.microsoft.com/office/drawing/2014/main" id="{7A5F8745-6B1A-40C7-BAD0-E913D6901B40}"/>
              </a:ext>
            </a:extLst>
          </p:cNvPr>
          <p:cNvSpPr>
            <a:spLocks noGrp="1"/>
          </p:cNvSpPr>
          <p:nvPr>
            <p:custDataLst>
              <p:tags r:id="rId21"/>
            </p:custDataLst>
          </p:nvPr>
        </p:nvSpPr>
        <p:spPr bwMode="gray">
          <a:xfrm>
            <a:off x="3692525" y="3549650"/>
            <a:ext cx="252413"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D24CE6-6E7D-4521-88A9-28F79480F60C}" type="datetime'''''''''''''-''''''1''''''.''''''''''''''''''5'''">
              <a:rPr lang="en-US" altLang="en-US" sz="1000" smtClean="0">
                <a:effectLst/>
              </a:rPr>
              <a:pPr/>
              <a:t>-1.5</a:t>
            </a:fld>
            <a:endParaRPr lang="ja-JP" altLang="en-US" sz="1000" dirty="0">
              <a:sym typeface="+mn-lt"/>
            </a:endParaRPr>
          </a:p>
        </p:txBody>
      </p:sp>
      <p:sp>
        <p:nvSpPr>
          <p:cNvPr id="37" name="Text Placeholder 12"/>
          <p:cNvSpPr>
            <a:spLocks noGrp="1"/>
          </p:cNvSpPr>
          <p:nvPr>
            <p:custDataLst>
              <p:tags r:id="rId22"/>
            </p:custDataLst>
          </p:nvPr>
        </p:nvSpPr>
        <p:spPr bwMode="auto">
          <a:xfrm>
            <a:off x="4383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pPr algn="ctr">
                <a:spcBef>
                  <a:spcPct val="0"/>
                </a:spcBef>
                <a:spcAft>
                  <a:spcPct val="0"/>
                </a:spcAft>
              </a:pPr>
              <a:t>11</a:t>
            </a:fld>
            <a:endParaRPr kumimoji="0" lang="ja-JP" altLang="en-US" sz="1000" b="0" dirty="0">
              <a:sym typeface="+mn-lt"/>
            </a:endParaRPr>
          </a:p>
        </p:txBody>
      </p:sp>
      <p:sp>
        <p:nvSpPr>
          <p:cNvPr id="38" name="Text Placeholder 12"/>
          <p:cNvSpPr>
            <a:spLocks noGrp="1"/>
          </p:cNvSpPr>
          <p:nvPr>
            <p:custDataLst>
              <p:tags r:id="rId23"/>
            </p:custDataLst>
          </p:nvPr>
        </p:nvSpPr>
        <p:spPr bwMode="auto">
          <a:xfrm>
            <a:off x="47053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pPr algn="ctr">
                <a:spcBef>
                  <a:spcPct val="0"/>
                </a:spcBef>
                <a:spcAft>
                  <a:spcPct val="0"/>
                </a:spcAft>
              </a:pPr>
              <a:t>12</a:t>
            </a:fld>
            <a:endParaRPr kumimoji="0" lang="ja-JP" altLang="en-US" sz="1000" b="0" dirty="0">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24"/>
            </p:custDataLst>
          </p:nvPr>
        </p:nvSpPr>
        <p:spPr bwMode="auto">
          <a:xfrm>
            <a:off x="72739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pPr/>
              <a:t>20</a:t>
            </a:fld>
            <a:endParaRPr kumimoji="0" lang="ja-JP" altLang="en-US" sz="1000" b="0" dirty="0">
              <a:sym typeface="+mn-lt"/>
            </a:endParaRPr>
          </a:p>
        </p:txBody>
      </p:sp>
      <p:sp>
        <p:nvSpPr>
          <p:cNvPr id="39" name="Text Placeholder 12"/>
          <p:cNvSpPr>
            <a:spLocks noGrp="1"/>
          </p:cNvSpPr>
          <p:nvPr>
            <p:custDataLst>
              <p:tags r:id="rId25"/>
            </p:custDataLst>
          </p:nvPr>
        </p:nvSpPr>
        <p:spPr bwMode="auto">
          <a:xfrm>
            <a:off x="50260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pPr algn="ctr">
                <a:spcBef>
                  <a:spcPct val="0"/>
                </a:spcBef>
                <a:spcAft>
                  <a:spcPct val="0"/>
                </a:spcAft>
              </a:pPr>
              <a:t>13</a:t>
            </a:fld>
            <a:endParaRPr kumimoji="0" lang="ja-JP" altLang="en-US" sz="1000" b="0" dirty="0">
              <a:sym typeface="+mn-lt"/>
            </a:endParaRPr>
          </a:p>
        </p:txBody>
      </p:sp>
      <p:sp>
        <p:nvSpPr>
          <p:cNvPr id="40" name="Text Placeholder 12"/>
          <p:cNvSpPr>
            <a:spLocks noGrp="1"/>
          </p:cNvSpPr>
          <p:nvPr>
            <p:custDataLst>
              <p:tags r:id="rId26"/>
            </p:custDataLst>
          </p:nvPr>
        </p:nvSpPr>
        <p:spPr bwMode="auto">
          <a:xfrm>
            <a:off x="53467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pPr algn="ctr">
                <a:spcBef>
                  <a:spcPct val="0"/>
                </a:spcBef>
                <a:spcAft>
                  <a:spcPct val="0"/>
                </a:spcAft>
              </a:pPr>
              <a:t>14</a:t>
            </a:fld>
            <a:endParaRPr kumimoji="0" lang="ja-JP" altLang="en-US" sz="1000" b="0" dirty="0">
              <a:sym typeface="+mn-lt"/>
            </a:endParaRPr>
          </a:p>
        </p:txBody>
      </p:sp>
      <p:sp>
        <p:nvSpPr>
          <p:cNvPr id="41" name="Text Placeholder 12"/>
          <p:cNvSpPr>
            <a:spLocks noGrp="1"/>
          </p:cNvSpPr>
          <p:nvPr>
            <p:custDataLst>
              <p:tags r:id="rId27"/>
            </p:custDataLst>
          </p:nvPr>
        </p:nvSpPr>
        <p:spPr bwMode="auto">
          <a:xfrm>
            <a:off x="56673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pPr algn="ctr">
                <a:spcBef>
                  <a:spcPct val="0"/>
                </a:spcBef>
                <a:spcAft>
                  <a:spcPct val="0"/>
                </a:spcAft>
              </a:pPr>
              <a:t>15</a:t>
            </a:fld>
            <a:endParaRPr kumimoji="0" lang="ja-JP" altLang="en-US" sz="1000" b="0" dirty="0">
              <a:sym typeface="+mn-lt"/>
            </a:endParaRPr>
          </a:p>
        </p:txBody>
      </p:sp>
      <p:sp>
        <p:nvSpPr>
          <p:cNvPr id="80" name="Text Placeholder 12"/>
          <p:cNvSpPr>
            <a:spLocks noGrp="1"/>
          </p:cNvSpPr>
          <p:nvPr>
            <p:custDataLst>
              <p:tags r:id="rId28"/>
            </p:custDataLst>
          </p:nvPr>
        </p:nvSpPr>
        <p:spPr bwMode="auto">
          <a:xfrm>
            <a:off x="59896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pPr algn="ctr">
                <a:spcBef>
                  <a:spcPct val="0"/>
                </a:spcBef>
                <a:spcAft>
                  <a:spcPct val="0"/>
                </a:spcAft>
              </a:pPr>
              <a:t>16</a:t>
            </a:fld>
            <a:endParaRPr kumimoji="0" lang="ja-JP" altLang="en-US" sz="1000" b="0" dirty="0">
              <a:sym typeface="+mn-lt"/>
            </a:endParaRPr>
          </a:p>
        </p:txBody>
      </p:sp>
      <p:sp>
        <p:nvSpPr>
          <p:cNvPr id="83" name="Text Placeholder 12"/>
          <p:cNvSpPr>
            <a:spLocks noGrp="1"/>
          </p:cNvSpPr>
          <p:nvPr>
            <p:custDataLst>
              <p:tags r:id="rId29"/>
            </p:custDataLst>
          </p:nvPr>
        </p:nvSpPr>
        <p:spPr bwMode="auto">
          <a:xfrm>
            <a:off x="63103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pPr algn="ctr">
                <a:spcBef>
                  <a:spcPct val="0"/>
                </a:spcBef>
                <a:spcAft>
                  <a:spcPct val="0"/>
                </a:spcAft>
              </a:pPr>
              <a:t>17</a:t>
            </a:fld>
            <a:endParaRPr kumimoji="0" lang="ja-JP" altLang="en-US" sz="1000" b="0" dirty="0">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30"/>
            </p:custDataLst>
          </p:nvPr>
        </p:nvSpPr>
        <p:spPr bwMode="auto">
          <a:xfrm>
            <a:off x="6951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pPr/>
              <a:t>19</a:t>
            </a:fld>
            <a:endParaRPr kumimoji="0" lang="ja-JP" altLang="en-US" sz="1000" b="0" dirty="0">
              <a:sym typeface="+mn-lt"/>
            </a:endParaRPr>
          </a:p>
        </p:txBody>
      </p:sp>
      <p:sp useBgFill="1">
        <p:nvSpPr>
          <p:cNvPr id="122" name="テキスト プレースホルダ 9">
            <a:extLst>
              <a:ext uri="{FF2B5EF4-FFF2-40B4-BE49-F238E27FC236}">
                <a16:creationId xmlns:a16="http://schemas.microsoft.com/office/drawing/2014/main" id="{415AF3A0-18DE-4C7C-92D4-90435F032A8F}"/>
              </a:ext>
            </a:extLst>
          </p:cNvPr>
          <p:cNvSpPr>
            <a:spLocks noGrp="1"/>
          </p:cNvSpPr>
          <p:nvPr>
            <p:custDataLst>
              <p:tags r:id="rId31"/>
            </p:custDataLst>
          </p:nvPr>
        </p:nvSpPr>
        <p:spPr bwMode="gray">
          <a:xfrm>
            <a:off x="7224713" y="3594100"/>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3B1EA6-437F-48FD-B6EA-D14D5D92A07C}" type="datetime'''-''''''''''''''''''''''5''''''''''''''''''''''''.5'">
              <a:rPr lang="en-US" altLang="en-US" sz="1000" smtClean="0">
                <a:effectLst/>
              </a:rPr>
              <a:pPr/>
              <a:t>-5.5</a:t>
            </a:fld>
            <a:endParaRPr lang="ja-JP" altLang="en-US" sz="1000" dirty="0">
              <a:sym typeface="+mn-lt"/>
            </a:endParaRPr>
          </a:p>
        </p:txBody>
      </p:sp>
      <p:sp useBgFill="1">
        <p:nvSpPr>
          <p:cNvPr id="107" name="テキスト プレースホルダ 9">
            <a:extLst>
              <a:ext uri="{FF2B5EF4-FFF2-40B4-BE49-F238E27FC236}">
                <a16:creationId xmlns:a16="http://schemas.microsoft.com/office/drawing/2014/main" id="{798FBECE-1585-40D1-AF82-994DB5220146}"/>
              </a:ext>
            </a:extLst>
          </p:cNvPr>
          <p:cNvSpPr>
            <a:spLocks noGrp="1"/>
          </p:cNvSpPr>
          <p:nvPr>
            <p:custDataLst>
              <p:tags r:id="rId32"/>
            </p:custDataLst>
          </p:nvPr>
        </p:nvSpPr>
        <p:spPr bwMode="gray">
          <a:xfrm>
            <a:off x="4016375" y="2824163"/>
            <a:ext cx="2444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79F44B-D970-4B84-8E10-FA9C3A1C86DC}" type="datetime'''''''2''59'''''''">
              <a:rPr lang="en-US" altLang="en-US" sz="1000" smtClean="0">
                <a:effectLst/>
                <a:sym typeface="+mn-lt"/>
              </a:rPr>
              <a:pPr marL="0" indent="0" algn="ctr">
                <a:spcBef>
                  <a:spcPct val="0"/>
                </a:spcBef>
                <a:buNone/>
              </a:pPr>
              <a:t>259</a:t>
            </a:fld>
            <a:endParaRPr lang="ja-JP" altLang="en-US" sz="1000" dirty="0">
              <a:sym typeface="+mn-lt"/>
            </a:endParaRPr>
          </a:p>
        </p:txBody>
      </p:sp>
      <p:sp useBgFill="1">
        <p:nvSpPr>
          <p:cNvPr id="108" name="テキスト プレースホルダ 9">
            <a:extLst>
              <a:ext uri="{FF2B5EF4-FFF2-40B4-BE49-F238E27FC236}">
                <a16:creationId xmlns:a16="http://schemas.microsoft.com/office/drawing/2014/main" id="{29F1AEA2-F2F2-46CA-B761-9711FC428056}"/>
              </a:ext>
            </a:extLst>
          </p:cNvPr>
          <p:cNvSpPr>
            <a:spLocks noGrp="1"/>
          </p:cNvSpPr>
          <p:nvPr>
            <p:custDataLst>
              <p:tags r:id="rId33"/>
            </p:custDataLst>
          </p:nvPr>
        </p:nvSpPr>
        <p:spPr bwMode="gray">
          <a:xfrm>
            <a:off x="6604000" y="25971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9B416C-B769-4D02-9575-2881373BC25C}" type="datetime'4''''''''''.''''''''''''''''''''''8'''">
              <a:rPr lang="en-US" altLang="en-US" sz="1000" smtClean="0">
                <a:effectLst/>
                <a:sym typeface="+mn-lt"/>
              </a:rPr>
              <a:pPr marL="0" indent="0" algn="ctr">
                <a:spcBef>
                  <a:spcPct val="0"/>
                </a:spcBef>
                <a:buNone/>
              </a:pPr>
              <a:t>4.8</a:t>
            </a:fld>
            <a:endParaRPr lang="ja-JP" altLang="en-US" sz="1000" dirty="0">
              <a:sym typeface="+mn-lt"/>
            </a:endParaRPr>
          </a:p>
        </p:txBody>
      </p:sp>
      <p:sp useBgFill="1">
        <p:nvSpPr>
          <p:cNvPr id="123" name="テキスト プレースホルダ 9">
            <a:extLst>
              <a:ext uri="{FF2B5EF4-FFF2-40B4-BE49-F238E27FC236}">
                <a16:creationId xmlns:a16="http://schemas.microsoft.com/office/drawing/2014/main" id="{CF9CF798-698C-4723-8D70-ACDF4D492CFE}"/>
              </a:ext>
            </a:extLst>
          </p:cNvPr>
          <p:cNvSpPr>
            <a:spLocks noGrp="1"/>
          </p:cNvSpPr>
          <p:nvPr>
            <p:custDataLst>
              <p:tags r:id="rId34"/>
            </p:custDataLst>
          </p:nvPr>
        </p:nvSpPr>
        <p:spPr bwMode="gray">
          <a:xfrm>
            <a:off x="4337050" y="2605088"/>
            <a:ext cx="2444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75477C-68B0-4C0D-94B2-778E08A75087}" type="datetime'''3''''03'''''''''''''''''''''''''''''''''''''''''''''''''''''">
              <a:rPr lang="en-US" altLang="en-US" sz="1000" smtClean="0">
                <a:effectLst/>
                <a:sym typeface="+mn-lt"/>
              </a:rPr>
              <a:pPr marL="0" indent="0" algn="ctr">
                <a:spcBef>
                  <a:spcPct val="0"/>
                </a:spcBef>
                <a:buNone/>
              </a:pPr>
              <a:t>303</a:t>
            </a:fld>
            <a:endParaRPr lang="ja-JP" altLang="en-US" sz="1000" dirty="0">
              <a:sym typeface="+mn-lt"/>
            </a:endParaRPr>
          </a:p>
        </p:txBody>
      </p:sp>
      <p:graphicFrame>
        <p:nvGraphicFramePr>
          <p:cNvPr id="99" name="Chart 98">
            <a:extLst>
              <a:ext uri="{FF2B5EF4-FFF2-40B4-BE49-F238E27FC236}">
                <a16:creationId xmlns:a16="http://schemas.microsoft.com/office/drawing/2014/main" id="{3283F91E-6582-4C6C-BB58-A5892E70EAE3}"/>
              </a:ext>
            </a:extLst>
          </p:cNvPr>
          <p:cNvGraphicFramePr/>
          <p:nvPr>
            <p:custDataLst>
              <p:tags r:id="rId35"/>
            </p:custDataLst>
          </p:nvPr>
        </p:nvGraphicFramePr>
        <p:xfrm>
          <a:off x="130175" y="4651375"/>
          <a:ext cx="7823200" cy="1828800"/>
        </p:xfrm>
        <a:graphic>
          <a:graphicData uri="http://schemas.openxmlformats.org/drawingml/2006/chart">
            <c:chart xmlns:c="http://schemas.openxmlformats.org/drawingml/2006/chart" xmlns:r="http://schemas.openxmlformats.org/officeDocument/2006/relationships" r:id="rId68"/>
          </a:graphicData>
        </a:graphic>
      </p:graphicFrame>
      <p:sp>
        <p:nvSpPr>
          <p:cNvPr id="67" name="Text Placeholder 12"/>
          <p:cNvSpPr>
            <a:spLocks noGrp="1"/>
          </p:cNvSpPr>
          <p:nvPr>
            <p:custDataLst>
              <p:tags r:id="rId36"/>
            </p:custDataLst>
          </p:nvPr>
        </p:nvSpPr>
        <p:spPr bwMode="auto">
          <a:xfrm>
            <a:off x="17938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pPr algn="ctr">
                <a:spcBef>
                  <a:spcPct val="0"/>
                </a:spcBef>
                <a:spcAft>
                  <a:spcPct val="0"/>
                </a:spcAft>
              </a:pPr>
              <a:t>03</a:t>
            </a:fld>
            <a:endParaRPr kumimoji="0" lang="ja-JP" altLang="en-US" sz="1000" b="0" dirty="0">
              <a:sym typeface="+mn-lt"/>
            </a:endParaRPr>
          </a:p>
        </p:txBody>
      </p:sp>
      <p:sp>
        <p:nvSpPr>
          <p:cNvPr id="95" name="Text Placeholder 12">
            <a:extLst>
              <a:ext uri="{FF2B5EF4-FFF2-40B4-BE49-F238E27FC236}">
                <a16:creationId xmlns:a16="http://schemas.microsoft.com/office/drawing/2014/main" id="{A59BD8F7-0CC8-4502-9B5B-6CEA46B28068}"/>
              </a:ext>
            </a:extLst>
          </p:cNvPr>
          <p:cNvSpPr>
            <a:spLocks noGrp="1"/>
          </p:cNvSpPr>
          <p:nvPr>
            <p:custDataLst>
              <p:tags r:id="rId37"/>
            </p:custDataLst>
          </p:nvPr>
        </p:nvSpPr>
        <p:spPr bwMode="auto">
          <a:xfrm>
            <a:off x="75628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962D43-AC7E-4C5B-AA7C-556E3CFEBA6E}" type="datetime'''''''''''2''''''''''''''''0''21'''''''''''''''''''''''">
              <a:rPr kumimoji="0" lang="en-US" altLang="en-US" sz="1000" b="0" smtClean="0"/>
              <a:pPr/>
              <a:t>2021</a:t>
            </a:fld>
            <a:endParaRPr kumimoji="0" lang="ja-JP" altLang="en-US" sz="1000" b="0" dirty="0">
              <a:sym typeface="+mn-lt"/>
            </a:endParaRPr>
          </a:p>
        </p:txBody>
      </p:sp>
      <p:sp>
        <p:nvSpPr>
          <p:cNvPr id="63" name="Text Placeholder 12"/>
          <p:cNvSpPr>
            <a:spLocks noGrp="1"/>
          </p:cNvSpPr>
          <p:nvPr>
            <p:custDataLst>
              <p:tags r:id="rId38"/>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64" name="Text Placeholder 12"/>
          <p:cNvSpPr>
            <a:spLocks noGrp="1"/>
          </p:cNvSpPr>
          <p:nvPr>
            <p:custDataLst>
              <p:tags r:id="rId39"/>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pPr algn="ctr">
                <a:spcBef>
                  <a:spcPct val="0"/>
                </a:spcBef>
                <a:spcAft>
                  <a:spcPct val="0"/>
                </a:spcAft>
              </a:pPr>
              <a:t>2000</a:t>
            </a:fld>
            <a:endParaRPr kumimoji="0" lang="ja-JP" altLang="en-US" sz="1000" b="0" dirty="0">
              <a:sym typeface="+mn-lt"/>
            </a:endParaRPr>
          </a:p>
        </p:txBody>
      </p:sp>
      <p:sp>
        <p:nvSpPr>
          <p:cNvPr id="68" name="Text Placeholder 12"/>
          <p:cNvSpPr>
            <a:spLocks noGrp="1"/>
          </p:cNvSpPr>
          <p:nvPr>
            <p:custDataLst>
              <p:tags r:id="rId40"/>
            </p:custDataLst>
          </p:nvPr>
        </p:nvSpPr>
        <p:spPr bwMode="auto">
          <a:xfrm>
            <a:off x="21177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pPr algn="ctr">
                <a:spcBef>
                  <a:spcPct val="0"/>
                </a:spcBef>
                <a:spcAft>
                  <a:spcPct val="0"/>
                </a:spcAft>
              </a:pPr>
              <a:t>04</a:t>
            </a:fld>
            <a:endParaRPr kumimoji="0" lang="ja-JP" altLang="en-US" sz="1000" b="0" dirty="0">
              <a:sym typeface="+mn-lt"/>
            </a:endParaRPr>
          </a:p>
        </p:txBody>
      </p:sp>
      <p:sp>
        <p:nvSpPr>
          <p:cNvPr id="65" name="Text Placeholder 12"/>
          <p:cNvSpPr>
            <a:spLocks noGrp="1"/>
          </p:cNvSpPr>
          <p:nvPr>
            <p:custDataLst>
              <p:tags r:id="rId41"/>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pPr algn="ctr">
                <a:spcBef>
                  <a:spcPct val="0"/>
                </a:spcBef>
                <a:spcAft>
                  <a:spcPct val="0"/>
                </a:spcAft>
              </a:pPr>
              <a:t>01</a:t>
            </a:fld>
            <a:endParaRPr kumimoji="0" lang="ja-JP" altLang="en-US" sz="1000" b="0" dirty="0">
              <a:sym typeface="+mn-lt"/>
            </a:endParaRPr>
          </a:p>
        </p:txBody>
      </p:sp>
      <p:sp>
        <p:nvSpPr>
          <p:cNvPr id="70" name="Text Placeholder 12"/>
          <p:cNvSpPr>
            <a:spLocks noGrp="1"/>
          </p:cNvSpPr>
          <p:nvPr>
            <p:custDataLst>
              <p:tags r:id="rId42"/>
            </p:custDataLst>
          </p:nvPr>
        </p:nvSpPr>
        <p:spPr bwMode="auto">
          <a:xfrm>
            <a:off x="276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pPr algn="ctr">
                <a:spcBef>
                  <a:spcPct val="0"/>
                </a:spcBef>
                <a:spcAft>
                  <a:spcPct val="0"/>
                </a:spcAft>
              </a:pPr>
              <a:t>06</a:t>
            </a:fld>
            <a:endParaRPr kumimoji="0" lang="ja-JP" altLang="en-US" sz="1000" b="0" dirty="0">
              <a:sym typeface="+mn-lt"/>
            </a:endParaRPr>
          </a:p>
        </p:txBody>
      </p:sp>
      <p:sp>
        <p:nvSpPr>
          <p:cNvPr id="66" name="Text Placeholder 12"/>
          <p:cNvSpPr>
            <a:spLocks noGrp="1"/>
          </p:cNvSpPr>
          <p:nvPr>
            <p:custDataLst>
              <p:tags r:id="rId43"/>
            </p:custDataLst>
          </p:nvPr>
        </p:nvSpPr>
        <p:spPr bwMode="auto">
          <a:xfrm>
            <a:off x="1470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pPr algn="ctr">
                <a:spcBef>
                  <a:spcPct val="0"/>
                </a:spcBef>
                <a:spcAft>
                  <a:spcPct val="0"/>
                </a:spcAft>
              </a:pPr>
              <a:t>02</a:t>
            </a:fld>
            <a:endParaRPr kumimoji="0" lang="ja-JP" altLang="en-US" sz="1000" b="0" dirty="0">
              <a:sym typeface="+mn-lt"/>
            </a:endParaRPr>
          </a:p>
        </p:txBody>
      </p:sp>
      <p:sp>
        <p:nvSpPr>
          <p:cNvPr id="69" name="Text Placeholder 12"/>
          <p:cNvSpPr>
            <a:spLocks noGrp="1"/>
          </p:cNvSpPr>
          <p:nvPr>
            <p:custDataLst>
              <p:tags r:id="rId44"/>
            </p:custDataLst>
          </p:nvPr>
        </p:nvSpPr>
        <p:spPr bwMode="auto">
          <a:xfrm>
            <a:off x="2443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pPr algn="ctr">
                <a:spcBef>
                  <a:spcPct val="0"/>
                </a:spcBef>
                <a:spcAft>
                  <a:spcPct val="0"/>
                </a:spcAft>
              </a:pPr>
              <a:t>05</a:t>
            </a:fld>
            <a:endParaRPr kumimoji="0" lang="ja-JP" altLang="en-US" sz="1000" b="0" dirty="0">
              <a:sym typeface="+mn-lt"/>
            </a:endParaRPr>
          </a:p>
        </p:txBody>
      </p:sp>
      <p:sp>
        <p:nvSpPr>
          <p:cNvPr id="71" name="Text Placeholder 12"/>
          <p:cNvSpPr>
            <a:spLocks noGrp="1"/>
          </p:cNvSpPr>
          <p:nvPr>
            <p:custDataLst>
              <p:tags r:id="rId45"/>
            </p:custDataLst>
          </p:nvPr>
        </p:nvSpPr>
        <p:spPr bwMode="auto">
          <a:xfrm>
            <a:off x="3090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pPr algn="ctr">
                <a:spcBef>
                  <a:spcPct val="0"/>
                </a:spcBef>
                <a:spcAft>
                  <a:spcPct val="0"/>
                </a:spcAft>
              </a:pPr>
              <a:t>07</a:t>
            </a:fld>
            <a:endParaRPr kumimoji="0" lang="ja-JP" altLang="en-US" sz="1000" b="0" dirty="0">
              <a:sym typeface="+mn-lt"/>
            </a:endParaRPr>
          </a:p>
        </p:txBody>
      </p:sp>
      <p:sp>
        <p:nvSpPr>
          <p:cNvPr id="72" name="Text Placeholder 12"/>
          <p:cNvSpPr>
            <a:spLocks noGrp="1"/>
          </p:cNvSpPr>
          <p:nvPr>
            <p:custDataLst>
              <p:tags r:id="rId46"/>
            </p:custDataLst>
          </p:nvPr>
        </p:nvSpPr>
        <p:spPr bwMode="auto">
          <a:xfrm>
            <a:off x="34163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pPr algn="ctr">
                <a:spcBef>
                  <a:spcPct val="0"/>
                </a:spcBef>
                <a:spcAft>
                  <a:spcPct val="0"/>
                </a:spcAft>
              </a:pPr>
              <a:t>08</a:t>
            </a:fld>
            <a:endParaRPr kumimoji="0" lang="ja-JP" altLang="en-US" sz="1000" b="0" dirty="0">
              <a:sym typeface="+mn-lt"/>
            </a:endParaRPr>
          </a:p>
        </p:txBody>
      </p:sp>
      <p:sp>
        <p:nvSpPr>
          <p:cNvPr id="73" name="Text Placeholder 12"/>
          <p:cNvSpPr>
            <a:spLocks noGrp="1"/>
          </p:cNvSpPr>
          <p:nvPr>
            <p:custDataLst>
              <p:tags r:id="rId47"/>
            </p:custDataLst>
          </p:nvPr>
        </p:nvSpPr>
        <p:spPr bwMode="auto">
          <a:xfrm>
            <a:off x="37401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pPr algn="ctr">
                <a:spcBef>
                  <a:spcPct val="0"/>
                </a:spcBef>
                <a:spcAft>
                  <a:spcPct val="0"/>
                </a:spcAft>
              </a:pPr>
              <a:t>09</a:t>
            </a:fld>
            <a:endParaRPr kumimoji="0" lang="ja-JP" altLang="en-US" sz="1000" b="0" dirty="0">
              <a:sym typeface="+mn-lt"/>
            </a:endParaRPr>
          </a:p>
        </p:txBody>
      </p:sp>
      <p:sp>
        <p:nvSpPr>
          <p:cNvPr id="74" name="Text Placeholder 12"/>
          <p:cNvSpPr>
            <a:spLocks noGrp="1"/>
          </p:cNvSpPr>
          <p:nvPr>
            <p:custDataLst>
              <p:tags r:id="rId48"/>
            </p:custDataLst>
          </p:nvPr>
        </p:nvSpPr>
        <p:spPr bwMode="auto">
          <a:xfrm>
            <a:off x="4064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pPr algn="ctr">
                <a:spcBef>
                  <a:spcPct val="0"/>
                </a:spcBef>
                <a:spcAft>
                  <a:spcPct val="0"/>
                </a:spcAft>
              </a:pPr>
              <a:t>10</a:t>
            </a:fld>
            <a:endParaRPr kumimoji="0" lang="ja-JP" altLang="en-US" sz="1000" b="0" dirty="0">
              <a:sym typeface="+mn-lt"/>
            </a:endParaRPr>
          </a:p>
        </p:txBody>
      </p:sp>
      <p:sp>
        <p:nvSpPr>
          <p:cNvPr id="75" name="Text Placeholder 12"/>
          <p:cNvSpPr>
            <a:spLocks noGrp="1"/>
          </p:cNvSpPr>
          <p:nvPr>
            <p:custDataLst>
              <p:tags r:id="rId49"/>
            </p:custDataLst>
          </p:nvPr>
        </p:nvSpPr>
        <p:spPr bwMode="auto">
          <a:xfrm>
            <a:off x="4389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pPr algn="ctr">
                <a:spcBef>
                  <a:spcPct val="0"/>
                </a:spcBef>
                <a:spcAft>
                  <a:spcPct val="0"/>
                </a:spcAft>
              </a:pPr>
              <a:t>11</a:t>
            </a:fld>
            <a:endParaRPr kumimoji="0" lang="ja-JP" altLang="en-US" sz="1000" b="0" dirty="0">
              <a:sym typeface="+mn-lt"/>
            </a:endParaRPr>
          </a:p>
        </p:txBody>
      </p:sp>
      <p:sp>
        <p:nvSpPr>
          <p:cNvPr id="76" name="Text Placeholder 12"/>
          <p:cNvSpPr>
            <a:spLocks noGrp="1"/>
          </p:cNvSpPr>
          <p:nvPr>
            <p:custDataLst>
              <p:tags r:id="rId50"/>
            </p:custDataLst>
          </p:nvPr>
        </p:nvSpPr>
        <p:spPr bwMode="auto">
          <a:xfrm>
            <a:off x="4713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pPr algn="ctr">
                <a:spcBef>
                  <a:spcPct val="0"/>
                </a:spcBef>
                <a:spcAft>
                  <a:spcPct val="0"/>
                </a:spcAft>
              </a:pPr>
              <a:t>12</a:t>
            </a:fld>
            <a:endParaRPr kumimoji="0" lang="ja-JP" altLang="en-US" sz="1000" b="0" dirty="0">
              <a:sym typeface="+mn-lt"/>
            </a:endParaRPr>
          </a:p>
        </p:txBody>
      </p:sp>
      <p:sp>
        <p:nvSpPr>
          <p:cNvPr id="112" name="Text Placeholder 12"/>
          <p:cNvSpPr>
            <a:spLocks noGrp="1"/>
          </p:cNvSpPr>
          <p:nvPr>
            <p:custDataLst>
              <p:tags r:id="rId51"/>
            </p:custDataLst>
          </p:nvPr>
        </p:nvSpPr>
        <p:spPr bwMode="auto">
          <a:xfrm>
            <a:off x="6010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pPr algn="ctr">
                <a:spcBef>
                  <a:spcPct val="0"/>
                </a:spcBef>
                <a:spcAft>
                  <a:spcPct val="0"/>
                </a:spcAft>
              </a:pPr>
              <a:t>16</a:t>
            </a:fld>
            <a:endParaRPr kumimoji="0" lang="ja-JP" altLang="en-US" sz="1000" b="0" dirty="0">
              <a:sym typeface="+mn-lt"/>
            </a:endParaRPr>
          </a:p>
        </p:txBody>
      </p:sp>
      <p:sp>
        <p:nvSpPr>
          <p:cNvPr id="77" name="Text Placeholder 12"/>
          <p:cNvSpPr>
            <a:spLocks noGrp="1"/>
          </p:cNvSpPr>
          <p:nvPr>
            <p:custDataLst>
              <p:tags r:id="rId52"/>
            </p:custDataLst>
          </p:nvPr>
        </p:nvSpPr>
        <p:spPr bwMode="auto">
          <a:xfrm>
            <a:off x="50371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pPr algn="ctr">
                <a:spcBef>
                  <a:spcPct val="0"/>
                </a:spcBef>
                <a:spcAft>
                  <a:spcPct val="0"/>
                </a:spcAft>
              </a:pPr>
              <a:t>13</a:t>
            </a:fld>
            <a:endParaRPr kumimoji="0" lang="ja-JP" altLang="en-US" sz="1000" b="0" dirty="0">
              <a:sym typeface="+mn-lt"/>
            </a:endParaRPr>
          </a:p>
        </p:txBody>
      </p:sp>
      <p:sp>
        <p:nvSpPr>
          <p:cNvPr id="78" name="Text Placeholder 12"/>
          <p:cNvSpPr>
            <a:spLocks noGrp="1"/>
          </p:cNvSpPr>
          <p:nvPr>
            <p:custDataLst>
              <p:tags r:id="rId53"/>
            </p:custDataLst>
          </p:nvPr>
        </p:nvSpPr>
        <p:spPr bwMode="auto">
          <a:xfrm>
            <a:off x="53609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pPr algn="ctr">
                <a:spcBef>
                  <a:spcPct val="0"/>
                </a:spcBef>
                <a:spcAft>
                  <a:spcPct val="0"/>
                </a:spcAft>
              </a:pPr>
              <a:t>14</a:t>
            </a:fld>
            <a:endParaRPr kumimoji="0" lang="ja-JP" altLang="en-US" sz="1000" b="0" dirty="0">
              <a:sym typeface="+mn-lt"/>
            </a:endParaRPr>
          </a:p>
        </p:txBody>
      </p:sp>
      <p:sp>
        <p:nvSpPr>
          <p:cNvPr id="79" name="Text Placeholder 12"/>
          <p:cNvSpPr>
            <a:spLocks noGrp="1"/>
          </p:cNvSpPr>
          <p:nvPr>
            <p:custDataLst>
              <p:tags r:id="rId54"/>
            </p:custDataLst>
          </p:nvPr>
        </p:nvSpPr>
        <p:spPr bwMode="auto">
          <a:xfrm>
            <a:off x="5686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pPr algn="ctr">
                <a:spcBef>
                  <a:spcPct val="0"/>
                </a:spcBef>
                <a:spcAft>
                  <a:spcPct val="0"/>
                </a:spcAft>
              </a:pPr>
              <a:t>15</a:t>
            </a:fld>
            <a:endParaRPr kumimoji="0" lang="ja-JP" altLang="en-US" sz="1000" b="0" dirty="0">
              <a:sym typeface="+mn-lt"/>
            </a:endParaRPr>
          </a:p>
        </p:txBody>
      </p:sp>
      <p:sp>
        <p:nvSpPr>
          <p:cNvPr id="86" name="Text Placeholder 12"/>
          <p:cNvSpPr>
            <a:spLocks noGrp="1"/>
          </p:cNvSpPr>
          <p:nvPr>
            <p:custDataLst>
              <p:tags r:id="rId55"/>
            </p:custDataLst>
          </p:nvPr>
        </p:nvSpPr>
        <p:spPr bwMode="auto">
          <a:xfrm>
            <a:off x="6334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pPr algn="ctr">
                <a:spcBef>
                  <a:spcPct val="0"/>
                </a:spcBef>
                <a:spcAft>
                  <a:spcPct val="0"/>
                </a:spcAft>
              </a:pPr>
              <a:t>17</a:t>
            </a:fld>
            <a:endParaRPr kumimoji="0" lang="ja-JP" altLang="en-US" sz="1000" b="0" dirty="0">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noGrp="1"/>
          </p:cNvSpPr>
          <p:nvPr>
            <p:custDataLst>
              <p:tags r:id="rId56"/>
            </p:custDataLst>
          </p:nvPr>
        </p:nvSpPr>
        <p:spPr bwMode="auto">
          <a:xfrm>
            <a:off x="66595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pPr/>
              <a:t>18</a:t>
            </a:fld>
            <a:endParaRPr kumimoji="0" lang="ja-JP" altLang="en-US" sz="1000" b="0" dirty="0">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noGrp="1"/>
          </p:cNvSpPr>
          <p:nvPr>
            <p:custDataLst>
              <p:tags r:id="rId57"/>
            </p:custDataLst>
          </p:nvPr>
        </p:nvSpPr>
        <p:spPr bwMode="auto">
          <a:xfrm>
            <a:off x="6983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pPr/>
              <a:t>19</a:t>
            </a:fld>
            <a:endParaRPr kumimoji="0" lang="ja-JP" altLang="en-US" sz="1000" b="0" dirty="0">
              <a:sym typeface="+mn-lt"/>
            </a:endParaRPr>
          </a:p>
        </p:txBody>
      </p:sp>
      <p:sp>
        <p:nvSpPr>
          <p:cNvPr id="88" name="Text Placeholder 12">
            <a:extLst>
              <a:ext uri="{FF2B5EF4-FFF2-40B4-BE49-F238E27FC236}">
                <a16:creationId xmlns:a16="http://schemas.microsoft.com/office/drawing/2014/main" id="{2B64225D-573D-4645-B7AF-1A02ECA16C3D}"/>
              </a:ext>
            </a:extLst>
          </p:cNvPr>
          <p:cNvSpPr>
            <a:spLocks noGrp="1"/>
          </p:cNvSpPr>
          <p:nvPr>
            <p:custDataLst>
              <p:tags r:id="rId58"/>
            </p:custDataLst>
          </p:nvPr>
        </p:nvSpPr>
        <p:spPr bwMode="auto">
          <a:xfrm>
            <a:off x="730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pPr/>
              <a:t>20</a:t>
            </a:fld>
            <a:endParaRPr kumimoji="0" lang="ja-JP" altLang="en-US" sz="1000" b="0" dirty="0">
              <a:sym typeface="+mn-lt"/>
            </a:endParaRPr>
          </a:p>
        </p:txBody>
      </p:sp>
      <p:sp>
        <p:nvSpPr>
          <p:cNvPr id="3" name="Rectangle 2"/>
          <p:cNvSpPr/>
          <p:nvPr>
            <p:custDataLst>
              <p:tags r:id="rId59"/>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60"/>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61"/>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62"/>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63"/>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spTree>
    <p:extLst>
      <p:ext uri="{BB962C8B-B14F-4D97-AF65-F5344CB8AC3E}">
        <p14:creationId xmlns:p14="http://schemas.microsoft.com/office/powerpoint/2010/main" val="29021581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F0CDD0B-268C-4A70-843C-17B7F981A436}"/>
              </a:ext>
            </a:extLst>
          </p:cNvPr>
          <p:cNvGraphicFramePr>
            <a:graphicFrameLocks noChangeAspect="1"/>
          </p:cNvGraphicFramePr>
          <p:nvPr>
            <p:custDataLst>
              <p:tags r:id="rId2"/>
            </p:custDataLst>
            <p:extLst>
              <p:ext uri="{D42A27DB-BD31-4B8C-83A1-F6EECF244321}">
                <p14:modId xmlns:p14="http://schemas.microsoft.com/office/powerpoint/2010/main" val="1828819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46"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FF0CDD0B-268C-4A70-843C-17B7F981A4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厚生労働省が関係するその他の協力覚書（</a:t>
            </a:r>
            <a:r>
              <a:rPr lang="en-US" altLang="ja-JP" dirty="0"/>
              <a:t>MOC</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349235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5CD318A-AF92-44D1-803A-BB738EE0DEE9}"/>
              </a:ext>
            </a:extLst>
          </p:cNvPr>
          <p:cNvGraphicFramePr>
            <a:graphicFrameLocks noChangeAspect="1"/>
          </p:cNvGraphicFramePr>
          <p:nvPr>
            <p:custDataLst>
              <p:tags r:id="rId2"/>
            </p:custDataLst>
            <p:extLst>
              <p:ext uri="{D42A27DB-BD31-4B8C-83A1-F6EECF244321}">
                <p14:modId xmlns:p14="http://schemas.microsoft.com/office/powerpoint/2010/main" val="2452315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70"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B5CD318A-AF92-44D1-803A-BB738EE0DE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7" name="角丸四角形 6"/>
          <p:cNvSpPr/>
          <p:nvPr/>
        </p:nvSpPr>
        <p:spPr>
          <a:xfrm>
            <a:off x="5961112" y="2060116"/>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graphicFrame>
        <p:nvGraphicFramePr>
          <p:cNvPr id="8" name="表 7"/>
          <p:cNvGraphicFramePr>
            <a:graphicFrameLocks noGrp="1"/>
          </p:cNvGraphicFramePr>
          <p:nvPr/>
        </p:nvGraphicFramePr>
        <p:xfrm>
          <a:off x="704528" y="4149256"/>
          <a:ext cx="8496000" cy="1584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5364000">
                  <a:extLst>
                    <a:ext uri="{9D8B030D-6E8A-4147-A177-3AD203B41FA5}">
                      <a16:colId xmlns:a16="http://schemas.microsoft.com/office/drawing/2014/main" val="20003"/>
                    </a:ext>
                  </a:extLst>
                </a:gridCol>
              </a:tblGrid>
              <a:tr h="288000">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における透析医療の推進－マレーシアにおける展開モデル事業－</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における透析医療の推進</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RS</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9" name="Rectangle 6"/>
          <p:cNvSpPr>
            <a:spLocks noChangeArrowheads="1"/>
          </p:cNvSpPr>
          <p:nvPr/>
        </p:nvSpPr>
        <p:spPr bwMode="auto">
          <a:xfrm>
            <a:off x="704528" y="3876968"/>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988840"/>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213531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2060116"/>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2060848"/>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endPar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2" name="角丸四角形 21"/>
          <p:cNvSpPr/>
          <p:nvPr/>
        </p:nvSpPr>
        <p:spPr>
          <a:xfrm>
            <a:off x="1712640" y="2477188"/>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477188"/>
            <a:ext cx="1942092"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477164"/>
            <a:ext cx="993772"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マレーシアを対象とした事業</a:t>
            </a:r>
          </a:p>
        </p:txBody>
      </p:sp>
      <p:sp>
        <p:nvSpPr>
          <p:cNvPr id="32" name="正方形/長方形 31"/>
          <p:cNvSpPr/>
          <p:nvPr/>
        </p:nvSpPr>
        <p:spPr>
          <a:xfrm>
            <a:off x="5225605" y="2595002"/>
            <a:ext cx="1167555"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　　</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31840" y="2523911"/>
            <a:ext cx="187551"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3</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166086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3163926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4" name="think-cell Slide" r:id="rId4" imgW="499" imgH="499" progId="TCLayout.ActiveDocument.1">
                  <p:embed/>
                </p:oleObj>
              </mc:Choice>
              <mc:Fallback>
                <p:oleObj name="think-cell Slide" r:id="rId4" imgW="499" imgH="499" progId="TCLayout.ActiveDocument.1">
                  <p:embed/>
                  <p:pic>
                    <p:nvPicPr>
                      <p:cNvPr id="9" name="オブジェクト 8"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6"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10" name="テキスト ボックス 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「大学の世界展開力強化事業」においては、神戸大学、大阪大学と、マレーシアの国際医科大学等が連携している。</a:t>
            </a:r>
          </a:p>
        </p:txBody>
      </p:sp>
      <p:sp>
        <p:nvSpPr>
          <p:cNvPr id="224" name="テキスト ボックス 22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a:t>
            </a:r>
            <a:r>
              <a:rPr lang="ja-JP" altLang="en-US" sz="800" dirty="0"/>
              <a:t>「大学の世界展開力強化事業 </a:t>
            </a:r>
            <a:r>
              <a:rPr lang="en-US" altLang="ja-JP" sz="800" dirty="0"/>
              <a:t>ASEAN</a:t>
            </a:r>
            <a:r>
              <a:rPr lang="ja-JP" altLang="en-US" sz="800" dirty="0"/>
              <a:t>対象プログラム（</a:t>
            </a:r>
            <a:r>
              <a:rPr lang="en-US" altLang="ja-JP" sz="800" dirty="0"/>
              <a:t>IUEP-ASEAN</a:t>
            </a:r>
            <a:r>
              <a:rPr lang="ja-JP" altLang="en-US" sz="800" dirty="0"/>
              <a:t>）」ホームページ、神戸大学大学院医学研究科大学の世界展開力強化事業 ホームページ</a:t>
            </a:r>
            <a:endParaRPr lang="en-US" altLang="ja-JP" sz="800" dirty="0"/>
          </a:p>
        </p:txBody>
      </p:sp>
      <p:graphicFrame>
        <p:nvGraphicFramePr>
          <p:cNvPr id="8" name="表 7"/>
          <p:cNvGraphicFramePr>
            <a:graphicFrameLocks noGrp="1"/>
          </p:cNvGraphicFramePr>
          <p:nvPr/>
        </p:nvGraphicFramePr>
        <p:xfrm>
          <a:off x="200023" y="2264937"/>
          <a:ext cx="9518860" cy="1596111"/>
        </p:xfrm>
        <a:graphic>
          <a:graphicData uri="http://schemas.openxmlformats.org/drawingml/2006/table">
            <a:tbl>
              <a:tblPr firstRow="1" bandRow="1">
                <a:tableStyleId>{5C22544A-7EE6-4342-B048-85BDC9FD1C3A}</a:tableStyleId>
              </a:tblPr>
              <a:tblGrid>
                <a:gridCol w="30286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gridCol w="1656000">
                  <a:extLst>
                    <a:ext uri="{9D8B030D-6E8A-4147-A177-3AD203B41FA5}">
                      <a16:colId xmlns:a16="http://schemas.microsoft.com/office/drawing/2014/main" val="20004"/>
                    </a:ext>
                  </a:extLst>
                </a:gridCol>
                <a:gridCol w="1656000">
                  <a:extLst>
                    <a:ext uri="{9D8B030D-6E8A-4147-A177-3AD203B41FA5}">
                      <a16:colId xmlns:a16="http://schemas.microsoft.com/office/drawing/2014/main" val="20005"/>
                    </a:ext>
                  </a:extLst>
                </a:gridCol>
                <a:gridCol w="1656000">
                  <a:extLst>
                    <a:ext uri="{9D8B030D-6E8A-4147-A177-3AD203B41FA5}">
                      <a16:colId xmlns:a16="http://schemas.microsoft.com/office/drawing/2014/main" val="20006"/>
                    </a:ext>
                  </a:extLst>
                </a:gridCol>
              </a:tblGrid>
              <a:tr h="24774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採択年度</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プログラム名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3">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関係大学</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algn="ctr" fontAlgn="ct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32367">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1116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ASEAN</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諸国との連携・協働による次世代医学・保健学グローバルリーダーの育成</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短期間の派遣プログラム、単位を認定する交換留学、博士課程の学位取得プログラムなど、多層的な派遣・受入交流プログラムの実施</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神戸大学、大阪大学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国際医科大学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インドネシア：インドネシア大学、ガジャマダ大学、アイルランガ大学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タイ：マヒドン大学、チェンマイ大学　等</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1" name="Rectangle 6"/>
          <p:cNvSpPr>
            <a:spLocks noChangeArrowheads="1"/>
          </p:cNvSpPr>
          <p:nvPr/>
        </p:nvSpPr>
        <p:spPr bwMode="auto">
          <a:xfrm>
            <a:off x="200472" y="1992637"/>
            <a:ext cx="950400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大学の世界展開力強化事業</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2486229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701410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18"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p>
        </p:txBody>
      </p:sp>
      <p:graphicFrame>
        <p:nvGraphicFramePr>
          <p:cNvPr id="7" name="表 6"/>
          <p:cNvGraphicFramePr>
            <a:graphicFrameLocks noGrp="1"/>
          </p:cNvGraphicFramePr>
          <p:nvPr>
            <p:extLst>
              <p:ext uri="{D42A27DB-BD31-4B8C-83A1-F6EECF244321}">
                <p14:modId xmlns:p14="http://schemas.microsoft.com/office/powerpoint/2010/main" val="954686383"/>
              </p:ext>
            </p:extLst>
          </p:nvPr>
        </p:nvGraphicFramePr>
        <p:xfrm>
          <a:off x="200023" y="1061873"/>
          <a:ext cx="9508778" cy="5535479"/>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15173">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01819">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EPP</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研修　児童の生活質向上を目指した学校保健指導研修</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保健省、教育省</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dirty="0"/>
                        <a:t>EPP</a:t>
                      </a:r>
                      <a:r>
                        <a:rPr lang="ja-JP" altLang="en-US" sz="1000" dirty="0"/>
                        <a:t>研修　漢方薬および代替・補完医学</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富山大学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保健省 伝統・補完医学課</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第三国研修「東南アジア向け発生源における鳥インフルエンザ診断」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dirty="0"/>
                        <a:t>個別案件</a:t>
                      </a:r>
                      <a:endParaRPr lang="en-US" altLang="zh-TW" sz="1000" dirty="0"/>
                    </a:p>
                    <a:p>
                      <a:pPr algn="ctr" fontAlgn="ctr"/>
                      <a:r>
                        <a:rPr lang="ja-JP" altLang="en-US" sz="900" dirty="0"/>
                        <a:t>（</a:t>
                      </a:r>
                      <a:r>
                        <a:rPr lang="zh-TW" altLang="en-US" sz="900" dirty="0"/>
                        <a:t>第三国研修</a:t>
                      </a:r>
                      <a:r>
                        <a:rPr lang="ja-JP" altLang="en-US" sz="900" dirty="0"/>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農業省 農獣医局</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t>高齢化社会に向けた地域社会に根ざしたプログラム及び社会的支援の構築プロジェクト</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a:t>
                      </a: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女性・家族・地域開発省社会福祉局</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EPP</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医療機器の規制システム</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 医療機器庁</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dirty="0"/>
                        <a:t>中小企業海外展開支援事業</a:t>
                      </a:r>
                      <a:r>
                        <a:rPr lang="ja-JP" altLang="en-US" sz="1000" dirty="0" err="1"/>
                        <a: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日本式介護予防技術・サービスの導入及び介護人材育成システムに関する案件化調査」（マレーシア）</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案件化調査</a:t>
                      </a: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介護の森株式会社</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dirty="0"/>
                        <a:t>LEP2.0 </a:t>
                      </a:r>
                      <a:r>
                        <a:rPr lang="ja-JP" altLang="en-US" sz="1000" dirty="0"/>
                        <a:t>保健衛生の専門家向け重金属曝露に係る健康影響評価手法</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dirty="0"/>
                        <a:t>保健省 家族健康開発課</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LEP2.0 </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医療機器産業の発展促進のための本邦機関との戦略的連携</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東北</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マレーシア投資開発庁</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LEP2.0 </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被災者への心理的ケア</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兵庫県こころのケアセンター</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保健省プトラジャヤ病院</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dirty="0"/>
                        <a:t>EPP</a:t>
                      </a:r>
                      <a:r>
                        <a:rPr lang="ja-JP" altLang="en-US" sz="1000" dirty="0"/>
                        <a:t>　高齢者に対する健康管理</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 家族健康開発課</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dirty="0"/>
                        <a:t>LEP2.0 </a:t>
                      </a:r>
                      <a:r>
                        <a:rPr lang="ja-JP" altLang="en-US" sz="1000" dirty="0"/>
                        <a:t>食生活関連疾病予防のための食育アプローチ</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Tree>
    <p:extLst>
      <p:ext uri="{BB962C8B-B14F-4D97-AF65-F5344CB8AC3E}">
        <p14:creationId xmlns:p14="http://schemas.microsoft.com/office/powerpoint/2010/main" val="21973937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extLst>
              <p:ext uri="{D42A27DB-BD31-4B8C-83A1-F6EECF244321}">
                <p14:modId xmlns:p14="http://schemas.microsoft.com/office/powerpoint/2010/main" val="1975627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2"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latin typeface="HGP創英角ｺﾞｼｯｸUB" panose="020B0A00000000000000" pitchFamily="34" charset="-128"/>
              </a:rPr>
              <a:t>マレーシア／日本との関わり</a:t>
            </a:r>
            <a:endParaRPr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4130945418"/>
              </p:ext>
            </p:extLst>
          </p:nvPr>
        </p:nvGraphicFramePr>
        <p:xfrm>
          <a:off x="200472" y="1700808"/>
          <a:ext cx="9504000" cy="3275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成果概要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モバイル情報通信を使用した災害時の精神保健・心理社会的支援に関する研究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国立精神・神経医療研究センター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WHO</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「心理的応急処置（</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PFA</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）フィールド・ガイド」（</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）に基づき、災害時の精神保健・心理社会的支援（</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MHPSS</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）について平時・災害時を問わず、携帯電話や</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PC</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でいつでも簡便に学べる遠隔教育コンテンツの制作</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マレーシアにおけるパイロット実施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ジャパン・</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キャンサー</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リサーチ・</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アジア国際共同臨床試験を通じた</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DS-ALL</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における標準治療の開発</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鹿児島大学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DS-ALL</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（ダウン症候群に合併した急性リンパ性白血病）に関する日本、シンガポール、マレーシア、台湾、香港の共同臨床試験の体制の確立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DS-ALL</a:t>
                      </a:r>
                      <a:r>
                        <a:rPr lang="ja-JP" altLang="en-US" sz="1000" dirty="0"/>
                        <a:t>症例についての分子遺伝学的異常の解析</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ミャンマーとマレーシアにおける高齢者社会疫学調査と地域アセスメントツールの開発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新潟大学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（確認できなかった）</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2" name="テキスト ボックス 11"/>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マレーシアとの共同研究や、マレーシアを対象としたパイロット等を実施している。</a:t>
            </a:r>
          </a:p>
        </p:txBody>
      </p:sp>
    </p:spTree>
    <p:extLst>
      <p:ext uri="{BB962C8B-B14F-4D97-AF65-F5344CB8AC3E}">
        <p14:creationId xmlns:p14="http://schemas.microsoft.com/office/powerpoint/2010/main" val="1941886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3624498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66" name="think-cell Slide" r:id="rId4" imgW="499" imgH="499" progId="TCLayout.ActiveDocument.1">
                  <p:embed/>
                </p:oleObj>
              </mc:Choice>
              <mc:Fallback>
                <p:oleObj name="think-cell Slide" r:id="rId4" imgW="499" imgH="499" progId="TCLayout.ActiveDocument.1">
                  <p:embed/>
                  <p:pic>
                    <p:nvPicPr>
                      <p:cNvPr id="5" name="オブジェクト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公開している。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21"/>
          <p:cNvGrpSpPr/>
          <p:nvPr/>
        </p:nvGrpSpPr>
        <p:grpSpPr>
          <a:xfrm rot="767249">
            <a:off x="6493804" y="4178162"/>
            <a:ext cx="1224136" cy="1656184"/>
            <a:chOff x="2432720" y="3429000"/>
            <a:chExt cx="1224136" cy="1656184"/>
          </a:xfrm>
        </p:grpSpPr>
        <p:sp>
          <p:nvSpPr>
            <p:cNvPr id="17" name="正方形/長方形 16"/>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1" name="直線コネクタ 20"/>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p:cNvGrpSpPr/>
          <p:nvPr/>
        </p:nvGrpSpPr>
        <p:grpSpPr>
          <a:xfrm rot="767249">
            <a:off x="7021949" y="4682218"/>
            <a:ext cx="1224136" cy="1656184"/>
            <a:chOff x="2432720" y="3429000"/>
            <a:chExt cx="1224136" cy="1656184"/>
          </a:xfrm>
        </p:grpSpPr>
        <p:sp>
          <p:nvSpPr>
            <p:cNvPr id="45" name="正方形/長方形 44"/>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6" name="直線コネクタ 45"/>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8" name="正方形/長方形 7"/>
          <p:cNvSpPr/>
          <p:nvPr/>
        </p:nvSpPr>
        <p:spPr>
          <a:xfrm>
            <a:off x="1497384" y="2204864"/>
            <a:ext cx="6912000" cy="2273058"/>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「マレーシアにおけるサービス産業分野への会社設立・出店手続きの手順書」（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「ヘルスケア・ビジネスの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展開」（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「マレーシアにおける医療機器の輸入制度」（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「マレーシアにおける医療機器等の輸入販売業者調査」（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年追補）</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「マレーシアの介護制度に関する調査報告書」（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p>
        </p:txBody>
      </p:sp>
      <p:grpSp>
        <p:nvGrpSpPr>
          <p:cNvPr id="74" name="グループ化 7"/>
          <p:cNvGrpSpPr/>
          <p:nvPr/>
        </p:nvGrpSpPr>
        <p:grpSpPr>
          <a:xfrm>
            <a:off x="1497384" y="1772816"/>
            <a:ext cx="6912000" cy="288032"/>
            <a:chOff x="4803500" y="2113806"/>
            <a:chExt cx="2954133" cy="288032"/>
          </a:xfrm>
        </p:grpSpPr>
        <p:cxnSp>
          <p:nvCxnSpPr>
            <p:cNvPr id="75" name="直線コネクタ 7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189505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83" imgW="360" imgH="360" progId="TCLayout.ActiveDocument.1">
                  <p:embed/>
                </p:oleObj>
              </mc:Choice>
              <mc:Fallback>
                <p:oleObj name="think-cell Slide" r:id="rId83" imgW="360" imgH="360" progId="TCLayout.ActiveDocument.1">
                  <p:embed/>
                  <p:pic>
                    <p:nvPicPr>
                      <p:cNvPr id="7" name="Object 6" hidden="1"/>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2" y="6606827"/>
            <a:ext cx="6577037" cy="152399"/>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 Exchange Rates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対ドルの日本円およびリンギットの為替レートより計算）</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年のインフラ率は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の間で安定して推移する見込みである。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為替は、複数通貨バスケット方式による変動相場制が採用されている。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04" name="Chart 103">
            <a:extLst>
              <a:ext uri="{FF2B5EF4-FFF2-40B4-BE49-F238E27FC236}">
                <a16:creationId xmlns:a16="http://schemas.microsoft.com/office/drawing/2014/main" id="{A9BE6550-F842-499C-84CC-2CF84DF05E9C}"/>
              </a:ext>
            </a:extLst>
          </p:cNvPr>
          <p:cNvGraphicFramePr/>
          <p:nvPr>
            <p:custDataLst>
              <p:tags r:id="rId4"/>
            </p:custDataLst>
          </p:nvPr>
        </p:nvGraphicFramePr>
        <p:xfrm>
          <a:off x="55563" y="2393950"/>
          <a:ext cx="4921250" cy="3748088"/>
        </p:xfrm>
        <a:graphic>
          <a:graphicData uri="http://schemas.openxmlformats.org/drawingml/2006/chart">
            <c:chart xmlns:c="http://schemas.openxmlformats.org/drawingml/2006/chart" xmlns:r="http://schemas.openxmlformats.org/officeDocument/2006/relationships" r:id="rId85"/>
          </a:graphicData>
        </a:graphic>
      </p:graphicFrame>
      <p:sp>
        <p:nvSpPr>
          <p:cNvPr id="86" name="Text Placeholder 12"/>
          <p:cNvSpPr>
            <a:spLocks noGrp="1"/>
          </p:cNvSpPr>
          <p:nvPr>
            <p:custDataLst>
              <p:tags r:id="rId5"/>
            </p:custDataLst>
          </p:nvPr>
        </p:nvSpPr>
        <p:spPr bwMode="auto">
          <a:xfrm>
            <a:off x="23320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1000" b="0"/>
              <a:pPr algn="ctr">
                <a:spcBef>
                  <a:spcPct val="0"/>
                </a:spcBef>
                <a:spcAft>
                  <a:spcPct val="0"/>
                </a:spcAft>
              </a:pPr>
              <a:t>11</a:t>
            </a:fld>
            <a:endParaRPr kumimoji="0" lang="ja-JP" altLang="en-US" sz="1000" b="0" dirty="0">
              <a:sym typeface="+mn-lt"/>
            </a:endParaRPr>
          </a:p>
        </p:txBody>
      </p:sp>
      <p:sp>
        <p:nvSpPr>
          <p:cNvPr id="75" name="Text Placeholder 12"/>
          <p:cNvSpPr>
            <a:spLocks noGrp="1"/>
          </p:cNvSpPr>
          <p:nvPr>
            <p:custDataLst>
              <p:tags r:id="rId6"/>
            </p:custDataLst>
          </p:nvPr>
        </p:nvSpPr>
        <p:spPr bwMode="auto">
          <a:xfrm>
            <a:off x="19050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84" name="Text Placeholder 12"/>
          <p:cNvSpPr>
            <a:spLocks noGrp="1"/>
          </p:cNvSpPr>
          <p:nvPr>
            <p:custDataLst>
              <p:tags r:id="rId7"/>
            </p:custDataLst>
          </p:nvPr>
        </p:nvSpPr>
        <p:spPr bwMode="auto">
          <a:xfrm>
            <a:off x="198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1000" b="0"/>
              <a:pPr algn="ctr">
                <a:spcBef>
                  <a:spcPct val="0"/>
                </a:spcBef>
                <a:spcAft>
                  <a:spcPct val="0"/>
                </a:spcAft>
              </a:pPr>
              <a:t>09</a:t>
            </a:fld>
            <a:endParaRPr kumimoji="0" lang="ja-JP" altLang="en-US" sz="1000" b="0" dirty="0">
              <a:sym typeface="+mn-lt"/>
            </a:endParaRPr>
          </a:p>
        </p:txBody>
      </p:sp>
      <p:sp>
        <p:nvSpPr>
          <p:cNvPr id="77" name="Text Placeholder 12"/>
          <p:cNvSpPr>
            <a:spLocks noGrp="1"/>
          </p:cNvSpPr>
          <p:nvPr>
            <p:custDataLst>
              <p:tags r:id="rId8"/>
            </p:custDataLst>
          </p:nvPr>
        </p:nvSpPr>
        <p:spPr bwMode="auto">
          <a:xfrm>
            <a:off x="5921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1000" b="0"/>
              <a:pPr algn="ctr">
                <a:spcBef>
                  <a:spcPct val="0"/>
                </a:spcBef>
                <a:spcAft>
                  <a:spcPct val="0"/>
                </a:spcAft>
              </a:pPr>
              <a:t>01</a:t>
            </a:fld>
            <a:endParaRPr kumimoji="0" lang="ja-JP" altLang="en-US" sz="1000" b="0" dirty="0">
              <a:sym typeface="+mn-lt"/>
            </a:endParaRPr>
          </a:p>
        </p:txBody>
      </p:sp>
      <p:sp useBgFill="1">
        <p:nvSpPr>
          <p:cNvPr id="97" name="Text Placeholder 12"/>
          <p:cNvSpPr>
            <a:spLocks noGrp="1"/>
          </p:cNvSpPr>
          <p:nvPr>
            <p:custDataLst>
              <p:tags r:id="rId9"/>
            </p:custDataLst>
          </p:nvPr>
        </p:nvSpPr>
        <p:spPr bwMode="gray">
          <a:xfrm>
            <a:off x="1954213" y="477202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4731F37-582A-4717-9B0A-02590E2ADE15}" type="datetime'''''''''''''0''''''''''''.''''''''''''6'''">
              <a:rPr lang="en-US" altLang="en-US" sz="1000" b="0" smtClean="0">
                <a:effectLst/>
              </a:rPr>
              <a:pPr/>
              <a:t>0.6</a:t>
            </a:fld>
            <a:endParaRPr kumimoji="0" lang="ja-JP" altLang="en-US" sz="1000" b="0" dirty="0">
              <a:sym typeface="+mn-lt"/>
            </a:endParaRPr>
          </a:p>
        </p:txBody>
      </p:sp>
      <p:sp>
        <p:nvSpPr>
          <p:cNvPr id="76" name="Text Placeholder 12"/>
          <p:cNvSpPr>
            <a:spLocks noGrp="1"/>
          </p:cNvSpPr>
          <p:nvPr>
            <p:custDataLst>
              <p:tags r:id="rId10"/>
            </p:custDataLst>
          </p:nvPr>
        </p:nvSpPr>
        <p:spPr bwMode="auto">
          <a:xfrm>
            <a:off x="347663"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1000" b="0"/>
              <a:pPr algn="ctr">
                <a:spcBef>
                  <a:spcPct val="0"/>
                </a:spcBef>
                <a:spcAft>
                  <a:spcPct val="0"/>
                </a:spcAft>
              </a:pPr>
              <a:t>2000</a:t>
            </a:fld>
            <a:endParaRPr kumimoji="0" lang="ja-JP" altLang="en-US" sz="1000" b="0" dirty="0">
              <a:sym typeface="+mn-lt"/>
            </a:endParaRPr>
          </a:p>
        </p:txBody>
      </p:sp>
      <p:sp>
        <p:nvSpPr>
          <p:cNvPr id="74" name="Text Placeholder 12"/>
          <p:cNvSpPr>
            <a:spLocks noGrp="1"/>
          </p:cNvSpPr>
          <p:nvPr>
            <p:custDataLst>
              <p:tags r:id="rId11"/>
            </p:custDataLst>
          </p:nvPr>
        </p:nvSpPr>
        <p:spPr bwMode="auto">
          <a:xfrm>
            <a:off x="7651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1000" b="0"/>
              <a:pPr algn="ctr">
                <a:spcBef>
                  <a:spcPct val="0"/>
                </a:spcBef>
                <a:spcAft>
                  <a:spcPct val="0"/>
                </a:spcAft>
              </a:pPr>
              <a:t>02</a:t>
            </a:fld>
            <a:endParaRPr kumimoji="0" lang="ja-JP" altLang="en-US" sz="1000" b="0" dirty="0">
              <a:sym typeface="+mn-lt"/>
            </a:endParaRPr>
          </a:p>
        </p:txBody>
      </p:sp>
      <p:sp>
        <p:nvSpPr>
          <p:cNvPr id="85" name="Text Placeholder 12"/>
          <p:cNvSpPr>
            <a:spLocks noGrp="1"/>
          </p:cNvSpPr>
          <p:nvPr>
            <p:custDataLst>
              <p:tags r:id="rId12"/>
            </p:custDataLst>
          </p:nvPr>
        </p:nvSpPr>
        <p:spPr bwMode="auto">
          <a:xfrm>
            <a:off x="21574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1000" b="0"/>
              <a:pPr algn="ctr">
                <a:spcBef>
                  <a:spcPct val="0"/>
                </a:spcBef>
                <a:spcAft>
                  <a:spcPct val="0"/>
                </a:spcAft>
              </a:pPr>
              <a:t>10</a:t>
            </a:fld>
            <a:endParaRPr kumimoji="0" lang="ja-JP" altLang="en-US" sz="1000" b="0" dirty="0">
              <a:sym typeface="+mn-lt"/>
            </a:endParaRPr>
          </a:p>
        </p:txBody>
      </p:sp>
      <p:sp useBgFill="1">
        <p:nvSpPr>
          <p:cNvPr id="94" name="Text Placeholder 12"/>
          <p:cNvSpPr>
            <a:spLocks noGrp="1"/>
          </p:cNvSpPr>
          <p:nvPr>
            <p:custDataLst>
              <p:tags r:id="rId13"/>
            </p:custDataLst>
          </p:nvPr>
        </p:nvSpPr>
        <p:spPr bwMode="gray">
          <a:xfrm>
            <a:off x="911225" y="458311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E99243-4263-4C40-9184-CAC1BF10F676}" type="datetime'''''''''''1.''''''''''''''''''''''''''1'''''''''''">
              <a:rPr lang="en-US" altLang="en-US" sz="1000" b="0" smtClean="0">
                <a:effectLst/>
              </a:rPr>
              <a:pPr/>
              <a:t>1.1</a:t>
            </a:fld>
            <a:endParaRPr kumimoji="0" lang="ja-JP" altLang="en-US" sz="1000" b="0" dirty="0">
              <a:sym typeface="+mn-lt"/>
            </a:endParaRPr>
          </a:p>
        </p:txBody>
      </p:sp>
      <p:sp useBgFill="1">
        <p:nvSpPr>
          <p:cNvPr id="102" name="テキスト プレースホルダ 9">
            <a:extLst>
              <a:ext uri="{FF2B5EF4-FFF2-40B4-BE49-F238E27FC236}">
                <a16:creationId xmlns:a16="http://schemas.microsoft.com/office/drawing/2014/main" id="{1589E126-378E-4EE7-B9CE-98E04F58A6F2}"/>
              </a:ext>
            </a:extLst>
          </p:cNvPr>
          <p:cNvSpPr>
            <a:spLocks noGrp="1"/>
          </p:cNvSpPr>
          <p:nvPr>
            <p:custDataLst>
              <p:tags r:id="rId14"/>
            </p:custDataLst>
          </p:nvPr>
        </p:nvSpPr>
        <p:spPr bwMode="gray">
          <a:xfrm>
            <a:off x="1084263" y="44465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59EEED-5AE3-4609-A812-57D3A76FEEFC}" type="datetime'''''''''''''''''1''''''.''''''''4'''''''''''''''''">
              <a:rPr lang="en-US" altLang="en-US" sz="1000" smtClean="0">
                <a:effectLst/>
                <a:sym typeface="+mn-lt"/>
              </a:rPr>
              <a:pPr marL="0" indent="0" algn="ctr">
                <a:spcBef>
                  <a:spcPct val="0"/>
                </a:spcBef>
                <a:buNone/>
              </a:pPr>
              <a:t>1.4</a:t>
            </a:fld>
            <a:endParaRPr lang="ja-JP" altLang="en-US" sz="1000" dirty="0">
              <a:sym typeface="+mn-lt"/>
            </a:endParaRPr>
          </a:p>
        </p:txBody>
      </p:sp>
      <p:sp useBgFill="1">
        <p:nvSpPr>
          <p:cNvPr id="142" name="テキスト プレースホルダ 9">
            <a:extLst>
              <a:ext uri="{FF2B5EF4-FFF2-40B4-BE49-F238E27FC236}">
                <a16:creationId xmlns:a16="http://schemas.microsoft.com/office/drawing/2014/main" id="{794DA3B5-15B8-4C92-95CA-E7B22A743E09}"/>
              </a:ext>
            </a:extLst>
          </p:cNvPr>
          <p:cNvSpPr>
            <a:spLocks noGrp="1"/>
          </p:cNvSpPr>
          <p:nvPr>
            <p:custDataLst>
              <p:tags r:id="rId15"/>
            </p:custDataLst>
          </p:nvPr>
        </p:nvSpPr>
        <p:spPr bwMode="gray">
          <a:xfrm>
            <a:off x="4043363" y="40290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5337D2-704D-4FA2-9F18-8B1BF873A0F3}" type="datetime'''''''2''''''''.''''''''''''''''''''''''''''5'''">
              <a:rPr lang="en-US" altLang="en-US" sz="1000" smtClean="0">
                <a:effectLst/>
              </a:rPr>
              <a:pPr/>
              <a:t>2.5</a:t>
            </a:fld>
            <a:endParaRPr lang="ja-JP" altLang="en-US" sz="1000" dirty="0">
              <a:sym typeface="+mn-lt"/>
            </a:endParaRPr>
          </a:p>
        </p:txBody>
      </p:sp>
      <p:sp>
        <p:nvSpPr>
          <p:cNvPr id="79" name="Text Placeholder 12"/>
          <p:cNvSpPr>
            <a:spLocks noGrp="1"/>
          </p:cNvSpPr>
          <p:nvPr>
            <p:custDataLst>
              <p:tags r:id="rId16"/>
            </p:custDataLst>
          </p:nvPr>
        </p:nvSpPr>
        <p:spPr bwMode="auto">
          <a:xfrm>
            <a:off x="11128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1000" b="0"/>
              <a:pPr algn="ctr">
                <a:spcBef>
                  <a:spcPct val="0"/>
                </a:spcBef>
                <a:spcAft>
                  <a:spcPct val="0"/>
                </a:spcAft>
              </a:pPr>
              <a:t>04</a:t>
            </a:fld>
            <a:endParaRPr kumimoji="0" lang="ja-JP" altLang="en-US" sz="1000" b="0" dirty="0">
              <a:sym typeface="+mn-lt"/>
            </a:endParaRPr>
          </a:p>
        </p:txBody>
      </p:sp>
      <p:sp useBgFill="1">
        <p:nvSpPr>
          <p:cNvPr id="95" name="Text Placeholder 12"/>
          <p:cNvSpPr>
            <a:spLocks noGrp="1"/>
          </p:cNvSpPr>
          <p:nvPr>
            <p:custDataLst>
              <p:tags r:id="rId17"/>
            </p:custDataLst>
          </p:nvPr>
        </p:nvSpPr>
        <p:spPr bwMode="gray">
          <a:xfrm>
            <a:off x="1258888" y="380841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FE11889-0DEC-4F8D-A2C8-A5DC937614F2}" type="datetime'''''''''3''''''.''''''''''''0'''''''''''''''''''">
              <a:rPr lang="en-US" altLang="en-US" sz="1000" b="0" smtClean="0">
                <a:effectLst/>
              </a:rPr>
              <a:pPr/>
              <a:t>3.0</a:t>
            </a:fld>
            <a:endParaRPr kumimoji="0" lang="ja-JP" altLang="en-US" sz="1000" b="0" dirty="0">
              <a:sym typeface="+mn-lt"/>
            </a:endParaRPr>
          </a:p>
        </p:txBody>
      </p:sp>
      <p:sp>
        <p:nvSpPr>
          <p:cNvPr id="135" name="Text Placeholder 12"/>
          <p:cNvSpPr>
            <a:spLocks noGrp="1"/>
          </p:cNvSpPr>
          <p:nvPr>
            <p:custDataLst>
              <p:tags r:id="rId18"/>
            </p:custDataLst>
          </p:nvPr>
        </p:nvSpPr>
        <p:spPr bwMode="auto">
          <a:xfrm>
            <a:off x="42449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1000" b="0" smtClean="0"/>
              <a:pPr algn="ctr">
                <a:spcBef>
                  <a:spcPct val="0"/>
                </a:spcBef>
                <a:spcAft>
                  <a:spcPct val="0"/>
                </a:spcAft>
              </a:pPr>
              <a:t>22</a:t>
            </a:fld>
            <a:endParaRPr kumimoji="0" lang="ja-JP" altLang="en-US" sz="1000" b="0" dirty="0">
              <a:sym typeface="+mn-lt"/>
            </a:endParaRPr>
          </a:p>
        </p:txBody>
      </p:sp>
      <p:sp>
        <p:nvSpPr>
          <p:cNvPr id="80" name="Text Placeholder 12"/>
          <p:cNvSpPr>
            <a:spLocks noGrp="1"/>
          </p:cNvSpPr>
          <p:nvPr>
            <p:custDataLst>
              <p:tags r:id="rId19"/>
            </p:custDataLst>
          </p:nvPr>
        </p:nvSpPr>
        <p:spPr bwMode="auto">
          <a:xfrm>
            <a:off x="1287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1000" b="0"/>
              <a:pPr algn="ctr">
                <a:spcBef>
                  <a:spcPct val="0"/>
                </a:spcBef>
                <a:spcAft>
                  <a:spcPct val="0"/>
                </a:spcAft>
              </a:pPr>
              <a:t>05</a:t>
            </a:fld>
            <a:endParaRPr kumimoji="0" lang="ja-JP" altLang="en-US" sz="1000" b="0" dirty="0">
              <a:sym typeface="+mn-lt"/>
            </a:endParaRPr>
          </a:p>
        </p:txBody>
      </p:sp>
      <p:sp>
        <p:nvSpPr>
          <p:cNvPr id="81" name="Text Placeholder 12"/>
          <p:cNvSpPr>
            <a:spLocks noGrp="1"/>
          </p:cNvSpPr>
          <p:nvPr>
            <p:custDataLst>
              <p:tags r:id="rId20"/>
            </p:custDataLst>
          </p:nvPr>
        </p:nvSpPr>
        <p:spPr bwMode="auto">
          <a:xfrm>
            <a:off x="1462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1000" b="0"/>
              <a:pPr algn="ctr">
                <a:spcBef>
                  <a:spcPct val="0"/>
                </a:spcBef>
                <a:spcAft>
                  <a:spcPct val="0"/>
                </a:spcAft>
              </a:pPr>
              <a:t>06</a:t>
            </a:fld>
            <a:endParaRPr kumimoji="0" lang="ja-JP" altLang="en-US" sz="1000" b="0" dirty="0">
              <a:sym typeface="+mn-lt"/>
            </a:endParaRPr>
          </a:p>
        </p:txBody>
      </p:sp>
      <p:sp useBgFill="1">
        <p:nvSpPr>
          <p:cNvPr id="91" name="Text Placeholder 12"/>
          <p:cNvSpPr>
            <a:spLocks noGrp="1"/>
          </p:cNvSpPr>
          <p:nvPr>
            <p:custDataLst>
              <p:tags r:id="rId21"/>
            </p:custDataLst>
          </p:nvPr>
        </p:nvSpPr>
        <p:spPr bwMode="gray">
          <a:xfrm>
            <a:off x="1606550" y="420687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0F53B84-C0E8-43EF-900D-CA4F8155376F}" type="datetime'2''''''.''''''''''''''''0'''''''''''''''''''''''''''">
              <a:rPr lang="en-US" altLang="en-US" sz="1000" b="0" smtClean="0">
                <a:effectLst/>
              </a:rPr>
              <a:pPr/>
              <a:t>2.0</a:t>
            </a:fld>
            <a:endParaRPr kumimoji="0" lang="ja-JP" altLang="en-US" sz="1000" b="0" dirty="0">
              <a:sym typeface="+mn-lt"/>
            </a:endParaRPr>
          </a:p>
        </p:txBody>
      </p:sp>
      <p:sp>
        <p:nvSpPr>
          <p:cNvPr id="82" name="Text Placeholder 12"/>
          <p:cNvSpPr>
            <a:spLocks noGrp="1"/>
          </p:cNvSpPr>
          <p:nvPr>
            <p:custDataLst>
              <p:tags r:id="rId22"/>
            </p:custDataLst>
          </p:nvPr>
        </p:nvSpPr>
        <p:spPr bwMode="auto">
          <a:xfrm>
            <a:off x="1635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1000" b="0"/>
              <a:pPr algn="ctr">
                <a:spcBef>
                  <a:spcPct val="0"/>
                </a:spcBef>
                <a:spcAft>
                  <a:spcPct val="0"/>
                </a:spcAft>
              </a:pPr>
              <a:t>07</a:t>
            </a:fld>
            <a:endParaRPr kumimoji="0" lang="ja-JP" altLang="en-US" sz="1000" b="0" dirty="0">
              <a:sym typeface="+mn-lt"/>
            </a:endParaRPr>
          </a:p>
        </p:txBody>
      </p:sp>
      <p:sp>
        <p:nvSpPr>
          <p:cNvPr id="72" name="Text Placeholder 12"/>
          <p:cNvSpPr>
            <a:spLocks noGrp="1"/>
          </p:cNvSpPr>
          <p:nvPr>
            <p:custDataLst>
              <p:tags r:id="rId23"/>
            </p:custDataLst>
          </p:nvPr>
        </p:nvSpPr>
        <p:spPr bwMode="auto">
          <a:xfrm>
            <a:off x="37226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1000" b="0"/>
              <a:pPr algn="ctr">
                <a:spcBef>
                  <a:spcPct val="0"/>
                </a:spcBef>
                <a:spcAft>
                  <a:spcPct val="0"/>
                </a:spcAft>
              </a:pPr>
              <a:t>19</a:t>
            </a:fld>
            <a:endParaRPr kumimoji="0" lang="ja-JP" altLang="en-US" sz="1000" b="0" dirty="0">
              <a:sym typeface="+mn-lt"/>
            </a:endParaRPr>
          </a:p>
        </p:txBody>
      </p:sp>
      <p:sp>
        <p:nvSpPr>
          <p:cNvPr id="78" name="Text Placeholder 12"/>
          <p:cNvSpPr>
            <a:spLocks noGrp="1"/>
          </p:cNvSpPr>
          <p:nvPr>
            <p:custDataLst>
              <p:tags r:id="rId24"/>
            </p:custDataLst>
          </p:nvPr>
        </p:nvSpPr>
        <p:spPr bwMode="auto">
          <a:xfrm>
            <a:off x="9398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1000" b="0"/>
              <a:pPr algn="ctr">
                <a:spcBef>
                  <a:spcPct val="0"/>
                </a:spcBef>
                <a:spcAft>
                  <a:spcPct val="0"/>
                </a:spcAft>
              </a:pPr>
              <a:t>03</a:t>
            </a:fld>
            <a:endParaRPr kumimoji="0" lang="ja-JP" altLang="en-US" sz="1000" b="0" dirty="0">
              <a:sym typeface="+mn-lt"/>
            </a:endParaRPr>
          </a:p>
        </p:txBody>
      </p:sp>
      <p:sp useBgFill="1">
        <p:nvSpPr>
          <p:cNvPr id="98" name="Text Placeholder 12"/>
          <p:cNvSpPr>
            <a:spLocks noGrp="1"/>
          </p:cNvSpPr>
          <p:nvPr>
            <p:custDataLst>
              <p:tags r:id="rId25"/>
            </p:custDataLst>
          </p:nvPr>
        </p:nvSpPr>
        <p:spPr bwMode="gray">
          <a:xfrm>
            <a:off x="2128838" y="432911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15BCC9D-0C3F-4A39-BB17-D0EBC64B3F8D}" type="datetime'''1''.''''''''''''''''''''''''''''''''''''7'''''">
              <a:rPr lang="en-US" altLang="en-US" sz="1000" b="0" smtClean="0">
                <a:effectLst/>
              </a:rPr>
              <a:pPr/>
              <a:t>1.7</a:t>
            </a:fld>
            <a:endParaRPr kumimoji="0" lang="ja-JP" altLang="en-US" sz="1000" b="0" dirty="0">
              <a:sym typeface="+mn-lt"/>
            </a:endParaRPr>
          </a:p>
        </p:txBody>
      </p:sp>
      <p:sp useBgFill="1">
        <p:nvSpPr>
          <p:cNvPr id="99" name="Text Placeholder 12"/>
          <p:cNvSpPr>
            <a:spLocks noGrp="1"/>
          </p:cNvSpPr>
          <p:nvPr>
            <p:custDataLst>
              <p:tags r:id="rId26"/>
            </p:custDataLst>
          </p:nvPr>
        </p:nvSpPr>
        <p:spPr bwMode="gray">
          <a:xfrm>
            <a:off x="2476500" y="43497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31B6789-8B19-40F3-943A-AF6BBAD574A2}" type="datetime'''''''''''''''''''1''''.''''7'''''''''''''''''''">
              <a:rPr lang="en-US" altLang="en-US" sz="1000" b="0" smtClean="0">
                <a:effectLst/>
              </a:rPr>
              <a:pPr/>
              <a:t>1.7</a:t>
            </a:fld>
            <a:endParaRPr kumimoji="0" lang="ja-JP" altLang="en-US" sz="1000" b="0" dirty="0">
              <a:sym typeface="+mn-lt"/>
            </a:endParaRPr>
          </a:p>
        </p:txBody>
      </p:sp>
      <p:sp>
        <p:nvSpPr>
          <p:cNvPr id="69" name="Text Placeholder 12"/>
          <p:cNvSpPr>
            <a:spLocks noGrp="1"/>
          </p:cNvSpPr>
          <p:nvPr>
            <p:custDataLst>
              <p:tags r:id="rId27"/>
            </p:custDataLst>
          </p:nvPr>
        </p:nvSpPr>
        <p:spPr bwMode="auto">
          <a:xfrm>
            <a:off x="32019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1000" b="0"/>
              <a:pPr algn="ctr">
                <a:spcBef>
                  <a:spcPct val="0"/>
                </a:spcBef>
                <a:spcAft>
                  <a:spcPct val="0"/>
                </a:spcAft>
              </a:pPr>
              <a:t>16</a:t>
            </a:fld>
            <a:endParaRPr kumimoji="0" lang="ja-JP" altLang="en-US" sz="1000" b="0" dirty="0">
              <a:sym typeface="+mn-lt"/>
            </a:endParaRPr>
          </a:p>
        </p:txBody>
      </p:sp>
      <p:sp>
        <p:nvSpPr>
          <p:cNvPr id="87" name="Text Placeholder 12"/>
          <p:cNvSpPr>
            <a:spLocks noGrp="1"/>
          </p:cNvSpPr>
          <p:nvPr>
            <p:custDataLst>
              <p:tags r:id="rId28"/>
            </p:custDataLst>
          </p:nvPr>
        </p:nvSpPr>
        <p:spPr bwMode="auto">
          <a:xfrm>
            <a:off x="2505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1000" b="0"/>
              <a:pPr algn="ctr">
                <a:spcBef>
                  <a:spcPct val="0"/>
                </a:spcBef>
                <a:spcAft>
                  <a:spcPct val="0"/>
                </a:spcAft>
              </a:pPr>
              <a:t>12</a:t>
            </a:fld>
            <a:endParaRPr kumimoji="0" lang="ja-JP" altLang="en-US" sz="1000" b="0" dirty="0">
              <a:sym typeface="+mn-lt"/>
            </a:endParaRPr>
          </a:p>
        </p:txBody>
      </p:sp>
      <p:sp useBgFill="1">
        <p:nvSpPr>
          <p:cNvPr id="101" name="テキスト プレースホルダ 9">
            <a:extLst>
              <a:ext uri="{FF2B5EF4-FFF2-40B4-BE49-F238E27FC236}">
                <a16:creationId xmlns:a16="http://schemas.microsoft.com/office/drawing/2014/main" id="{B519D86A-7E50-497E-AA1A-8C3E7D7806C3}"/>
              </a:ext>
            </a:extLst>
          </p:cNvPr>
          <p:cNvSpPr>
            <a:spLocks noGrp="1"/>
          </p:cNvSpPr>
          <p:nvPr>
            <p:custDataLst>
              <p:tags r:id="rId29"/>
            </p:custDataLst>
          </p:nvPr>
        </p:nvSpPr>
        <p:spPr bwMode="gray">
          <a:xfrm>
            <a:off x="2651125" y="417671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C5B56B-0839-4F46-A708-BE5A8329AC9F}" type="datetime'''''''''''''''2''''''''''''''''.1'''''''''''''''">
              <a:rPr lang="en-US" altLang="en-US" sz="1000" smtClean="0">
                <a:effectLst/>
              </a:rPr>
              <a:pPr/>
              <a:t>2.1</a:t>
            </a:fld>
            <a:endParaRPr lang="ja-JP" altLang="en-US" sz="1000" dirty="0">
              <a:sym typeface="+mn-lt"/>
            </a:endParaRPr>
          </a:p>
        </p:txBody>
      </p:sp>
      <p:sp>
        <p:nvSpPr>
          <p:cNvPr id="88" name="Text Placeholder 12"/>
          <p:cNvSpPr>
            <a:spLocks noGrp="1"/>
          </p:cNvSpPr>
          <p:nvPr>
            <p:custDataLst>
              <p:tags r:id="rId30"/>
            </p:custDataLst>
          </p:nvPr>
        </p:nvSpPr>
        <p:spPr bwMode="auto">
          <a:xfrm>
            <a:off x="26797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1000" b="0"/>
              <a:pPr algn="ctr">
                <a:spcBef>
                  <a:spcPct val="0"/>
                </a:spcBef>
                <a:spcAft>
                  <a:spcPct val="0"/>
                </a:spcAft>
              </a:pPr>
              <a:t>13</a:t>
            </a:fld>
            <a:endParaRPr kumimoji="0" lang="ja-JP" altLang="en-US" sz="1000" b="0" dirty="0">
              <a:sym typeface="+mn-lt"/>
            </a:endParaRPr>
          </a:p>
        </p:txBody>
      </p:sp>
      <p:sp useBgFill="1">
        <p:nvSpPr>
          <p:cNvPr id="132" name="テキスト プレースホルダ 9">
            <a:extLst>
              <a:ext uri="{FF2B5EF4-FFF2-40B4-BE49-F238E27FC236}">
                <a16:creationId xmlns:a16="http://schemas.microsoft.com/office/drawing/2014/main" id="{5C5C8440-C9B4-42DB-BC58-2B8D19BC4820}"/>
              </a:ext>
            </a:extLst>
          </p:cNvPr>
          <p:cNvSpPr>
            <a:spLocks noGrp="1"/>
          </p:cNvSpPr>
          <p:nvPr>
            <p:custDataLst>
              <p:tags r:id="rId31"/>
            </p:custDataLst>
          </p:nvPr>
        </p:nvSpPr>
        <p:spPr bwMode="gray">
          <a:xfrm>
            <a:off x="3848100" y="5456238"/>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5BB7E4-F93F-40FF-921D-84D2C8F45A28}" type="datetime'-''1''''''''''''.''''''''''''1'''''''''''''">
              <a:rPr lang="en-US" altLang="en-US" sz="1000" smtClean="0">
                <a:effectLst/>
              </a:rPr>
              <a:pPr/>
              <a:t>-1.1</a:t>
            </a:fld>
            <a:endParaRPr lang="ja-JP" altLang="en-US" sz="1000" dirty="0">
              <a:sym typeface="+mn-lt"/>
            </a:endParaRPr>
          </a:p>
        </p:txBody>
      </p:sp>
      <p:sp>
        <p:nvSpPr>
          <p:cNvPr id="70" name="Text Placeholder 12"/>
          <p:cNvSpPr>
            <a:spLocks noGrp="1"/>
          </p:cNvSpPr>
          <p:nvPr>
            <p:custDataLst>
              <p:tags r:id="rId32"/>
            </p:custDataLst>
          </p:nvPr>
        </p:nvSpPr>
        <p:spPr bwMode="auto">
          <a:xfrm>
            <a:off x="33750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1000" b="0"/>
              <a:pPr algn="ctr">
                <a:spcBef>
                  <a:spcPct val="0"/>
                </a:spcBef>
                <a:spcAft>
                  <a:spcPct val="0"/>
                </a:spcAft>
              </a:pPr>
              <a:t>17</a:t>
            </a:fld>
            <a:endParaRPr kumimoji="0" lang="ja-JP" altLang="en-US" sz="1000" b="0" dirty="0">
              <a:sym typeface="+mn-lt"/>
            </a:endParaRPr>
          </a:p>
        </p:txBody>
      </p:sp>
      <p:sp>
        <p:nvSpPr>
          <p:cNvPr id="89" name="Text Placeholder 12"/>
          <p:cNvSpPr>
            <a:spLocks noGrp="1"/>
          </p:cNvSpPr>
          <p:nvPr>
            <p:custDataLst>
              <p:tags r:id="rId33"/>
            </p:custDataLst>
          </p:nvPr>
        </p:nvSpPr>
        <p:spPr bwMode="auto">
          <a:xfrm>
            <a:off x="2852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1000" b="0"/>
              <a:pPr algn="ctr">
                <a:spcBef>
                  <a:spcPct val="0"/>
                </a:spcBef>
                <a:spcAft>
                  <a:spcPct val="0"/>
                </a:spcAft>
              </a:pPr>
              <a:t>14</a:t>
            </a:fld>
            <a:endParaRPr kumimoji="0" lang="ja-JP" altLang="en-US" sz="1000" b="0" dirty="0">
              <a:sym typeface="+mn-lt"/>
            </a:endParaRPr>
          </a:p>
        </p:txBody>
      </p:sp>
      <p:sp useBgFill="1">
        <p:nvSpPr>
          <p:cNvPr id="105" name="テキスト プレースホルダ 9">
            <a:extLst>
              <a:ext uri="{FF2B5EF4-FFF2-40B4-BE49-F238E27FC236}">
                <a16:creationId xmlns:a16="http://schemas.microsoft.com/office/drawing/2014/main" id="{36311801-0FCE-4B8A-A0A0-2FB322C946B2}"/>
              </a:ext>
            </a:extLst>
          </p:cNvPr>
          <p:cNvSpPr>
            <a:spLocks noGrp="1"/>
          </p:cNvSpPr>
          <p:nvPr>
            <p:custDataLst>
              <p:tags r:id="rId34"/>
            </p:custDataLst>
          </p:nvPr>
        </p:nvSpPr>
        <p:spPr bwMode="gray">
          <a:xfrm>
            <a:off x="2998788" y="417671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575F1C-A812-41FA-BFD1-B7A8F302E1D5}" type="datetime'''''''''''2''''.''''1'''''''''''''''''''">
              <a:rPr lang="en-US" altLang="en-US" sz="1000" smtClean="0">
                <a:effectLst/>
              </a:rPr>
              <a:pPr/>
              <a:t>2.1</a:t>
            </a:fld>
            <a:endParaRPr lang="ja-JP" altLang="en-US" sz="1000" dirty="0">
              <a:sym typeface="+mn-lt"/>
            </a:endParaRPr>
          </a:p>
        </p:txBody>
      </p:sp>
      <p:sp>
        <p:nvSpPr>
          <p:cNvPr id="90" name="Text Placeholder 12"/>
          <p:cNvSpPr>
            <a:spLocks noGrp="1"/>
          </p:cNvSpPr>
          <p:nvPr>
            <p:custDataLst>
              <p:tags r:id="rId35"/>
            </p:custDataLst>
          </p:nvPr>
        </p:nvSpPr>
        <p:spPr bwMode="auto">
          <a:xfrm>
            <a:off x="3027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1000" b="0"/>
              <a:pPr algn="ctr">
                <a:spcBef>
                  <a:spcPct val="0"/>
                </a:spcBef>
                <a:spcAft>
                  <a:spcPct val="0"/>
                </a:spcAft>
              </a:pPr>
              <a:t>15</a:t>
            </a:fld>
            <a:endParaRPr kumimoji="0" lang="ja-JP" altLang="en-US" sz="1000" b="0" dirty="0">
              <a:sym typeface="+mn-lt"/>
            </a:endParaRPr>
          </a:p>
        </p:txBody>
      </p:sp>
      <p:sp useBgFill="1">
        <p:nvSpPr>
          <p:cNvPr id="106" name="テキスト プレースホルダ 9">
            <a:extLst>
              <a:ext uri="{FF2B5EF4-FFF2-40B4-BE49-F238E27FC236}">
                <a16:creationId xmlns:a16="http://schemas.microsoft.com/office/drawing/2014/main" id="{56FD102E-FF26-4435-BF21-AEEBDE945CA8}"/>
              </a:ext>
            </a:extLst>
          </p:cNvPr>
          <p:cNvSpPr>
            <a:spLocks noGrp="1"/>
          </p:cNvSpPr>
          <p:nvPr>
            <p:custDataLst>
              <p:tags r:id="rId36"/>
            </p:custDataLst>
          </p:nvPr>
        </p:nvSpPr>
        <p:spPr bwMode="gray">
          <a:xfrm>
            <a:off x="3173413" y="41878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68BDC4-E753-487F-842A-748D6F26B470}" type="datetime'2''''''''''''''''''''''''''''''''''''.''''''''''1'''">
              <a:rPr lang="en-US" altLang="en-US" sz="1000" smtClean="0">
                <a:effectLst/>
              </a:rPr>
              <a:pPr/>
              <a:t>2.1</a:t>
            </a:fld>
            <a:endParaRPr lang="ja-JP" altLang="en-US" sz="1000" dirty="0">
              <a:sym typeface="+mn-lt"/>
            </a:endParaRPr>
          </a:p>
        </p:txBody>
      </p:sp>
      <p:sp useBgFill="1">
        <p:nvSpPr>
          <p:cNvPr id="136" name="テキスト プレースホルダ 9">
            <a:extLst>
              <a:ext uri="{FF2B5EF4-FFF2-40B4-BE49-F238E27FC236}">
                <a16:creationId xmlns:a16="http://schemas.microsoft.com/office/drawing/2014/main" id="{D065770E-A104-4499-8E78-BA6FC5E25F0E}"/>
              </a:ext>
            </a:extLst>
          </p:cNvPr>
          <p:cNvSpPr>
            <a:spLocks noGrp="1"/>
          </p:cNvSpPr>
          <p:nvPr>
            <p:custDataLst>
              <p:tags r:id="rId37"/>
            </p:custDataLst>
          </p:nvPr>
        </p:nvSpPr>
        <p:spPr bwMode="gray">
          <a:xfrm>
            <a:off x="3521075" y="46243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C4A6E4-F299-4D63-97D8-876FFD1C948D}" type="datetime'''''''''''''''''''''''''1''''''''''''''.0'''''''''''''''''">
              <a:rPr lang="en-US" altLang="en-US" sz="1000" smtClean="0">
                <a:effectLst/>
                <a:sym typeface="+mn-lt"/>
              </a:rPr>
              <a:pPr marL="0" indent="0" algn="ctr">
                <a:spcBef>
                  <a:spcPct val="0"/>
                </a:spcBef>
                <a:buNone/>
              </a:pPr>
              <a:t>1.0</a:t>
            </a:fld>
            <a:endParaRPr lang="ja-JP" altLang="en-US" sz="1000" dirty="0">
              <a:sym typeface="+mn-lt"/>
            </a:endParaRPr>
          </a:p>
        </p:txBody>
      </p:sp>
      <p:sp>
        <p:nvSpPr>
          <p:cNvPr id="71" name="Text Placeholder 12"/>
          <p:cNvSpPr>
            <a:spLocks noGrp="1"/>
          </p:cNvSpPr>
          <p:nvPr>
            <p:custDataLst>
              <p:tags r:id="rId38"/>
            </p:custDataLst>
          </p:nvPr>
        </p:nvSpPr>
        <p:spPr bwMode="auto">
          <a:xfrm>
            <a:off x="35496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1000" b="0"/>
              <a:pPr algn="ctr">
                <a:spcBef>
                  <a:spcPct val="0"/>
                </a:spcBef>
                <a:spcAft>
                  <a:spcPct val="0"/>
                </a:spcAft>
              </a:pPr>
              <a:t>18</a:t>
            </a:fld>
            <a:endParaRPr kumimoji="0" lang="ja-JP" altLang="en-US" sz="1000" b="0" dirty="0">
              <a:sym typeface="+mn-lt"/>
            </a:endParaRPr>
          </a:p>
        </p:txBody>
      </p:sp>
      <p:sp>
        <p:nvSpPr>
          <p:cNvPr id="73" name="Text Placeholder 12"/>
          <p:cNvSpPr>
            <a:spLocks noGrp="1"/>
          </p:cNvSpPr>
          <p:nvPr>
            <p:custDataLst>
              <p:tags r:id="rId39"/>
            </p:custDataLst>
          </p:nvPr>
        </p:nvSpPr>
        <p:spPr bwMode="auto">
          <a:xfrm>
            <a:off x="38973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1000" b="0"/>
              <a:pPr algn="ctr">
                <a:spcBef>
                  <a:spcPct val="0"/>
                </a:spcBef>
                <a:spcAft>
                  <a:spcPct val="0"/>
                </a:spcAft>
              </a:pPr>
              <a:t>20</a:t>
            </a:fld>
            <a:endParaRPr kumimoji="0" lang="ja-JP" altLang="en-US" sz="1000" b="0" dirty="0">
              <a:sym typeface="+mn-lt"/>
            </a:endParaRPr>
          </a:p>
        </p:txBody>
      </p:sp>
      <p:sp>
        <p:nvSpPr>
          <p:cNvPr id="133" name="Text Placeholder 12"/>
          <p:cNvSpPr>
            <a:spLocks noGrp="1"/>
          </p:cNvSpPr>
          <p:nvPr>
            <p:custDataLst>
              <p:tags r:id="rId40"/>
            </p:custDataLst>
          </p:nvPr>
        </p:nvSpPr>
        <p:spPr bwMode="auto">
          <a:xfrm>
            <a:off x="40719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1000" b="0" smtClean="0"/>
              <a:pPr algn="ctr">
                <a:spcBef>
                  <a:spcPct val="0"/>
                </a:spcBef>
                <a:spcAft>
                  <a:spcPct val="0"/>
                </a:spcAft>
              </a:pPr>
              <a:t>21</a:t>
            </a:fld>
            <a:endParaRPr kumimoji="0" lang="ja-JP" altLang="en-US" sz="1000" b="0" dirty="0">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noGrp="1"/>
          </p:cNvSpPr>
          <p:nvPr>
            <p:custDataLst>
              <p:tags r:id="rId41"/>
            </p:custDataLst>
          </p:nvPr>
        </p:nvSpPr>
        <p:spPr bwMode="auto">
          <a:xfrm>
            <a:off x="44196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1000" b="0" smtClean="0"/>
              <a:pPr/>
              <a:t>23</a:t>
            </a:fld>
            <a:endParaRPr kumimoji="0" lang="ja-JP" altLang="en-US" sz="1000" b="0" dirty="0">
              <a:sym typeface="+mn-lt"/>
            </a:endParaRPr>
          </a:p>
        </p:txBody>
      </p:sp>
      <p:sp>
        <p:nvSpPr>
          <p:cNvPr id="138" name="Text Placeholder 12">
            <a:extLst>
              <a:ext uri="{FF2B5EF4-FFF2-40B4-BE49-F238E27FC236}">
                <a16:creationId xmlns:a16="http://schemas.microsoft.com/office/drawing/2014/main" id="{A89606A1-BB6E-4EAD-97F3-A7AD2611DA09}"/>
              </a:ext>
            </a:extLst>
          </p:cNvPr>
          <p:cNvSpPr>
            <a:spLocks noGrp="1"/>
          </p:cNvSpPr>
          <p:nvPr>
            <p:custDataLst>
              <p:tags r:id="rId42"/>
            </p:custDataLst>
          </p:nvPr>
        </p:nvSpPr>
        <p:spPr bwMode="auto">
          <a:xfrm>
            <a:off x="4592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1000" b="0" smtClean="0"/>
              <a:pPr/>
              <a:t>24</a:t>
            </a:fld>
            <a:endParaRPr kumimoji="0" lang="ja-JP" altLang="en-US" sz="1000" b="0" dirty="0">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noGrp="1"/>
          </p:cNvSpPr>
          <p:nvPr>
            <p:custDataLst>
              <p:tags r:id="rId43"/>
            </p:custDataLst>
          </p:nvPr>
        </p:nvSpPr>
        <p:spPr bwMode="auto">
          <a:xfrm>
            <a:off x="47672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1000" b="0" smtClean="0"/>
              <a:pPr/>
              <a:t>25</a:t>
            </a:fld>
            <a:endParaRPr kumimoji="0" lang="ja-JP" altLang="en-US" sz="1000" b="0" dirty="0">
              <a:sym typeface="+mn-lt"/>
            </a:endParaRPr>
          </a:p>
        </p:txBody>
      </p:sp>
      <p:sp>
        <p:nvSpPr>
          <p:cNvPr id="83" name="Text Placeholder 12"/>
          <p:cNvSpPr>
            <a:spLocks noGrp="1"/>
          </p:cNvSpPr>
          <p:nvPr>
            <p:custDataLst>
              <p:tags r:id="rId44"/>
            </p:custDataLst>
          </p:nvPr>
        </p:nvSpPr>
        <p:spPr bwMode="auto">
          <a:xfrm>
            <a:off x="18097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1000" b="0"/>
              <a:pPr algn="ctr">
                <a:spcBef>
                  <a:spcPct val="0"/>
                </a:spcBef>
                <a:spcAft>
                  <a:spcPct val="0"/>
                </a:spcAft>
              </a:pPr>
              <a:t>08</a:t>
            </a:fld>
            <a:endParaRPr kumimoji="0" lang="ja-JP" altLang="en-US" sz="1000" b="0" dirty="0">
              <a:sym typeface="+mn-lt"/>
            </a:endParaRPr>
          </a:p>
        </p:txBody>
      </p:sp>
      <p:graphicFrame>
        <p:nvGraphicFramePr>
          <p:cNvPr id="154" name="Chart 153">
            <a:extLst>
              <a:ext uri="{FF2B5EF4-FFF2-40B4-BE49-F238E27FC236}">
                <a16:creationId xmlns:a16="http://schemas.microsoft.com/office/drawing/2014/main" id="{B8A386C6-CA24-4E00-A2A8-0797DCB8214D}"/>
              </a:ext>
            </a:extLst>
          </p:cNvPr>
          <p:cNvGraphicFramePr/>
          <p:nvPr>
            <p:custDataLst>
              <p:tags r:id="rId45"/>
            </p:custDataLst>
          </p:nvPr>
        </p:nvGraphicFramePr>
        <p:xfrm>
          <a:off x="4895850" y="2393950"/>
          <a:ext cx="4892675" cy="3748088"/>
        </p:xfrm>
        <a:graphic>
          <a:graphicData uri="http://schemas.openxmlformats.org/drawingml/2006/chart">
            <c:chart xmlns:c="http://schemas.openxmlformats.org/drawingml/2006/chart" xmlns:r="http://schemas.openxmlformats.org/officeDocument/2006/relationships" r:id="rId86"/>
          </a:graphicData>
        </a:graphic>
      </p:graphicFrame>
      <p:sp>
        <p:nvSpPr>
          <p:cNvPr id="115" name="Text Placeholder 12"/>
          <p:cNvSpPr>
            <a:spLocks noGrp="1"/>
          </p:cNvSpPr>
          <p:nvPr>
            <p:custDataLst>
              <p:tags r:id="rId46"/>
            </p:custDataLst>
          </p:nvPr>
        </p:nvSpPr>
        <p:spPr bwMode="auto">
          <a:xfrm>
            <a:off x="4987926" y="2162175"/>
            <a:ext cx="792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リンギット）</a:t>
            </a:r>
          </a:p>
        </p:txBody>
      </p:sp>
      <p:sp useBgFill="1">
        <p:nvSpPr>
          <p:cNvPr id="103" name="テキスト プレースホルダ 9"/>
          <p:cNvSpPr>
            <a:spLocks noGrp="1"/>
          </p:cNvSpPr>
          <p:nvPr>
            <p:custDataLst>
              <p:tags r:id="rId47"/>
            </p:custDataLst>
          </p:nvPr>
        </p:nvSpPr>
        <p:spPr bwMode="gray">
          <a:xfrm>
            <a:off x="5418138" y="2892425"/>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79C44B-07A8-4E49-8212-0FD2A916F58E}" type="datetime'''''3''''''''2''''.''''''''''''''''''''''''''''0'''''''''''''">
              <a:rPr lang="en-US" altLang="en-US" sz="1000" smtClean="0">
                <a:effectLst/>
              </a:rPr>
              <a:pPr/>
              <a:t>32.0</a:t>
            </a:fld>
            <a:endParaRPr kumimoji="0" lang="ja-JP" altLang="en-US" sz="1000" dirty="0">
              <a:sym typeface="+mn-lt"/>
            </a:endParaRPr>
          </a:p>
        </p:txBody>
      </p:sp>
      <p:sp>
        <p:nvSpPr>
          <p:cNvPr id="110" name="Text Placeholder 12"/>
          <p:cNvSpPr>
            <a:spLocks noGrp="1"/>
          </p:cNvSpPr>
          <p:nvPr>
            <p:custDataLst>
              <p:tags r:id="rId48"/>
            </p:custDataLst>
          </p:nvPr>
        </p:nvSpPr>
        <p:spPr bwMode="auto">
          <a:xfrm>
            <a:off x="8445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1000" b="0"/>
              <a:pPr algn="ctr">
                <a:spcBef>
                  <a:spcPct val="0"/>
                </a:spcBef>
                <a:spcAft>
                  <a:spcPct val="0"/>
                </a:spcAft>
              </a:pPr>
              <a:t>16</a:t>
            </a:fld>
            <a:endParaRPr kumimoji="0" lang="ja-JP" altLang="en-US" sz="1000" b="0" dirty="0">
              <a:sym typeface="+mn-lt"/>
            </a:endParaRPr>
          </a:p>
        </p:txBody>
      </p:sp>
      <p:sp>
        <p:nvSpPr>
          <p:cNvPr id="107" name="Text Placeholder 12"/>
          <p:cNvSpPr>
            <a:spLocks noGrp="1"/>
          </p:cNvSpPr>
          <p:nvPr>
            <p:custDataLst>
              <p:tags r:id="rId49"/>
            </p:custDataLst>
          </p:nvPr>
        </p:nvSpPr>
        <p:spPr bwMode="auto">
          <a:xfrm>
            <a:off x="5214938"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144" name="テキスト プレースホルダ 9">
            <a:extLst>
              <a:ext uri="{FF2B5EF4-FFF2-40B4-BE49-F238E27FC236}">
                <a16:creationId xmlns:a16="http://schemas.microsoft.com/office/drawing/2014/main" id="{021D5276-2E24-460D-82B9-6B34A4F0A874}"/>
              </a:ext>
            </a:extLst>
          </p:cNvPr>
          <p:cNvSpPr>
            <a:spLocks noGrp="1"/>
          </p:cNvSpPr>
          <p:nvPr>
            <p:custDataLst>
              <p:tags r:id="rId50"/>
            </p:custDataLst>
          </p:nvPr>
        </p:nvSpPr>
        <p:spPr bwMode="gray">
          <a:xfrm>
            <a:off x="5813425" y="2700338"/>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6CB643-4DDA-479A-81A9-816DB633E005}" type="datetime'''''''''30''''''''''''''''''''''''''.''''''5'''''''''''">
              <a:rPr lang="en-US" altLang="en-US" sz="1000" smtClean="0">
                <a:effectLst/>
                <a:sym typeface="+mn-lt"/>
              </a:rPr>
              <a:pPr marL="0" indent="0" algn="ctr">
                <a:spcBef>
                  <a:spcPct val="0"/>
                </a:spcBef>
                <a:buNone/>
              </a:pPr>
              <a:t>30.5</a:t>
            </a:fld>
            <a:endParaRPr lang="ja-JP" altLang="en-US" sz="1000" dirty="0">
              <a:sym typeface="+mn-lt"/>
            </a:endParaRPr>
          </a:p>
        </p:txBody>
      </p:sp>
      <p:sp>
        <p:nvSpPr>
          <p:cNvPr id="120" name="Text Placeholder 12"/>
          <p:cNvSpPr>
            <a:spLocks noGrp="1"/>
          </p:cNvSpPr>
          <p:nvPr>
            <p:custDataLst>
              <p:tags r:id="rId51"/>
            </p:custDataLst>
          </p:nvPr>
        </p:nvSpPr>
        <p:spPr bwMode="auto">
          <a:xfrm>
            <a:off x="6272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1000" b="0"/>
              <a:pPr algn="ctr">
                <a:spcBef>
                  <a:spcPct val="0"/>
                </a:spcBef>
                <a:spcAft>
                  <a:spcPct val="0"/>
                </a:spcAft>
              </a:pPr>
              <a:t>05</a:t>
            </a:fld>
            <a:endParaRPr kumimoji="0" lang="ja-JP" altLang="en-US" sz="1000" b="0" dirty="0">
              <a:sym typeface="+mn-lt"/>
            </a:endParaRPr>
          </a:p>
        </p:txBody>
      </p:sp>
      <p:sp>
        <p:nvSpPr>
          <p:cNvPr id="118" name="Text Placeholder 12"/>
          <p:cNvSpPr>
            <a:spLocks noGrp="1"/>
          </p:cNvSpPr>
          <p:nvPr>
            <p:custDataLst>
              <p:tags r:id="rId52"/>
            </p:custDataLst>
          </p:nvPr>
        </p:nvSpPr>
        <p:spPr bwMode="auto">
          <a:xfrm>
            <a:off x="5876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1000" b="0"/>
              <a:pPr algn="ctr">
                <a:spcBef>
                  <a:spcPct val="0"/>
                </a:spcBef>
                <a:spcAft>
                  <a:spcPct val="0"/>
                </a:spcAft>
              </a:pPr>
              <a:t>03</a:t>
            </a:fld>
            <a:endParaRPr kumimoji="0" lang="ja-JP" altLang="en-US" sz="1000" b="0" dirty="0">
              <a:sym typeface="+mn-lt"/>
            </a:endParaRPr>
          </a:p>
        </p:txBody>
      </p:sp>
      <p:sp useBgFill="1">
        <p:nvSpPr>
          <p:cNvPr id="148" name="テキスト プレースホルダ 9">
            <a:extLst>
              <a:ext uri="{FF2B5EF4-FFF2-40B4-BE49-F238E27FC236}">
                <a16:creationId xmlns:a16="http://schemas.microsoft.com/office/drawing/2014/main" id="{3672DC33-50E7-4E84-AC5D-FBA15625C828}"/>
              </a:ext>
            </a:extLst>
          </p:cNvPr>
          <p:cNvSpPr>
            <a:spLocks noGrp="1"/>
          </p:cNvSpPr>
          <p:nvPr>
            <p:custDataLst>
              <p:tags r:id="rId53"/>
            </p:custDataLst>
          </p:nvPr>
        </p:nvSpPr>
        <p:spPr bwMode="gray">
          <a:xfrm>
            <a:off x="6800850" y="263842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845842-C06F-4454-8AC8-3EE98C8E30BF}" type="datetime'''''''''''''''''''3''''''''''''''''''''1''''''''''.''1'''''''">
              <a:rPr lang="en-US" altLang="en-US" sz="1000" smtClean="0">
                <a:effectLst/>
                <a:sym typeface="+mn-lt"/>
              </a:rPr>
              <a:pPr marL="0" indent="0" algn="ctr">
                <a:spcBef>
                  <a:spcPct val="0"/>
                </a:spcBef>
                <a:buNone/>
              </a:pPr>
              <a:t>31.1</a:t>
            </a:fld>
            <a:endParaRPr lang="ja-JP" altLang="en-US" sz="1000" dirty="0">
              <a:sym typeface="+mn-lt"/>
            </a:endParaRPr>
          </a:p>
        </p:txBody>
      </p:sp>
      <p:sp>
        <p:nvSpPr>
          <p:cNvPr id="117" name="Text Placeholder 12"/>
          <p:cNvSpPr>
            <a:spLocks noGrp="1"/>
          </p:cNvSpPr>
          <p:nvPr>
            <p:custDataLst>
              <p:tags r:id="rId54"/>
            </p:custDataLst>
          </p:nvPr>
        </p:nvSpPr>
        <p:spPr bwMode="auto">
          <a:xfrm>
            <a:off x="5680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1000" b="0"/>
              <a:pPr algn="ctr">
                <a:spcBef>
                  <a:spcPct val="0"/>
                </a:spcBef>
                <a:spcAft>
                  <a:spcPct val="0"/>
                </a:spcAft>
              </a:pPr>
              <a:t>02</a:t>
            </a:fld>
            <a:endParaRPr kumimoji="0" lang="ja-JP" altLang="en-US" sz="1000" b="0" dirty="0">
              <a:sym typeface="+mn-lt"/>
            </a:endParaRPr>
          </a:p>
        </p:txBody>
      </p:sp>
      <p:sp useBgFill="1">
        <p:nvSpPr>
          <p:cNvPr id="131" name="Text Placeholder 12"/>
          <p:cNvSpPr>
            <a:spLocks noGrp="1"/>
          </p:cNvSpPr>
          <p:nvPr>
            <p:custDataLst>
              <p:tags r:id="rId55"/>
            </p:custDataLst>
          </p:nvPr>
        </p:nvSpPr>
        <p:spPr bwMode="gray">
          <a:xfrm>
            <a:off x="8382000" y="3133725"/>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352550-2711-4651-9784-5E166AE618D8}" type="datetime'2''''''''''6''.''''''2'''''''''''''''''''">
              <a:rPr lang="en-US" altLang="en-US" sz="1000" b="0" smtClean="0">
                <a:effectLst/>
              </a:rPr>
              <a:pPr/>
              <a:t>26.2</a:t>
            </a:fld>
            <a:endParaRPr kumimoji="0" lang="ja-JP" altLang="en-US" sz="1000" b="0" dirty="0">
              <a:sym typeface="+mn-lt"/>
            </a:endParaRPr>
          </a:p>
        </p:txBody>
      </p:sp>
      <p:sp>
        <p:nvSpPr>
          <p:cNvPr id="119" name="Text Placeholder 12"/>
          <p:cNvSpPr>
            <a:spLocks noGrp="1"/>
          </p:cNvSpPr>
          <p:nvPr>
            <p:custDataLst>
              <p:tags r:id="rId56"/>
            </p:custDataLst>
          </p:nvPr>
        </p:nvSpPr>
        <p:spPr bwMode="auto">
          <a:xfrm>
            <a:off x="6075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1000" b="0"/>
              <a:pPr algn="ctr">
                <a:spcBef>
                  <a:spcPct val="0"/>
                </a:spcBef>
                <a:spcAft>
                  <a:spcPct val="0"/>
                </a:spcAft>
              </a:pPr>
              <a:t>04</a:t>
            </a:fld>
            <a:endParaRPr kumimoji="0" lang="ja-JP" altLang="en-US" sz="1000" b="0" dirty="0">
              <a:sym typeface="+mn-lt"/>
            </a:endParaRPr>
          </a:p>
        </p:txBody>
      </p:sp>
      <p:sp>
        <p:nvSpPr>
          <p:cNvPr id="121" name="Text Placeholder 12"/>
          <p:cNvSpPr>
            <a:spLocks noGrp="1"/>
          </p:cNvSpPr>
          <p:nvPr>
            <p:custDataLst>
              <p:tags r:id="rId57"/>
            </p:custDataLst>
          </p:nvPr>
        </p:nvSpPr>
        <p:spPr bwMode="auto">
          <a:xfrm>
            <a:off x="6469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1000" b="0"/>
              <a:pPr algn="ctr">
                <a:spcBef>
                  <a:spcPct val="0"/>
                </a:spcBef>
                <a:spcAft>
                  <a:spcPct val="0"/>
                </a:spcAft>
              </a:pPr>
              <a:t>06</a:t>
            </a:fld>
            <a:endParaRPr kumimoji="0" lang="ja-JP" altLang="en-US" sz="1000" b="0" dirty="0">
              <a:sym typeface="+mn-lt"/>
            </a:endParaRPr>
          </a:p>
        </p:txBody>
      </p:sp>
      <p:sp>
        <p:nvSpPr>
          <p:cNvPr id="122" name="Text Placeholder 12"/>
          <p:cNvSpPr>
            <a:spLocks noGrp="1"/>
          </p:cNvSpPr>
          <p:nvPr>
            <p:custDataLst>
              <p:tags r:id="rId58"/>
            </p:custDataLst>
          </p:nvPr>
        </p:nvSpPr>
        <p:spPr bwMode="auto">
          <a:xfrm>
            <a:off x="6667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1000" b="0"/>
              <a:pPr algn="ctr">
                <a:spcBef>
                  <a:spcPct val="0"/>
                </a:spcBef>
                <a:spcAft>
                  <a:spcPct val="0"/>
                </a:spcAft>
              </a:pPr>
              <a:t>07</a:t>
            </a:fld>
            <a:endParaRPr kumimoji="0" lang="ja-JP" altLang="en-US" sz="1000" b="0" dirty="0">
              <a:sym typeface="+mn-lt"/>
            </a:endParaRPr>
          </a:p>
        </p:txBody>
      </p:sp>
      <p:sp>
        <p:nvSpPr>
          <p:cNvPr id="125" name="Text Placeholder 12"/>
          <p:cNvSpPr>
            <a:spLocks noGrp="1"/>
          </p:cNvSpPr>
          <p:nvPr>
            <p:custDataLst>
              <p:tags r:id="rId59"/>
            </p:custDataLst>
          </p:nvPr>
        </p:nvSpPr>
        <p:spPr bwMode="auto">
          <a:xfrm>
            <a:off x="7259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1000" b="0"/>
              <a:pPr algn="ctr">
                <a:spcBef>
                  <a:spcPct val="0"/>
                </a:spcBef>
                <a:spcAft>
                  <a:spcPct val="0"/>
                </a:spcAft>
              </a:pPr>
              <a:t>10</a:t>
            </a:fld>
            <a:endParaRPr kumimoji="0" lang="ja-JP" altLang="en-US" sz="1000" b="0" dirty="0">
              <a:sym typeface="+mn-lt"/>
            </a:endParaRPr>
          </a:p>
        </p:txBody>
      </p:sp>
      <p:sp>
        <p:nvSpPr>
          <p:cNvPr id="123" name="Text Placeholder 12"/>
          <p:cNvSpPr>
            <a:spLocks noGrp="1"/>
          </p:cNvSpPr>
          <p:nvPr>
            <p:custDataLst>
              <p:tags r:id="rId60"/>
            </p:custDataLst>
          </p:nvPr>
        </p:nvSpPr>
        <p:spPr bwMode="auto">
          <a:xfrm>
            <a:off x="6864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1000" b="0"/>
              <a:pPr algn="ctr">
                <a:spcBef>
                  <a:spcPct val="0"/>
                </a:spcBef>
                <a:spcAft>
                  <a:spcPct val="0"/>
                </a:spcAft>
              </a:pPr>
              <a:t>08</a:t>
            </a:fld>
            <a:endParaRPr kumimoji="0" lang="ja-JP" altLang="en-US" sz="1000" b="0" dirty="0">
              <a:sym typeface="+mn-lt"/>
            </a:endParaRPr>
          </a:p>
        </p:txBody>
      </p:sp>
      <p:sp>
        <p:nvSpPr>
          <p:cNvPr id="109" name="Text Placeholder 12"/>
          <p:cNvSpPr>
            <a:spLocks noGrp="1"/>
          </p:cNvSpPr>
          <p:nvPr>
            <p:custDataLst>
              <p:tags r:id="rId61"/>
            </p:custDataLst>
          </p:nvPr>
        </p:nvSpPr>
        <p:spPr bwMode="auto">
          <a:xfrm>
            <a:off x="8247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1000" b="0"/>
              <a:pPr algn="ctr">
                <a:spcBef>
                  <a:spcPct val="0"/>
                </a:spcBef>
                <a:spcAft>
                  <a:spcPct val="0"/>
                </a:spcAft>
              </a:pPr>
              <a:t>15</a:t>
            </a:fld>
            <a:endParaRPr kumimoji="0" lang="ja-JP" altLang="en-US" sz="1000" b="0" dirty="0">
              <a:sym typeface="+mn-lt"/>
            </a:endParaRPr>
          </a:p>
        </p:txBody>
      </p:sp>
      <p:sp>
        <p:nvSpPr>
          <p:cNvPr id="124" name="Text Placeholder 12"/>
          <p:cNvSpPr>
            <a:spLocks noGrp="1"/>
          </p:cNvSpPr>
          <p:nvPr>
            <p:custDataLst>
              <p:tags r:id="rId62"/>
            </p:custDataLst>
          </p:nvPr>
        </p:nvSpPr>
        <p:spPr bwMode="auto">
          <a:xfrm>
            <a:off x="706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1000" b="0"/>
              <a:pPr algn="ctr">
                <a:spcBef>
                  <a:spcPct val="0"/>
                </a:spcBef>
                <a:spcAft>
                  <a:spcPct val="0"/>
                </a:spcAft>
              </a:pPr>
              <a:t>09</a:t>
            </a:fld>
            <a:endParaRPr kumimoji="0" lang="ja-JP" altLang="en-US" sz="1000" b="0" dirty="0">
              <a:sym typeface="+mn-lt"/>
            </a:endParaRPr>
          </a:p>
        </p:txBody>
      </p:sp>
      <p:sp>
        <p:nvSpPr>
          <p:cNvPr id="116" name="Text Placeholder 12"/>
          <p:cNvSpPr>
            <a:spLocks noGrp="1"/>
          </p:cNvSpPr>
          <p:nvPr>
            <p:custDataLst>
              <p:tags r:id="rId63"/>
            </p:custDataLst>
          </p:nvPr>
        </p:nvSpPr>
        <p:spPr bwMode="auto">
          <a:xfrm>
            <a:off x="5481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1000" b="0"/>
              <a:pPr algn="ctr">
                <a:spcBef>
                  <a:spcPct val="0"/>
                </a:spcBef>
                <a:spcAft>
                  <a:spcPct val="0"/>
                </a:spcAft>
              </a:pPr>
              <a:t>01</a:t>
            </a:fld>
            <a:endParaRPr kumimoji="0" lang="ja-JP" altLang="en-US" sz="1000" b="0" dirty="0">
              <a:sym typeface="+mn-lt"/>
            </a:endParaRPr>
          </a:p>
        </p:txBody>
      </p:sp>
      <p:sp useBgFill="1">
        <p:nvSpPr>
          <p:cNvPr id="134" name="Text Placeholder 12"/>
          <p:cNvSpPr>
            <a:spLocks noGrp="1"/>
          </p:cNvSpPr>
          <p:nvPr>
            <p:custDataLst>
              <p:tags r:id="rId64"/>
            </p:custDataLst>
          </p:nvPr>
        </p:nvSpPr>
        <p:spPr bwMode="gray">
          <a:xfrm>
            <a:off x="7591425" y="3173413"/>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E4BCB2-95F1-4E29-88FC-04286768FA97}" type="datetime'''''2''''''''5''''''''.''''''''''''''9'''''''''''''''''''">
              <a:rPr lang="en-US" altLang="en-US" sz="1000" b="0" smtClean="0">
                <a:effectLst/>
              </a:rPr>
              <a:pPr/>
              <a:t>25.9</a:t>
            </a:fld>
            <a:endParaRPr kumimoji="0" lang="ja-JP" altLang="en-US" sz="1000" b="0" dirty="0">
              <a:sym typeface="+mn-lt"/>
            </a:endParaRPr>
          </a:p>
        </p:txBody>
      </p:sp>
      <p:sp>
        <p:nvSpPr>
          <p:cNvPr id="114" name="Text Placeholder 12"/>
          <p:cNvSpPr>
            <a:spLocks noGrp="1"/>
          </p:cNvSpPr>
          <p:nvPr>
            <p:custDataLst>
              <p:tags r:id="rId65"/>
            </p:custDataLst>
          </p:nvPr>
        </p:nvSpPr>
        <p:spPr bwMode="auto">
          <a:xfrm>
            <a:off x="92344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1000" b="0"/>
              <a:pPr algn="ctr">
                <a:spcBef>
                  <a:spcPct val="0"/>
                </a:spcBef>
                <a:spcAft>
                  <a:spcPct val="0"/>
                </a:spcAft>
              </a:pPr>
              <a:t>20</a:t>
            </a:fld>
            <a:endParaRPr kumimoji="0" lang="ja-JP" altLang="en-US" sz="1000" b="0" dirty="0">
              <a:sym typeface="+mn-lt"/>
            </a:endParaRPr>
          </a:p>
        </p:txBody>
      </p:sp>
      <p:sp>
        <p:nvSpPr>
          <p:cNvPr id="127" name="Text Placeholder 12"/>
          <p:cNvSpPr>
            <a:spLocks noGrp="1"/>
          </p:cNvSpPr>
          <p:nvPr>
            <p:custDataLst>
              <p:tags r:id="rId66"/>
            </p:custDataLst>
          </p:nvPr>
        </p:nvSpPr>
        <p:spPr bwMode="auto">
          <a:xfrm>
            <a:off x="7654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1000" b="0"/>
              <a:pPr algn="ctr">
                <a:spcBef>
                  <a:spcPct val="0"/>
                </a:spcBef>
                <a:spcAft>
                  <a:spcPct val="0"/>
                </a:spcAft>
              </a:pPr>
              <a:t>12</a:t>
            </a:fld>
            <a:endParaRPr kumimoji="0" lang="ja-JP" altLang="en-US" sz="1000" b="0" dirty="0">
              <a:sym typeface="+mn-lt"/>
            </a:endParaRPr>
          </a:p>
        </p:txBody>
      </p:sp>
      <p:sp>
        <p:nvSpPr>
          <p:cNvPr id="128" name="Text Placeholder 12"/>
          <p:cNvSpPr>
            <a:spLocks noGrp="1"/>
          </p:cNvSpPr>
          <p:nvPr>
            <p:custDataLst>
              <p:tags r:id="rId67"/>
            </p:custDataLst>
          </p:nvPr>
        </p:nvSpPr>
        <p:spPr bwMode="auto">
          <a:xfrm>
            <a:off x="7851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1000" b="0"/>
              <a:pPr algn="ctr">
                <a:spcBef>
                  <a:spcPct val="0"/>
                </a:spcBef>
                <a:spcAft>
                  <a:spcPct val="0"/>
                </a:spcAft>
              </a:pPr>
              <a:t>13</a:t>
            </a:fld>
            <a:endParaRPr kumimoji="0" lang="ja-JP" altLang="en-US" sz="1000" b="0" dirty="0">
              <a:sym typeface="+mn-lt"/>
            </a:endParaRPr>
          </a:p>
        </p:txBody>
      </p:sp>
      <p:sp>
        <p:nvSpPr>
          <p:cNvPr id="140" name="Text Placeholder 12"/>
          <p:cNvSpPr>
            <a:spLocks noGrp="1"/>
          </p:cNvSpPr>
          <p:nvPr>
            <p:custDataLst>
              <p:tags r:id="rId68"/>
            </p:custDataLst>
          </p:nvPr>
        </p:nvSpPr>
        <p:spPr bwMode="auto">
          <a:xfrm>
            <a:off x="9605963" y="6129338"/>
            <a:ext cx="2000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1000" b="0" smtClean="0"/>
              <a:pPr algn="ctr">
                <a:spcBef>
                  <a:spcPct val="0"/>
                </a:spcBef>
                <a:spcAft>
                  <a:spcPct val="0"/>
                </a:spcAft>
              </a:pPr>
              <a:t>22</a:t>
            </a:fld>
            <a:r>
              <a:rPr lang="en-US" altLang="en-US" sz="1000" b="0" baseline="30000" dirty="0"/>
              <a:t>1</a:t>
            </a:r>
            <a:r>
              <a:rPr lang="en-US" altLang="en-US" sz="1000" b="0" dirty="0"/>
              <a:t> </a:t>
            </a:r>
            <a:endParaRPr kumimoji="0" lang="ja-JP" altLang="en-US" sz="1000" b="0" dirty="0">
              <a:sym typeface="+mn-lt"/>
            </a:endParaRPr>
          </a:p>
        </p:txBody>
      </p:sp>
      <p:sp>
        <p:nvSpPr>
          <p:cNvPr id="108" name="Text Placeholder 12"/>
          <p:cNvSpPr>
            <a:spLocks noGrp="1"/>
          </p:cNvSpPr>
          <p:nvPr>
            <p:custDataLst>
              <p:tags r:id="rId69"/>
            </p:custDataLst>
          </p:nvPr>
        </p:nvSpPr>
        <p:spPr bwMode="auto">
          <a:xfrm>
            <a:off x="8050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1000" b="0"/>
              <a:pPr algn="ctr">
                <a:spcBef>
                  <a:spcPct val="0"/>
                </a:spcBef>
                <a:spcAft>
                  <a:spcPct val="0"/>
                </a:spcAft>
              </a:pPr>
              <a:t>14</a:t>
            </a:fld>
            <a:endParaRPr kumimoji="0" lang="ja-JP" altLang="en-US" sz="1000" b="0" dirty="0">
              <a:sym typeface="+mn-lt"/>
            </a:endParaRPr>
          </a:p>
        </p:txBody>
      </p:sp>
      <p:sp useBgFill="1">
        <p:nvSpPr>
          <p:cNvPr id="151" name="テキスト プレースホルダ 9">
            <a:extLst>
              <a:ext uri="{FF2B5EF4-FFF2-40B4-BE49-F238E27FC236}">
                <a16:creationId xmlns:a16="http://schemas.microsoft.com/office/drawing/2014/main" id="{2DE9B2C7-ABFF-4888-A295-59F3E7D2895F}"/>
              </a:ext>
            </a:extLst>
          </p:cNvPr>
          <p:cNvSpPr>
            <a:spLocks noGrp="1"/>
          </p:cNvSpPr>
          <p:nvPr>
            <p:custDataLst>
              <p:tags r:id="rId70"/>
            </p:custDataLst>
          </p:nvPr>
        </p:nvSpPr>
        <p:spPr bwMode="gray">
          <a:xfrm>
            <a:off x="9369425" y="310832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45608E-C1D5-4F45-9BB7-ADC64CE9479D}" type="datetime'''2''''6''''''''''''''''''''''''''''''''.5'''''''''''''''''">
              <a:rPr lang="en-US" altLang="en-US" sz="1000" smtClean="0">
                <a:effectLst/>
                <a:sym typeface="+mn-lt"/>
              </a:rPr>
              <a:pPr marL="0" indent="0" algn="ctr">
                <a:spcBef>
                  <a:spcPct val="0"/>
                </a:spcBef>
                <a:buNone/>
              </a:pPr>
              <a:t>26.5</a:t>
            </a:fld>
            <a:endParaRPr lang="ja-JP" altLang="en-US" sz="1000" dirty="0">
              <a:sym typeface="+mn-lt"/>
            </a:endParaRPr>
          </a:p>
        </p:txBody>
      </p:sp>
      <p:sp>
        <p:nvSpPr>
          <p:cNvPr id="111" name="Text Placeholder 12"/>
          <p:cNvSpPr>
            <a:spLocks noGrp="1"/>
          </p:cNvSpPr>
          <p:nvPr>
            <p:custDataLst>
              <p:tags r:id="rId71"/>
            </p:custDataLst>
          </p:nvPr>
        </p:nvSpPr>
        <p:spPr bwMode="auto">
          <a:xfrm>
            <a:off x="8642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1000" b="0"/>
              <a:pPr algn="ctr">
                <a:spcBef>
                  <a:spcPct val="0"/>
                </a:spcBef>
                <a:spcAft>
                  <a:spcPct val="0"/>
                </a:spcAft>
              </a:pPr>
              <a:t>17</a:t>
            </a:fld>
            <a:endParaRPr kumimoji="0" lang="ja-JP" altLang="en-US" sz="1000" b="0" dirty="0">
              <a:sym typeface="+mn-lt"/>
            </a:endParaRPr>
          </a:p>
        </p:txBody>
      </p:sp>
      <p:sp>
        <p:nvSpPr>
          <p:cNvPr id="112" name="Text Placeholder 12"/>
          <p:cNvSpPr>
            <a:spLocks noGrp="1"/>
          </p:cNvSpPr>
          <p:nvPr>
            <p:custDataLst>
              <p:tags r:id="rId72"/>
            </p:custDataLst>
          </p:nvPr>
        </p:nvSpPr>
        <p:spPr bwMode="auto">
          <a:xfrm>
            <a:off x="88392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1000" b="0"/>
              <a:pPr algn="ctr">
                <a:spcBef>
                  <a:spcPct val="0"/>
                </a:spcBef>
                <a:spcAft>
                  <a:spcPct val="0"/>
                </a:spcAft>
              </a:pPr>
              <a:t>18</a:t>
            </a:fld>
            <a:endParaRPr kumimoji="0" lang="ja-JP" altLang="en-US" sz="1000" b="0" dirty="0">
              <a:sym typeface="+mn-lt"/>
            </a:endParaRPr>
          </a:p>
        </p:txBody>
      </p:sp>
      <p:sp>
        <p:nvSpPr>
          <p:cNvPr id="113" name="Text Placeholder 12"/>
          <p:cNvSpPr>
            <a:spLocks noGrp="1"/>
          </p:cNvSpPr>
          <p:nvPr>
            <p:custDataLst>
              <p:tags r:id="rId73"/>
            </p:custDataLst>
          </p:nvPr>
        </p:nvSpPr>
        <p:spPr bwMode="auto">
          <a:xfrm>
            <a:off x="9037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1000" b="0"/>
              <a:pPr algn="ctr">
                <a:spcBef>
                  <a:spcPct val="0"/>
                </a:spcBef>
                <a:spcAft>
                  <a:spcPct val="0"/>
                </a:spcAft>
              </a:pPr>
              <a:t>19</a:t>
            </a:fld>
            <a:endParaRPr kumimoji="0" lang="ja-JP" altLang="en-US" sz="1000" b="0" dirty="0">
              <a:sym typeface="+mn-lt"/>
            </a:endParaRPr>
          </a:p>
        </p:txBody>
      </p:sp>
      <p:sp>
        <p:nvSpPr>
          <p:cNvPr id="139" name="Text Placeholder 12"/>
          <p:cNvSpPr>
            <a:spLocks noGrp="1"/>
          </p:cNvSpPr>
          <p:nvPr>
            <p:custDataLst>
              <p:tags r:id="rId74"/>
            </p:custDataLst>
          </p:nvPr>
        </p:nvSpPr>
        <p:spPr bwMode="auto">
          <a:xfrm>
            <a:off x="9432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1000" b="0" smtClean="0"/>
              <a:pPr algn="ctr">
                <a:spcBef>
                  <a:spcPct val="0"/>
                </a:spcBef>
                <a:spcAft>
                  <a:spcPct val="0"/>
                </a:spcAft>
              </a:pPr>
              <a:t>21</a:t>
            </a:fld>
            <a:endParaRPr kumimoji="0" lang="ja-JP" altLang="en-US" sz="1000" b="0" dirty="0">
              <a:sym typeface="+mn-lt"/>
            </a:endParaRPr>
          </a:p>
        </p:txBody>
      </p:sp>
      <p:sp useBgFill="1">
        <p:nvSpPr>
          <p:cNvPr id="145" name="テキスト プレースホルダ 9">
            <a:extLst>
              <a:ext uri="{FF2B5EF4-FFF2-40B4-BE49-F238E27FC236}">
                <a16:creationId xmlns:a16="http://schemas.microsoft.com/office/drawing/2014/main" id="{31DF8670-0177-445C-8352-FEC3724E74C5}"/>
              </a:ext>
            </a:extLst>
          </p:cNvPr>
          <p:cNvSpPr>
            <a:spLocks noGrp="1"/>
          </p:cNvSpPr>
          <p:nvPr>
            <p:custDataLst>
              <p:tags r:id="rId75"/>
            </p:custDataLst>
          </p:nvPr>
        </p:nvSpPr>
        <p:spPr bwMode="gray">
          <a:xfrm>
            <a:off x="6208713" y="28511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B20DBF-42B8-48C5-B736-F9BBD531735E}" type="datetime'''''29''''''''''''''''''''''''''''.''''''0'''''''''''''''''''">
              <a:rPr lang="en-US" altLang="en-US" sz="1000" smtClean="0">
                <a:effectLst/>
                <a:sym typeface="+mn-lt"/>
              </a:rPr>
              <a:pPr marL="0" indent="0" algn="ctr">
                <a:spcBef>
                  <a:spcPct val="0"/>
                </a:spcBef>
                <a:buNone/>
              </a:pPr>
              <a:t>29.0</a:t>
            </a:fld>
            <a:endParaRPr lang="ja-JP" altLang="en-US" sz="1000" dirty="0">
              <a:sym typeface="+mn-lt"/>
            </a:endParaRPr>
          </a:p>
        </p:txBody>
      </p:sp>
      <p:sp useBgFill="1">
        <p:nvSpPr>
          <p:cNvPr id="146" name="テキスト プレースホルダ 9">
            <a:extLst>
              <a:ext uri="{FF2B5EF4-FFF2-40B4-BE49-F238E27FC236}">
                <a16:creationId xmlns:a16="http://schemas.microsoft.com/office/drawing/2014/main" id="{326CF94D-467B-42D2-9A13-0E7853600129}"/>
              </a:ext>
            </a:extLst>
          </p:cNvPr>
          <p:cNvSpPr>
            <a:spLocks noGrp="1"/>
          </p:cNvSpPr>
          <p:nvPr>
            <p:custDataLst>
              <p:tags r:id="rId76"/>
            </p:custDataLst>
          </p:nvPr>
        </p:nvSpPr>
        <p:spPr bwMode="gray">
          <a:xfrm>
            <a:off x="6405563" y="2579688"/>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15AB97-408A-464D-B2C7-551A71879179}" type="datetime'''''''3''''''''''''''''''''''''''''''1''''.''''''''''7'''''">
              <a:rPr lang="en-US" altLang="en-US" sz="1000" smtClean="0">
                <a:effectLst/>
                <a:sym typeface="+mn-lt"/>
              </a:rPr>
              <a:pPr marL="0" indent="0" algn="ctr">
                <a:spcBef>
                  <a:spcPct val="0"/>
                </a:spcBef>
                <a:buNone/>
              </a:pPr>
              <a:t>31.7</a:t>
            </a:fld>
            <a:endParaRPr lang="ja-JP" altLang="en-US" sz="1000" dirty="0">
              <a:sym typeface="+mn-lt"/>
            </a:endParaRPr>
          </a:p>
        </p:txBody>
      </p:sp>
      <p:sp useBgFill="1">
        <p:nvSpPr>
          <p:cNvPr id="147" name="テキスト プレースホルダ 9">
            <a:extLst>
              <a:ext uri="{FF2B5EF4-FFF2-40B4-BE49-F238E27FC236}">
                <a16:creationId xmlns:a16="http://schemas.microsoft.com/office/drawing/2014/main" id="{433CFB9F-2BB3-459C-A772-6FE303EDB8D1}"/>
              </a:ext>
            </a:extLst>
          </p:cNvPr>
          <p:cNvSpPr>
            <a:spLocks noGrp="1"/>
          </p:cNvSpPr>
          <p:nvPr>
            <p:custDataLst>
              <p:tags r:id="rId77"/>
            </p:custDataLst>
          </p:nvPr>
        </p:nvSpPr>
        <p:spPr bwMode="gray">
          <a:xfrm>
            <a:off x="6604000" y="266541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0DA207-85FA-414B-B691-82394B342B00}" type="datetime'''''''''''''''''''''''''''3''''''4.''''''2'''''''''''''''">
              <a:rPr lang="en-US" altLang="en-US" sz="1000" smtClean="0">
                <a:effectLst/>
                <a:sym typeface="+mn-lt"/>
              </a:rPr>
              <a:pPr marL="0" indent="0" algn="ctr">
                <a:spcBef>
                  <a:spcPct val="0"/>
                </a:spcBef>
                <a:buNone/>
              </a:pPr>
              <a:t>34.2</a:t>
            </a:fld>
            <a:endParaRPr lang="ja-JP" altLang="en-US" sz="1000" dirty="0">
              <a:sym typeface="+mn-lt"/>
            </a:endParaRPr>
          </a:p>
        </p:txBody>
      </p:sp>
      <p:sp useBgFill="1">
        <p:nvSpPr>
          <p:cNvPr id="150" name="テキスト プレースホルダ 9">
            <a:extLst>
              <a:ext uri="{FF2B5EF4-FFF2-40B4-BE49-F238E27FC236}">
                <a16:creationId xmlns:a16="http://schemas.microsoft.com/office/drawing/2014/main" id="{1B664F25-838F-432E-A703-6982F0F2AD0A}"/>
              </a:ext>
            </a:extLst>
          </p:cNvPr>
          <p:cNvSpPr>
            <a:spLocks noGrp="1"/>
          </p:cNvSpPr>
          <p:nvPr>
            <p:custDataLst>
              <p:tags r:id="rId78"/>
            </p:custDataLst>
          </p:nvPr>
        </p:nvSpPr>
        <p:spPr bwMode="gray">
          <a:xfrm>
            <a:off x="8662988" y="310356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A350FC3-DABB-4F9C-9A5B-D073374A32EA}" type="datetime'''''''''''2''''''''''''''''''''''''''6''.1'''''''">
              <a:rPr lang="en-US" altLang="en-US" sz="1000" smtClean="0">
                <a:effectLst/>
                <a:sym typeface="+mn-lt"/>
              </a:rPr>
              <a:pPr marL="0" indent="0">
                <a:spcBef>
                  <a:spcPct val="0"/>
                </a:spcBef>
                <a:buNone/>
              </a:pPr>
              <a:t>26.1</a:t>
            </a:fld>
            <a:endParaRPr lang="ja-JP" altLang="en-US" sz="1000" dirty="0">
              <a:sym typeface="+mn-lt"/>
            </a:endParaRPr>
          </a:p>
        </p:txBody>
      </p:sp>
      <p:sp useBgFill="1">
        <p:nvSpPr>
          <p:cNvPr id="152" name="テキスト プレースホルダ 9">
            <a:extLst>
              <a:ext uri="{FF2B5EF4-FFF2-40B4-BE49-F238E27FC236}">
                <a16:creationId xmlns:a16="http://schemas.microsoft.com/office/drawing/2014/main" id="{00D9C713-F588-47D4-8BFB-A9200F5C58A6}"/>
              </a:ext>
            </a:extLst>
          </p:cNvPr>
          <p:cNvSpPr>
            <a:spLocks noGrp="1"/>
          </p:cNvSpPr>
          <p:nvPr>
            <p:custDataLst>
              <p:tags r:id="rId79"/>
            </p:custDataLst>
          </p:nvPr>
        </p:nvSpPr>
        <p:spPr bwMode="gray">
          <a:xfrm>
            <a:off x="9566275" y="311943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C6E1AF-EFD3-40CD-BDDB-D2571DF47EDE}" type="datetime'''''''''''''''''''''''''''''''2''''''''''9''''''.8'''''''">
              <a:rPr lang="en-US" altLang="en-US" sz="1000" smtClean="0">
                <a:effectLst/>
                <a:sym typeface="+mn-lt"/>
              </a:rPr>
              <a:pPr marL="0" indent="0" algn="ctr">
                <a:spcBef>
                  <a:spcPct val="0"/>
                </a:spcBef>
                <a:buNone/>
              </a:pPr>
              <a:t>29.8</a:t>
            </a:fld>
            <a:endParaRPr lang="ja-JP" altLang="en-US" sz="1000" dirty="0">
              <a:sym typeface="+mn-lt"/>
            </a:endParaRPr>
          </a:p>
        </p:txBody>
      </p:sp>
      <p:sp>
        <p:nvSpPr>
          <p:cNvPr id="126" name="Text Placeholder 12"/>
          <p:cNvSpPr>
            <a:spLocks noGrp="1"/>
          </p:cNvSpPr>
          <p:nvPr>
            <p:custDataLst>
              <p:tags r:id="rId80"/>
            </p:custDataLst>
          </p:nvPr>
        </p:nvSpPr>
        <p:spPr bwMode="auto">
          <a:xfrm>
            <a:off x="7458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1000" b="0"/>
              <a:pPr algn="ctr">
                <a:spcBef>
                  <a:spcPct val="0"/>
                </a:spcBef>
                <a:spcAft>
                  <a:spcPct val="0"/>
                </a:spcAft>
              </a:pPr>
              <a:t>11</a:t>
            </a:fld>
            <a:endParaRPr kumimoji="0" lang="ja-JP" altLang="en-US" sz="1000" b="0" dirty="0">
              <a:sym typeface="+mn-lt"/>
            </a:endParaRPr>
          </a:p>
        </p:txBody>
      </p:sp>
      <p:sp>
        <p:nvSpPr>
          <p:cNvPr id="11" name="4. Footnote">
            <a:extLst>
              <a:ext uri="{FF2B5EF4-FFF2-40B4-BE49-F238E27FC236}">
                <a16:creationId xmlns:a16="http://schemas.microsoft.com/office/drawing/2014/main" id="{366D9126-8D0B-4AE0-8311-E89AA82680E3}"/>
              </a:ext>
            </a:extLst>
          </p:cNvPr>
          <p:cNvSpPr txBox="1"/>
          <p:nvPr>
            <p:custDataLst>
              <p:tags r:id="rId81"/>
            </p:custDataLst>
          </p:nvPr>
        </p:nvSpPr>
        <p:spPr>
          <a:xfrm>
            <a:off x="227226" y="6444020"/>
            <a:ext cx="3283699"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2022</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1-11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月の平均</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855355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HINKCELLPRESENTATIONDONOTDELETE" val="&lt;?xml version=&quot;1.0&quot; encoding=&quot;UTF-16&quot; standalone=&quot;yes&quot;?&gt;&lt;root reqver=&quot;25060&quot;&gt;&lt;version val=&quot;280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9&quot;&gt;&lt;elem m_fUsage=&quot;3.56214445008061542097E+00&quot;&gt;&lt;m_msothmcolidx val=&quot;0&quot;/&gt;&lt;m_rgb r=&quot;1F&quot; g=&quot;49&quot; b=&quot;7D&quot;/&gt;&lt;m_nBrightness endver=&quot;26206&quot; val=&quot;0&quot;/&gt;&lt;/elem&gt;&lt;elem m_fUsage=&quot;2.78559000000000001052E+00&quot;&gt;&lt;m_msothmcolidx val=&quot;0&quot;/&gt;&lt;m_rgb r=&quot;33&quot; g=&quot;99&quot; b=&quot;CC&quot;/&gt;&lt;m_nBrightness endver=&quot;26206&quot; val=&quot;0&quot;/&gt;&lt;/elem&gt;&lt;elem m_fUsage=&quot;1.88226982253951713453E+00&quot;&gt;&lt;m_msothmcolidx val=&quot;0&quot;/&gt;&lt;m_rgb r=&quot;80&quot; g=&quot;CC&quot; b=&quot;E8&quot;/&gt;&lt;m_nBrightness endver=&quot;26206&quot; val=&quot;0&quot;/&gt;&lt;/elem&gt;&lt;elem m_fUsage=&quot;1.76733159861156519099E+00&quot;&gt;&lt;m_msothmcolidx val=&quot;0&quot;/&gt;&lt;m_rgb r=&quot;C0&quot; g=&quot;E6&quot; b=&quot;F4&quot;/&gt;&lt;m_nBrightness endver=&quot;26206&quot; val=&quot;0&quot;/&gt;&lt;/elem&gt;&lt;elem m_fUsage=&quot;1.07144965945243464227E-03&quot;&gt;&lt;m_msothmcolidx val=&quot;0&quot;/&gt;&lt;m_rgb r=&quot;EC&quot; g=&quot;E5&quot; b=&quot;F4&quot;/&gt;&lt;m_nBrightness endver=&quot;26206&quot; val=&quot;0&quot;/&gt;&lt;/elem&gt;&lt;elem m_fUsage=&quot;4.94738511013104219696E-04&quot;&gt;&lt;m_msothmcolidx val=&quot;0&quot;/&gt;&lt;m_rgb r=&quot;00&quot; g=&quot;64&quot; b=&quot;C8&quot;/&gt;&lt;m_nBrightness endver=&quot;26206&quot; val=&quot;0&quot;/&gt;&lt;/elem&gt;&lt;elem m_fUsage=&quot;3.88454434648998262174E-04&quot;&gt;&lt;m_msothmcolidx val=&quot;0&quot;/&gt;&lt;m_rgb r=&quot;8C&quot; g=&quot;C8&quot; b=&quot;F0&quot;/&gt;&lt;m_nBrightness endver=&quot;26206&quot; val=&quot;0&quot;/&gt;&lt;/elem&gt;&lt;elem m_fUsage=&quot;3.77924119462792491159E-04&quot;&gt;&lt;m_msothmcolidx val=&quot;0&quot;/&gt;&lt;m_rgb r=&quot;EB&quot; g=&quot;05&quot; b=&quot;05&quot;/&gt;&lt;m_nBrightness endver=&quot;26206&quot; val=&quot;0&quot;/&gt;&lt;/elem&gt;&lt;elem m_fUsage=&quot;3.64353894205590446128E-05&quot;&gt;&lt;m_msothmcolidx val=&quot;0&quot;/&gt;&lt;m_rgb r=&quot;FA&quot; g=&quot;28&quot; b=&quot;28&quot;/&gt;&lt;m_nBrightness endver=&quot;26206&quot; val=&quot;0&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rCS4XHbLrMmUeMskMIICM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kUT_3NUO3icH3lU1ozmM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lI1xicFQ58Ki0.Q1vMStl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oaqDOCMO2biLy_LYqoLJx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R4oQyJIkU3rmYCPegbgtJ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2BSnnZrszacqCLsNPPFhK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jG1uGuj5Lgif3vDdOtxgJ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v5tzVOCSuy91VNzvNOx21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zYm20.CA5AmX7kkuR575R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OeBlSLDOQVGwajDXb.znS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pE3lMXClTf2Mn2xY9uYt2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LAqAxh99QoCFF8_LWrNFx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c0mScLi6S92crGKzXVCoQ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u0p.kpttQJuENs9Dvzw4v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8PpqfdOFTc.pyXaKlL9Hc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7TlOOOYvRACPIQ2y55UXg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GZ99aznHRuq6_LDWjRITM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78pPBv.6Qli1w.IN9q0nw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dQwI9tJxTBqeLmzKlonLR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xMJXAcT_SRa7Zi25McDwS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IRvvIUTCROeMtM075jpk1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Osbe.7W9RiSCwQXpJZEYr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uWCGDHSxTXCKKPLd3taM8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XT4IEQUMQ_6L5lqW84zJX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W7AyydTKTG2oL0shL60VH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apzhwPEaQcSkV3otQG06.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k33Zq7mHQkSMrpBys2_qY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J0nuXdmZRCaVdGsareqF.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OZ6d9UCYTCa0a7bDPYf6S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CHipTPIZRUOG9yD1v81s_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00cOGALeQpmfLwi3XSc4Z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7wFPmTlNQiaYPxljSp_hw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dtpzl0o2RlaE4oZISfwZZ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c6IJtp22Qb6ECOCG_3CI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CKzhFT8cSpedT3CZhAwlh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lew98IJS.mjwdt2eAhno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WnJXmkRjRHeJ7lmNlpAM8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oeD_UHRnQ9eIjtE9e2zkX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fUNP5Zv5Ql6Hv5RoYkemQ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2pjpTEI9StKu8Omog8kwY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_UOoweSjRjiLXc1SkKUIW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XtvOVGprQFeZn0XGcNQ9_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gZIDQVQQ76t0gnXwt1PQ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oondcywaRsCyctTOjl3Is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pvxv8YQGTu..c5HOSmUfV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ko7sZpDCQVeq1rEMztb2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Jj6Ekea8TbiNJuEWfzBVR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BUgN1wBNSoC7FTbPNEoQ9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uJaeBRozbJ.kp297iW1n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4QepldvqKyK82v2IXrast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z_LbCFuITiEl_w7BiRnfc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vIM5cOcW0tYlqHLSQ8AAv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q86NFbYPu1v3jIWjHRHOG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3jQBU9J.39zupRj_xjpk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pCWEQmvSTr.Wxo1sDlzOl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0VEtOGsb5SbnYIz.6IfMU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35VeIu373aLlhf760fCou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gmKy9zpITyC5fKcuSci2o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xIdk9aauRyuMmRGt5x42H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S6U4CpmaRMKlwWT9zZliZ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nSEtb0klCck2b4l7VgIOf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mJ4jb5slMzwtRnX..dtyw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k6.vG3pbGjBtD3H2Uvyd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pTYqFl2F4hAE797Hs1ZS9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nG31fy33sQxC6ldRlePrP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FENGXePK1W2JsnK2D77ZK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2M2tNTFxHhlxSEH3b3RAU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sEG8pz16oZWdBT0wM3hSn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SsCLg_H_Kprqii.KIsl7k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403.xml><?xml version="1.0" encoding="utf-8"?>
<p:tagLst xmlns:a="http://schemas.openxmlformats.org/drawingml/2006/main" xmlns:r="http://schemas.openxmlformats.org/officeDocument/2006/relationships" xmlns:p="http://schemas.openxmlformats.org/presentationml/2006/main">
  <p:tag name="NAME" val="4. Footnote"/>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52RCBf62TJC23phN6CQjq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n39gVugWRNifXfVAUar_J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v7OBU9pzQnqQ7vfTzLWxp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7mppZX1.TAahMNGNQOoNO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J3JrcC.Tz2v3hCEQIQUg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q4dg.0jXTL2Z_vxTZwvQb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r1SZ8Sv8SiyxgfzZDPe_N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FaEm0bTORnGMTaF31sFEx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3CvDUUmTQv6zHME1MnX9j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S6Aa_CnnSUKboYGUOVma_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F5.NJXolluN8fwFd5zg7n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zZaxQXzrTnKjXCbx7eJKh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mA7DJgftgScOGmK4ni04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oyQwzs28Q0q09BjnCpodf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BZG_ruR0BaIVhs.okArRx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OhtW1NoMT3O1Zj0Kr.dNd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A863strjRLGfhkPYe6StO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9tQMzDirTAqwc4CBHa1uI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tbwbbfRaS8CPf5dwg5.9q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EjbD7J.yTwuluvZeECwq2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svWSxpHnSTiRl7Jhb7O._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Nl0yQnkzQ22TJBzJra7nE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Qs_ocxw_STmX7guFyLoOy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x4nX7j06Fwmp8R6Q2A3Fu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EGPH9hidRuaEqiMhfqDYC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wap621.KQyakIC6UcFaCV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z8i3zKVyT7Ct6VYcRxJ2z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69wTB58DSzefxE3ErS30n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Ir0k2AXz62k2Pt1XiOV6p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IfnCaqRlSXmitObQWrSah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ZNwMjIlRQuu8GrLqlhlOh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V4OyDK1aSq6FG9xtj1SuE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9P16APS2Sce4VvhRGqFO1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Mr1InzIsQqq0oZQHoEDLd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TwyZsfWZRFiAvjBQd3oA.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xPoC4mxnQUWTjlt15u2MG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QnBh4H87SLWG5MbOh.FM0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8FKqc.HhSYC8lsyYbm.Ev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NaneL.9MS_KtKhDAAQOax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zdTKcG1pTpCQ0N6WtZorZ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jvfChGKzsFCutccIIj9KI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irouQ2.tFNAdkSkMMky4i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RYYBpJBbn8D97b765Tozn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jhj33ibvQV.znH4zhVah.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_E71LW6gTVK.HMcpao6ns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YJMKXbo4SsmUKrtEFeNIA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UJjPRW5fTZaqH3pwcZPXB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XkN1nnn5SrfT719TAGQjt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8KHc33D_RzilQEhyXdM.S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otmN3xild.ll6DDFp.zq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VV_GPOkSSdy9ME_R7ZvK8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QaC74kTGT1Ob2e2KtVlEZ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QCfjQ3tETBGEfWxoEBvqn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I1OnQl1vT7mjoOHcQd0e7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TK0yoOOJj.1Tc4ngvzxAX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Us67kqOVRRiuBNX3B.r9C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o8la7aDFQqicFs4PeCSUi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sUuo4LGNQ2SpLOYySMXos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SN686f3pTxWaAoBYcCtQk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ItjHNqtvT2mJgZzNrQQ5c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3jGZDpugdjzHEXYPp10_s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Al824fsGKpalJLFFl9gqE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EcequBwLGkiRU0Jv0PXcW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GRT5aEoPQ7qtuYZhhhgid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JDWucKBh1_6GErNbgQzzv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V4ts6LdUFdWe72qA4KQFy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FadM0RsLw69iPiIig3.dl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9mvXlbodH3WUQtFC2sm0E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EvcPofhVvMUxczZjIFjOw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vGuh3ukUQSaOgTiB3Qia1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BfPFRMK.TgG1gRA6uedyb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kR_YhO_jX5n6hGo9NMc49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AsQE5DD2gcjTK6bgq27mc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cQsAf_x1wC0vxoznQbezi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X4xiOoD.eTOAkFdRkNyE3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jaNABc6vS9Ge4TLADXZen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zMOMeU6r38grFtIzu4RBA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OZtG_d..SECQLkZyLvJIj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AMK.3ZYQTtGmk37c8NhGf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CtYB3B6bLBYMGozYgHtvX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O0V8RIhoTQS0B9SG2NfVQ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nZv1l_P7RgWVZpkI60090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0VIPr7j6QNqpzD_2oztKn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FO0q8nerSCO3bkNdbaCP8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6Y3NvV6xDMwkUJ5Dw3oV1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YU9LtKnPGMYBFlsEudNGs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IFYH2CfZq5Gb6kx5GZz2N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F_T_iTexoQXwVeFzMFyhL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hVQ9QuMFJ8Hse6bwPFfs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5h_WBT.kVCiB_482QAwke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GKm5Yv7TRpBEojvcBd_Bo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V8b_1.Ghxb46oLx4Fpm4T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HPLqmuVNaOeSw7gyxBc9V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kjn3.6SaNUorpxX3BFnbn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wzgqPwhGRQCAV_LlwsZdr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ojkhNA0dC4EUzTOZZrG2K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nf_TiVxbY3pHvJ1BYC0lq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Em2r2cmYybPYDn1NNpTaT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h6v6P4MTRCSY0V4cDAIT0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55BnUiyUTFKwXUz40DvRF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HU1YY5R7QQeQznrP8NdsV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7bvFE7ZsSMGBAlZbeXz1C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2smbzeZES3S4PyQrm39icg"/>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8PdlUYwSRN2K7juphQXs0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ab1l78Q7TAixt3npzHJJ2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xIZY3jGxRGW1i9zS993br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enl6dcEpRI2S4jgsEWZTy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Ui0z0GaSQ_ibT3rmtHHza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CqCOMzBrPL3PmWdXnwKqs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wttUIXDBqSt3AN..QS7MP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lHWDncKGbw1NF3S_Z4Jes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0EcWYdFWqCRNqzJB0Wgee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ReuqeQZo212eiNSWhyJZq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N5KadXGn0xqIOZBQupEOb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4.t3Cy9DoV_y9bhAsW2wy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3yX9ZngMTmeqxGUVXBOT3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sw0UUU8rQDi_FIzIdq8gb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onwZg0M5QwGbX4M_3HXMj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ima8sJl2T2.yyrLiOw80e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gqdkDaNsQtGJgGjcSPyRW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uSsz108ZTvOHP1r2oip0P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MyDBkmD4QGyz86UMZOfHn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ABgm2tFbTm2Qe.agHEBmW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0GIDCVadTImTy_14f1VS8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doDxpEIeTVmQRIA7qPHUt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TVupDQacQ_.f0VThzhRfK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PwOi5HDkQtmRikCnR0FpD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RXiFC4r2RGOYpceDvk6VX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uJLCUJ4MQu.81npfhR7aD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wYNeWaEkT8mi4VpMw5NZn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TvYjHO1XQamu6_mEnk34I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2qEsZKYDTNSC8JihkLl07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fuDtmiJdtfbydiuF1VMrX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RGP5YG4gSXyXa11zNwgLg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jcg440bvTTyKUcFOxkUYJ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Fl3EDeN7RNqAI75.TNS2I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wYGVGcpHThGh4xu4UXqmJ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mewCXWhcSoy4Sa.9HnZ8u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folrmS9.TFq.AB5pZxtlL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2nKYiWNLtRXzD.TFdp3dp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rk9EP.J5TFKZXnCLM6QEm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5gaL5A4zS7iI2Ampm31mX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Vtl5AIwKQ2mKLS4avXuNa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Bd87P5bkSYaEKcVUMbwBp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d8NFO4nzMI4DEUzFV7j3H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WEeq1YxJROi0IieUE2jyB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rMgh4q8ATqG.r4rxwDOmQ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VJnjAve8S6GEBk5ROBiMB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8ueFu8xOTDypnqJ3Wl1EL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Xm5RaKEBm0J.bU0LXQ0r6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yHG4fJ_4RGeI.rjovRn3o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tujM3C2SRT2_ienpGxKX5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xowBc5IHRhGX_sedvOM9v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XmfC5tpNR4.9l5xIQOwoF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7bPpFYe0Twy0VdnthPKua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jZ62Jq04Cd75VcAj4EmpQ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21_ZWslnQP.f5JaUbpJkN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m3CF8P_nRTCptcyHeytEj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iDDv6YczSbqQmXYk6Kb0Q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fbsJFlHORHO_SMWileJ8X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pOG.e5jTTrycGM63nj5jX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6.xml><?xml version="1.0" encoding="utf-8"?>
<p:tagLst xmlns:a="http://schemas.openxmlformats.org/drawingml/2006/main" xmlns:r="http://schemas.openxmlformats.org/officeDocument/2006/relationships" xmlns:p="http://schemas.openxmlformats.org/presentationml/2006/main">
  <p:tag name="NAME" val="4. Footnote"/>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8.xml><?xml version="1.0" encoding="utf-8"?>
<p:tagLst xmlns:a="http://schemas.openxmlformats.org/drawingml/2006/main" xmlns:r="http://schemas.openxmlformats.org/officeDocument/2006/relationships" xmlns:p="http://schemas.openxmlformats.org/presentationml/2006/main">
  <p:tag name="NAME" val="4. Footnote"/>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1.xml><?xml version="1.0" encoding="utf-8"?>
<p:tagLst xmlns:a="http://schemas.openxmlformats.org/drawingml/2006/main" xmlns:r="http://schemas.openxmlformats.org/officeDocument/2006/relationships" xmlns:p="http://schemas.openxmlformats.org/presentationml/2006/main">
  <p:tag name="NAME" val="4. Footno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NAME" val="4. Footnote"/>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ByL.vEryTLWjB5wb9IA_B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aVOXyoD4SJ2OFy3YlsMAA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UOivSWsD24QEeLtjJp7dH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FGJag.8EMRN31cpCw52DN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KmQNj9KMq_XNPfvzE8wqL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H1RjZRaRTRL.0kA2DzDgh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2RN6SarWRayPXlV9YUWly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Vp3G2VjRTSyssrqqEeXQ7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tUdguR9psxjHfrCK2EpYR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IW7OKJ2VznE_J7G3hoPKH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NwcDA9OAQzKSHtundhA3K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LkdaNmb.Ro.YzOXpRfDbX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TOw0qLiIRmqAtLt0_ekFs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xgDYcbPnreibGxcGtcCIu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yNcRvF6oJpTVfFY6Ct9yu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ViQVaoOURMSvsT4Lv0xGD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DRXg512kYmSP57gHyIjS0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VfqQLVfuYEqnORQ0owhTX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jIAT1ou1IQh61cyBEFRRS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Q1I7bT84EWgXgAwonK1mZ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0awTk4oUJR7Y.jQhg2xVQ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ca_qaD3FLrmOknx46DJeu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XEZUEInrrBj03WhVLUZSQ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EaFtfNPdYMUuMyZ6G6LQq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71hM7H9yL3mo2SUFnCF45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Bl0b1zkix9xy.6PMSOEqv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SCSA415eZK2vcbZDMuKzk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UVBts9q7qI6Ng2HUVkIHz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Fkpa9Qo6aq78RMg_jtXgK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0uEnQzNvYmlILNTQ930Ae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84lUaT6WNX9TtDkaWNZ6s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7tvsUj5eqH7aZvZ9wM7Yz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zb5d_kcpF4J.QwzMiioqI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eFRSuYwgWUo93ECFoo72k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pwEOeYCau5CRz6C360Dcq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NW_3KUpg1P2sVuf4zRnp7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WibsM.MI95qFwuxXt5by_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X6dpHcRqxSZlmtYQa7Brg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aL6EOyFcMB3VzFMAcfZg4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mNPFw_gmc4x7gV9vSgTgs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PUC7CJUYWuEtitwra38..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2UEQ1haxLyig64y3Bo9R_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yLm5HTXD21BBdDV3OTP4x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cPFcaosGHbkd3_VwfGPmc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3.xml><?xml version="1.0" encoding="utf-8"?>
<p:tagLst xmlns:a="http://schemas.openxmlformats.org/drawingml/2006/main" xmlns:r="http://schemas.openxmlformats.org/officeDocument/2006/relationships" xmlns:p="http://schemas.openxmlformats.org/presentationml/2006/main">
  <p:tag name="NAME" val="4. Footnote"/>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enuk9MfLQK2oYvtOnipXd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FlMnoIg9hNcnkFtSHQ3_rQ"/>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wCsedR3RwdFKVi1wWtKGE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DiHqF497RTB96bOE01ECA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LhPMptrdOiptkAzN85A0o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X87k7UKzD9dLtHhMVofu3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jshv583XlgqMbqojYbDWb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AnAjU00UUTW0Vux82ChMs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J2yXN_pF1Ggj5_cdeQsAKw"/>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xFOS2XjKG3vQh9N6y.uPZ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42eRqjEO_VWZlqNw1hdDi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P_m9nQUWXokPvKIQliRam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g_t3U6z7k6oWVObQhex1U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GXghYtzcTRe37EAq7gIJf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GXghYtzcTRe37EAq7gIJf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_hsvm_2Z7p27Gql.usq4s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j0fawa_s8dIwl_RHfDOpUg"/>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JH..E6XBg_Pal.ME.tOq_Q"/>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p1UpRGl6XIiT44XNCybqy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B95OpkxK_iOvTFUMT8d.s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HuK8ZDoYTYDNAQAe7gbGG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DWHQ3_2KSESdEBWTW_dqxw"/>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e.3FV5DS0Wdl6D2wkQPuV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mfTmslvU3q8W6rUJizye8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I9FLHwg2IsL2Uz.DNhPng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GXghYtzcTRe37EAq7gIJf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GXghYtzcTRe37EAq7gIJ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A4D1"/>
        </a:solidFill>
      </a:spPr>
      <a:bodyPr wrap="square" rtlCol="0" anchor="ctr">
        <a:noAutofit/>
      </a:bodyPr>
      <a:lstStyle>
        <a:defPPr algn="ctr">
          <a:defRPr kumimoji="1"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defRPr>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40283</Words>
  <Application>Microsoft Office PowerPoint</Application>
  <PresentationFormat>A4 Paper (210x297 mm)</PresentationFormat>
  <Paragraphs>3853</Paragraphs>
  <Slides>85</Slides>
  <Notes>7</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85</vt:i4>
      </vt:variant>
    </vt:vector>
  </HeadingPairs>
  <TitlesOfParts>
    <vt:vector size="103" baseType="lpstr">
      <vt:lpstr>HGP創英角ｺﾞｼｯｸUB</vt:lpstr>
      <vt:lpstr>HGS創英角ｺﾞｼｯｸUB</vt:lpstr>
      <vt:lpstr>HG創英角ｺﾞｼｯｸUB</vt:lpstr>
      <vt:lpstr>Meiryo UI</vt:lpstr>
      <vt:lpstr>ＭＳ Ｐゴシック</vt:lpstr>
      <vt:lpstr>ＭＳ明朝</vt:lpstr>
      <vt:lpstr>Noto Sans JP</vt:lpstr>
      <vt:lpstr>Slack-Lato</vt:lpstr>
      <vt:lpstr>Arial</vt:lpstr>
      <vt:lpstr>Arial</vt:lpstr>
      <vt:lpstr>Arial Black</vt:lpstr>
      <vt:lpstr>Arial Narrow</vt:lpstr>
      <vt:lpstr>Calibri</vt:lpstr>
      <vt:lpstr>Segoe UI</vt:lpstr>
      <vt:lpstr>Wingdings</vt:lpstr>
      <vt:lpstr>NRI Template</vt:lpstr>
      <vt:lpstr>think-cell Slide</vt:lpstr>
      <vt:lpstr>Worksheet</vt:lpstr>
      <vt:lpstr>PowerPoint Presentation</vt:lpstr>
      <vt:lpstr>PowerPoint Presentation</vt:lpstr>
      <vt:lpstr>PowerPoint Presentation</vt:lpstr>
      <vt:lpstr>一般概況</vt:lpstr>
      <vt:lpstr>マレーシア／一般概況</vt:lpstr>
      <vt:lpstr>マレーシア／一般概況／経済</vt:lpstr>
      <vt:lpstr>マレーシア／一般概況／経済</vt:lpstr>
      <vt:lpstr>マレーシア／一般概況／経済</vt:lpstr>
      <vt:lpstr>マレーシア／一般概況／経済</vt:lpstr>
      <vt:lpstr>マレーシア／一般概況／規制</vt:lpstr>
      <vt:lpstr>マレーシア／一般概況／規制</vt:lpstr>
      <vt:lpstr>マレーシア／一般概況／規制</vt:lpstr>
      <vt:lpstr>医療関連</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マレーシア（Malaysia）／医療関連／制度</vt:lpstr>
      <vt:lpstr>マレーシア（Malaysia）／医療関連／制度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マレーシア／医療関連／医療サービス</vt:lpstr>
      <vt:lpstr>マレーシア／医療関連／医療機器</vt:lpstr>
      <vt:lpstr>マレーシア／医療関連／医療機器</vt:lpstr>
      <vt:lpstr>マレーシア／医療関連／医療機器</vt:lpstr>
      <vt:lpstr>マレーシア／医療関連／医療機器</vt:lpstr>
      <vt:lpstr>マレーシア／医療関連／医療機器</vt:lpstr>
      <vt:lpstr>マレーシア／医療関連／医療機器</vt:lpstr>
      <vt:lpstr>マレーシア／医療関連／医療機器</vt:lpstr>
      <vt:lpstr>マレーシア／医療関連／医療機器</vt:lpstr>
      <vt:lpstr>マレーシア／医療関連／医薬品</vt:lpstr>
      <vt:lpstr>マレーシア／医療関連／医薬品</vt:lpstr>
      <vt:lpstr>マレーシア／医療関連／医薬品</vt:lpstr>
      <vt:lpstr>マレーシア／医療関連／医薬品</vt:lpstr>
      <vt:lpstr>マレーシア／医療関連／医薬品</vt:lpstr>
      <vt:lpstr>マレーシア／医療関連／医薬品</vt:lpstr>
      <vt:lpstr>マレーシア／医療関連／介護</vt:lpstr>
      <vt:lpstr>マレーシア／医療関連／介護</vt:lpstr>
      <vt:lpstr>マレーシア／医療関連／歯科</vt:lpstr>
      <vt:lpstr>マレーシア／医療関連／その他</vt:lpstr>
      <vt:lpstr>マレーシア／医療関連／その他</vt:lpstr>
      <vt:lpstr>マレーシア／医療関連／その他</vt:lpstr>
      <vt:lpstr>マレーシア／医療関連／その他</vt:lpstr>
      <vt:lpstr>マレーシア／医療関連／その他</vt:lpstr>
      <vt:lpstr>マレーシア／医療関連／その他</vt:lpstr>
      <vt:lpstr>政策動向</vt:lpstr>
      <vt:lpstr>マレーシア／政策動向</vt:lpstr>
      <vt:lpstr>マレーシア／政策動向</vt:lpstr>
      <vt:lpstr>マレーシア／政策動向</vt:lpstr>
      <vt:lpstr>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2015-10-15T09:59:27Z</dcterms:created>
  <dcterms:modified xsi:type="dcterms:W3CDTF">2023-03-30T06:24:55Z</dcterms:modified>
</cp:coreProperties>
</file>